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7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8.wav" ContentType="audio/wav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9"/>
  </p:notesMasterIdLst>
  <p:sldIdLst>
    <p:sldId id="262" r:id="rId3"/>
    <p:sldId id="259" r:id="rId4"/>
    <p:sldId id="260" r:id="rId5"/>
    <p:sldId id="261" r:id="rId6"/>
    <p:sldId id="280" r:id="rId7"/>
    <p:sldId id="281" r:id="rId8"/>
    <p:sldId id="282" r:id="rId9"/>
    <p:sldId id="263" r:id="rId10"/>
    <p:sldId id="279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61" r:id="rId20"/>
    <p:sldId id="284" r:id="rId21"/>
    <p:sldId id="285" r:id="rId22"/>
    <p:sldId id="286" r:id="rId23"/>
    <p:sldId id="287" r:id="rId24"/>
    <p:sldId id="288" r:id="rId25"/>
    <p:sldId id="289" r:id="rId26"/>
    <p:sldId id="359" r:id="rId27"/>
    <p:sldId id="36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28549-00DC-466C-A6BA-E553705572FA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628FA-7BE9-47AB-84C5-CD08A150E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9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60BB4-F22B-4794-897E-25172E922D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7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887CD-E1CF-4393-A809-0414390A32E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10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482;gb9151035d0_0_462:notes">
            <a:extLst>
              <a:ext uri="{FF2B5EF4-FFF2-40B4-BE49-F238E27FC236}">
                <a16:creationId xmlns:a16="http://schemas.microsoft.com/office/drawing/2014/main" id="{2EDAAE41-2102-4A6C-82AB-798A90D2EE5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Google Shape;1483;gb9151035d0_0_462:notes">
            <a:extLst>
              <a:ext uri="{FF2B5EF4-FFF2-40B4-BE49-F238E27FC236}">
                <a16:creationId xmlns:a16="http://schemas.microsoft.com/office/drawing/2014/main" id="{94F08D24-830C-47ED-AE20-21BDB0732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482;gb9151035d0_0_462:notes">
            <a:extLst>
              <a:ext uri="{FF2B5EF4-FFF2-40B4-BE49-F238E27FC236}">
                <a16:creationId xmlns:a16="http://schemas.microsoft.com/office/drawing/2014/main" id="{2EDAAE41-2102-4A6C-82AB-798A90D2EE5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Google Shape;1483;gb9151035d0_0_462:notes">
            <a:extLst>
              <a:ext uri="{FF2B5EF4-FFF2-40B4-BE49-F238E27FC236}">
                <a16:creationId xmlns:a16="http://schemas.microsoft.com/office/drawing/2014/main" id="{94F08D24-830C-47ED-AE20-21BDB0732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28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17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54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>
            <a:extLst>
              <a:ext uri="{FF2B5EF4-FFF2-40B4-BE49-F238E27FC236}">
                <a16:creationId xmlns:a16="http://schemas.microsoft.com/office/drawing/2014/main" id="{0ECA49EA-B39F-40F9-8E97-CB3DBC031321}"/>
              </a:ext>
            </a:extLst>
          </p:cNvPr>
          <p:cNvSpPr/>
          <p:nvPr/>
        </p:nvSpPr>
        <p:spPr>
          <a:xfrm rot="25">
            <a:off x="2391966" y="2571750"/>
            <a:ext cx="4276725" cy="2136775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5" name="Google Shape;10;p2">
            <a:extLst>
              <a:ext uri="{FF2B5EF4-FFF2-40B4-BE49-F238E27FC236}">
                <a16:creationId xmlns:a16="http://schemas.microsoft.com/office/drawing/2014/main" id="{46B67B9B-3446-4241-8724-18B6A8714991}"/>
              </a:ext>
            </a:extLst>
          </p:cNvPr>
          <p:cNvGrpSpPr>
            <a:grpSpLocks/>
          </p:cNvGrpSpPr>
          <p:nvPr/>
        </p:nvGrpSpPr>
        <p:grpSpPr bwMode="auto">
          <a:xfrm rot="1847120">
            <a:off x="7535467" y="1076325"/>
            <a:ext cx="516731" cy="668338"/>
            <a:chOff x="8667201" y="2266387"/>
            <a:chExt cx="389754" cy="378681"/>
          </a:xfrm>
        </p:grpSpPr>
        <p:sp>
          <p:nvSpPr>
            <p:cNvPr id="6" name="Google Shape;11;p2">
              <a:extLst>
                <a:ext uri="{FF2B5EF4-FFF2-40B4-BE49-F238E27FC236}">
                  <a16:creationId xmlns:a16="http://schemas.microsoft.com/office/drawing/2014/main" id="{54811EB2-262E-4140-AACB-94BE0E4EE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201" y="2268670"/>
              <a:ext cx="389754" cy="376398"/>
            </a:xfrm>
            <a:custGeom>
              <a:avLst/>
              <a:gdLst>
                <a:gd name="T0" fmla="*/ 2147483646 w 8025"/>
                <a:gd name="T1" fmla="*/ 0 h 7750"/>
                <a:gd name="T2" fmla="*/ 2147483646 w 8025"/>
                <a:gd name="T3" fmla="*/ 2147483646 h 7750"/>
                <a:gd name="T4" fmla="*/ 2147483646 w 8025"/>
                <a:gd name="T5" fmla="*/ 2147483646 h 7750"/>
                <a:gd name="T6" fmla="*/ 2147483646 w 8025"/>
                <a:gd name="T7" fmla="*/ 2147483646 h 7750"/>
                <a:gd name="T8" fmla="*/ 2147483646 w 8025"/>
                <a:gd name="T9" fmla="*/ 2147483646 h 7750"/>
                <a:gd name="T10" fmla="*/ 2147483646 w 8025"/>
                <a:gd name="T11" fmla="*/ 2147483646 h 7750"/>
                <a:gd name="T12" fmla="*/ 2147483646 w 8025"/>
                <a:gd name="T13" fmla="*/ 2147483646 h 7750"/>
                <a:gd name="T14" fmla="*/ 2147483646 w 8025"/>
                <a:gd name="T15" fmla="*/ 2147483646 h 7750"/>
                <a:gd name="T16" fmla="*/ 2147483646 w 8025"/>
                <a:gd name="T17" fmla="*/ 2147483646 h 7750"/>
                <a:gd name="T18" fmla="*/ 2147483646 w 8025"/>
                <a:gd name="T19" fmla="*/ 2147483646 h 7750"/>
                <a:gd name="T20" fmla="*/ 2147483646 w 8025"/>
                <a:gd name="T21" fmla="*/ 0 h 77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12;p2">
              <a:extLst>
                <a:ext uri="{FF2B5EF4-FFF2-40B4-BE49-F238E27FC236}">
                  <a16:creationId xmlns:a16="http://schemas.microsoft.com/office/drawing/2014/main" id="{0E72BFE3-992B-4133-8013-0D5064CB1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779" y="2323259"/>
              <a:ext cx="82613" cy="78728"/>
            </a:xfrm>
            <a:custGeom>
              <a:avLst/>
              <a:gdLst>
                <a:gd name="T0" fmla="*/ 2147483646 w 1701"/>
                <a:gd name="T1" fmla="*/ 0 h 1621"/>
                <a:gd name="T2" fmla="*/ 2147483646 w 1701"/>
                <a:gd name="T3" fmla="*/ 2147483646 h 1621"/>
                <a:gd name="T4" fmla="*/ 2147483646 w 1701"/>
                <a:gd name="T5" fmla="*/ 2147483646 h 1621"/>
                <a:gd name="T6" fmla="*/ 2147483646 w 1701"/>
                <a:gd name="T7" fmla="*/ 2147483646 h 1621"/>
                <a:gd name="T8" fmla="*/ 2147483646 w 1701"/>
                <a:gd name="T9" fmla="*/ 2147483646 h 1621"/>
                <a:gd name="T10" fmla="*/ 2147483646 w 1701"/>
                <a:gd name="T11" fmla="*/ 2147483646 h 1621"/>
                <a:gd name="T12" fmla="*/ 2147483646 w 1701"/>
                <a:gd name="T13" fmla="*/ 2147483646 h 1621"/>
                <a:gd name="T14" fmla="*/ 2147483646 w 1701"/>
                <a:gd name="T15" fmla="*/ 2147483646 h 1621"/>
                <a:gd name="T16" fmla="*/ 2147483646 w 1701"/>
                <a:gd name="T17" fmla="*/ 0 h 16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13;p2">
              <a:extLst>
                <a:ext uri="{FF2B5EF4-FFF2-40B4-BE49-F238E27FC236}">
                  <a16:creationId xmlns:a16="http://schemas.microsoft.com/office/drawing/2014/main" id="{A5F72086-62FC-4727-A61C-786B97AF1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9310" y="2266387"/>
              <a:ext cx="28169" cy="90773"/>
            </a:xfrm>
            <a:custGeom>
              <a:avLst/>
              <a:gdLst>
                <a:gd name="T0" fmla="*/ 2147483646 w 580"/>
                <a:gd name="T1" fmla="*/ 2147483646 h 1869"/>
                <a:gd name="T2" fmla="*/ 2147483646 w 580"/>
                <a:gd name="T3" fmla="*/ 2147483646 h 1869"/>
                <a:gd name="T4" fmla="*/ 2147483646 w 580"/>
                <a:gd name="T5" fmla="*/ 2147483646 h 1869"/>
                <a:gd name="T6" fmla="*/ 2147483646 w 580"/>
                <a:gd name="T7" fmla="*/ 2147483646 h 1869"/>
                <a:gd name="T8" fmla="*/ 2147483646 w 580"/>
                <a:gd name="T9" fmla="*/ 2147483646 h 1869"/>
                <a:gd name="T10" fmla="*/ 2147483646 w 580"/>
                <a:gd name="T11" fmla="*/ 2147483646 h 1869"/>
                <a:gd name="T12" fmla="*/ 2147483646 w 580"/>
                <a:gd name="T13" fmla="*/ 2147483646 h 1869"/>
                <a:gd name="T14" fmla="*/ 2147483646 w 580"/>
                <a:gd name="T15" fmla="*/ 2147483646 h 1869"/>
                <a:gd name="T16" fmla="*/ 2147483646 w 580"/>
                <a:gd name="T17" fmla="*/ 2147483646 h 1869"/>
                <a:gd name="T18" fmla="*/ 2147483646 w 580"/>
                <a:gd name="T19" fmla="*/ 2147483646 h 1869"/>
                <a:gd name="T20" fmla="*/ 2147483646 w 580"/>
                <a:gd name="T21" fmla="*/ 2147483646 h 18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9" name="Google Shape;14;p2">
            <a:extLst>
              <a:ext uri="{FF2B5EF4-FFF2-40B4-BE49-F238E27FC236}">
                <a16:creationId xmlns:a16="http://schemas.microsoft.com/office/drawing/2014/main" id="{B4E870F7-4D43-466B-91A1-EAEBD5BE8C39}"/>
              </a:ext>
            </a:extLst>
          </p:cNvPr>
          <p:cNvSpPr/>
          <p:nvPr/>
        </p:nvSpPr>
        <p:spPr>
          <a:xfrm>
            <a:off x="8448675" y="1606550"/>
            <a:ext cx="395288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10" name="Google Shape;15;p2">
            <a:extLst>
              <a:ext uri="{FF2B5EF4-FFF2-40B4-BE49-F238E27FC236}">
                <a16:creationId xmlns:a16="http://schemas.microsoft.com/office/drawing/2014/main" id="{A4858FE5-5996-4ED4-AC60-0EA096FD080F}"/>
              </a:ext>
            </a:extLst>
          </p:cNvPr>
          <p:cNvGrpSpPr>
            <a:grpSpLocks/>
          </p:cNvGrpSpPr>
          <p:nvPr/>
        </p:nvGrpSpPr>
        <p:grpSpPr bwMode="auto">
          <a:xfrm>
            <a:off x="7267575" y="4773614"/>
            <a:ext cx="1614488" cy="1938337"/>
            <a:chOff x="7150051" y="3491912"/>
            <a:chExt cx="1632742" cy="1471012"/>
          </a:xfrm>
        </p:grpSpPr>
        <p:sp>
          <p:nvSpPr>
            <p:cNvPr id="11" name="Google Shape;16;p2">
              <a:extLst>
                <a:ext uri="{FF2B5EF4-FFF2-40B4-BE49-F238E27FC236}">
                  <a16:creationId xmlns:a16="http://schemas.microsoft.com/office/drawing/2014/main" id="{E328C545-0533-4C95-834A-39211AAC7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9508" y="4223763"/>
              <a:ext cx="178291" cy="114522"/>
            </a:xfrm>
            <a:custGeom>
              <a:avLst/>
              <a:gdLst>
                <a:gd name="T0" fmla="*/ 2147483646 w 3671"/>
                <a:gd name="T1" fmla="*/ 0 h 2358"/>
                <a:gd name="T2" fmla="*/ 2147483646 w 3671"/>
                <a:gd name="T3" fmla="*/ 2147483646 h 2358"/>
                <a:gd name="T4" fmla="*/ 2147483646 w 3671"/>
                <a:gd name="T5" fmla="*/ 2147483646 h 2358"/>
                <a:gd name="T6" fmla="*/ 2147483646 w 3671"/>
                <a:gd name="T7" fmla="*/ 2147483646 h 2358"/>
                <a:gd name="T8" fmla="*/ 2147483646 w 3671"/>
                <a:gd name="T9" fmla="*/ 2147483646 h 2358"/>
                <a:gd name="T10" fmla="*/ 2147483646 w 3671"/>
                <a:gd name="T11" fmla="*/ 2147483646 h 2358"/>
                <a:gd name="T12" fmla="*/ 2147483646 w 3671"/>
                <a:gd name="T13" fmla="*/ 2147483646 h 2358"/>
                <a:gd name="T14" fmla="*/ 2147483646 w 3671"/>
                <a:gd name="T15" fmla="*/ 2147483646 h 2358"/>
                <a:gd name="T16" fmla="*/ 2147483646 w 3671"/>
                <a:gd name="T17" fmla="*/ 0 h 23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17;p2">
              <a:extLst>
                <a:ext uri="{FF2B5EF4-FFF2-40B4-BE49-F238E27FC236}">
                  <a16:creationId xmlns:a16="http://schemas.microsoft.com/office/drawing/2014/main" id="{1A79E7FC-9D66-4BFA-A3F4-EE2429366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430" y="3510853"/>
              <a:ext cx="1594957" cy="1433033"/>
            </a:xfrm>
            <a:custGeom>
              <a:avLst/>
              <a:gdLst>
                <a:gd name="T0" fmla="*/ 2147483646 w 32840"/>
                <a:gd name="T1" fmla="*/ 2147483646 h 29506"/>
                <a:gd name="T2" fmla="*/ 2147483646 w 32840"/>
                <a:gd name="T3" fmla="*/ 2147483646 h 29506"/>
                <a:gd name="T4" fmla="*/ 2147483646 w 32840"/>
                <a:gd name="T5" fmla="*/ 2147483646 h 29506"/>
                <a:gd name="T6" fmla="*/ 2147483646 w 32840"/>
                <a:gd name="T7" fmla="*/ 2147483646 h 29506"/>
                <a:gd name="T8" fmla="*/ 2147483646 w 32840"/>
                <a:gd name="T9" fmla="*/ 2147483646 h 29506"/>
                <a:gd name="T10" fmla="*/ 2147483646 w 32840"/>
                <a:gd name="T11" fmla="*/ 2147483646 h 29506"/>
                <a:gd name="T12" fmla="*/ 2147483646 w 32840"/>
                <a:gd name="T13" fmla="*/ 2147483646 h 29506"/>
                <a:gd name="T14" fmla="*/ 2147483646 w 32840"/>
                <a:gd name="T15" fmla="*/ 2147483646 h 29506"/>
                <a:gd name="T16" fmla="*/ 2147483646 w 32840"/>
                <a:gd name="T17" fmla="*/ 2147483646 h 29506"/>
                <a:gd name="T18" fmla="*/ 2147483646 w 32840"/>
                <a:gd name="T19" fmla="*/ 2147483646 h 29506"/>
                <a:gd name="T20" fmla="*/ 2147483646 w 32840"/>
                <a:gd name="T21" fmla="*/ 2147483646 h 29506"/>
                <a:gd name="T22" fmla="*/ 2147483646 w 32840"/>
                <a:gd name="T23" fmla="*/ 2147483646 h 29506"/>
                <a:gd name="T24" fmla="*/ 2147483646 w 32840"/>
                <a:gd name="T25" fmla="*/ 2147483646 h 29506"/>
                <a:gd name="T26" fmla="*/ 2147483646 w 32840"/>
                <a:gd name="T27" fmla="*/ 2147483646 h 29506"/>
                <a:gd name="T28" fmla="*/ 2147483646 w 32840"/>
                <a:gd name="T29" fmla="*/ 2147483646 h 29506"/>
                <a:gd name="T30" fmla="*/ 2147483646 w 32840"/>
                <a:gd name="T31" fmla="*/ 2147483646 h 29506"/>
                <a:gd name="T32" fmla="*/ 2147483646 w 32840"/>
                <a:gd name="T33" fmla="*/ 2147483646 h 29506"/>
                <a:gd name="T34" fmla="*/ 2147483646 w 32840"/>
                <a:gd name="T35" fmla="*/ 2147483646 h 29506"/>
                <a:gd name="T36" fmla="*/ 2147483646 w 32840"/>
                <a:gd name="T37" fmla="*/ 2147483646 h 29506"/>
                <a:gd name="T38" fmla="*/ 2147483646 w 32840"/>
                <a:gd name="T39" fmla="*/ 2147483646 h 29506"/>
                <a:gd name="T40" fmla="*/ 2147483646 w 32840"/>
                <a:gd name="T41" fmla="*/ 2147483646 h 29506"/>
                <a:gd name="T42" fmla="*/ 2147483646 w 32840"/>
                <a:gd name="T43" fmla="*/ 2147483646 h 29506"/>
                <a:gd name="T44" fmla="*/ 2147483646 w 32840"/>
                <a:gd name="T45" fmla="*/ 2147483646 h 29506"/>
                <a:gd name="T46" fmla="*/ 2147483646 w 32840"/>
                <a:gd name="T47" fmla="*/ 2147483646 h 29506"/>
                <a:gd name="T48" fmla="*/ 2147483646 w 32840"/>
                <a:gd name="T49" fmla="*/ 2147483646 h 29506"/>
                <a:gd name="T50" fmla="*/ 2147483646 w 32840"/>
                <a:gd name="T51" fmla="*/ 2147483646 h 29506"/>
                <a:gd name="T52" fmla="*/ 2147483646 w 32840"/>
                <a:gd name="T53" fmla="*/ 2147483646 h 29506"/>
                <a:gd name="T54" fmla="*/ 2147483646 w 32840"/>
                <a:gd name="T55" fmla="*/ 2147483646 h 29506"/>
                <a:gd name="T56" fmla="*/ 2147483646 w 32840"/>
                <a:gd name="T57" fmla="*/ 2147483646 h 29506"/>
                <a:gd name="T58" fmla="*/ 2147483646 w 32840"/>
                <a:gd name="T59" fmla="*/ 2147483646 h 29506"/>
                <a:gd name="T60" fmla="*/ 2147483646 w 32840"/>
                <a:gd name="T61" fmla="*/ 2147483646 h 29506"/>
                <a:gd name="T62" fmla="*/ 2147483646 w 32840"/>
                <a:gd name="T63" fmla="*/ 2147483646 h 29506"/>
                <a:gd name="T64" fmla="*/ 2147483646 w 32840"/>
                <a:gd name="T65" fmla="*/ 2147483646 h 29506"/>
                <a:gd name="T66" fmla="*/ 2147483646 w 32840"/>
                <a:gd name="T67" fmla="*/ 2147483646 h 29506"/>
                <a:gd name="T68" fmla="*/ 2147483646 w 32840"/>
                <a:gd name="T69" fmla="*/ 2147483646 h 29506"/>
                <a:gd name="T70" fmla="*/ 2147483646 w 32840"/>
                <a:gd name="T71" fmla="*/ 2147483646 h 29506"/>
                <a:gd name="T72" fmla="*/ 2147483646 w 32840"/>
                <a:gd name="T73" fmla="*/ 2147483646 h 29506"/>
                <a:gd name="T74" fmla="*/ 2147483646 w 32840"/>
                <a:gd name="T75" fmla="*/ 2147483646 h 29506"/>
                <a:gd name="T76" fmla="*/ 2147483646 w 32840"/>
                <a:gd name="T77" fmla="*/ 2147483646 h 29506"/>
                <a:gd name="T78" fmla="*/ 2147483646 w 32840"/>
                <a:gd name="T79" fmla="*/ 2147483646 h 29506"/>
                <a:gd name="T80" fmla="*/ 2147483646 w 32840"/>
                <a:gd name="T81" fmla="*/ 2147483646 h 29506"/>
                <a:gd name="T82" fmla="*/ 2147483646 w 32840"/>
                <a:gd name="T83" fmla="*/ 2147483646 h 29506"/>
                <a:gd name="T84" fmla="*/ 2147483646 w 32840"/>
                <a:gd name="T85" fmla="*/ 2147483646 h 2950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18;p2">
              <a:extLst>
                <a:ext uri="{FF2B5EF4-FFF2-40B4-BE49-F238E27FC236}">
                  <a16:creationId xmlns:a16="http://schemas.microsoft.com/office/drawing/2014/main" id="{FC3234CB-2EE0-4783-8A77-409D7A33F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143" y="3830665"/>
              <a:ext cx="5488" cy="4031"/>
            </a:xfrm>
            <a:custGeom>
              <a:avLst/>
              <a:gdLst>
                <a:gd name="T0" fmla="*/ 2147483646 w 113"/>
                <a:gd name="T1" fmla="*/ 0 h 83"/>
                <a:gd name="T2" fmla="*/ 2147483646 w 113"/>
                <a:gd name="T3" fmla="*/ 2147483646 h 83"/>
                <a:gd name="T4" fmla="*/ 2147483646 w 113"/>
                <a:gd name="T5" fmla="*/ 2147483646 h 83"/>
                <a:gd name="T6" fmla="*/ 2147483646 w 113"/>
                <a:gd name="T7" fmla="*/ 0 h 8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19;p2">
              <a:extLst>
                <a:ext uri="{FF2B5EF4-FFF2-40B4-BE49-F238E27FC236}">
                  <a16:creationId xmlns:a16="http://schemas.microsoft.com/office/drawing/2014/main" id="{3A792D77-BC08-413B-B849-25230AD31047}"/>
                </a:ext>
              </a:extLst>
            </p:cNvPr>
            <p:cNvSpPr/>
            <p:nvPr/>
          </p:nvSpPr>
          <p:spPr>
            <a:xfrm>
              <a:off x="7964014" y="3703950"/>
              <a:ext cx="95123" cy="130114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5" name="Google Shape;20;p2">
              <a:extLst>
                <a:ext uri="{FF2B5EF4-FFF2-40B4-BE49-F238E27FC236}">
                  <a16:creationId xmlns:a16="http://schemas.microsoft.com/office/drawing/2014/main" id="{ED4C47F0-257D-4214-8582-6A60AB70C592}"/>
                </a:ext>
              </a:extLst>
            </p:cNvPr>
            <p:cNvSpPr/>
            <p:nvPr/>
          </p:nvSpPr>
          <p:spPr>
            <a:xfrm>
              <a:off x="8063953" y="3977430"/>
              <a:ext cx="77062" cy="130114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6" name="Google Shape;21;p2">
              <a:extLst>
                <a:ext uri="{FF2B5EF4-FFF2-40B4-BE49-F238E27FC236}">
                  <a16:creationId xmlns:a16="http://schemas.microsoft.com/office/drawing/2014/main" id="{A8DB8CFB-5514-404C-BB7F-60B8926B86C3}"/>
                </a:ext>
              </a:extLst>
            </p:cNvPr>
            <p:cNvSpPr/>
            <p:nvPr/>
          </p:nvSpPr>
          <p:spPr>
            <a:xfrm>
              <a:off x="8156668" y="4254525"/>
              <a:ext cx="96327" cy="116862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7" name="Google Shape;22;p2">
              <a:extLst>
                <a:ext uri="{FF2B5EF4-FFF2-40B4-BE49-F238E27FC236}">
                  <a16:creationId xmlns:a16="http://schemas.microsoft.com/office/drawing/2014/main" id="{323BDDFF-AAC7-4F2C-BA50-CE57C4BE4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4147" y="4455864"/>
              <a:ext cx="133658" cy="80234"/>
            </a:xfrm>
            <a:custGeom>
              <a:avLst/>
              <a:gdLst>
                <a:gd name="T0" fmla="*/ 2147483646 w 2752"/>
                <a:gd name="T1" fmla="*/ 2147483646 h 1652"/>
                <a:gd name="T2" fmla="*/ 2147483646 w 2752"/>
                <a:gd name="T3" fmla="*/ 2147483646 h 1652"/>
                <a:gd name="T4" fmla="*/ 2147483646 w 2752"/>
                <a:gd name="T5" fmla="*/ 2147483646 h 1652"/>
                <a:gd name="T6" fmla="*/ 2147483646 w 2752"/>
                <a:gd name="T7" fmla="*/ 2147483646 h 1652"/>
                <a:gd name="T8" fmla="*/ 2147483646 w 2752"/>
                <a:gd name="T9" fmla="*/ 2147483646 h 1652"/>
                <a:gd name="T10" fmla="*/ 2147483646 w 2752"/>
                <a:gd name="T11" fmla="*/ 2147483646 h 1652"/>
                <a:gd name="T12" fmla="*/ 2147483646 w 2752"/>
                <a:gd name="T13" fmla="*/ 2147483646 h 1652"/>
                <a:gd name="T14" fmla="*/ 2147483646 w 2752"/>
                <a:gd name="T15" fmla="*/ 2147483646 h 1652"/>
                <a:gd name="T16" fmla="*/ 2147483646 w 2752"/>
                <a:gd name="T17" fmla="*/ 2147483646 h 1652"/>
                <a:gd name="T18" fmla="*/ 2147483646 w 2752"/>
                <a:gd name="T19" fmla="*/ 2147483646 h 1652"/>
                <a:gd name="T20" fmla="*/ 2147483646 w 2752"/>
                <a:gd name="T21" fmla="*/ 2147483646 h 1652"/>
                <a:gd name="T22" fmla="*/ 2147483646 w 2752"/>
                <a:gd name="T23" fmla="*/ 2147483646 h 1652"/>
                <a:gd name="T24" fmla="*/ 2147483646 w 2752"/>
                <a:gd name="T25" fmla="*/ 2147483646 h 1652"/>
                <a:gd name="T26" fmla="*/ 2147483646 w 2752"/>
                <a:gd name="T27" fmla="*/ 2147483646 h 1652"/>
                <a:gd name="T28" fmla="*/ 2147483646 w 2752"/>
                <a:gd name="T29" fmla="*/ 2147483646 h 16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23;p2">
              <a:extLst>
                <a:ext uri="{FF2B5EF4-FFF2-40B4-BE49-F238E27FC236}">
                  <a16:creationId xmlns:a16="http://schemas.microsoft.com/office/drawing/2014/main" id="{0D4A7A22-2DF8-4BD0-80D2-8544C719FC4B}"/>
                </a:ext>
              </a:extLst>
            </p:cNvPr>
            <p:cNvSpPr/>
            <p:nvPr/>
          </p:nvSpPr>
          <p:spPr>
            <a:xfrm>
              <a:off x="8556425" y="4529210"/>
              <a:ext cx="116797" cy="51805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9" name="Google Shape;24;p2">
              <a:extLst>
                <a:ext uri="{FF2B5EF4-FFF2-40B4-BE49-F238E27FC236}">
                  <a16:creationId xmlns:a16="http://schemas.microsoft.com/office/drawing/2014/main" id="{4D8C1D55-A578-4790-A578-C28626A08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0037" y="4599621"/>
              <a:ext cx="94464" cy="48422"/>
            </a:xfrm>
            <a:custGeom>
              <a:avLst/>
              <a:gdLst>
                <a:gd name="T0" fmla="*/ 2147483646 w 1945"/>
                <a:gd name="T1" fmla="*/ 2147483646 h 997"/>
                <a:gd name="T2" fmla="*/ 2147483646 w 1945"/>
                <a:gd name="T3" fmla="*/ 2147483646 h 997"/>
                <a:gd name="T4" fmla="*/ 2147483646 w 1945"/>
                <a:gd name="T5" fmla="*/ 2147483646 h 997"/>
                <a:gd name="T6" fmla="*/ 2147483646 w 1945"/>
                <a:gd name="T7" fmla="*/ 2147483646 h 997"/>
                <a:gd name="T8" fmla="*/ 2147483646 w 1945"/>
                <a:gd name="T9" fmla="*/ 2147483646 h 997"/>
                <a:gd name="T10" fmla="*/ 2147483646 w 1945"/>
                <a:gd name="T11" fmla="*/ 2147483646 h 997"/>
                <a:gd name="T12" fmla="*/ 2147483646 w 1945"/>
                <a:gd name="T13" fmla="*/ 2147483646 h 997"/>
                <a:gd name="T14" fmla="*/ 2147483646 w 1945"/>
                <a:gd name="T15" fmla="*/ 2147483646 h 997"/>
                <a:gd name="T16" fmla="*/ 2147483646 w 1945"/>
                <a:gd name="T17" fmla="*/ 2147483646 h 997"/>
                <a:gd name="T18" fmla="*/ 2147483646 w 1945"/>
                <a:gd name="T19" fmla="*/ 2147483646 h 997"/>
                <a:gd name="T20" fmla="*/ 2147483646 w 1945"/>
                <a:gd name="T21" fmla="*/ 2147483646 h 997"/>
                <a:gd name="T22" fmla="*/ 2147483646 w 1945"/>
                <a:gd name="T23" fmla="*/ 2147483646 h 99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0" name="Google Shape;25;p2">
              <a:extLst>
                <a:ext uri="{FF2B5EF4-FFF2-40B4-BE49-F238E27FC236}">
                  <a16:creationId xmlns:a16="http://schemas.microsoft.com/office/drawing/2014/main" id="{5FB677C0-EC8F-4149-832A-BE402B03F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1348" y="4552511"/>
              <a:ext cx="60321" cy="27975"/>
            </a:xfrm>
            <a:custGeom>
              <a:avLst/>
              <a:gdLst>
                <a:gd name="T0" fmla="*/ 2147483646 w 1242"/>
                <a:gd name="T1" fmla="*/ 2147483646 h 576"/>
                <a:gd name="T2" fmla="*/ 2147483646 w 1242"/>
                <a:gd name="T3" fmla="*/ 2147483646 h 576"/>
                <a:gd name="T4" fmla="*/ 2147483646 w 1242"/>
                <a:gd name="T5" fmla="*/ 2147483646 h 576"/>
                <a:gd name="T6" fmla="*/ 2147483646 w 1242"/>
                <a:gd name="T7" fmla="*/ 2147483646 h 576"/>
                <a:gd name="T8" fmla="*/ 2147483646 w 1242"/>
                <a:gd name="T9" fmla="*/ 2147483646 h 576"/>
                <a:gd name="T10" fmla="*/ 2147483646 w 1242"/>
                <a:gd name="T11" fmla="*/ 2147483646 h 576"/>
                <a:gd name="T12" fmla="*/ 2147483646 w 1242"/>
                <a:gd name="T13" fmla="*/ 2147483646 h 576"/>
                <a:gd name="T14" fmla="*/ 2147483646 w 1242"/>
                <a:gd name="T15" fmla="*/ 2147483646 h 576"/>
                <a:gd name="T16" fmla="*/ 2147483646 w 1242"/>
                <a:gd name="T17" fmla="*/ 2147483646 h 576"/>
                <a:gd name="T18" fmla="*/ 2147483646 w 1242"/>
                <a:gd name="T19" fmla="*/ 2147483646 h 576"/>
                <a:gd name="T20" fmla="*/ 2147483646 w 1242"/>
                <a:gd name="T21" fmla="*/ 2147483646 h 576"/>
                <a:gd name="T22" fmla="*/ 2147483646 w 1242"/>
                <a:gd name="T23" fmla="*/ 2147483646 h 57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1" name="Google Shape;26;p2">
              <a:extLst>
                <a:ext uri="{FF2B5EF4-FFF2-40B4-BE49-F238E27FC236}">
                  <a16:creationId xmlns:a16="http://schemas.microsoft.com/office/drawing/2014/main" id="{99CB7658-B696-48CB-90E2-480C0864C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5127" y="4516766"/>
              <a:ext cx="67412" cy="40360"/>
            </a:xfrm>
            <a:custGeom>
              <a:avLst/>
              <a:gdLst>
                <a:gd name="T0" fmla="*/ 2147483646 w 1388"/>
                <a:gd name="T1" fmla="*/ 2147483646 h 831"/>
                <a:gd name="T2" fmla="*/ 2147483646 w 1388"/>
                <a:gd name="T3" fmla="*/ 2147483646 h 831"/>
                <a:gd name="T4" fmla="*/ 2147483646 w 1388"/>
                <a:gd name="T5" fmla="*/ 2147483646 h 831"/>
                <a:gd name="T6" fmla="*/ 2147483646 w 1388"/>
                <a:gd name="T7" fmla="*/ 2147483646 h 831"/>
                <a:gd name="T8" fmla="*/ 2147483646 w 1388"/>
                <a:gd name="T9" fmla="*/ 2147483646 h 831"/>
                <a:gd name="T10" fmla="*/ 2147483646 w 1388"/>
                <a:gd name="T11" fmla="*/ 2147483646 h 831"/>
                <a:gd name="T12" fmla="*/ 2147483646 w 1388"/>
                <a:gd name="T13" fmla="*/ 2147483646 h 8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27;p2">
              <a:extLst>
                <a:ext uri="{FF2B5EF4-FFF2-40B4-BE49-F238E27FC236}">
                  <a16:creationId xmlns:a16="http://schemas.microsoft.com/office/drawing/2014/main" id="{BFADA823-A82A-44A2-91AA-7DDCC2EC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9746" y="4515115"/>
              <a:ext cx="37008" cy="14522"/>
            </a:xfrm>
            <a:custGeom>
              <a:avLst/>
              <a:gdLst>
                <a:gd name="T0" fmla="*/ 2147483646 w 762"/>
                <a:gd name="T1" fmla="*/ 0 h 299"/>
                <a:gd name="T2" fmla="*/ 2147483646 w 762"/>
                <a:gd name="T3" fmla="*/ 2147483646 h 299"/>
                <a:gd name="T4" fmla="*/ 2147483646 w 762"/>
                <a:gd name="T5" fmla="*/ 2147483646 h 299"/>
                <a:gd name="T6" fmla="*/ 2147483646 w 762"/>
                <a:gd name="T7" fmla="*/ 2147483646 h 299"/>
                <a:gd name="T8" fmla="*/ 2147483646 w 762"/>
                <a:gd name="T9" fmla="*/ 2147483646 h 299"/>
                <a:gd name="T10" fmla="*/ 2147483646 w 762"/>
                <a:gd name="T11" fmla="*/ 2147483646 h 299"/>
                <a:gd name="T12" fmla="*/ 2147483646 w 762"/>
                <a:gd name="T13" fmla="*/ 2147483646 h 299"/>
                <a:gd name="T14" fmla="*/ 2147483646 w 762"/>
                <a:gd name="T15" fmla="*/ 2147483646 h 299"/>
                <a:gd name="T16" fmla="*/ 2147483646 w 762"/>
                <a:gd name="T17" fmla="*/ 0 h 29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28;p2">
              <a:extLst>
                <a:ext uri="{FF2B5EF4-FFF2-40B4-BE49-F238E27FC236}">
                  <a16:creationId xmlns:a16="http://schemas.microsoft.com/office/drawing/2014/main" id="{4443F72D-7C5D-4010-8908-BE65CDB751F5}"/>
                </a:ext>
              </a:extLst>
            </p:cNvPr>
            <p:cNvSpPr/>
            <p:nvPr/>
          </p:nvSpPr>
          <p:spPr>
            <a:xfrm>
              <a:off x="7732829" y="4097906"/>
              <a:ext cx="415410" cy="665028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4" name="Google Shape;29;p2">
              <a:extLst>
                <a:ext uri="{FF2B5EF4-FFF2-40B4-BE49-F238E27FC236}">
                  <a16:creationId xmlns:a16="http://schemas.microsoft.com/office/drawing/2014/main" id="{0D3A1452-D552-4898-A246-0E4E9EA39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554" y="4253001"/>
              <a:ext cx="147499" cy="138806"/>
            </a:xfrm>
            <a:custGeom>
              <a:avLst/>
              <a:gdLst>
                <a:gd name="T0" fmla="*/ 2147483646 w 3037"/>
                <a:gd name="T1" fmla="*/ 2147483646 h 2858"/>
                <a:gd name="T2" fmla="*/ 2147483646 w 3037"/>
                <a:gd name="T3" fmla="*/ 2147483646 h 2858"/>
                <a:gd name="T4" fmla="*/ 2147483646 w 3037"/>
                <a:gd name="T5" fmla="*/ 2147483646 h 2858"/>
                <a:gd name="T6" fmla="*/ 2147483646 w 3037"/>
                <a:gd name="T7" fmla="*/ 2147483646 h 2858"/>
                <a:gd name="T8" fmla="*/ 2147483646 w 3037"/>
                <a:gd name="T9" fmla="*/ 2147483646 h 2858"/>
                <a:gd name="T10" fmla="*/ 2147483646 w 3037"/>
                <a:gd name="T11" fmla="*/ 2147483646 h 2858"/>
                <a:gd name="T12" fmla="*/ 2147483646 w 3037"/>
                <a:gd name="T13" fmla="*/ 2147483646 h 2858"/>
                <a:gd name="T14" fmla="*/ 2147483646 w 3037"/>
                <a:gd name="T15" fmla="*/ 2147483646 h 2858"/>
                <a:gd name="T16" fmla="*/ 2147483646 w 3037"/>
                <a:gd name="T17" fmla="*/ 2147483646 h 2858"/>
                <a:gd name="T18" fmla="*/ 2147483646 w 3037"/>
                <a:gd name="T19" fmla="*/ 2147483646 h 2858"/>
                <a:gd name="T20" fmla="*/ 2147483646 w 3037"/>
                <a:gd name="T21" fmla="*/ 2147483646 h 28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30;p2">
              <a:extLst>
                <a:ext uri="{FF2B5EF4-FFF2-40B4-BE49-F238E27FC236}">
                  <a16:creationId xmlns:a16="http://schemas.microsoft.com/office/drawing/2014/main" id="{F7C334B2-F77E-4025-A44E-BA73E1D74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1051" y="3702546"/>
              <a:ext cx="118845" cy="106703"/>
            </a:xfrm>
            <a:custGeom>
              <a:avLst/>
              <a:gdLst>
                <a:gd name="T0" fmla="*/ 2147483646 w 2447"/>
                <a:gd name="T1" fmla="*/ 0 h 2197"/>
                <a:gd name="T2" fmla="*/ 2147483646 w 2447"/>
                <a:gd name="T3" fmla="*/ 2147483646 h 2197"/>
                <a:gd name="T4" fmla="*/ 2147483646 w 2447"/>
                <a:gd name="T5" fmla="*/ 2147483646 h 2197"/>
                <a:gd name="T6" fmla="*/ 2147483646 w 2447"/>
                <a:gd name="T7" fmla="*/ 2147483646 h 2197"/>
                <a:gd name="T8" fmla="*/ 2147483646 w 2447"/>
                <a:gd name="T9" fmla="*/ 0 h 21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31;p2">
              <a:extLst>
                <a:ext uri="{FF2B5EF4-FFF2-40B4-BE49-F238E27FC236}">
                  <a16:creationId xmlns:a16="http://schemas.microsoft.com/office/drawing/2014/main" id="{2B7F0352-6B6B-42A3-AD24-36E07B539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5611" y="3976025"/>
              <a:ext cx="124916" cy="118990"/>
            </a:xfrm>
            <a:custGeom>
              <a:avLst/>
              <a:gdLst>
                <a:gd name="T0" fmla="*/ 2147483646 w 2572"/>
                <a:gd name="T1" fmla="*/ 0 h 2450"/>
                <a:gd name="T2" fmla="*/ 0 w 2572"/>
                <a:gd name="T3" fmla="*/ 2147483646 h 2450"/>
                <a:gd name="T4" fmla="*/ 2147483646 w 2572"/>
                <a:gd name="T5" fmla="*/ 2147483646 h 2450"/>
                <a:gd name="T6" fmla="*/ 2147483646 w 2572"/>
                <a:gd name="T7" fmla="*/ 2147483646 h 2450"/>
                <a:gd name="T8" fmla="*/ 2147483646 w 2572"/>
                <a:gd name="T9" fmla="*/ 2147483646 h 2450"/>
                <a:gd name="T10" fmla="*/ 2147483646 w 2572"/>
                <a:gd name="T11" fmla="*/ 0 h 24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32;p2">
              <a:extLst>
                <a:ext uri="{FF2B5EF4-FFF2-40B4-BE49-F238E27FC236}">
                  <a16:creationId xmlns:a16="http://schemas.microsoft.com/office/drawing/2014/main" id="{3B93BD3D-538F-453B-B73B-FEAB5F4180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7154" y="4227406"/>
              <a:ext cx="132978" cy="131181"/>
            </a:xfrm>
            <a:custGeom>
              <a:avLst/>
              <a:gdLst>
                <a:gd name="T0" fmla="*/ 2147483646 w 2738"/>
                <a:gd name="T1" fmla="*/ 0 h 2701"/>
                <a:gd name="T2" fmla="*/ 0 w 2738"/>
                <a:gd name="T3" fmla="*/ 2147483646 h 2701"/>
                <a:gd name="T4" fmla="*/ 2147483646 w 2738"/>
                <a:gd name="T5" fmla="*/ 2147483646 h 2701"/>
                <a:gd name="T6" fmla="*/ 2147483646 w 2738"/>
                <a:gd name="T7" fmla="*/ 2147483646 h 2701"/>
                <a:gd name="T8" fmla="*/ 2147483646 w 2738"/>
                <a:gd name="T9" fmla="*/ 0 h 270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33;p2">
              <a:extLst>
                <a:ext uri="{FF2B5EF4-FFF2-40B4-BE49-F238E27FC236}">
                  <a16:creationId xmlns:a16="http://schemas.microsoft.com/office/drawing/2014/main" id="{3A1FEC59-85BB-407C-AFE0-21E67EE6C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658" y="4373932"/>
              <a:ext cx="108645" cy="123021"/>
            </a:xfrm>
            <a:custGeom>
              <a:avLst/>
              <a:gdLst>
                <a:gd name="T0" fmla="*/ 2147483646 w 2237"/>
                <a:gd name="T1" fmla="*/ 0 h 2533"/>
                <a:gd name="T2" fmla="*/ 0 w 2237"/>
                <a:gd name="T3" fmla="*/ 2147483646 h 2533"/>
                <a:gd name="T4" fmla="*/ 2147483646 w 2237"/>
                <a:gd name="T5" fmla="*/ 2147483646 h 2533"/>
                <a:gd name="T6" fmla="*/ 2147483646 w 2237"/>
                <a:gd name="T7" fmla="*/ 2147483646 h 2533"/>
                <a:gd name="T8" fmla="*/ 2147483646 w 2237"/>
                <a:gd name="T9" fmla="*/ 0 h 25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34;p2">
              <a:extLst>
                <a:ext uri="{FF2B5EF4-FFF2-40B4-BE49-F238E27FC236}">
                  <a16:creationId xmlns:a16="http://schemas.microsoft.com/office/drawing/2014/main" id="{376C3A4E-E4BA-4F66-B205-534D4FA5F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808" y="4433863"/>
              <a:ext cx="98009" cy="89510"/>
            </a:xfrm>
            <a:custGeom>
              <a:avLst/>
              <a:gdLst>
                <a:gd name="T0" fmla="*/ 2147483646 w 2018"/>
                <a:gd name="T1" fmla="*/ 0 h 1843"/>
                <a:gd name="T2" fmla="*/ 2147483646 w 2018"/>
                <a:gd name="T3" fmla="*/ 2147483646 h 1843"/>
                <a:gd name="T4" fmla="*/ 2147483646 w 2018"/>
                <a:gd name="T5" fmla="*/ 2147483646 h 1843"/>
                <a:gd name="T6" fmla="*/ 2147483646 w 2018"/>
                <a:gd name="T7" fmla="*/ 2147483646 h 1843"/>
                <a:gd name="T8" fmla="*/ 2147483646 w 2018"/>
                <a:gd name="T9" fmla="*/ 2147483646 h 1843"/>
                <a:gd name="T10" fmla="*/ 2147483646 w 2018"/>
                <a:gd name="T11" fmla="*/ 0 h 18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35;p2">
              <a:extLst>
                <a:ext uri="{FF2B5EF4-FFF2-40B4-BE49-F238E27FC236}">
                  <a16:creationId xmlns:a16="http://schemas.microsoft.com/office/drawing/2014/main" id="{7029DD4D-BE0A-46D0-9484-B72D76916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051" y="3491912"/>
              <a:ext cx="1632742" cy="1471012"/>
            </a:xfrm>
            <a:custGeom>
              <a:avLst/>
              <a:gdLst>
                <a:gd name="T0" fmla="*/ 2147483646 w 33618"/>
                <a:gd name="T1" fmla="*/ 2147483646 h 30288"/>
                <a:gd name="T2" fmla="*/ 2147483646 w 33618"/>
                <a:gd name="T3" fmla="*/ 2147483646 h 30288"/>
                <a:gd name="T4" fmla="*/ 2147483646 w 33618"/>
                <a:gd name="T5" fmla="*/ 2147483646 h 30288"/>
                <a:gd name="T6" fmla="*/ 2147483646 w 33618"/>
                <a:gd name="T7" fmla="*/ 2147483646 h 30288"/>
                <a:gd name="T8" fmla="*/ 2147483646 w 33618"/>
                <a:gd name="T9" fmla="*/ 2147483646 h 30288"/>
                <a:gd name="T10" fmla="*/ 2147483646 w 33618"/>
                <a:gd name="T11" fmla="*/ 2147483646 h 30288"/>
                <a:gd name="T12" fmla="*/ 2147483646 w 33618"/>
                <a:gd name="T13" fmla="*/ 2147483646 h 30288"/>
                <a:gd name="T14" fmla="*/ 2147483646 w 33618"/>
                <a:gd name="T15" fmla="*/ 2147483646 h 30288"/>
                <a:gd name="T16" fmla="*/ 2147483646 w 33618"/>
                <a:gd name="T17" fmla="*/ 2147483646 h 30288"/>
                <a:gd name="T18" fmla="*/ 2147483646 w 33618"/>
                <a:gd name="T19" fmla="*/ 2147483646 h 30288"/>
                <a:gd name="T20" fmla="*/ 2147483646 w 33618"/>
                <a:gd name="T21" fmla="*/ 2147483646 h 30288"/>
                <a:gd name="T22" fmla="*/ 2147483646 w 33618"/>
                <a:gd name="T23" fmla="*/ 2147483646 h 30288"/>
                <a:gd name="T24" fmla="*/ 2147483646 w 33618"/>
                <a:gd name="T25" fmla="*/ 2147483646 h 30288"/>
                <a:gd name="T26" fmla="*/ 2147483646 w 33618"/>
                <a:gd name="T27" fmla="*/ 2147483646 h 30288"/>
                <a:gd name="T28" fmla="*/ 2147483646 w 33618"/>
                <a:gd name="T29" fmla="*/ 2147483646 h 30288"/>
                <a:gd name="T30" fmla="*/ 2147483646 w 33618"/>
                <a:gd name="T31" fmla="*/ 2147483646 h 30288"/>
                <a:gd name="T32" fmla="*/ 2147483646 w 33618"/>
                <a:gd name="T33" fmla="*/ 2147483646 h 30288"/>
                <a:gd name="T34" fmla="*/ 2147483646 w 33618"/>
                <a:gd name="T35" fmla="*/ 2147483646 h 30288"/>
                <a:gd name="T36" fmla="*/ 2147483646 w 33618"/>
                <a:gd name="T37" fmla="*/ 2147483646 h 30288"/>
                <a:gd name="T38" fmla="*/ 2147483646 w 33618"/>
                <a:gd name="T39" fmla="*/ 2147483646 h 30288"/>
                <a:gd name="T40" fmla="*/ 2147483646 w 33618"/>
                <a:gd name="T41" fmla="*/ 2147483646 h 30288"/>
                <a:gd name="T42" fmla="*/ 2147483646 w 33618"/>
                <a:gd name="T43" fmla="*/ 2147483646 h 30288"/>
                <a:gd name="T44" fmla="*/ 2147483646 w 33618"/>
                <a:gd name="T45" fmla="*/ 2147483646 h 30288"/>
                <a:gd name="T46" fmla="*/ 2147483646 w 33618"/>
                <a:gd name="T47" fmla="*/ 2147483646 h 30288"/>
                <a:gd name="T48" fmla="*/ 2147483646 w 33618"/>
                <a:gd name="T49" fmla="*/ 2147483646 h 30288"/>
                <a:gd name="T50" fmla="*/ 2147483646 w 33618"/>
                <a:gd name="T51" fmla="*/ 2147483646 h 30288"/>
                <a:gd name="T52" fmla="*/ 2147483646 w 33618"/>
                <a:gd name="T53" fmla="*/ 2147483646 h 30288"/>
                <a:gd name="T54" fmla="*/ 2147483646 w 33618"/>
                <a:gd name="T55" fmla="*/ 2147483646 h 30288"/>
                <a:gd name="T56" fmla="*/ 2147483646 w 33618"/>
                <a:gd name="T57" fmla="*/ 2147483646 h 30288"/>
                <a:gd name="T58" fmla="*/ 2147483646 w 33618"/>
                <a:gd name="T59" fmla="*/ 2147483646 h 30288"/>
                <a:gd name="T60" fmla="*/ 2147483646 w 33618"/>
                <a:gd name="T61" fmla="*/ 2147483646 h 30288"/>
                <a:gd name="T62" fmla="*/ 2147483646 w 33618"/>
                <a:gd name="T63" fmla="*/ 2147483646 h 30288"/>
                <a:gd name="T64" fmla="*/ 2147483646 w 33618"/>
                <a:gd name="T65" fmla="*/ 2147483646 h 30288"/>
                <a:gd name="T66" fmla="*/ 2147483646 w 33618"/>
                <a:gd name="T67" fmla="*/ 2147483646 h 30288"/>
                <a:gd name="T68" fmla="*/ 2147483646 w 33618"/>
                <a:gd name="T69" fmla="*/ 2147483646 h 30288"/>
                <a:gd name="T70" fmla="*/ 2147483646 w 33618"/>
                <a:gd name="T71" fmla="*/ 2147483646 h 30288"/>
                <a:gd name="T72" fmla="*/ 2147483646 w 33618"/>
                <a:gd name="T73" fmla="*/ 2147483646 h 30288"/>
                <a:gd name="T74" fmla="*/ 2147483646 w 33618"/>
                <a:gd name="T75" fmla="*/ 2147483646 h 30288"/>
                <a:gd name="T76" fmla="*/ 2147483646 w 33618"/>
                <a:gd name="T77" fmla="*/ 2147483646 h 30288"/>
                <a:gd name="T78" fmla="*/ 2147483646 w 33618"/>
                <a:gd name="T79" fmla="*/ 2147483646 h 30288"/>
                <a:gd name="T80" fmla="*/ 2147483646 w 33618"/>
                <a:gd name="T81" fmla="*/ 2147483646 h 30288"/>
                <a:gd name="T82" fmla="*/ 2147483646 w 33618"/>
                <a:gd name="T83" fmla="*/ 2147483646 h 30288"/>
                <a:gd name="T84" fmla="*/ 2147483646 w 33618"/>
                <a:gd name="T85" fmla="*/ 2147483646 h 30288"/>
                <a:gd name="T86" fmla="*/ 2147483646 w 33618"/>
                <a:gd name="T87" fmla="*/ 2147483646 h 30288"/>
                <a:gd name="T88" fmla="*/ 2147483646 w 33618"/>
                <a:gd name="T89" fmla="*/ 2147483646 h 3028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36;p2">
              <a:extLst>
                <a:ext uri="{FF2B5EF4-FFF2-40B4-BE49-F238E27FC236}">
                  <a16:creationId xmlns:a16="http://schemas.microsoft.com/office/drawing/2014/main" id="{EB46C1B8-351D-4599-84DF-B679EDD05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8306" y="3673017"/>
              <a:ext cx="75037" cy="75182"/>
            </a:xfrm>
            <a:custGeom>
              <a:avLst/>
              <a:gdLst>
                <a:gd name="T0" fmla="*/ 2147483646 w 1545"/>
                <a:gd name="T1" fmla="*/ 0 h 1548"/>
                <a:gd name="T2" fmla="*/ 0 w 1545"/>
                <a:gd name="T3" fmla="*/ 2147483646 h 1548"/>
                <a:gd name="T4" fmla="*/ 2147483646 w 1545"/>
                <a:gd name="T5" fmla="*/ 2147483646 h 1548"/>
                <a:gd name="T6" fmla="*/ 2147483646 w 1545"/>
                <a:gd name="T7" fmla="*/ 2147483646 h 1548"/>
                <a:gd name="T8" fmla="*/ 2147483646 w 1545"/>
                <a:gd name="T9" fmla="*/ 0 h 15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37;p2">
              <a:extLst>
                <a:ext uri="{FF2B5EF4-FFF2-40B4-BE49-F238E27FC236}">
                  <a16:creationId xmlns:a16="http://schemas.microsoft.com/office/drawing/2014/main" id="{A2F78ABC-EF03-4C11-A05A-BDC978777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7489" y="4248581"/>
              <a:ext cx="186693" cy="158184"/>
            </a:xfrm>
            <a:custGeom>
              <a:avLst/>
              <a:gdLst>
                <a:gd name="T0" fmla="*/ 2147483646 w 3844"/>
                <a:gd name="T1" fmla="*/ 0 h 3257"/>
                <a:gd name="T2" fmla="*/ 2147483646 w 3844"/>
                <a:gd name="T3" fmla="*/ 2147483646 h 3257"/>
                <a:gd name="T4" fmla="*/ 2147483646 w 3844"/>
                <a:gd name="T5" fmla="*/ 2147483646 h 3257"/>
                <a:gd name="T6" fmla="*/ 2147483646 w 3844"/>
                <a:gd name="T7" fmla="*/ 2147483646 h 3257"/>
                <a:gd name="T8" fmla="*/ 2147483646 w 3844"/>
                <a:gd name="T9" fmla="*/ 2147483646 h 3257"/>
                <a:gd name="T10" fmla="*/ 2147483646 w 3844"/>
                <a:gd name="T11" fmla="*/ 2147483646 h 3257"/>
                <a:gd name="T12" fmla="*/ 2147483646 w 3844"/>
                <a:gd name="T13" fmla="*/ 2147483646 h 3257"/>
                <a:gd name="T14" fmla="*/ 2147483646 w 3844"/>
                <a:gd name="T15" fmla="*/ 2147483646 h 3257"/>
                <a:gd name="T16" fmla="*/ 2147483646 w 3844"/>
                <a:gd name="T17" fmla="*/ 2147483646 h 3257"/>
                <a:gd name="T18" fmla="*/ 2147483646 w 3844"/>
                <a:gd name="T19" fmla="*/ 2147483646 h 3257"/>
                <a:gd name="T20" fmla="*/ 2147483646 w 3844"/>
                <a:gd name="T21" fmla="*/ 2147483646 h 3257"/>
                <a:gd name="T22" fmla="*/ 2147483646 w 3844"/>
                <a:gd name="T23" fmla="*/ 2147483646 h 3257"/>
                <a:gd name="T24" fmla="*/ 2147483646 w 3844"/>
                <a:gd name="T25" fmla="*/ 2147483646 h 3257"/>
                <a:gd name="T26" fmla="*/ 2147483646 w 3844"/>
                <a:gd name="T27" fmla="*/ 2147483646 h 3257"/>
                <a:gd name="T28" fmla="*/ 2147483646 w 3844"/>
                <a:gd name="T29" fmla="*/ 2147483646 h 3257"/>
                <a:gd name="T30" fmla="*/ 2147483646 w 3844"/>
                <a:gd name="T31" fmla="*/ 2147483646 h 3257"/>
                <a:gd name="T32" fmla="*/ 2147483646 w 3844"/>
                <a:gd name="T33" fmla="*/ 2147483646 h 3257"/>
                <a:gd name="T34" fmla="*/ 2147483646 w 3844"/>
                <a:gd name="T35" fmla="*/ 0 h 3257"/>
                <a:gd name="T36" fmla="*/ 2147483646 w 3844"/>
                <a:gd name="T37" fmla="*/ 0 h 3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3" name="Google Shape;38;p2">
              <a:extLst>
                <a:ext uri="{FF2B5EF4-FFF2-40B4-BE49-F238E27FC236}">
                  <a16:creationId xmlns:a16="http://schemas.microsoft.com/office/drawing/2014/main" id="{3383784B-9031-41EC-8A08-869EF3832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189" y="4504916"/>
              <a:ext cx="88539" cy="64061"/>
            </a:xfrm>
            <a:custGeom>
              <a:avLst/>
              <a:gdLst>
                <a:gd name="T0" fmla="*/ 2147483646 w 1823"/>
                <a:gd name="T1" fmla="*/ 2147483646 h 1319"/>
                <a:gd name="T2" fmla="*/ 2147483646 w 1823"/>
                <a:gd name="T3" fmla="*/ 2147483646 h 1319"/>
                <a:gd name="T4" fmla="*/ 2147483646 w 1823"/>
                <a:gd name="T5" fmla="*/ 2147483646 h 1319"/>
                <a:gd name="T6" fmla="*/ 2147483646 w 1823"/>
                <a:gd name="T7" fmla="*/ 2147483646 h 1319"/>
                <a:gd name="T8" fmla="*/ 2147483646 w 1823"/>
                <a:gd name="T9" fmla="*/ 2147483646 h 1319"/>
                <a:gd name="T10" fmla="*/ 2147483646 w 1823"/>
                <a:gd name="T11" fmla="*/ 2147483646 h 1319"/>
                <a:gd name="T12" fmla="*/ 2147483646 w 1823"/>
                <a:gd name="T13" fmla="*/ 2147483646 h 1319"/>
                <a:gd name="T14" fmla="*/ 2147483646 w 1823"/>
                <a:gd name="T15" fmla="*/ 2147483646 h 1319"/>
                <a:gd name="T16" fmla="*/ 2147483646 w 1823"/>
                <a:gd name="T17" fmla="*/ 2147483646 h 1319"/>
                <a:gd name="T18" fmla="*/ 2147483646 w 1823"/>
                <a:gd name="T19" fmla="*/ 2147483646 h 1319"/>
                <a:gd name="T20" fmla="*/ 2147483646 w 1823"/>
                <a:gd name="T21" fmla="*/ 2147483646 h 1319"/>
                <a:gd name="T22" fmla="*/ 2147483646 w 1823"/>
                <a:gd name="T23" fmla="*/ 2147483646 h 1319"/>
                <a:gd name="T24" fmla="*/ 2147483646 w 1823"/>
                <a:gd name="T25" fmla="*/ 2147483646 h 1319"/>
                <a:gd name="T26" fmla="*/ 2147483646 w 1823"/>
                <a:gd name="T27" fmla="*/ 2147483646 h 1319"/>
                <a:gd name="T28" fmla="*/ 2147483646 w 1823"/>
                <a:gd name="T29" fmla="*/ 2147483646 h 1319"/>
                <a:gd name="T30" fmla="*/ 2147483646 w 1823"/>
                <a:gd name="T31" fmla="*/ 2147483646 h 1319"/>
                <a:gd name="T32" fmla="*/ 2147483646 w 1823"/>
                <a:gd name="T33" fmla="*/ 2147483646 h 1319"/>
                <a:gd name="T34" fmla="*/ 2147483646 w 1823"/>
                <a:gd name="T35" fmla="*/ 2147483646 h 1319"/>
                <a:gd name="T36" fmla="*/ 2147483646 w 1823"/>
                <a:gd name="T37" fmla="*/ 2147483646 h 1319"/>
                <a:gd name="T38" fmla="*/ 2147483646 w 1823"/>
                <a:gd name="T39" fmla="*/ 2147483646 h 1319"/>
                <a:gd name="T40" fmla="*/ 2147483646 w 1823"/>
                <a:gd name="T41" fmla="*/ 2147483646 h 1319"/>
                <a:gd name="T42" fmla="*/ 2147483646 w 1823"/>
                <a:gd name="T43" fmla="*/ 2147483646 h 1319"/>
                <a:gd name="T44" fmla="*/ 2147483646 w 1823"/>
                <a:gd name="T45" fmla="*/ 2147483646 h 1319"/>
                <a:gd name="T46" fmla="*/ 2147483646 w 1823"/>
                <a:gd name="T47" fmla="*/ 2147483646 h 131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4" name="Google Shape;39;p2">
              <a:extLst>
                <a:ext uri="{FF2B5EF4-FFF2-40B4-BE49-F238E27FC236}">
                  <a16:creationId xmlns:a16="http://schemas.microsoft.com/office/drawing/2014/main" id="{2AB59B51-DDAB-4EE8-AC37-F89BC223C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877" y="4543867"/>
              <a:ext cx="79942" cy="48713"/>
            </a:xfrm>
            <a:custGeom>
              <a:avLst/>
              <a:gdLst>
                <a:gd name="T0" fmla="*/ 2147483646 w 1646"/>
                <a:gd name="T1" fmla="*/ 2147483646 h 1003"/>
                <a:gd name="T2" fmla="*/ 2147483646 w 1646"/>
                <a:gd name="T3" fmla="*/ 2147483646 h 1003"/>
                <a:gd name="T4" fmla="*/ 2147483646 w 1646"/>
                <a:gd name="T5" fmla="*/ 2147483646 h 1003"/>
                <a:gd name="T6" fmla="*/ 2147483646 w 1646"/>
                <a:gd name="T7" fmla="*/ 2147483646 h 1003"/>
                <a:gd name="T8" fmla="*/ 2147483646 w 1646"/>
                <a:gd name="T9" fmla="*/ 2147483646 h 1003"/>
                <a:gd name="T10" fmla="*/ 2147483646 w 1646"/>
                <a:gd name="T11" fmla="*/ 2147483646 h 1003"/>
                <a:gd name="T12" fmla="*/ 2147483646 w 1646"/>
                <a:gd name="T13" fmla="*/ 2147483646 h 1003"/>
                <a:gd name="T14" fmla="*/ 2147483646 w 1646"/>
                <a:gd name="T15" fmla="*/ 2147483646 h 1003"/>
                <a:gd name="T16" fmla="*/ 2147483646 w 1646"/>
                <a:gd name="T17" fmla="*/ 2147483646 h 1003"/>
                <a:gd name="T18" fmla="*/ 2147483646 w 1646"/>
                <a:gd name="T19" fmla="*/ 2147483646 h 1003"/>
                <a:gd name="T20" fmla="*/ 2147483646 w 1646"/>
                <a:gd name="T21" fmla="*/ 2147483646 h 1003"/>
                <a:gd name="T22" fmla="*/ 2147483646 w 1646"/>
                <a:gd name="T23" fmla="*/ 2147483646 h 1003"/>
                <a:gd name="T24" fmla="*/ 2147483646 w 1646"/>
                <a:gd name="T25" fmla="*/ 2147483646 h 1003"/>
                <a:gd name="T26" fmla="*/ 2147483646 w 1646"/>
                <a:gd name="T27" fmla="*/ 2147483646 h 1003"/>
                <a:gd name="T28" fmla="*/ 2147483646 w 1646"/>
                <a:gd name="T29" fmla="*/ 2147483646 h 1003"/>
                <a:gd name="T30" fmla="*/ 2147483646 w 1646"/>
                <a:gd name="T31" fmla="*/ 2147483646 h 1003"/>
                <a:gd name="T32" fmla="*/ 2147483646 w 1646"/>
                <a:gd name="T33" fmla="*/ 2147483646 h 1003"/>
                <a:gd name="T34" fmla="*/ 2147483646 w 1646"/>
                <a:gd name="T35" fmla="*/ 2147483646 h 1003"/>
                <a:gd name="T36" fmla="*/ 2147483646 w 1646"/>
                <a:gd name="T37" fmla="*/ 2147483646 h 1003"/>
                <a:gd name="T38" fmla="*/ 2147483646 w 1646"/>
                <a:gd name="T39" fmla="*/ 2147483646 h 10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5" name="Google Shape;40;p2">
              <a:extLst>
                <a:ext uri="{FF2B5EF4-FFF2-40B4-BE49-F238E27FC236}">
                  <a16:creationId xmlns:a16="http://schemas.microsoft.com/office/drawing/2014/main" id="{654004F5-C1AE-47AF-882E-31FC7246C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733" y="4593550"/>
              <a:ext cx="121467" cy="66440"/>
            </a:xfrm>
            <a:custGeom>
              <a:avLst/>
              <a:gdLst>
                <a:gd name="T0" fmla="*/ 2147483646 w 2501"/>
                <a:gd name="T1" fmla="*/ 0 h 1368"/>
                <a:gd name="T2" fmla="*/ 2147483646 w 2501"/>
                <a:gd name="T3" fmla="*/ 2147483646 h 1368"/>
                <a:gd name="T4" fmla="*/ 2147483646 w 2501"/>
                <a:gd name="T5" fmla="*/ 2147483646 h 1368"/>
                <a:gd name="T6" fmla="*/ 2147483646 w 2501"/>
                <a:gd name="T7" fmla="*/ 2147483646 h 1368"/>
                <a:gd name="T8" fmla="*/ 2147483646 w 2501"/>
                <a:gd name="T9" fmla="*/ 2147483646 h 1368"/>
                <a:gd name="T10" fmla="*/ 2147483646 w 2501"/>
                <a:gd name="T11" fmla="*/ 2147483646 h 1368"/>
                <a:gd name="T12" fmla="*/ 2147483646 w 2501"/>
                <a:gd name="T13" fmla="*/ 2147483646 h 1368"/>
                <a:gd name="T14" fmla="*/ 2147483646 w 2501"/>
                <a:gd name="T15" fmla="*/ 2147483646 h 1368"/>
                <a:gd name="T16" fmla="*/ 2147483646 w 2501"/>
                <a:gd name="T17" fmla="*/ 2147483646 h 1368"/>
                <a:gd name="T18" fmla="*/ 2147483646 w 2501"/>
                <a:gd name="T19" fmla="*/ 2147483646 h 1368"/>
                <a:gd name="T20" fmla="*/ 2147483646 w 2501"/>
                <a:gd name="T21" fmla="*/ 2147483646 h 1368"/>
                <a:gd name="T22" fmla="*/ 2147483646 w 2501"/>
                <a:gd name="T23" fmla="*/ 2147483646 h 1368"/>
                <a:gd name="T24" fmla="*/ 2147483646 w 2501"/>
                <a:gd name="T25" fmla="*/ 2147483646 h 1368"/>
                <a:gd name="T26" fmla="*/ 2147483646 w 2501"/>
                <a:gd name="T27" fmla="*/ 2147483646 h 1368"/>
                <a:gd name="T28" fmla="*/ 2147483646 w 2501"/>
                <a:gd name="T29" fmla="*/ 2147483646 h 1368"/>
                <a:gd name="T30" fmla="*/ 2147483646 w 2501"/>
                <a:gd name="T31" fmla="*/ 2147483646 h 1368"/>
                <a:gd name="T32" fmla="*/ 2147483646 w 2501"/>
                <a:gd name="T33" fmla="*/ 2147483646 h 1368"/>
                <a:gd name="T34" fmla="*/ 2147483646 w 2501"/>
                <a:gd name="T35" fmla="*/ 2147483646 h 1368"/>
                <a:gd name="T36" fmla="*/ 2147483646 w 2501"/>
                <a:gd name="T37" fmla="*/ 2147483646 h 1368"/>
                <a:gd name="T38" fmla="*/ 2147483646 w 2501"/>
                <a:gd name="T39" fmla="*/ 0 h 136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36" name="Google Shape;41;p2">
            <a:extLst>
              <a:ext uri="{FF2B5EF4-FFF2-40B4-BE49-F238E27FC236}">
                <a16:creationId xmlns:a16="http://schemas.microsoft.com/office/drawing/2014/main" id="{0B9B5425-5F4E-48F2-867A-84734C49F68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29867" y="182563"/>
            <a:ext cx="1469231" cy="1638300"/>
            <a:chOff x="-304950" y="1799125"/>
            <a:chExt cx="1469422" cy="1228432"/>
          </a:xfrm>
        </p:grpSpPr>
        <p:sp>
          <p:nvSpPr>
            <p:cNvPr id="37" name="Google Shape;42;p2">
              <a:extLst>
                <a:ext uri="{FF2B5EF4-FFF2-40B4-BE49-F238E27FC236}">
                  <a16:creationId xmlns:a16="http://schemas.microsoft.com/office/drawing/2014/main" id="{E2B1C951-E8AC-4BF6-906A-E031D16D205F}"/>
                </a:ext>
              </a:extLst>
            </p:cNvPr>
            <p:cNvSpPr/>
            <p:nvPr/>
          </p:nvSpPr>
          <p:spPr>
            <a:xfrm>
              <a:off x="-304950" y="2353824"/>
              <a:ext cx="1182444" cy="67373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38" name="Google Shape;43;p2">
              <a:extLst>
                <a:ext uri="{FF2B5EF4-FFF2-40B4-BE49-F238E27FC236}">
                  <a16:creationId xmlns:a16="http://schemas.microsoft.com/office/drawing/2014/main" id="{421EF44F-E9E7-497E-8803-BD28F76550C6}"/>
                </a:ext>
              </a:extLst>
            </p:cNvPr>
            <p:cNvSpPr/>
            <p:nvPr/>
          </p:nvSpPr>
          <p:spPr>
            <a:xfrm>
              <a:off x="-20353" y="2114565"/>
              <a:ext cx="50013" cy="33330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39" name="Google Shape;44;p2">
              <a:extLst>
                <a:ext uri="{FF2B5EF4-FFF2-40B4-BE49-F238E27FC236}">
                  <a16:creationId xmlns:a16="http://schemas.microsoft.com/office/drawing/2014/main" id="{4F7E3E9F-A82C-46EE-89FF-97EA9D5014F1}"/>
                </a:ext>
              </a:extLst>
            </p:cNvPr>
            <p:cNvSpPr/>
            <p:nvPr/>
          </p:nvSpPr>
          <p:spPr>
            <a:xfrm>
              <a:off x="421426" y="2290735"/>
              <a:ext cx="52394" cy="24998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0" name="Google Shape;45;p2">
              <a:extLst>
                <a:ext uri="{FF2B5EF4-FFF2-40B4-BE49-F238E27FC236}">
                  <a16:creationId xmlns:a16="http://schemas.microsoft.com/office/drawing/2014/main" id="{188E7BA9-6156-4208-860B-4861DF680C61}"/>
                </a:ext>
              </a:extLst>
            </p:cNvPr>
            <p:cNvSpPr/>
            <p:nvPr/>
          </p:nvSpPr>
          <p:spPr>
            <a:xfrm>
              <a:off x="839390" y="2338349"/>
              <a:ext cx="64302" cy="40472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1" name="Google Shape;46;p2">
              <a:extLst>
                <a:ext uri="{FF2B5EF4-FFF2-40B4-BE49-F238E27FC236}">
                  <a16:creationId xmlns:a16="http://schemas.microsoft.com/office/drawing/2014/main" id="{3D156E0F-21EB-4D32-B24D-7A94F62D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496" y="2018117"/>
              <a:ext cx="1366458" cy="435193"/>
            </a:xfrm>
            <a:custGeom>
              <a:avLst/>
              <a:gdLst>
                <a:gd name="T0" fmla="*/ 2147483646 w 25521"/>
                <a:gd name="T1" fmla="*/ 2147483646 h 8128"/>
                <a:gd name="T2" fmla="*/ 2147483646 w 25521"/>
                <a:gd name="T3" fmla="*/ 2147483646 h 8128"/>
                <a:gd name="T4" fmla="*/ 2147483646 w 25521"/>
                <a:gd name="T5" fmla="*/ 2147483646 h 8128"/>
                <a:gd name="T6" fmla="*/ 2147483646 w 25521"/>
                <a:gd name="T7" fmla="*/ 2147483646 h 8128"/>
                <a:gd name="T8" fmla="*/ 2147483646 w 25521"/>
                <a:gd name="T9" fmla="*/ 2147483646 h 8128"/>
                <a:gd name="T10" fmla="*/ 2147483646 w 25521"/>
                <a:gd name="T11" fmla="*/ 2147483646 h 8128"/>
                <a:gd name="T12" fmla="*/ 2147483646 w 25521"/>
                <a:gd name="T13" fmla="*/ 2147483646 h 8128"/>
                <a:gd name="T14" fmla="*/ 2147483646 w 25521"/>
                <a:gd name="T15" fmla="*/ 2147483646 h 8128"/>
                <a:gd name="T16" fmla="*/ 2147483646 w 25521"/>
                <a:gd name="T17" fmla="*/ 2147483646 h 8128"/>
                <a:gd name="T18" fmla="*/ 2147483646 w 25521"/>
                <a:gd name="T19" fmla="*/ 2147483646 h 8128"/>
                <a:gd name="T20" fmla="*/ 2147483646 w 25521"/>
                <a:gd name="T21" fmla="*/ 2147483646 h 8128"/>
                <a:gd name="T22" fmla="*/ 2147483646 w 25521"/>
                <a:gd name="T23" fmla="*/ 2147483646 h 8128"/>
                <a:gd name="T24" fmla="*/ 2147483646 w 25521"/>
                <a:gd name="T25" fmla="*/ 2147483646 h 8128"/>
                <a:gd name="T26" fmla="*/ 2147483646 w 25521"/>
                <a:gd name="T27" fmla="*/ 2147483646 h 8128"/>
                <a:gd name="T28" fmla="*/ 2147483646 w 25521"/>
                <a:gd name="T29" fmla="*/ 2147483646 h 8128"/>
                <a:gd name="T30" fmla="*/ 2147483646 w 25521"/>
                <a:gd name="T31" fmla="*/ 2147483646 h 8128"/>
                <a:gd name="T32" fmla="*/ 2147483646 w 25521"/>
                <a:gd name="T33" fmla="*/ 2147483646 h 8128"/>
                <a:gd name="T34" fmla="*/ 2147483646 w 25521"/>
                <a:gd name="T35" fmla="*/ 2147483646 h 8128"/>
                <a:gd name="T36" fmla="*/ 2147483646 w 25521"/>
                <a:gd name="T37" fmla="*/ 2147483646 h 8128"/>
                <a:gd name="T38" fmla="*/ 2147483646 w 25521"/>
                <a:gd name="T39" fmla="*/ 2147483646 h 8128"/>
                <a:gd name="T40" fmla="*/ 2147483646 w 25521"/>
                <a:gd name="T41" fmla="*/ 2147483646 h 8128"/>
                <a:gd name="T42" fmla="*/ 2147483646 w 25521"/>
                <a:gd name="T43" fmla="*/ 2147483646 h 8128"/>
                <a:gd name="T44" fmla="*/ 2147483646 w 25521"/>
                <a:gd name="T45" fmla="*/ 2147483646 h 8128"/>
                <a:gd name="T46" fmla="*/ 2147483646 w 25521"/>
                <a:gd name="T47" fmla="*/ 2147483646 h 8128"/>
                <a:gd name="T48" fmla="*/ 2147483646 w 25521"/>
                <a:gd name="T49" fmla="*/ 2147483646 h 8128"/>
                <a:gd name="T50" fmla="*/ 2147483646 w 25521"/>
                <a:gd name="T51" fmla="*/ 2147483646 h 8128"/>
                <a:gd name="T52" fmla="*/ 2147483646 w 25521"/>
                <a:gd name="T53" fmla="*/ 2147483646 h 8128"/>
                <a:gd name="T54" fmla="*/ 2147483646 w 25521"/>
                <a:gd name="T55" fmla="*/ 2147483646 h 8128"/>
                <a:gd name="T56" fmla="*/ 2147483646 w 25521"/>
                <a:gd name="T57" fmla="*/ 0 h 8128"/>
                <a:gd name="T58" fmla="*/ 2147483646 w 25521"/>
                <a:gd name="T59" fmla="*/ 2147483646 h 8128"/>
                <a:gd name="T60" fmla="*/ 2147483646 w 25521"/>
                <a:gd name="T61" fmla="*/ 2147483646 h 8128"/>
                <a:gd name="T62" fmla="*/ 2147483646 w 25521"/>
                <a:gd name="T63" fmla="*/ 2147483646 h 8128"/>
                <a:gd name="T64" fmla="*/ 2147483646 w 25521"/>
                <a:gd name="T65" fmla="*/ 2147483646 h 8128"/>
                <a:gd name="T66" fmla="*/ 2147483646 w 25521"/>
                <a:gd name="T67" fmla="*/ 2147483646 h 8128"/>
                <a:gd name="T68" fmla="*/ 2147483646 w 25521"/>
                <a:gd name="T69" fmla="*/ 2147483646 h 8128"/>
                <a:gd name="T70" fmla="*/ 2147483646 w 25521"/>
                <a:gd name="T71" fmla="*/ 2147483646 h 8128"/>
                <a:gd name="T72" fmla="*/ 2147483646 w 25521"/>
                <a:gd name="T73" fmla="*/ 2147483646 h 8128"/>
                <a:gd name="T74" fmla="*/ 2147483646 w 25521"/>
                <a:gd name="T75" fmla="*/ 2147483646 h 8128"/>
                <a:gd name="T76" fmla="*/ 2147483646 w 25521"/>
                <a:gd name="T77" fmla="*/ 2147483646 h 8128"/>
                <a:gd name="T78" fmla="*/ 2147483646 w 25521"/>
                <a:gd name="T79" fmla="*/ 2147483646 h 8128"/>
                <a:gd name="T80" fmla="*/ 2147483646 w 25521"/>
                <a:gd name="T81" fmla="*/ 2147483646 h 8128"/>
                <a:gd name="T82" fmla="*/ 2147483646 w 25521"/>
                <a:gd name="T83" fmla="*/ 2147483646 h 8128"/>
                <a:gd name="T84" fmla="*/ 2147483646 w 25521"/>
                <a:gd name="T85" fmla="*/ 2147483646 h 8128"/>
                <a:gd name="T86" fmla="*/ 2147483646 w 25521"/>
                <a:gd name="T87" fmla="*/ 2147483646 h 8128"/>
                <a:gd name="T88" fmla="*/ 2147483646 w 25521"/>
                <a:gd name="T89" fmla="*/ 2147483646 h 8128"/>
                <a:gd name="T90" fmla="*/ 2147483646 w 25521"/>
                <a:gd name="T91" fmla="*/ 2147483646 h 8128"/>
                <a:gd name="T92" fmla="*/ 2147483646 w 25521"/>
                <a:gd name="T93" fmla="*/ 2147483646 h 8128"/>
                <a:gd name="T94" fmla="*/ 2147483646 w 25521"/>
                <a:gd name="T95" fmla="*/ 2147483646 h 8128"/>
                <a:gd name="T96" fmla="*/ 2147483646 w 25521"/>
                <a:gd name="T97" fmla="*/ 0 h 8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2" name="Google Shape;47;p2">
              <a:extLst>
                <a:ext uri="{FF2B5EF4-FFF2-40B4-BE49-F238E27FC236}">
                  <a16:creationId xmlns:a16="http://schemas.microsoft.com/office/drawing/2014/main" id="{847FBE5B-F432-4D32-9D55-CFCCF6B26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67" y="2438216"/>
              <a:ext cx="176423" cy="24362"/>
            </a:xfrm>
            <a:custGeom>
              <a:avLst/>
              <a:gdLst>
                <a:gd name="T0" fmla="*/ 2147483646 w 3295"/>
                <a:gd name="T1" fmla="*/ 2147483646 h 455"/>
                <a:gd name="T2" fmla="*/ 2147483646 w 3295"/>
                <a:gd name="T3" fmla="*/ 2147483646 h 455"/>
                <a:gd name="T4" fmla="*/ 2147483646 w 3295"/>
                <a:gd name="T5" fmla="*/ 2147483646 h 455"/>
                <a:gd name="T6" fmla="*/ 2147483646 w 3295"/>
                <a:gd name="T7" fmla="*/ 2147483646 h 455"/>
                <a:gd name="T8" fmla="*/ 2147483646 w 3295"/>
                <a:gd name="T9" fmla="*/ 2147483646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3" name="Google Shape;48;p2">
              <a:extLst>
                <a:ext uri="{FF2B5EF4-FFF2-40B4-BE49-F238E27FC236}">
                  <a16:creationId xmlns:a16="http://schemas.microsoft.com/office/drawing/2014/main" id="{1F118D04-81C0-44B3-A410-89EA329BA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507" y="1799125"/>
              <a:ext cx="1393979" cy="673618"/>
            </a:xfrm>
            <a:custGeom>
              <a:avLst/>
              <a:gdLst>
                <a:gd name="T0" fmla="*/ 2147483646 w 26035"/>
                <a:gd name="T1" fmla="*/ 2147483646 h 12581"/>
                <a:gd name="T2" fmla="*/ 2147483646 w 26035"/>
                <a:gd name="T3" fmla="*/ 2147483646 h 12581"/>
                <a:gd name="T4" fmla="*/ 2147483646 w 26035"/>
                <a:gd name="T5" fmla="*/ 2147483646 h 12581"/>
                <a:gd name="T6" fmla="*/ 2147483646 w 26035"/>
                <a:gd name="T7" fmla="*/ 2147483646 h 12581"/>
                <a:gd name="T8" fmla="*/ 2147483646 w 26035"/>
                <a:gd name="T9" fmla="*/ 2147483646 h 12581"/>
                <a:gd name="T10" fmla="*/ 2147483646 w 26035"/>
                <a:gd name="T11" fmla="*/ 2147483646 h 12581"/>
                <a:gd name="T12" fmla="*/ 2147483646 w 26035"/>
                <a:gd name="T13" fmla="*/ 2147483646 h 12581"/>
                <a:gd name="T14" fmla="*/ 2147483646 w 26035"/>
                <a:gd name="T15" fmla="*/ 2147483646 h 12581"/>
                <a:gd name="T16" fmla="*/ 2147483646 w 26035"/>
                <a:gd name="T17" fmla="*/ 2147483646 h 12581"/>
                <a:gd name="T18" fmla="*/ 2147483646 w 26035"/>
                <a:gd name="T19" fmla="*/ 2147483646 h 12581"/>
                <a:gd name="T20" fmla="*/ 2147483646 w 26035"/>
                <a:gd name="T21" fmla="*/ 2147483646 h 12581"/>
                <a:gd name="T22" fmla="*/ 2147483646 w 26035"/>
                <a:gd name="T23" fmla="*/ 2147483646 h 12581"/>
                <a:gd name="T24" fmla="*/ 2147483646 w 26035"/>
                <a:gd name="T25" fmla="*/ 2147483646 h 12581"/>
                <a:gd name="T26" fmla="*/ 2147483646 w 26035"/>
                <a:gd name="T27" fmla="*/ 2147483646 h 12581"/>
                <a:gd name="T28" fmla="*/ 2147483646 w 26035"/>
                <a:gd name="T29" fmla="*/ 2147483646 h 12581"/>
                <a:gd name="T30" fmla="*/ 2147483646 w 26035"/>
                <a:gd name="T31" fmla="*/ 2147483646 h 12581"/>
                <a:gd name="T32" fmla="*/ 2147483646 w 26035"/>
                <a:gd name="T33" fmla="*/ 2147483646 h 12581"/>
                <a:gd name="T34" fmla="*/ 2147483646 w 26035"/>
                <a:gd name="T35" fmla="*/ 2147483646 h 12581"/>
                <a:gd name="T36" fmla="*/ 2147483646 w 26035"/>
                <a:gd name="T37" fmla="*/ 2147483646 h 12581"/>
                <a:gd name="T38" fmla="*/ 2147483646 w 26035"/>
                <a:gd name="T39" fmla="*/ 2147483646 h 12581"/>
                <a:gd name="T40" fmla="*/ 2147483646 w 26035"/>
                <a:gd name="T41" fmla="*/ 2147483646 h 12581"/>
                <a:gd name="T42" fmla="*/ 2147483646 w 26035"/>
                <a:gd name="T43" fmla="*/ 2147483646 h 12581"/>
                <a:gd name="T44" fmla="*/ 2147483646 w 26035"/>
                <a:gd name="T45" fmla="*/ 2147483646 h 12581"/>
                <a:gd name="T46" fmla="*/ 2147483646 w 26035"/>
                <a:gd name="T47" fmla="*/ 2147483646 h 12581"/>
                <a:gd name="T48" fmla="*/ 2147483646 w 26035"/>
                <a:gd name="T49" fmla="*/ 2147483646 h 12581"/>
                <a:gd name="T50" fmla="*/ 2147483646 w 26035"/>
                <a:gd name="T51" fmla="*/ 2147483646 h 12581"/>
                <a:gd name="T52" fmla="*/ 2147483646 w 26035"/>
                <a:gd name="T53" fmla="*/ 2147483646 h 12581"/>
                <a:gd name="T54" fmla="*/ 2147483646 w 26035"/>
                <a:gd name="T55" fmla="*/ 2147483646 h 12581"/>
                <a:gd name="T56" fmla="*/ 2147483646 w 26035"/>
                <a:gd name="T57" fmla="*/ 2147483646 h 12581"/>
                <a:gd name="T58" fmla="*/ 2147483646 w 26035"/>
                <a:gd name="T59" fmla="*/ 2147483646 h 12581"/>
                <a:gd name="T60" fmla="*/ 2147483646 w 26035"/>
                <a:gd name="T61" fmla="*/ 2147483646 h 12581"/>
                <a:gd name="T62" fmla="*/ 2147483646 w 26035"/>
                <a:gd name="T63" fmla="*/ 2147483646 h 12581"/>
                <a:gd name="T64" fmla="*/ 2147483646 w 26035"/>
                <a:gd name="T65" fmla="*/ 2147483646 h 12581"/>
                <a:gd name="T66" fmla="*/ 2147483646 w 26035"/>
                <a:gd name="T67" fmla="*/ 2147483646 h 12581"/>
                <a:gd name="T68" fmla="*/ 2147483646 w 26035"/>
                <a:gd name="T69" fmla="*/ 2147483646 h 12581"/>
                <a:gd name="T70" fmla="*/ 2147483646 w 26035"/>
                <a:gd name="T71" fmla="*/ 2147483646 h 12581"/>
                <a:gd name="T72" fmla="*/ 2147483646 w 26035"/>
                <a:gd name="T73" fmla="*/ 2147483646 h 12581"/>
                <a:gd name="T74" fmla="*/ 2147483646 w 26035"/>
                <a:gd name="T75" fmla="*/ 2147483646 h 12581"/>
                <a:gd name="T76" fmla="*/ 2147483646 w 26035"/>
                <a:gd name="T77" fmla="*/ 2147483646 h 12581"/>
                <a:gd name="T78" fmla="*/ 2147483646 w 26035"/>
                <a:gd name="T79" fmla="*/ 2147483646 h 12581"/>
                <a:gd name="T80" fmla="*/ 2147483646 w 26035"/>
                <a:gd name="T81" fmla="*/ 2147483646 h 12581"/>
                <a:gd name="T82" fmla="*/ 2147483646 w 26035"/>
                <a:gd name="T83" fmla="*/ 2147483646 h 12581"/>
                <a:gd name="T84" fmla="*/ 2147483646 w 26035"/>
                <a:gd name="T85" fmla="*/ 2147483646 h 12581"/>
                <a:gd name="T86" fmla="*/ 2147483646 w 26035"/>
                <a:gd name="T87" fmla="*/ 2147483646 h 12581"/>
                <a:gd name="T88" fmla="*/ 2147483646 w 26035"/>
                <a:gd name="T89" fmla="*/ 2147483646 h 12581"/>
                <a:gd name="T90" fmla="*/ 2147483646 w 26035"/>
                <a:gd name="T91" fmla="*/ 2147483646 h 12581"/>
                <a:gd name="T92" fmla="*/ 2147483646 w 26035"/>
                <a:gd name="T93" fmla="*/ 2147483646 h 12581"/>
                <a:gd name="T94" fmla="*/ 2147483646 w 26035"/>
                <a:gd name="T95" fmla="*/ 2147483646 h 12581"/>
                <a:gd name="T96" fmla="*/ 2147483646 w 26035"/>
                <a:gd name="T97" fmla="*/ 2147483646 h 12581"/>
                <a:gd name="T98" fmla="*/ 2147483646 w 26035"/>
                <a:gd name="T99" fmla="*/ 2147483646 h 12581"/>
                <a:gd name="T100" fmla="*/ 2147483646 w 26035"/>
                <a:gd name="T101" fmla="*/ 2147483646 h 125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4" name="Google Shape;49;p2">
              <a:extLst>
                <a:ext uri="{FF2B5EF4-FFF2-40B4-BE49-F238E27FC236}">
                  <a16:creationId xmlns:a16="http://schemas.microsoft.com/office/drawing/2014/main" id="{D4AA563E-7FA5-4CE6-B8A1-1DD86EB85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43" y="2057953"/>
              <a:ext cx="581150" cy="144832"/>
            </a:xfrm>
            <a:custGeom>
              <a:avLst/>
              <a:gdLst>
                <a:gd name="T0" fmla="*/ 2147483646 w 10854"/>
                <a:gd name="T1" fmla="*/ 2147483646 h 2705"/>
                <a:gd name="T2" fmla="*/ 2147483646 w 10854"/>
                <a:gd name="T3" fmla="*/ 2147483646 h 2705"/>
                <a:gd name="T4" fmla="*/ 2147483646 w 10854"/>
                <a:gd name="T5" fmla="*/ 2147483646 h 2705"/>
                <a:gd name="T6" fmla="*/ 2147483646 w 10854"/>
                <a:gd name="T7" fmla="*/ 2147483646 h 2705"/>
                <a:gd name="T8" fmla="*/ 2147483646 w 10854"/>
                <a:gd name="T9" fmla="*/ 2147483646 h 2705"/>
                <a:gd name="T10" fmla="*/ 2147483646 w 10854"/>
                <a:gd name="T11" fmla="*/ 2147483646 h 2705"/>
                <a:gd name="T12" fmla="*/ 2147483646 w 10854"/>
                <a:gd name="T13" fmla="*/ 2147483646 h 2705"/>
                <a:gd name="T14" fmla="*/ 2147483646 w 10854"/>
                <a:gd name="T15" fmla="*/ 2147483646 h 2705"/>
                <a:gd name="T16" fmla="*/ 2147483646 w 10854"/>
                <a:gd name="T17" fmla="*/ 2147483646 h 2705"/>
                <a:gd name="T18" fmla="*/ 2147483646 w 10854"/>
                <a:gd name="T19" fmla="*/ 2147483646 h 27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5" name="Google Shape;50;p2">
              <a:extLst>
                <a:ext uri="{FF2B5EF4-FFF2-40B4-BE49-F238E27FC236}">
                  <a16:creationId xmlns:a16="http://schemas.microsoft.com/office/drawing/2014/main" id="{311AD721-1FD3-468A-8BB6-B8574BFFC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26" y="2098003"/>
              <a:ext cx="92147" cy="65536"/>
            </a:xfrm>
            <a:custGeom>
              <a:avLst/>
              <a:gdLst>
                <a:gd name="T0" fmla="*/ 2147483646 w 1721"/>
                <a:gd name="T1" fmla="*/ 2147483646 h 1224"/>
                <a:gd name="T2" fmla="*/ 2147483646 w 1721"/>
                <a:gd name="T3" fmla="*/ 2147483646 h 1224"/>
                <a:gd name="T4" fmla="*/ 2147483646 w 1721"/>
                <a:gd name="T5" fmla="*/ 2147483646 h 1224"/>
                <a:gd name="T6" fmla="*/ 2147483646 w 1721"/>
                <a:gd name="T7" fmla="*/ 2147483646 h 1224"/>
                <a:gd name="T8" fmla="*/ 2147483646 w 1721"/>
                <a:gd name="T9" fmla="*/ 2147483646 h 1224"/>
                <a:gd name="T10" fmla="*/ 2147483646 w 1721"/>
                <a:gd name="T11" fmla="*/ 2147483646 h 1224"/>
                <a:gd name="T12" fmla="*/ 2147483646 w 1721"/>
                <a:gd name="T13" fmla="*/ 2147483646 h 1224"/>
                <a:gd name="T14" fmla="*/ 2147483646 w 1721"/>
                <a:gd name="T15" fmla="*/ 2147483646 h 1224"/>
                <a:gd name="T16" fmla="*/ 2147483646 w 1721"/>
                <a:gd name="T17" fmla="*/ 2147483646 h 1224"/>
                <a:gd name="T18" fmla="*/ 2147483646 w 1721"/>
                <a:gd name="T19" fmla="*/ 2147483646 h 1224"/>
                <a:gd name="T20" fmla="*/ 2147483646 w 1721"/>
                <a:gd name="T21" fmla="*/ 2147483646 h 1224"/>
                <a:gd name="T22" fmla="*/ 2147483646 w 1721"/>
                <a:gd name="T23" fmla="*/ 2147483646 h 1224"/>
                <a:gd name="T24" fmla="*/ 2147483646 w 1721"/>
                <a:gd name="T25" fmla="*/ 2147483646 h 1224"/>
                <a:gd name="T26" fmla="*/ 2147483646 w 1721"/>
                <a:gd name="T27" fmla="*/ 2147483646 h 1224"/>
                <a:gd name="T28" fmla="*/ 2147483646 w 1721"/>
                <a:gd name="T29" fmla="*/ 2147483646 h 1224"/>
                <a:gd name="T30" fmla="*/ 2147483646 w 1721"/>
                <a:gd name="T31" fmla="*/ 2147483646 h 12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6" name="Google Shape;51;p2">
              <a:extLst>
                <a:ext uri="{FF2B5EF4-FFF2-40B4-BE49-F238E27FC236}">
                  <a16:creationId xmlns:a16="http://schemas.microsoft.com/office/drawing/2014/main" id="{5825289F-6EBB-48CF-AE7D-93D68FE8A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29" y="2278443"/>
              <a:ext cx="79029" cy="50383"/>
            </a:xfrm>
            <a:custGeom>
              <a:avLst/>
              <a:gdLst>
                <a:gd name="T0" fmla="*/ 2147483646 w 1476"/>
                <a:gd name="T1" fmla="*/ 2147483646 h 941"/>
                <a:gd name="T2" fmla="*/ 2147483646 w 1476"/>
                <a:gd name="T3" fmla="*/ 2147483646 h 941"/>
                <a:gd name="T4" fmla="*/ 2147483646 w 1476"/>
                <a:gd name="T5" fmla="*/ 2147483646 h 941"/>
                <a:gd name="T6" fmla="*/ 2147483646 w 1476"/>
                <a:gd name="T7" fmla="*/ 2147483646 h 941"/>
                <a:gd name="T8" fmla="*/ 2147483646 w 1476"/>
                <a:gd name="T9" fmla="*/ 2147483646 h 941"/>
                <a:gd name="T10" fmla="*/ 2147483646 w 1476"/>
                <a:gd name="T11" fmla="*/ 2147483646 h 941"/>
                <a:gd name="T12" fmla="*/ 2147483646 w 1476"/>
                <a:gd name="T13" fmla="*/ 0 h 941"/>
                <a:gd name="T14" fmla="*/ 2147483646 w 1476"/>
                <a:gd name="T15" fmla="*/ 2147483646 h 941"/>
                <a:gd name="T16" fmla="*/ 2147483646 w 1476"/>
                <a:gd name="T17" fmla="*/ 2147483646 h 941"/>
                <a:gd name="T18" fmla="*/ 2147483646 w 1476"/>
                <a:gd name="T19" fmla="*/ 2147483646 h 941"/>
                <a:gd name="T20" fmla="*/ 2147483646 w 1476"/>
                <a:gd name="T21" fmla="*/ 2147483646 h 941"/>
                <a:gd name="T22" fmla="*/ 2147483646 w 1476"/>
                <a:gd name="T23" fmla="*/ 2147483646 h 941"/>
                <a:gd name="T24" fmla="*/ 2147483646 w 1476"/>
                <a:gd name="T25" fmla="*/ 2147483646 h 941"/>
                <a:gd name="T26" fmla="*/ 2147483646 w 1476"/>
                <a:gd name="T27" fmla="*/ 2147483646 h 941"/>
                <a:gd name="T28" fmla="*/ 2147483646 w 1476"/>
                <a:gd name="T29" fmla="*/ 0 h 9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7" name="Google Shape;52;p2">
              <a:extLst>
                <a:ext uri="{FF2B5EF4-FFF2-40B4-BE49-F238E27FC236}">
                  <a16:creationId xmlns:a16="http://schemas.microsoft.com/office/drawing/2014/main" id="{128DA75E-4DFA-4617-BC84-2EEA73CEF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86" y="2327435"/>
              <a:ext cx="89577" cy="64465"/>
            </a:xfrm>
            <a:custGeom>
              <a:avLst/>
              <a:gdLst>
                <a:gd name="T0" fmla="*/ 2147483646 w 1673"/>
                <a:gd name="T1" fmla="*/ 2147483646 h 1204"/>
                <a:gd name="T2" fmla="*/ 2147483646 w 1673"/>
                <a:gd name="T3" fmla="*/ 2147483646 h 1204"/>
                <a:gd name="T4" fmla="*/ 2147483646 w 1673"/>
                <a:gd name="T5" fmla="*/ 2147483646 h 1204"/>
                <a:gd name="T6" fmla="*/ 2147483646 w 1673"/>
                <a:gd name="T7" fmla="*/ 2147483646 h 1204"/>
                <a:gd name="T8" fmla="*/ 2147483646 w 1673"/>
                <a:gd name="T9" fmla="*/ 2147483646 h 1204"/>
                <a:gd name="T10" fmla="*/ 2147483646 w 1673"/>
                <a:gd name="T11" fmla="*/ 2147483646 h 1204"/>
                <a:gd name="T12" fmla="*/ 2147483646 w 1673"/>
                <a:gd name="T13" fmla="*/ 2147483646 h 1204"/>
                <a:gd name="T14" fmla="*/ 2147483646 w 1673"/>
                <a:gd name="T15" fmla="*/ 2147483646 h 1204"/>
                <a:gd name="T16" fmla="*/ 2147483646 w 1673"/>
                <a:gd name="T17" fmla="*/ 2147483646 h 1204"/>
                <a:gd name="T18" fmla="*/ 2147483646 w 1673"/>
                <a:gd name="T19" fmla="*/ 2147483646 h 1204"/>
                <a:gd name="T20" fmla="*/ 2147483646 w 1673"/>
                <a:gd name="T21" fmla="*/ 2147483646 h 1204"/>
                <a:gd name="T22" fmla="*/ 2147483646 w 1673"/>
                <a:gd name="T23" fmla="*/ 2147483646 h 1204"/>
                <a:gd name="T24" fmla="*/ 2147483646 w 1673"/>
                <a:gd name="T25" fmla="*/ 2147483646 h 1204"/>
                <a:gd name="T26" fmla="*/ 2147483646 w 1673"/>
                <a:gd name="T27" fmla="*/ 2147483646 h 1204"/>
                <a:gd name="T28" fmla="*/ 2147483646 w 1673"/>
                <a:gd name="T29" fmla="*/ 2147483646 h 1204"/>
                <a:gd name="T30" fmla="*/ 2147483646 w 1673"/>
                <a:gd name="T31" fmla="*/ 2147483646 h 1204"/>
                <a:gd name="T32" fmla="*/ 2147483646 w 1673"/>
                <a:gd name="T33" fmla="*/ 2147483646 h 1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8" name="Google Shape;53;p2">
              <a:extLst>
                <a:ext uri="{FF2B5EF4-FFF2-40B4-BE49-F238E27FC236}">
                  <a16:creationId xmlns:a16="http://schemas.microsoft.com/office/drawing/2014/main" id="{4B864317-B775-4307-8513-FDF326F13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8" y="2462900"/>
              <a:ext cx="177333" cy="474333"/>
            </a:xfrm>
            <a:custGeom>
              <a:avLst/>
              <a:gdLst>
                <a:gd name="T0" fmla="*/ 2147483646 w 3312"/>
                <a:gd name="T1" fmla="*/ 2147483646 h 8859"/>
                <a:gd name="T2" fmla="*/ 2147483646 w 3312"/>
                <a:gd name="T3" fmla="*/ 2147483646 h 8859"/>
                <a:gd name="T4" fmla="*/ 2147483646 w 3312"/>
                <a:gd name="T5" fmla="*/ 2147483646 h 8859"/>
                <a:gd name="T6" fmla="*/ 2147483646 w 3312"/>
                <a:gd name="T7" fmla="*/ 2147483646 h 8859"/>
                <a:gd name="T8" fmla="*/ 2147483646 w 3312"/>
                <a:gd name="T9" fmla="*/ 2147483646 h 8859"/>
                <a:gd name="T10" fmla="*/ 2147483646 w 3312"/>
                <a:gd name="T11" fmla="*/ 2147483646 h 8859"/>
                <a:gd name="T12" fmla="*/ 2147483646 w 3312"/>
                <a:gd name="T13" fmla="*/ 2147483646 h 8859"/>
                <a:gd name="T14" fmla="*/ 2147483646 w 3312"/>
                <a:gd name="T15" fmla="*/ 2147483646 h 8859"/>
                <a:gd name="T16" fmla="*/ 2147483646 w 3312"/>
                <a:gd name="T17" fmla="*/ 2147483646 h 8859"/>
                <a:gd name="T18" fmla="*/ 2147483646 w 3312"/>
                <a:gd name="T19" fmla="*/ 2147483646 h 8859"/>
                <a:gd name="T20" fmla="*/ 2147483646 w 3312"/>
                <a:gd name="T21" fmla="*/ 2147483646 h 8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9" name="Google Shape;54;p2">
              <a:extLst>
                <a:ext uri="{FF2B5EF4-FFF2-40B4-BE49-F238E27FC236}">
                  <a16:creationId xmlns:a16="http://schemas.microsoft.com/office/drawing/2014/main" id="{11986E1E-CF06-46C1-B15B-53213E8FF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194" y="2507394"/>
              <a:ext cx="78868" cy="434283"/>
            </a:xfrm>
            <a:custGeom>
              <a:avLst/>
              <a:gdLst>
                <a:gd name="T0" fmla="*/ 2147483646 w 1473"/>
                <a:gd name="T1" fmla="*/ 2147483646 h 8111"/>
                <a:gd name="T2" fmla="*/ 2147483646 w 1473"/>
                <a:gd name="T3" fmla="*/ 2147483646 h 8111"/>
                <a:gd name="T4" fmla="*/ 2147483646 w 1473"/>
                <a:gd name="T5" fmla="*/ 2147483646 h 8111"/>
                <a:gd name="T6" fmla="*/ 2147483646 w 1473"/>
                <a:gd name="T7" fmla="*/ 2147483646 h 8111"/>
                <a:gd name="T8" fmla="*/ 2147483646 w 1473"/>
                <a:gd name="T9" fmla="*/ 2147483646 h 8111"/>
                <a:gd name="T10" fmla="*/ 2147483646 w 1473"/>
                <a:gd name="T11" fmla="*/ 2147483646 h 8111"/>
                <a:gd name="T12" fmla="*/ 2147483646 w 1473"/>
                <a:gd name="T13" fmla="*/ 2147483646 h 8111"/>
                <a:gd name="T14" fmla="*/ 2147483646 w 1473"/>
                <a:gd name="T15" fmla="*/ 2147483646 h 8111"/>
                <a:gd name="T16" fmla="*/ 2147483646 w 1473"/>
                <a:gd name="T17" fmla="*/ 2147483646 h 8111"/>
                <a:gd name="T18" fmla="*/ 2147483646 w 1473"/>
                <a:gd name="T19" fmla="*/ 2147483646 h 8111"/>
                <a:gd name="T20" fmla="*/ 2147483646 w 1473"/>
                <a:gd name="T21" fmla="*/ 2147483646 h 8111"/>
                <a:gd name="T22" fmla="*/ 2147483646 w 1473"/>
                <a:gd name="T23" fmla="*/ 2147483646 h 8111"/>
                <a:gd name="T24" fmla="*/ 2147483646 w 1473"/>
                <a:gd name="T25" fmla="*/ 2147483646 h 8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0" name="Google Shape;55;p2">
              <a:extLst>
                <a:ext uri="{FF2B5EF4-FFF2-40B4-BE49-F238E27FC236}">
                  <a16:creationId xmlns:a16="http://schemas.microsoft.com/office/drawing/2014/main" id="{84DF5427-B3A1-4D2C-BEDA-AF5E9CCF2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1523" y="2365398"/>
              <a:ext cx="379991" cy="306156"/>
            </a:xfrm>
            <a:custGeom>
              <a:avLst/>
              <a:gdLst>
                <a:gd name="T0" fmla="*/ 2147483646 w 7097"/>
                <a:gd name="T1" fmla="*/ 2147483646 h 5718"/>
                <a:gd name="T2" fmla="*/ 2147483646 w 7097"/>
                <a:gd name="T3" fmla="*/ 2147483646 h 5718"/>
                <a:gd name="T4" fmla="*/ 2147483646 w 7097"/>
                <a:gd name="T5" fmla="*/ 2147483646 h 5718"/>
                <a:gd name="T6" fmla="*/ 2147483646 w 7097"/>
                <a:gd name="T7" fmla="*/ 2147483646 h 5718"/>
                <a:gd name="T8" fmla="*/ 2147483646 w 7097"/>
                <a:gd name="T9" fmla="*/ 2147483646 h 5718"/>
                <a:gd name="T10" fmla="*/ 2147483646 w 7097"/>
                <a:gd name="T11" fmla="*/ 2147483646 h 5718"/>
                <a:gd name="T12" fmla="*/ 2147483646 w 7097"/>
                <a:gd name="T13" fmla="*/ 2147483646 h 5718"/>
                <a:gd name="T14" fmla="*/ 2147483646 w 7097"/>
                <a:gd name="T15" fmla="*/ 2147483646 h 5718"/>
                <a:gd name="T16" fmla="*/ 2147483646 w 7097"/>
                <a:gd name="T17" fmla="*/ 2147483646 h 5718"/>
                <a:gd name="T18" fmla="*/ 2147483646 w 7097"/>
                <a:gd name="T19" fmla="*/ 2147483646 h 5718"/>
                <a:gd name="T20" fmla="*/ 2147483646 w 7097"/>
                <a:gd name="T21" fmla="*/ 2147483646 h 5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51" name="Google Shape;56;p2">
            <a:extLst>
              <a:ext uri="{FF2B5EF4-FFF2-40B4-BE49-F238E27FC236}">
                <a16:creationId xmlns:a16="http://schemas.microsoft.com/office/drawing/2014/main" id="{7BAC85F1-0B19-42B9-98FC-DAFFDBD0CBCF}"/>
              </a:ext>
            </a:extLst>
          </p:cNvPr>
          <p:cNvGrpSpPr>
            <a:grpSpLocks/>
          </p:cNvGrpSpPr>
          <p:nvPr/>
        </p:nvGrpSpPr>
        <p:grpSpPr bwMode="auto">
          <a:xfrm>
            <a:off x="184547" y="4371976"/>
            <a:ext cx="1214438" cy="981075"/>
            <a:chOff x="478326" y="2825649"/>
            <a:chExt cx="1012293" cy="613511"/>
          </a:xfrm>
        </p:grpSpPr>
        <p:sp>
          <p:nvSpPr>
            <p:cNvPr id="52" name="Google Shape;57;p2">
              <a:extLst>
                <a:ext uri="{FF2B5EF4-FFF2-40B4-BE49-F238E27FC236}">
                  <a16:creationId xmlns:a16="http://schemas.microsoft.com/office/drawing/2014/main" id="{444334A6-3263-4BC7-A199-1A42373F6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3" name="Google Shape;58;p2">
              <a:extLst>
                <a:ext uri="{FF2B5EF4-FFF2-40B4-BE49-F238E27FC236}">
                  <a16:creationId xmlns:a16="http://schemas.microsoft.com/office/drawing/2014/main" id="{8DF6F67D-21BC-447D-A8D0-B2FF555400F8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4" name="Google Shape;59;p2">
              <a:extLst>
                <a:ext uri="{FF2B5EF4-FFF2-40B4-BE49-F238E27FC236}">
                  <a16:creationId xmlns:a16="http://schemas.microsoft.com/office/drawing/2014/main" id="{5FC1263B-5DDE-4BF1-BAD7-6BE9E2D3F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5" name="Google Shape;60;p2">
              <a:extLst>
                <a:ext uri="{FF2B5EF4-FFF2-40B4-BE49-F238E27FC236}">
                  <a16:creationId xmlns:a16="http://schemas.microsoft.com/office/drawing/2014/main" id="{AFCBA38B-67C2-4924-B228-545ED34B5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6" name="Google Shape;61;p2">
              <a:extLst>
                <a:ext uri="{FF2B5EF4-FFF2-40B4-BE49-F238E27FC236}">
                  <a16:creationId xmlns:a16="http://schemas.microsoft.com/office/drawing/2014/main" id="{2216676A-1C47-464A-8718-EED8C1EDF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57" name="Google Shape;62;p2">
            <a:extLst>
              <a:ext uri="{FF2B5EF4-FFF2-40B4-BE49-F238E27FC236}">
                <a16:creationId xmlns:a16="http://schemas.microsoft.com/office/drawing/2014/main" id="{D0757E44-BD91-4238-8C63-64F3B5B299D6}"/>
              </a:ext>
            </a:extLst>
          </p:cNvPr>
          <p:cNvSpPr/>
          <p:nvPr/>
        </p:nvSpPr>
        <p:spPr>
          <a:xfrm>
            <a:off x="2530079" y="725488"/>
            <a:ext cx="250031" cy="32385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8" name="Google Shape;63;p2">
            <a:extLst>
              <a:ext uri="{FF2B5EF4-FFF2-40B4-BE49-F238E27FC236}">
                <a16:creationId xmlns:a16="http://schemas.microsoft.com/office/drawing/2014/main" id="{CFCB1D5E-9550-4405-B504-505A34F40670}"/>
              </a:ext>
            </a:extLst>
          </p:cNvPr>
          <p:cNvSpPr/>
          <p:nvPr/>
        </p:nvSpPr>
        <p:spPr>
          <a:xfrm>
            <a:off x="225028" y="309563"/>
            <a:ext cx="394097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9" name="Google Shape;64;p2">
            <a:extLst>
              <a:ext uri="{FF2B5EF4-FFF2-40B4-BE49-F238E27FC236}">
                <a16:creationId xmlns:a16="http://schemas.microsoft.com/office/drawing/2014/main" id="{AB9E2454-253D-423A-A0B1-F427D10559CF}"/>
              </a:ext>
            </a:extLst>
          </p:cNvPr>
          <p:cNvSpPr/>
          <p:nvPr/>
        </p:nvSpPr>
        <p:spPr>
          <a:xfrm>
            <a:off x="0" y="2605089"/>
            <a:ext cx="477441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60" name="Google Shape;65;p2">
            <a:extLst>
              <a:ext uri="{FF2B5EF4-FFF2-40B4-BE49-F238E27FC236}">
                <a16:creationId xmlns:a16="http://schemas.microsoft.com/office/drawing/2014/main" id="{3B656A44-E8C4-4FFC-929B-CAF5DB05EAA4}"/>
              </a:ext>
            </a:extLst>
          </p:cNvPr>
          <p:cNvSpPr/>
          <p:nvPr/>
        </p:nvSpPr>
        <p:spPr>
          <a:xfrm rot="10800000">
            <a:off x="3795712" y="0"/>
            <a:ext cx="1509713" cy="64928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61" name="Google Shape;66;p2">
            <a:extLst>
              <a:ext uri="{FF2B5EF4-FFF2-40B4-BE49-F238E27FC236}">
                <a16:creationId xmlns:a16="http://schemas.microsoft.com/office/drawing/2014/main" id="{80E030B3-FCFE-452A-8C50-71D5D7053CF6}"/>
              </a:ext>
            </a:extLst>
          </p:cNvPr>
          <p:cNvGrpSpPr>
            <a:grpSpLocks/>
          </p:cNvGrpSpPr>
          <p:nvPr/>
        </p:nvGrpSpPr>
        <p:grpSpPr bwMode="auto">
          <a:xfrm>
            <a:off x="184548" y="5424488"/>
            <a:ext cx="582215" cy="1244600"/>
            <a:chOff x="304350" y="3911000"/>
            <a:chExt cx="581394" cy="933655"/>
          </a:xfrm>
        </p:grpSpPr>
        <p:sp>
          <p:nvSpPr>
            <p:cNvPr id="62" name="Google Shape;67;p2">
              <a:extLst>
                <a:ext uri="{FF2B5EF4-FFF2-40B4-BE49-F238E27FC236}">
                  <a16:creationId xmlns:a16="http://schemas.microsoft.com/office/drawing/2014/main" id="{3D4B5F43-03EB-481E-9DCA-B4014E82F99A}"/>
                </a:ext>
              </a:extLst>
            </p:cNvPr>
            <p:cNvSpPr/>
            <p:nvPr/>
          </p:nvSpPr>
          <p:spPr>
            <a:xfrm>
              <a:off x="317428" y="4003889"/>
              <a:ext cx="91549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3" name="Google Shape;68;p2">
              <a:extLst>
                <a:ext uri="{FF2B5EF4-FFF2-40B4-BE49-F238E27FC236}">
                  <a16:creationId xmlns:a16="http://schemas.microsoft.com/office/drawing/2014/main" id="{848440BC-BD92-4851-BFA7-E02EEE0D7F28}"/>
                </a:ext>
              </a:extLst>
            </p:cNvPr>
            <p:cNvSpPr/>
            <p:nvPr/>
          </p:nvSpPr>
          <p:spPr>
            <a:xfrm>
              <a:off x="441078" y="4041998"/>
              <a:ext cx="96305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4" name="Google Shape;69;p2">
              <a:extLst>
                <a:ext uri="{FF2B5EF4-FFF2-40B4-BE49-F238E27FC236}">
                  <a16:creationId xmlns:a16="http://schemas.microsoft.com/office/drawing/2014/main" id="{532E7881-817C-41BA-9B28-28BD18A5A271}"/>
                </a:ext>
              </a:extLst>
            </p:cNvPr>
            <p:cNvSpPr/>
            <p:nvPr/>
          </p:nvSpPr>
          <p:spPr>
            <a:xfrm>
              <a:off x="304350" y="4190858"/>
              <a:ext cx="143862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5" name="Google Shape;70;p2">
              <a:extLst>
                <a:ext uri="{FF2B5EF4-FFF2-40B4-BE49-F238E27FC236}">
                  <a16:creationId xmlns:a16="http://schemas.microsoft.com/office/drawing/2014/main" id="{D834E964-2773-4430-B010-A704CA79A2ED}"/>
                </a:ext>
              </a:extLst>
            </p:cNvPr>
            <p:cNvSpPr/>
            <p:nvPr/>
          </p:nvSpPr>
          <p:spPr>
            <a:xfrm>
              <a:off x="507659" y="4205149"/>
              <a:ext cx="111761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6" name="Google Shape;71;p2">
              <a:extLst>
                <a:ext uri="{FF2B5EF4-FFF2-40B4-BE49-F238E27FC236}">
                  <a16:creationId xmlns:a16="http://schemas.microsoft.com/office/drawing/2014/main" id="{83DEE401-4176-4DFF-A31B-DB7094D35AD3}"/>
                </a:ext>
              </a:extLst>
            </p:cNvPr>
            <p:cNvSpPr/>
            <p:nvPr/>
          </p:nvSpPr>
          <p:spPr>
            <a:xfrm>
              <a:off x="317428" y="4392118"/>
              <a:ext cx="234223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7" name="Google Shape;72;p2">
              <a:extLst>
                <a:ext uri="{FF2B5EF4-FFF2-40B4-BE49-F238E27FC236}">
                  <a16:creationId xmlns:a16="http://schemas.microsoft.com/office/drawing/2014/main" id="{42DA968D-DF6F-4E81-951A-00379F445000}"/>
                </a:ext>
              </a:extLst>
            </p:cNvPr>
            <p:cNvSpPr/>
            <p:nvPr/>
          </p:nvSpPr>
          <p:spPr>
            <a:xfrm>
              <a:off x="608720" y="4336146"/>
              <a:ext cx="115327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8" name="Google Shape;73;p2">
              <a:extLst>
                <a:ext uri="{FF2B5EF4-FFF2-40B4-BE49-F238E27FC236}">
                  <a16:creationId xmlns:a16="http://schemas.microsoft.com/office/drawing/2014/main" id="{D32FB32B-9A43-4232-9D71-991068EF6549}"/>
                </a:ext>
              </a:extLst>
            </p:cNvPr>
            <p:cNvSpPr/>
            <p:nvPr/>
          </p:nvSpPr>
          <p:spPr>
            <a:xfrm>
              <a:off x="351908" y="4538597"/>
              <a:ext cx="297236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9" name="Google Shape;74;p2">
              <a:extLst>
                <a:ext uri="{FF2B5EF4-FFF2-40B4-BE49-F238E27FC236}">
                  <a16:creationId xmlns:a16="http://schemas.microsoft.com/office/drawing/2014/main" id="{B3F9F393-E129-437F-A461-BC538475555A}"/>
                </a:ext>
              </a:extLst>
            </p:cNvPr>
            <p:cNvSpPr/>
            <p:nvPr/>
          </p:nvSpPr>
          <p:spPr>
            <a:xfrm>
              <a:off x="733559" y="4511207"/>
              <a:ext cx="128406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70" name="Google Shape;75;p2">
              <a:extLst>
                <a:ext uri="{FF2B5EF4-FFF2-40B4-BE49-F238E27FC236}">
                  <a16:creationId xmlns:a16="http://schemas.microsoft.com/office/drawing/2014/main" id="{AEB3F9C8-1E81-4F97-B153-A7C941B0EFFF}"/>
                </a:ext>
              </a:extLst>
            </p:cNvPr>
            <p:cNvSpPr/>
            <p:nvPr/>
          </p:nvSpPr>
          <p:spPr>
            <a:xfrm>
              <a:off x="436323" y="4691030"/>
              <a:ext cx="329338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71" name="Google Shape;76;p2">
              <a:extLst>
                <a:ext uri="{FF2B5EF4-FFF2-40B4-BE49-F238E27FC236}">
                  <a16:creationId xmlns:a16="http://schemas.microsoft.com/office/drawing/2014/main" id="{6570B928-2EB4-4A4C-80BF-2B90C6FB6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2147483646 w 11000"/>
                <a:gd name="T1" fmla="*/ 0 h 21246"/>
                <a:gd name="T2" fmla="*/ 2147483646 w 11000"/>
                <a:gd name="T3" fmla="*/ 2147483646 h 21246"/>
                <a:gd name="T4" fmla="*/ 2147483646 w 11000"/>
                <a:gd name="T5" fmla="*/ 2147483646 h 21246"/>
                <a:gd name="T6" fmla="*/ 2147483646 w 11000"/>
                <a:gd name="T7" fmla="*/ 2147483646 h 21246"/>
                <a:gd name="T8" fmla="*/ 2147483646 w 11000"/>
                <a:gd name="T9" fmla="*/ 2147483646 h 21246"/>
                <a:gd name="T10" fmla="*/ 2147483646 w 11000"/>
                <a:gd name="T11" fmla="*/ 2147483646 h 21246"/>
                <a:gd name="T12" fmla="*/ 2147483646 w 11000"/>
                <a:gd name="T13" fmla="*/ 2147483646 h 21246"/>
                <a:gd name="T14" fmla="*/ 2147483646 w 11000"/>
                <a:gd name="T15" fmla="*/ 2147483646 h 21246"/>
                <a:gd name="T16" fmla="*/ 2147483646 w 11000"/>
                <a:gd name="T17" fmla="*/ 2147483646 h 21246"/>
                <a:gd name="T18" fmla="*/ 2147483646 w 11000"/>
                <a:gd name="T19" fmla="*/ 2147483646 h 21246"/>
                <a:gd name="T20" fmla="*/ 2147483646 w 11000"/>
                <a:gd name="T21" fmla="*/ 2147483646 h 21246"/>
                <a:gd name="T22" fmla="*/ 2147483646 w 11000"/>
                <a:gd name="T23" fmla="*/ 2147483646 h 21246"/>
                <a:gd name="T24" fmla="*/ 2147483646 w 11000"/>
                <a:gd name="T25" fmla="*/ 2147483646 h 21246"/>
                <a:gd name="T26" fmla="*/ 2147483646 w 11000"/>
                <a:gd name="T27" fmla="*/ 2147483646 h 21246"/>
                <a:gd name="T28" fmla="*/ 2147483646 w 11000"/>
                <a:gd name="T29" fmla="*/ 2147483646 h 21246"/>
                <a:gd name="T30" fmla="*/ 2147483646 w 11000"/>
                <a:gd name="T31" fmla="*/ 2147483646 h 21246"/>
                <a:gd name="T32" fmla="*/ 2147483646 w 11000"/>
                <a:gd name="T33" fmla="*/ 2147483646 h 21246"/>
                <a:gd name="T34" fmla="*/ 2147483646 w 11000"/>
                <a:gd name="T35" fmla="*/ 2147483646 h 21246"/>
                <a:gd name="T36" fmla="*/ 2147483646 w 11000"/>
                <a:gd name="T37" fmla="*/ 2147483646 h 21246"/>
                <a:gd name="T38" fmla="*/ 2147483646 w 11000"/>
                <a:gd name="T39" fmla="*/ 2147483646 h 21246"/>
                <a:gd name="T40" fmla="*/ 2147483646 w 11000"/>
                <a:gd name="T41" fmla="*/ 2147483646 h 21246"/>
                <a:gd name="T42" fmla="*/ 2147483646 w 11000"/>
                <a:gd name="T43" fmla="*/ 2147483646 h 21246"/>
                <a:gd name="T44" fmla="*/ 2147483646 w 11000"/>
                <a:gd name="T45" fmla="*/ 2147483646 h 21246"/>
                <a:gd name="T46" fmla="*/ 2147483646 w 11000"/>
                <a:gd name="T47" fmla="*/ 2147483646 h 21246"/>
                <a:gd name="T48" fmla="*/ 2147483646 w 11000"/>
                <a:gd name="T49" fmla="*/ 2147483646 h 21246"/>
                <a:gd name="T50" fmla="*/ 2147483646 w 11000"/>
                <a:gd name="T51" fmla="*/ 2147483646 h 21246"/>
                <a:gd name="T52" fmla="*/ 2147483646 w 11000"/>
                <a:gd name="T53" fmla="*/ 2147483646 h 21246"/>
                <a:gd name="T54" fmla="*/ 2147483646 w 11000"/>
                <a:gd name="T55" fmla="*/ 2147483646 h 21246"/>
                <a:gd name="T56" fmla="*/ 2147483646 w 11000"/>
                <a:gd name="T57" fmla="*/ 2147483646 h 21246"/>
                <a:gd name="T58" fmla="*/ 2147483646 w 11000"/>
                <a:gd name="T59" fmla="*/ 2147483646 h 21246"/>
                <a:gd name="T60" fmla="*/ 2147483646 w 11000"/>
                <a:gd name="T61" fmla="*/ 2147483646 h 21246"/>
                <a:gd name="T62" fmla="*/ 214748364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72" name="Google Shape;77;p2">
            <a:extLst>
              <a:ext uri="{FF2B5EF4-FFF2-40B4-BE49-F238E27FC236}">
                <a16:creationId xmlns:a16="http://schemas.microsoft.com/office/drawing/2014/main" id="{B865B8DC-9D4F-4590-A64C-42F5C39D40D1}"/>
              </a:ext>
            </a:extLst>
          </p:cNvPr>
          <p:cNvGrpSpPr>
            <a:grpSpLocks/>
          </p:cNvGrpSpPr>
          <p:nvPr/>
        </p:nvGrpSpPr>
        <p:grpSpPr bwMode="auto">
          <a:xfrm>
            <a:off x="491728" y="2063750"/>
            <a:ext cx="442913" cy="604838"/>
            <a:chOff x="918850" y="1629150"/>
            <a:chExt cx="442250" cy="453124"/>
          </a:xfrm>
        </p:grpSpPr>
        <p:sp>
          <p:nvSpPr>
            <p:cNvPr id="73" name="Google Shape;78;p2">
              <a:extLst>
                <a:ext uri="{FF2B5EF4-FFF2-40B4-BE49-F238E27FC236}">
                  <a16:creationId xmlns:a16="http://schemas.microsoft.com/office/drawing/2014/main" id="{B702FBB3-1233-4328-A454-8BC09B477467}"/>
                </a:ext>
              </a:extLst>
            </p:cNvPr>
            <p:cNvSpPr/>
            <p:nvPr/>
          </p:nvSpPr>
          <p:spPr>
            <a:xfrm>
              <a:off x="1015146" y="1742134"/>
              <a:ext cx="268679" cy="244996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74" name="Google Shape;79;p2">
              <a:extLst>
                <a:ext uri="{FF2B5EF4-FFF2-40B4-BE49-F238E27FC236}">
                  <a16:creationId xmlns:a16="http://schemas.microsoft.com/office/drawing/2014/main" id="{A4E752AA-3AF2-40F8-8C7A-9AAFC35EA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5" name="Google Shape;80;p2">
              <a:extLst>
                <a:ext uri="{FF2B5EF4-FFF2-40B4-BE49-F238E27FC236}">
                  <a16:creationId xmlns:a16="http://schemas.microsoft.com/office/drawing/2014/main" id="{0347A0CD-3A18-4423-8363-EBE59A263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6" name="Google Shape;81;p2">
              <a:extLst>
                <a:ext uri="{FF2B5EF4-FFF2-40B4-BE49-F238E27FC236}">
                  <a16:creationId xmlns:a16="http://schemas.microsoft.com/office/drawing/2014/main" id="{CB6FC921-48BC-448A-8ED3-191CDA881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7" name="Google Shape;82;p2">
              <a:extLst>
                <a:ext uri="{FF2B5EF4-FFF2-40B4-BE49-F238E27FC236}">
                  <a16:creationId xmlns:a16="http://schemas.microsoft.com/office/drawing/2014/main" id="{F43FC830-9944-4FC6-A0DD-1B344321A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8" name="Google Shape;83;p2">
              <a:extLst>
                <a:ext uri="{FF2B5EF4-FFF2-40B4-BE49-F238E27FC236}">
                  <a16:creationId xmlns:a16="http://schemas.microsoft.com/office/drawing/2014/main" id="{7A2EA0FE-0882-4DF2-BFA7-2AA9CA2F8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9" name="Google Shape;84;p2">
              <a:extLst>
                <a:ext uri="{FF2B5EF4-FFF2-40B4-BE49-F238E27FC236}">
                  <a16:creationId xmlns:a16="http://schemas.microsoft.com/office/drawing/2014/main" id="{78535E61-FC22-4DC9-A443-43CEB46DB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0" name="Google Shape;85;p2">
              <a:extLst>
                <a:ext uri="{FF2B5EF4-FFF2-40B4-BE49-F238E27FC236}">
                  <a16:creationId xmlns:a16="http://schemas.microsoft.com/office/drawing/2014/main" id="{D90EA927-1EDD-44AA-91AC-8B537FF92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1" name="Google Shape;86;p2">
              <a:extLst>
                <a:ext uri="{FF2B5EF4-FFF2-40B4-BE49-F238E27FC236}">
                  <a16:creationId xmlns:a16="http://schemas.microsoft.com/office/drawing/2014/main" id="{2E837E73-609D-479B-982C-AC84A3B50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2" name="Google Shape;87;p2">
              <a:extLst>
                <a:ext uri="{FF2B5EF4-FFF2-40B4-BE49-F238E27FC236}">
                  <a16:creationId xmlns:a16="http://schemas.microsoft.com/office/drawing/2014/main" id="{69C80B15-3EA2-4477-99F5-F59EB7ADC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3" name="Google Shape;88;p2">
              <a:extLst>
                <a:ext uri="{FF2B5EF4-FFF2-40B4-BE49-F238E27FC236}">
                  <a16:creationId xmlns:a16="http://schemas.microsoft.com/office/drawing/2014/main" id="{41682FA7-B0BB-410F-BA02-1BB7D0E11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4" name="Google Shape;89;p2">
              <a:extLst>
                <a:ext uri="{FF2B5EF4-FFF2-40B4-BE49-F238E27FC236}">
                  <a16:creationId xmlns:a16="http://schemas.microsoft.com/office/drawing/2014/main" id="{DA841B70-65F6-4F9A-AFED-C74D62032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85" name="Google Shape;90;p2">
            <a:extLst>
              <a:ext uri="{FF2B5EF4-FFF2-40B4-BE49-F238E27FC236}">
                <a16:creationId xmlns:a16="http://schemas.microsoft.com/office/drawing/2014/main" id="{2EBB469A-239F-475E-AB6C-B72757B88DAD}"/>
              </a:ext>
            </a:extLst>
          </p:cNvPr>
          <p:cNvSpPr>
            <a:spLocks/>
          </p:cNvSpPr>
          <p:nvPr/>
        </p:nvSpPr>
        <p:spPr bwMode="auto">
          <a:xfrm rot="4884482">
            <a:off x="216495" y="1356718"/>
            <a:ext cx="411163" cy="434579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6" name="Google Shape;91;p2">
            <a:extLst>
              <a:ext uri="{FF2B5EF4-FFF2-40B4-BE49-F238E27FC236}">
                <a16:creationId xmlns:a16="http://schemas.microsoft.com/office/drawing/2014/main" id="{602FFFE6-0385-438B-B6C9-E62BE072F94D}"/>
              </a:ext>
            </a:extLst>
          </p:cNvPr>
          <p:cNvSpPr/>
          <p:nvPr/>
        </p:nvSpPr>
        <p:spPr>
          <a:xfrm>
            <a:off x="829866" y="5649913"/>
            <a:ext cx="266700" cy="322262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87" name="Google Shape;92;p2">
            <a:extLst>
              <a:ext uri="{FF2B5EF4-FFF2-40B4-BE49-F238E27FC236}">
                <a16:creationId xmlns:a16="http://schemas.microsoft.com/office/drawing/2014/main" id="{60D4463B-5569-4637-A9A5-8AB569A73561}"/>
              </a:ext>
            </a:extLst>
          </p:cNvPr>
          <p:cNvSpPr/>
          <p:nvPr/>
        </p:nvSpPr>
        <p:spPr>
          <a:xfrm>
            <a:off x="296466" y="3833813"/>
            <a:ext cx="251222" cy="24130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88" name="Google Shape;93;p2">
            <a:extLst>
              <a:ext uri="{FF2B5EF4-FFF2-40B4-BE49-F238E27FC236}">
                <a16:creationId xmlns:a16="http://schemas.microsoft.com/office/drawing/2014/main" id="{9CF36A30-E267-44AE-8FB9-55D50AE11D0C}"/>
              </a:ext>
            </a:extLst>
          </p:cNvPr>
          <p:cNvSpPr/>
          <p:nvPr/>
        </p:nvSpPr>
        <p:spPr>
          <a:xfrm rot="10800000">
            <a:off x="8666560" y="4524376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89" name="Google Shape;94;p2">
            <a:extLst>
              <a:ext uri="{FF2B5EF4-FFF2-40B4-BE49-F238E27FC236}">
                <a16:creationId xmlns:a16="http://schemas.microsoft.com/office/drawing/2014/main" id="{54BD2309-CC22-4023-8641-6ECD80E9E146}"/>
              </a:ext>
            </a:extLst>
          </p:cNvPr>
          <p:cNvGrpSpPr>
            <a:grpSpLocks/>
          </p:cNvGrpSpPr>
          <p:nvPr/>
        </p:nvGrpSpPr>
        <p:grpSpPr bwMode="auto">
          <a:xfrm>
            <a:off x="1518048" y="5510213"/>
            <a:ext cx="697706" cy="1244600"/>
            <a:chOff x="1517975" y="4132611"/>
            <a:chExt cx="698732" cy="933635"/>
          </a:xfrm>
        </p:grpSpPr>
        <p:sp>
          <p:nvSpPr>
            <p:cNvPr id="90" name="Google Shape;95;p2">
              <a:extLst>
                <a:ext uri="{FF2B5EF4-FFF2-40B4-BE49-F238E27FC236}">
                  <a16:creationId xmlns:a16="http://schemas.microsoft.com/office/drawing/2014/main" id="{9459D291-F5B9-41F7-80BA-CAEE5749C08C}"/>
                </a:ext>
              </a:extLst>
            </p:cNvPr>
            <p:cNvSpPr/>
            <p:nvPr/>
          </p:nvSpPr>
          <p:spPr>
            <a:xfrm>
              <a:off x="1597864" y="4489869"/>
              <a:ext cx="137124" cy="1381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91" name="Google Shape;96;p2">
              <a:extLst>
                <a:ext uri="{FF2B5EF4-FFF2-40B4-BE49-F238E27FC236}">
                  <a16:creationId xmlns:a16="http://schemas.microsoft.com/office/drawing/2014/main" id="{B7949DE6-B801-4959-965D-53E11959AD88}"/>
                </a:ext>
              </a:extLst>
            </p:cNvPr>
            <p:cNvSpPr/>
            <p:nvPr/>
          </p:nvSpPr>
          <p:spPr>
            <a:xfrm>
              <a:off x="1932922" y="4188581"/>
              <a:ext cx="106121" cy="107177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92" name="Google Shape;97;p2">
              <a:extLst>
                <a:ext uri="{FF2B5EF4-FFF2-40B4-BE49-F238E27FC236}">
                  <a16:creationId xmlns:a16="http://schemas.microsoft.com/office/drawing/2014/main" id="{77732350-BD19-4969-94AB-96E699C8D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147483646 w 3137"/>
                <a:gd name="T1" fmla="*/ 0 h 1325"/>
                <a:gd name="T2" fmla="*/ 2147483646 w 3137"/>
                <a:gd name="T3" fmla="*/ 2147483646 h 1325"/>
                <a:gd name="T4" fmla="*/ 2147483646 w 3137"/>
                <a:gd name="T5" fmla="*/ 2147483646 h 1325"/>
                <a:gd name="T6" fmla="*/ 2147483646 w 3137"/>
                <a:gd name="T7" fmla="*/ 2147483646 h 1325"/>
                <a:gd name="T8" fmla="*/ 2147483646 w 3137"/>
                <a:gd name="T9" fmla="*/ 2147483646 h 1325"/>
                <a:gd name="T10" fmla="*/ 2147483646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3" name="Google Shape;98;p2">
              <a:extLst>
                <a:ext uri="{FF2B5EF4-FFF2-40B4-BE49-F238E27FC236}">
                  <a16:creationId xmlns:a16="http://schemas.microsoft.com/office/drawing/2014/main" id="{4DCD184A-A715-4C8E-B8B9-28F31B4D15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2147483646 w 2602"/>
                <a:gd name="T1" fmla="*/ 2147483646 h 1822"/>
                <a:gd name="T2" fmla="*/ 2147483646 w 2602"/>
                <a:gd name="T3" fmla="*/ 2147483646 h 1822"/>
                <a:gd name="T4" fmla="*/ 2147483646 w 2602"/>
                <a:gd name="T5" fmla="*/ 2147483646 h 1822"/>
                <a:gd name="T6" fmla="*/ 2147483646 w 2602"/>
                <a:gd name="T7" fmla="*/ 2147483646 h 1822"/>
                <a:gd name="T8" fmla="*/ 2147483646 w 2602"/>
                <a:gd name="T9" fmla="*/ 2147483646 h 1822"/>
                <a:gd name="T10" fmla="*/ 2147483646 w 2602"/>
                <a:gd name="T11" fmla="*/ 2147483646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4" name="Google Shape;99;p2">
              <a:extLst>
                <a:ext uri="{FF2B5EF4-FFF2-40B4-BE49-F238E27FC236}">
                  <a16:creationId xmlns:a16="http://schemas.microsoft.com/office/drawing/2014/main" id="{091BF1C8-F025-433C-BC78-94D9A1DF2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2147483646 w 2610"/>
                <a:gd name="T1" fmla="*/ 0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5" name="Google Shape;100;p2">
              <a:extLst>
                <a:ext uri="{FF2B5EF4-FFF2-40B4-BE49-F238E27FC236}">
                  <a16:creationId xmlns:a16="http://schemas.microsoft.com/office/drawing/2014/main" id="{9B147D68-4BAB-47BB-8A95-640CB5DF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2147483646 w 2610"/>
                <a:gd name="T1" fmla="*/ 2147483646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2147483646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6" name="Google Shape;101;p2">
              <a:extLst>
                <a:ext uri="{FF2B5EF4-FFF2-40B4-BE49-F238E27FC236}">
                  <a16:creationId xmlns:a16="http://schemas.microsoft.com/office/drawing/2014/main" id="{7625989D-9175-4129-9FC8-AB0693C18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147483646 w 14492"/>
                <a:gd name="T1" fmla="*/ 0 h 19364"/>
                <a:gd name="T2" fmla="*/ 2147483646 w 14492"/>
                <a:gd name="T3" fmla="*/ 2147483646 h 19364"/>
                <a:gd name="T4" fmla="*/ 2147483646 w 14492"/>
                <a:gd name="T5" fmla="*/ 2147483646 h 19364"/>
                <a:gd name="T6" fmla="*/ 2147483646 w 14492"/>
                <a:gd name="T7" fmla="*/ 2147483646 h 19364"/>
                <a:gd name="T8" fmla="*/ 2147483646 w 14492"/>
                <a:gd name="T9" fmla="*/ 2147483646 h 19364"/>
                <a:gd name="T10" fmla="*/ 2147483646 w 14492"/>
                <a:gd name="T11" fmla="*/ 2147483646 h 19364"/>
                <a:gd name="T12" fmla="*/ 2147483646 w 14492"/>
                <a:gd name="T13" fmla="*/ 2147483646 h 19364"/>
                <a:gd name="T14" fmla="*/ 2147483646 w 14492"/>
                <a:gd name="T15" fmla="*/ 2147483646 h 19364"/>
                <a:gd name="T16" fmla="*/ 2147483646 w 14492"/>
                <a:gd name="T17" fmla="*/ 2147483646 h 19364"/>
                <a:gd name="T18" fmla="*/ 2147483646 w 14492"/>
                <a:gd name="T19" fmla="*/ 2147483646 h 19364"/>
                <a:gd name="T20" fmla="*/ 2147483646 w 14492"/>
                <a:gd name="T21" fmla="*/ 2147483646 h 19364"/>
                <a:gd name="T22" fmla="*/ 2147483646 w 14492"/>
                <a:gd name="T23" fmla="*/ 2147483646 h 19364"/>
                <a:gd name="T24" fmla="*/ 2147483646 w 14492"/>
                <a:gd name="T25" fmla="*/ 2147483646 h 19364"/>
                <a:gd name="T26" fmla="*/ 2147483646 w 14492"/>
                <a:gd name="T27" fmla="*/ 2147483646 h 19364"/>
                <a:gd name="T28" fmla="*/ 2147483646 w 14492"/>
                <a:gd name="T29" fmla="*/ 2147483646 h 19364"/>
                <a:gd name="T30" fmla="*/ 2147483646 w 14492"/>
                <a:gd name="T31" fmla="*/ 2147483646 h 19364"/>
                <a:gd name="T32" fmla="*/ 2147483646 w 14492"/>
                <a:gd name="T33" fmla="*/ 2147483646 h 19364"/>
                <a:gd name="T34" fmla="*/ 2147483646 w 14492"/>
                <a:gd name="T35" fmla="*/ 2147483646 h 19364"/>
                <a:gd name="T36" fmla="*/ 2147483646 w 14492"/>
                <a:gd name="T37" fmla="*/ 2147483646 h 19364"/>
                <a:gd name="T38" fmla="*/ 2147483646 w 14492"/>
                <a:gd name="T39" fmla="*/ 2147483646 h 19364"/>
                <a:gd name="T40" fmla="*/ 2147483646 w 14492"/>
                <a:gd name="T41" fmla="*/ 2147483646 h 19364"/>
                <a:gd name="T42" fmla="*/ 2147483646 w 14492"/>
                <a:gd name="T43" fmla="*/ 2147483646 h 19364"/>
                <a:gd name="T44" fmla="*/ 2147483646 w 14492"/>
                <a:gd name="T45" fmla="*/ 2147483646 h 19364"/>
                <a:gd name="T46" fmla="*/ 2147483646 w 14492"/>
                <a:gd name="T47" fmla="*/ 2147483646 h 19364"/>
                <a:gd name="T48" fmla="*/ 2147483646 w 14492"/>
                <a:gd name="T49" fmla="*/ 2147483646 h 19364"/>
                <a:gd name="T50" fmla="*/ 2147483646 w 14492"/>
                <a:gd name="T51" fmla="*/ 2147483646 h 19364"/>
                <a:gd name="T52" fmla="*/ 2147483646 w 14492"/>
                <a:gd name="T53" fmla="*/ 2147483646 h 19364"/>
                <a:gd name="T54" fmla="*/ 2147483646 w 14492"/>
                <a:gd name="T55" fmla="*/ 2147483646 h 19364"/>
                <a:gd name="T56" fmla="*/ 2147483646 w 14492"/>
                <a:gd name="T57" fmla="*/ 2147483646 h 19364"/>
                <a:gd name="T58" fmla="*/ 2147483646 w 14492"/>
                <a:gd name="T59" fmla="*/ 2147483646 h 19364"/>
                <a:gd name="T60" fmla="*/ 2147483646 w 14492"/>
                <a:gd name="T61" fmla="*/ 2147483646 h 19364"/>
                <a:gd name="T62" fmla="*/ 2147483646 w 14492"/>
                <a:gd name="T63" fmla="*/ 2147483646 h 19364"/>
                <a:gd name="T64" fmla="*/ 2147483646 w 14492"/>
                <a:gd name="T65" fmla="*/ 2147483646 h 19364"/>
                <a:gd name="T66" fmla="*/ 2147483646 w 14492"/>
                <a:gd name="T67" fmla="*/ 2147483646 h 19364"/>
                <a:gd name="T68" fmla="*/ 2147483646 w 14492"/>
                <a:gd name="T69" fmla="*/ 2147483646 h 19364"/>
                <a:gd name="T70" fmla="*/ 2147483646 w 14492"/>
                <a:gd name="T71" fmla="*/ 2147483646 h 19364"/>
                <a:gd name="T72" fmla="*/ 2147483646 w 14492"/>
                <a:gd name="T73" fmla="*/ 2147483646 h 19364"/>
                <a:gd name="T74" fmla="*/ 2147483646 w 14492"/>
                <a:gd name="T75" fmla="*/ 2147483646 h 19364"/>
                <a:gd name="T76" fmla="*/ 2147483646 w 14492"/>
                <a:gd name="T77" fmla="*/ 2147483646 h 19364"/>
                <a:gd name="T78" fmla="*/ 2147483646 w 14492"/>
                <a:gd name="T79" fmla="*/ 2147483646 h 19364"/>
                <a:gd name="T80" fmla="*/ 2147483646 w 14492"/>
                <a:gd name="T81" fmla="*/ 2147483646 h 19364"/>
                <a:gd name="T82" fmla="*/ 2147483646 w 14492"/>
                <a:gd name="T83" fmla="*/ 2147483646 h 19364"/>
                <a:gd name="T84" fmla="*/ 2147483646 w 14492"/>
                <a:gd name="T85" fmla="*/ 2147483646 h 19364"/>
                <a:gd name="T86" fmla="*/ 2147483646 w 14492"/>
                <a:gd name="T87" fmla="*/ 2147483646 h 19364"/>
                <a:gd name="T88" fmla="*/ 2147483646 w 14492"/>
                <a:gd name="T89" fmla="*/ 2147483646 h 19364"/>
                <a:gd name="T90" fmla="*/ 2147483646 w 14492"/>
                <a:gd name="T91" fmla="*/ 2147483646 h 19364"/>
                <a:gd name="T92" fmla="*/ 2147483646 w 14492"/>
                <a:gd name="T93" fmla="*/ 2147483646 h 19364"/>
                <a:gd name="T94" fmla="*/ 2147483646 w 14492"/>
                <a:gd name="T95" fmla="*/ 2147483646 h 19364"/>
                <a:gd name="T96" fmla="*/ 2147483646 w 14492"/>
                <a:gd name="T97" fmla="*/ 2147483646 h 19364"/>
                <a:gd name="T98" fmla="*/ 2147483646 w 14492"/>
                <a:gd name="T99" fmla="*/ 2147483646 h 19364"/>
                <a:gd name="T100" fmla="*/ 2147483646 w 14492"/>
                <a:gd name="T101" fmla="*/ 2147483646 h 19364"/>
                <a:gd name="T102" fmla="*/ 2147483646 w 14492"/>
                <a:gd name="T103" fmla="*/ 2147483646 h 19364"/>
                <a:gd name="T104" fmla="*/ 2147483646 w 14492"/>
                <a:gd name="T105" fmla="*/ 2147483646 h 19364"/>
                <a:gd name="T106" fmla="*/ 2147483646 w 14492"/>
                <a:gd name="T107" fmla="*/ 2147483646 h 19364"/>
                <a:gd name="T108" fmla="*/ 2147483646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97" name="Google Shape;102;p2">
            <a:extLst>
              <a:ext uri="{FF2B5EF4-FFF2-40B4-BE49-F238E27FC236}">
                <a16:creationId xmlns:a16="http://schemas.microsoft.com/office/drawing/2014/main" id="{32895D41-8829-47C6-90A7-164F5632A457}"/>
              </a:ext>
            </a:extLst>
          </p:cNvPr>
          <p:cNvGrpSpPr>
            <a:grpSpLocks/>
          </p:cNvGrpSpPr>
          <p:nvPr/>
        </p:nvGrpSpPr>
        <p:grpSpPr bwMode="auto">
          <a:xfrm>
            <a:off x="829867" y="3128963"/>
            <a:ext cx="469106" cy="595312"/>
            <a:chOff x="984375" y="2346230"/>
            <a:chExt cx="468336" cy="446495"/>
          </a:xfrm>
        </p:grpSpPr>
        <p:sp>
          <p:nvSpPr>
            <p:cNvPr id="98" name="Google Shape;103;p2">
              <a:extLst>
                <a:ext uri="{FF2B5EF4-FFF2-40B4-BE49-F238E27FC236}">
                  <a16:creationId xmlns:a16="http://schemas.microsoft.com/office/drawing/2014/main" id="{F69E7C01-11A5-477A-A9B9-FDE7488C7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6" y="2346230"/>
              <a:ext cx="312816" cy="368096"/>
            </a:xfrm>
            <a:custGeom>
              <a:avLst/>
              <a:gdLst>
                <a:gd name="T0" fmla="*/ 2147483646 w 8024"/>
                <a:gd name="T1" fmla="*/ 2147483646 h 9442"/>
                <a:gd name="T2" fmla="*/ 2147483646 w 8024"/>
                <a:gd name="T3" fmla="*/ 2147483646 h 9442"/>
                <a:gd name="T4" fmla="*/ 2147483646 w 8024"/>
                <a:gd name="T5" fmla="*/ 2147483646 h 9442"/>
                <a:gd name="T6" fmla="*/ 2147483646 w 8024"/>
                <a:gd name="T7" fmla="*/ 2147483646 h 9442"/>
                <a:gd name="T8" fmla="*/ 2147483646 w 8024"/>
                <a:gd name="T9" fmla="*/ 2147483646 h 9442"/>
                <a:gd name="T10" fmla="*/ 2147483646 w 8024"/>
                <a:gd name="T11" fmla="*/ 2147483646 h 9442"/>
                <a:gd name="T12" fmla="*/ 2147483646 w 8024"/>
                <a:gd name="T13" fmla="*/ 2147483646 h 9442"/>
                <a:gd name="T14" fmla="*/ 2147483646 w 8024"/>
                <a:gd name="T15" fmla="*/ 2147483646 h 9442"/>
                <a:gd name="T16" fmla="*/ 2147483646 w 8024"/>
                <a:gd name="T17" fmla="*/ 2147483646 h 9442"/>
                <a:gd name="T18" fmla="*/ 2147483646 w 8024"/>
                <a:gd name="T19" fmla="*/ 2147483646 h 9442"/>
                <a:gd name="T20" fmla="*/ 2147483646 w 8024"/>
                <a:gd name="T21" fmla="*/ 2147483646 h 9442"/>
                <a:gd name="T22" fmla="*/ 2147483646 w 8024"/>
                <a:gd name="T23" fmla="*/ 2147483646 h 9442"/>
                <a:gd name="T24" fmla="*/ 2147483646 w 8024"/>
                <a:gd name="T25" fmla="*/ 2147483646 h 9442"/>
                <a:gd name="T26" fmla="*/ 2147483646 w 8024"/>
                <a:gd name="T27" fmla="*/ 2147483646 h 9442"/>
                <a:gd name="T28" fmla="*/ 2147483646 w 8024"/>
                <a:gd name="T29" fmla="*/ 2147483646 h 9442"/>
                <a:gd name="T30" fmla="*/ 2147483646 w 8024"/>
                <a:gd name="T31" fmla="*/ 0 h 9442"/>
                <a:gd name="T32" fmla="*/ 2147483646 w 8024"/>
                <a:gd name="T33" fmla="*/ 2147483646 h 9442"/>
                <a:gd name="T34" fmla="*/ 2147483646 w 8024"/>
                <a:gd name="T35" fmla="*/ 2147483646 h 9442"/>
                <a:gd name="T36" fmla="*/ 2147483646 w 8024"/>
                <a:gd name="T37" fmla="*/ 2147483646 h 9442"/>
                <a:gd name="T38" fmla="*/ 2147483646 w 8024"/>
                <a:gd name="T39" fmla="*/ 2147483646 h 9442"/>
                <a:gd name="T40" fmla="*/ 2147483646 w 8024"/>
                <a:gd name="T41" fmla="*/ 2147483646 h 9442"/>
                <a:gd name="T42" fmla="*/ 2147483646 w 8024"/>
                <a:gd name="T43" fmla="*/ 2147483646 h 9442"/>
                <a:gd name="T44" fmla="*/ 2147483646 w 8024"/>
                <a:gd name="T45" fmla="*/ 2147483646 h 9442"/>
                <a:gd name="T46" fmla="*/ 2147483646 w 8024"/>
                <a:gd name="T47" fmla="*/ 0 h 9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9" name="Google Shape;104;p2">
              <a:extLst>
                <a:ext uri="{FF2B5EF4-FFF2-40B4-BE49-F238E27FC236}">
                  <a16:creationId xmlns:a16="http://schemas.microsoft.com/office/drawing/2014/main" id="{00A91721-989D-45D0-9CD0-0AABA95B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2147483646 w 1680"/>
                <a:gd name="T1" fmla="*/ 2147483646 h 1745"/>
                <a:gd name="T2" fmla="*/ 2147483646 w 1680"/>
                <a:gd name="T3" fmla="*/ 2147483646 h 1745"/>
                <a:gd name="T4" fmla="*/ 2147483646 w 1680"/>
                <a:gd name="T5" fmla="*/ 2147483646 h 1745"/>
                <a:gd name="T6" fmla="*/ 2147483646 w 1680"/>
                <a:gd name="T7" fmla="*/ 2147483646 h 1745"/>
                <a:gd name="T8" fmla="*/ 2147483646 w 1680"/>
                <a:gd name="T9" fmla="*/ 2147483646 h 1745"/>
                <a:gd name="T10" fmla="*/ 2147483646 w 1680"/>
                <a:gd name="T11" fmla="*/ 2147483646 h 1745"/>
                <a:gd name="T12" fmla="*/ 2147483646 w 1680"/>
                <a:gd name="T13" fmla="*/ 2147483646 h 1745"/>
                <a:gd name="T14" fmla="*/ 2147483646 w 1680"/>
                <a:gd name="T15" fmla="*/ 2147483646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0" name="Google Shape;105;p2">
              <a:extLst>
                <a:ext uri="{FF2B5EF4-FFF2-40B4-BE49-F238E27FC236}">
                  <a16:creationId xmlns:a16="http://schemas.microsoft.com/office/drawing/2014/main" id="{8F77A0CF-5FED-4FD1-9609-370A47AA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2147483646 w 1822"/>
                <a:gd name="T1" fmla="*/ 0 h 1307"/>
                <a:gd name="T2" fmla="*/ 2147483646 w 1822"/>
                <a:gd name="T3" fmla="*/ 2147483646 h 1307"/>
                <a:gd name="T4" fmla="*/ 2147483646 w 1822"/>
                <a:gd name="T5" fmla="*/ 2147483646 h 1307"/>
                <a:gd name="T6" fmla="*/ 2147483646 w 1822"/>
                <a:gd name="T7" fmla="*/ 2147483646 h 1307"/>
                <a:gd name="T8" fmla="*/ 2147483646 w 1822"/>
                <a:gd name="T9" fmla="*/ 2147483646 h 1307"/>
                <a:gd name="T10" fmla="*/ 2147483646 w 1822"/>
                <a:gd name="T11" fmla="*/ 2147483646 h 1307"/>
                <a:gd name="T12" fmla="*/ 2147483646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1" name="Google Shape;106;p2">
              <a:extLst>
                <a:ext uri="{FF2B5EF4-FFF2-40B4-BE49-F238E27FC236}">
                  <a16:creationId xmlns:a16="http://schemas.microsoft.com/office/drawing/2014/main" id="{8E646B41-C91A-4E82-B8DE-296D67270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2147483646 w 6401"/>
                <a:gd name="T1" fmla="*/ 0 h 8270"/>
                <a:gd name="T2" fmla="*/ 2147483646 w 6401"/>
                <a:gd name="T3" fmla="*/ 2147483646 h 8270"/>
                <a:gd name="T4" fmla="*/ 2147483646 w 6401"/>
                <a:gd name="T5" fmla="*/ 2147483646 h 8270"/>
                <a:gd name="T6" fmla="*/ 2147483646 w 6401"/>
                <a:gd name="T7" fmla="*/ 2147483646 h 8270"/>
                <a:gd name="T8" fmla="*/ 2147483646 w 6401"/>
                <a:gd name="T9" fmla="*/ 2147483646 h 8270"/>
                <a:gd name="T10" fmla="*/ 2147483646 w 6401"/>
                <a:gd name="T11" fmla="*/ 2147483646 h 8270"/>
                <a:gd name="T12" fmla="*/ 2147483646 w 6401"/>
                <a:gd name="T13" fmla="*/ 2147483646 h 8270"/>
                <a:gd name="T14" fmla="*/ 2147483646 w 6401"/>
                <a:gd name="T15" fmla="*/ 2147483646 h 8270"/>
                <a:gd name="T16" fmla="*/ 2147483646 w 6401"/>
                <a:gd name="T17" fmla="*/ 2147483646 h 8270"/>
                <a:gd name="T18" fmla="*/ 2147483646 w 6401"/>
                <a:gd name="T19" fmla="*/ 2147483646 h 8270"/>
                <a:gd name="T20" fmla="*/ 2147483646 w 6401"/>
                <a:gd name="T21" fmla="*/ 2147483646 h 8270"/>
                <a:gd name="T22" fmla="*/ 2147483646 w 6401"/>
                <a:gd name="T23" fmla="*/ 2147483646 h 8270"/>
                <a:gd name="T24" fmla="*/ 2147483646 w 6401"/>
                <a:gd name="T25" fmla="*/ 2147483646 h 8270"/>
                <a:gd name="T26" fmla="*/ 2147483646 w 6401"/>
                <a:gd name="T27" fmla="*/ 2147483646 h 8270"/>
                <a:gd name="T28" fmla="*/ 2147483646 w 6401"/>
                <a:gd name="T29" fmla="*/ 2147483646 h 8270"/>
                <a:gd name="T30" fmla="*/ 2147483646 w 6401"/>
                <a:gd name="T31" fmla="*/ 2147483646 h 8270"/>
                <a:gd name="T32" fmla="*/ 2147483646 w 6401"/>
                <a:gd name="T33" fmla="*/ 2147483646 h 8270"/>
                <a:gd name="T34" fmla="*/ 2147483646 w 6401"/>
                <a:gd name="T35" fmla="*/ 2147483646 h 8270"/>
                <a:gd name="T36" fmla="*/ 2147483646 w 6401"/>
                <a:gd name="T37" fmla="*/ 2147483646 h 8270"/>
                <a:gd name="T38" fmla="*/ 2147483646 w 6401"/>
                <a:gd name="T39" fmla="*/ 2147483646 h 8270"/>
                <a:gd name="T40" fmla="*/ 2147483646 w 6401"/>
                <a:gd name="T41" fmla="*/ 2147483646 h 8270"/>
                <a:gd name="T42" fmla="*/ 2147483646 w 6401"/>
                <a:gd name="T43" fmla="*/ 2147483646 h 8270"/>
                <a:gd name="T44" fmla="*/ 2147483646 w 6401"/>
                <a:gd name="T45" fmla="*/ 2147483646 h 8270"/>
                <a:gd name="T46" fmla="*/ 2147483646 w 6401"/>
                <a:gd name="T47" fmla="*/ 2147483646 h 8270"/>
                <a:gd name="T48" fmla="*/ 2147483646 w 6401"/>
                <a:gd name="T49" fmla="*/ 2147483646 h 8270"/>
                <a:gd name="T50" fmla="*/ 2147483646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02" name="Google Shape;107;p2">
            <a:extLst>
              <a:ext uri="{FF2B5EF4-FFF2-40B4-BE49-F238E27FC236}">
                <a16:creationId xmlns:a16="http://schemas.microsoft.com/office/drawing/2014/main" id="{1C61F6B8-14F2-4BD9-8480-4AF59D201127}"/>
              </a:ext>
            </a:extLst>
          </p:cNvPr>
          <p:cNvSpPr>
            <a:spLocks/>
          </p:cNvSpPr>
          <p:nvPr/>
        </p:nvSpPr>
        <p:spPr bwMode="auto">
          <a:xfrm>
            <a:off x="2501504" y="5967413"/>
            <a:ext cx="250031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3" name="Google Shape;108;p2">
            <a:extLst>
              <a:ext uri="{FF2B5EF4-FFF2-40B4-BE49-F238E27FC236}">
                <a16:creationId xmlns:a16="http://schemas.microsoft.com/office/drawing/2014/main" id="{4E0063AE-CFEA-4AC7-AA93-EC941256FE45}"/>
              </a:ext>
            </a:extLst>
          </p:cNvPr>
          <p:cNvSpPr>
            <a:spLocks/>
          </p:cNvSpPr>
          <p:nvPr/>
        </p:nvSpPr>
        <p:spPr bwMode="auto">
          <a:xfrm>
            <a:off x="8362951" y="4140201"/>
            <a:ext cx="213122" cy="328613"/>
          </a:xfrm>
          <a:custGeom>
            <a:avLst/>
            <a:gdLst>
              <a:gd name="T0" fmla="*/ 2147483646 w 6128"/>
              <a:gd name="T1" fmla="*/ 2147483646 h 7092"/>
              <a:gd name="T2" fmla="*/ 2147483646 w 6128"/>
              <a:gd name="T3" fmla="*/ 2147483646 h 7092"/>
              <a:gd name="T4" fmla="*/ 2147483646 w 6128"/>
              <a:gd name="T5" fmla="*/ 2147483646 h 7092"/>
              <a:gd name="T6" fmla="*/ 2147483646 w 6128"/>
              <a:gd name="T7" fmla="*/ 2147483646 h 7092"/>
              <a:gd name="T8" fmla="*/ 2147483646 w 6128"/>
              <a:gd name="T9" fmla="*/ 2147483646 h 7092"/>
              <a:gd name="T10" fmla="*/ 2147483646 w 6128"/>
              <a:gd name="T11" fmla="*/ 2147483646 h 7092"/>
              <a:gd name="T12" fmla="*/ 2147483646 w 6128"/>
              <a:gd name="T13" fmla="*/ 2147483646 h 7092"/>
              <a:gd name="T14" fmla="*/ 2147483646 w 6128"/>
              <a:gd name="T15" fmla="*/ 2147483646 h 7092"/>
              <a:gd name="T16" fmla="*/ 2147483646 w 6128"/>
              <a:gd name="T17" fmla="*/ 2147483646 h 7092"/>
              <a:gd name="T18" fmla="*/ 2147483646 w 6128"/>
              <a:gd name="T19" fmla="*/ 2147483646 h 7092"/>
              <a:gd name="T20" fmla="*/ 2147483646 w 6128"/>
              <a:gd name="T21" fmla="*/ 2147483646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4" name="Google Shape;109;p2">
            <a:extLst>
              <a:ext uri="{FF2B5EF4-FFF2-40B4-BE49-F238E27FC236}">
                <a16:creationId xmlns:a16="http://schemas.microsoft.com/office/drawing/2014/main" id="{675E187E-7881-430C-A15C-8BECA1F4CE2E}"/>
              </a:ext>
            </a:extLst>
          </p:cNvPr>
          <p:cNvSpPr>
            <a:spLocks/>
          </p:cNvSpPr>
          <p:nvPr/>
        </p:nvSpPr>
        <p:spPr bwMode="auto">
          <a:xfrm>
            <a:off x="8578454" y="4470401"/>
            <a:ext cx="135731" cy="207963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5" name="Google Shape;110;p2">
            <a:extLst>
              <a:ext uri="{FF2B5EF4-FFF2-40B4-BE49-F238E27FC236}">
                <a16:creationId xmlns:a16="http://schemas.microsoft.com/office/drawing/2014/main" id="{75383999-3813-4606-924C-8BCC8AAB0ACE}"/>
              </a:ext>
            </a:extLst>
          </p:cNvPr>
          <p:cNvSpPr>
            <a:spLocks/>
          </p:cNvSpPr>
          <p:nvPr/>
        </p:nvSpPr>
        <p:spPr bwMode="auto">
          <a:xfrm>
            <a:off x="7197328" y="5967414"/>
            <a:ext cx="308372" cy="579437"/>
          </a:xfrm>
          <a:custGeom>
            <a:avLst/>
            <a:gdLst>
              <a:gd name="T0" fmla="*/ 2147483646 w 12330"/>
              <a:gd name="T1" fmla="*/ 2147483646 h 17374"/>
              <a:gd name="T2" fmla="*/ 2147483646 w 12330"/>
              <a:gd name="T3" fmla="*/ 2147483646 h 17374"/>
              <a:gd name="T4" fmla="*/ 2147483646 w 12330"/>
              <a:gd name="T5" fmla="*/ 2147483646 h 17374"/>
              <a:gd name="T6" fmla="*/ 2147483646 w 12330"/>
              <a:gd name="T7" fmla="*/ 2147483646 h 17374"/>
              <a:gd name="T8" fmla="*/ 2147483646 w 12330"/>
              <a:gd name="T9" fmla="*/ 2147483646 h 17374"/>
              <a:gd name="T10" fmla="*/ 2147483646 w 12330"/>
              <a:gd name="T11" fmla="*/ 2147483646 h 17374"/>
              <a:gd name="T12" fmla="*/ 2147483646 w 12330"/>
              <a:gd name="T13" fmla="*/ 2147483646 h 17374"/>
              <a:gd name="T14" fmla="*/ 2147483646 w 12330"/>
              <a:gd name="T15" fmla="*/ 2147483646 h 17374"/>
              <a:gd name="T16" fmla="*/ 2147483646 w 12330"/>
              <a:gd name="T17" fmla="*/ 2147483646 h 17374"/>
              <a:gd name="T18" fmla="*/ 2147483646 w 12330"/>
              <a:gd name="T19" fmla="*/ 2147483646 h 17374"/>
              <a:gd name="T20" fmla="*/ 2147483646 w 12330"/>
              <a:gd name="T21" fmla="*/ 2147483646 h 17374"/>
              <a:gd name="T22" fmla="*/ 2147483646 w 12330"/>
              <a:gd name="T23" fmla="*/ 0 h 17374"/>
              <a:gd name="T24" fmla="*/ 2147483646 w 12330"/>
              <a:gd name="T25" fmla="*/ 2147483646 h 17374"/>
              <a:gd name="T26" fmla="*/ 2147483646 w 12330"/>
              <a:gd name="T27" fmla="*/ 2147483646 h 17374"/>
              <a:gd name="T28" fmla="*/ 2147483646 w 12330"/>
              <a:gd name="T29" fmla="*/ 2147483646 h 17374"/>
              <a:gd name="T30" fmla="*/ 2147483646 w 12330"/>
              <a:gd name="T31" fmla="*/ 2147483646 h 17374"/>
              <a:gd name="T32" fmla="*/ 2147483646 w 12330"/>
              <a:gd name="T33" fmla="*/ 2147483646 h 17374"/>
              <a:gd name="T34" fmla="*/ 2147483646 w 12330"/>
              <a:gd name="T35" fmla="*/ 2147483646 h 17374"/>
              <a:gd name="T36" fmla="*/ 2147483646 w 12330"/>
              <a:gd name="T37" fmla="*/ 2147483646 h 17374"/>
              <a:gd name="T38" fmla="*/ 2147483646 w 12330"/>
              <a:gd name="T39" fmla="*/ 2147483646 h 17374"/>
              <a:gd name="T40" fmla="*/ 2147483646 w 12330"/>
              <a:gd name="T41" fmla="*/ 2147483646 h 17374"/>
              <a:gd name="T42" fmla="*/ 2147483646 w 12330"/>
              <a:gd name="T43" fmla="*/ 2147483646 h 17374"/>
              <a:gd name="T44" fmla="*/ 2147483646 w 12330"/>
              <a:gd name="T45" fmla="*/ 2147483646 h 17374"/>
              <a:gd name="T46" fmla="*/ 2147483646 w 12330"/>
              <a:gd name="T47" fmla="*/ 2147483646 h 17374"/>
              <a:gd name="T48" fmla="*/ 2147483646 w 12330"/>
              <a:gd name="T49" fmla="*/ 2147483646 h 17374"/>
              <a:gd name="T50" fmla="*/ 2147483646 w 12330"/>
              <a:gd name="T51" fmla="*/ 2147483646 h 17374"/>
              <a:gd name="T52" fmla="*/ 2147483646 w 12330"/>
              <a:gd name="T53" fmla="*/ 2147483646 h 17374"/>
              <a:gd name="T54" fmla="*/ 2147483646 w 12330"/>
              <a:gd name="T55" fmla="*/ 2147483646 h 17374"/>
              <a:gd name="T56" fmla="*/ 2147483646 w 12330"/>
              <a:gd name="T57" fmla="*/ 2147483646 h 17374"/>
              <a:gd name="T58" fmla="*/ 2147483646 w 12330"/>
              <a:gd name="T59" fmla="*/ 2147483646 h 17374"/>
              <a:gd name="T60" fmla="*/ 2147483646 w 12330"/>
              <a:gd name="T61" fmla="*/ 2147483646 h 17374"/>
              <a:gd name="T62" fmla="*/ 2147483646 w 12330"/>
              <a:gd name="T63" fmla="*/ 2147483646 h 17374"/>
              <a:gd name="T64" fmla="*/ 2147483646 w 12330"/>
              <a:gd name="T65" fmla="*/ 0 h 173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6" name="Google Shape;111;p2">
            <a:extLst>
              <a:ext uri="{FF2B5EF4-FFF2-40B4-BE49-F238E27FC236}">
                <a16:creationId xmlns:a16="http://schemas.microsoft.com/office/drawing/2014/main" id="{088FE49F-0691-4E55-80FE-0D3DF33BC2C1}"/>
              </a:ext>
            </a:extLst>
          </p:cNvPr>
          <p:cNvSpPr/>
          <p:nvPr/>
        </p:nvSpPr>
        <p:spPr>
          <a:xfrm>
            <a:off x="3818335" y="6224589"/>
            <a:ext cx="1507331" cy="649287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07" name="Google Shape;112;p2">
            <a:extLst>
              <a:ext uri="{FF2B5EF4-FFF2-40B4-BE49-F238E27FC236}">
                <a16:creationId xmlns:a16="http://schemas.microsoft.com/office/drawing/2014/main" id="{CA6C366B-4D2C-4054-A877-BD3B86AEC03E}"/>
              </a:ext>
            </a:extLst>
          </p:cNvPr>
          <p:cNvSpPr>
            <a:spLocks/>
          </p:cNvSpPr>
          <p:nvPr/>
        </p:nvSpPr>
        <p:spPr bwMode="auto">
          <a:xfrm>
            <a:off x="8623698" y="3389314"/>
            <a:ext cx="392906" cy="693737"/>
          </a:xfrm>
          <a:custGeom>
            <a:avLst/>
            <a:gdLst>
              <a:gd name="T0" fmla="*/ 2147483646 w 9852"/>
              <a:gd name="T1" fmla="*/ 2147483646 h 13001"/>
              <a:gd name="T2" fmla="*/ 2147483646 w 9852"/>
              <a:gd name="T3" fmla="*/ 2147483646 h 13001"/>
              <a:gd name="T4" fmla="*/ 2147483646 w 9852"/>
              <a:gd name="T5" fmla="*/ 2147483646 h 13001"/>
              <a:gd name="T6" fmla="*/ 2147483646 w 9852"/>
              <a:gd name="T7" fmla="*/ 2147483646 h 13001"/>
              <a:gd name="T8" fmla="*/ 2147483646 w 9852"/>
              <a:gd name="T9" fmla="*/ 2147483646 h 13001"/>
              <a:gd name="T10" fmla="*/ 2147483646 w 9852"/>
              <a:gd name="T11" fmla="*/ 2147483646 h 13001"/>
              <a:gd name="T12" fmla="*/ 2147483646 w 9852"/>
              <a:gd name="T13" fmla="*/ 2147483646 h 13001"/>
              <a:gd name="T14" fmla="*/ 2147483646 w 9852"/>
              <a:gd name="T15" fmla="*/ 2147483646 h 13001"/>
              <a:gd name="T16" fmla="*/ 2147483646 w 9852"/>
              <a:gd name="T17" fmla="*/ 2147483646 h 13001"/>
              <a:gd name="T18" fmla="*/ 2147483646 w 9852"/>
              <a:gd name="T19" fmla="*/ 2147483646 h 13001"/>
              <a:gd name="T20" fmla="*/ 2147483646 w 9852"/>
              <a:gd name="T21" fmla="*/ 2147483646 h 13001"/>
              <a:gd name="T22" fmla="*/ 2147483646 w 9852"/>
              <a:gd name="T23" fmla="*/ 2147483646 h 13001"/>
              <a:gd name="T24" fmla="*/ 2147483646 w 9852"/>
              <a:gd name="T25" fmla="*/ 2147483646 h 13001"/>
              <a:gd name="T26" fmla="*/ 2147483646 w 9852"/>
              <a:gd name="T27" fmla="*/ 2147483646 h 13001"/>
              <a:gd name="T28" fmla="*/ 2147483646 w 9852"/>
              <a:gd name="T29" fmla="*/ 2147483646 h 13001"/>
              <a:gd name="T30" fmla="*/ 2147483646 w 9852"/>
              <a:gd name="T31" fmla="*/ 2147483646 h 13001"/>
              <a:gd name="T32" fmla="*/ 2147483646 w 9852"/>
              <a:gd name="T33" fmla="*/ 2147483646 h 13001"/>
              <a:gd name="T34" fmla="*/ 2147483646 w 9852"/>
              <a:gd name="T35" fmla="*/ 2147483646 h 13001"/>
              <a:gd name="T36" fmla="*/ 2147483646 w 9852"/>
              <a:gd name="T37" fmla="*/ 2147483646 h 13001"/>
              <a:gd name="T38" fmla="*/ 2147483646 w 9852"/>
              <a:gd name="T39" fmla="*/ 2147483646 h 13001"/>
              <a:gd name="T40" fmla="*/ 2147483646 w 9852"/>
              <a:gd name="T41" fmla="*/ 2147483646 h 13001"/>
              <a:gd name="T42" fmla="*/ 2147483646 w 9852"/>
              <a:gd name="T43" fmla="*/ 2147483646 h 13001"/>
              <a:gd name="T44" fmla="*/ 2147483646 w 9852"/>
              <a:gd name="T45" fmla="*/ 2147483646 h 13001"/>
              <a:gd name="T46" fmla="*/ 2147483646 w 9852"/>
              <a:gd name="T47" fmla="*/ 2147483646 h 13001"/>
              <a:gd name="T48" fmla="*/ 2147483646 w 9852"/>
              <a:gd name="T49" fmla="*/ 2147483646 h 13001"/>
              <a:gd name="T50" fmla="*/ 2147483646 w 9852"/>
              <a:gd name="T51" fmla="*/ 2147483646 h 13001"/>
              <a:gd name="T52" fmla="*/ 2147483646 w 9852"/>
              <a:gd name="T53" fmla="*/ 2147483646 h 13001"/>
              <a:gd name="T54" fmla="*/ 2147483646 w 9852"/>
              <a:gd name="T55" fmla="*/ 2147483646 h 13001"/>
              <a:gd name="T56" fmla="*/ 2147483646 w 9852"/>
              <a:gd name="T57" fmla="*/ 2147483646 h 13001"/>
              <a:gd name="T58" fmla="*/ 2147483646 w 9852"/>
              <a:gd name="T59" fmla="*/ 2147483646 h 13001"/>
              <a:gd name="T60" fmla="*/ 2147483646 w 9852"/>
              <a:gd name="T61" fmla="*/ 2147483646 h 13001"/>
              <a:gd name="T62" fmla="*/ 2147483646 w 9852"/>
              <a:gd name="T63" fmla="*/ 2147483646 h 13001"/>
              <a:gd name="T64" fmla="*/ 2147483646 w 9852"/>
              <a:gd name="T65" fmla="*/ 2147483646 h 13001"/>
              <a:gd name="T66" fmla="*/ 2147483646 w 9852"/>
              <a:gd name="T67" fmla="*/ 2147483646 h 13001"/>
              <a:gd name="T68" fmla="*/ 2147483646 w 9852"/>
              <a:gd name="T69" fmla="*/ 2147483646 h 13001"/>
              <a:gd name="T70" fmla="*/ 2147483646 w 9852"/>
              <a:gd name="T71" fmla="*/ 2147483646 h 13001"/>
              <a:gd name="T72" fmla="*/ 2147483646 w 9852"/>
              <a:gd name="T73" fmla="*/ 2147483646 h 13001"/>
              <a:gd name="T74" fmla="*/ 2147483646 w 9852"/>
              <a:gd name="T75" fmla="*/ 2147483646 h 13001"/>
              <a:gd name="T76" fmla="*/ 2147483646 w 9852"/>
              <a:gd name="T77" fmla="*/ 2147483646 h 13001"/>
              <a:gd name="T78" fmla="*/ 2147483646 w 9852"/>
              <a:gd name="T79" fmla="*/ 2147483646 h 13001"/>
              <a:gd name="T80" fmla="*/ 2147483646 w 9852"/>
              <a:gd name="T81" fmla="*/ 2147483646 h 13001"/>
              <a:gd name="T82" fmla="*/ 2147483646 w 9852"/>
              <a:gd name="T83" fmla="*/ 2147483646 h 13001"/>
              <a:gd name="T84" fmla="*/ 2147483646 w 9852"/>
              <a:gd name="T85" fmla="*/ 2147483646 h 13001"/>
              <a:gd name="T86" fmla="*/ 2147483646 w 9852"/>
              <a:gd name="T87" fmla="*/ 2147483646 h 13001"/>
              <a:gd name="T88" fmla="*/ 2147483646 w 9852"/>
              <a:gd name="T89" fmla="*/ 2147483646 h 13001"/>
              <a:gd name="T90" fmla="*/ 2147483646 w 9852"/>
              <a:gd name="T91" fmla="*/ 2147483646 h 13001"/>
              <a:gd name="T92" fmla="*/ 2147483646 w 9852"/>
              <a:gd name="T93" fmla="*/ 2147483646 h 13001"/>
              <a:gd name="T94" fmla="*/ 2147483646 w 9852"/>
              <a:gd name="T95" fmla="*/ 2147483646 h 13001"/>
              <a:gd name="T96" fmla="*/ 2147483646 w 9852"/>
              <a:gd name="T97" fmla="*/ 2147483646 h 13001"/>
              <a:gd name="T98" fmla="*/ 2147483646 w 9852"/>
              <a:gd name="T99" fmla="*/ 2147483646 h 13001"/>
              <a:gd name="T100" fmla="*/ 2147483646 w 9852"/>
              <a:gd name="T101" fmla="*/ 2147483646 h 13001"/>
              <a:gd name="T102" fmla="*/ 2147483646 w 9852"/>
              <a:gd name="T103" fmla="*/ 2147483646 h 13001"/>
              <a:gd name="T104" fmla="*/ 2147483646 w 9852"/>
              <a:gd name="T105" fmla="*/ 2147483646 h 13001"/>
              <a:gd name="T106" fmla="*/ 2147483646 w 9852"/>
              <a:gd name="T107" fmla="*/ 2147483646 h 13001"/>
              <a:gd name="T108" fmla="*/ 2147483646 w 9852"/>
              <a:gd name="T109" fmla="*/ 2147483646 h 13001"/>
              <a:gd name="T110" fmla="*/ 2147483646 w 9852"/>
              <a:gd name="T111" fmla="*/ 2147483646 h 13001"/>
              <a:gd name="T112" fmla="*/ 2147483646 w 9852"/>
              <a:gd name="T113" fmla="*/ 2147483646 h 13001"/>
              <a:gd name="T114" fmla="*/ 2147483646 w 9852"/>
              <a:gd name="T115" fmla="*/ 2147483646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108" name="Google Shape;113;p2">
            <a:extLst>
              <a:ext uri="{FF2B5EF4-FFF2-40B4-BE49-F238E27FC236}">
                <a16:creationId xmlns:a16="http://schemas.microsoft.com/office/drawing/2014/main" id="{009336F4-C335-410B-AD6B-D227DF1B733D}"/>
              </a:ext>
            </a:extLst>
          </p:cNvPr>
          <p:cNvGrpSpPr>
            <a:grpSpLocks/>
          </p:cNvGrpSpPr>
          <p:nvPr/>
        </p:nvGrpSpPr>
        <p:grpSpPr bwMode="auto">
          <a:xfrm rot="8999956">
            <a:off x="8178404" y="96838"/>
            <a:ext cx="581025" cy="1244600"/>
            <a:chOff x="304350" y="3911000"/>
            <a:chExt cx="581394" cy="933655"/>
          </a:xfrm>
        </p:grpSpPr>
        <p:sp>
          <p:nvSpPr>
            <p:cNvPr id="109" name="Google Shape;114;p2">
              <a:extLst>
                <a:ext uri="{FF2B5EF4-FFF2-40B4-BE49-F238E27FC236}">
                  <a16:creationId xmlns:a16="http://schemas.microsoft.com/office/drawing/2014/main" id="{52C5CCE9-F76E-42FF-889D-1380FF1C24C9}"/>
                </a:ext>
              </a:extLst>
            </p:cNvPr>
            <p:cNvSpPr/>
            <p:nvPr/>
          </p:nvSpPr>
          <p:spPr>
            <a:xfrm>
              <a:off x="320863" y="4007381"/>
              <a:ext cx="91737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0" name="Google Shape;115;p2">
              <a:extLst>
                <a:ext uri="{FF2B5EF4-FFF2-40B4-BE49-F238E27FC236}">
                  <a16:creationId xmlns:a16="http://schemas.microsoft.com/office/drawing/2014/main" id="{FF1F9951-117C-4559-9350-EDD2457E4918}"/>
                </a:ext>
              </a:extLst>
            </p:cNvPr>
            <p:cNvSpPr/>
            <p:nvPr/>
          </p:nvSpPr>
          <p:spPr>
            <a:xfrm>
              <a:off x="453663" y="4059745"/>
              <a:ext cx="96501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1" name="Google Shape;116;p2">
              <a:extLst>
                <a:ext uri="{FF2B5EF4-FFF2-40B4-BE49-F238E27FC236}">
                  <a16:creationId xmlns:a16="http://schemas.microsoft.com/office/drawing/2014/main" id="{A4D39AB0-4525-41EE-804D-AFD6AA890AD8}"/>
                </a:ext>
              </a:extLst>
            </p:cNvPr>
            <p:cNvSpPr/>
            <p:nvPr/>
          </p:nvSpPr>
          <p:spPr>
            <a:xfrm>
              <a:off x="318840" y="4201457"/>
              <a:ext cx="145349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2" name="Google Shape;117;p2">
              <a:extLst>
                <a:ext uri="{FF2B5EF4-FFF2-40B4-BE49-F238E27FC236}">
                  <a16:creationId xmlns:a16="http://schemas.microsoft.com/office/drawing/2014/main" id="{5E4CDBE0-AC16-44A8-9734-E1A928F3A09A}"/>
                </a:ext>
              </a:extLst>
            </p:cNvPr>
            <p:cNvSpPr/>
            <p:nvPr/>
          </p:nvSpPr>
          <p:spPr>
            <a:xfrm>
              <a:off x="509628" y="4205917"/>
              <a:ext cx="110798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3" name="Google Shape;118;p2">
              <a:extLst>
                <a:ext uri="{FF2B5EF4-FFF2-40B4-BE49-F238E27FC236}">
                  <a16:creationId xmlns:a16="http://schemas.microsoft.com/office/drawing/2014/main" id="{BCC66FA1-9E91-4B15-B914-7058E2AF6BF2}"/>
                </a:ext>
              </a:extLst>
            </p:cNvPr>
            <p:cNvSpPr/>
            <p:nvPr/>
          </p:nvSpPr>
          <p:spPr>
            <a:xfrm>
              <a:off x="328329" y="4411786"/>
              <a:ext cx="233511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4" name="Google Shape;119;p2">
              <a:extLst>
                <a:ext uri="{FF2B5EF4-FFF2-40B4-BE49-F238E27FC236}">
                  <a16:creationId xmlns:a16="http://schemas.microsoft.com/office/drawing/2014/main" id="{F7028217-0130-4DA0-A48A-ABB9AEFC081D}"/>
                </a:ext>
              </a:extLst>
            </p:cNvPr>
            <p:cNvSpPr/>
            <p:nvPr/>
          </p:nvSpPr>
          <p:spPr>
            <a:xfrm>
              <a:off x="611146" y="4336689"/>
              <a:ext cx="114373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5" name="Google Shape;120;p2">
              <a:extLst>
                <a:ext uri="{FF2B5EF4-FFF2-40B4-BE49-F238E27FC236}">
                  <a16:creationId xmlns:a16="http://schemas.microsoft.com/office/drawing/2014/main" id="{DB9CA815-0DCC-4133-B9FB-EF1C28BE51B5}"/>
                </a:ext>
              </a:extLst>
            </p:cNvPr>
            <p:cNvSpPr/>
            <p:nvPr/>
          </p:nvSpPr>
          <p:spPr>
            <a:xfrm>
              <a:off x="367345" y="4545019"/>
              <a:ext cx="296654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6" name="Google Shape;121;p2">
              <a:extLst>
                <a:ext uri="{FF2B5EF4-FFF2-40B4-BE49-F238E27FC236}">
                  <a16:creationId xmlns:a16="http://schemas.microsoft.com/office/drawing/2014/main" id="{E3A157E8-FD68-43B3-A8C2-D74447A86E09}"/>
                </a:ext>
              </a:extLst>
            </p:cNvPr>
            <p:cNvSpPr/>
            <p:nvPr/>
          </p:nvSpPr>
          <p:spPr>
            <a:xfrm>
              <a:off x="733310" y="4530051"/>
              <a:ext cx="127478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7" name="Google Shape;122;p2">
              <a:extLst>
                <a:ext uri="{FF2B5EF4-FFF2-40B4-BE49-F238E27FC236}">
                  <a16:creationId xmlns:a16="http://schemas.microsoft.com/office/drawing/2014/main" id="{FBA77390-CBF5-4050-84EC-2FCFEAC95426}"/>
                </a:ext>
              </a:extLst>
            </p:cNvPr>
            <p:cNvSpPr/>
            <p:nvPr/>
          </p:nvSpPr>
          <p:spPr>
            <a:xfrm>
              <a:off x="438415" y="4692006"/>
              <a:ext cx="330013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8" name="Google Shape;123;p2">
              <a:extLst>
                <a:ext uri="{FF2B5EF4-FFF2-40B4-BE49-F238E27FC236}">
                  <a16:creationId xmlns:a16="http://schemas.microsoft.com/office/drawing/2014/main" id="{15B34AC4-8E7D-4630-92EB-64599EDCD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2147483646 w 11000"/>
                <a:gd name="T1" fmla="*/ 0 h 21246"/>
                <a:gd name="T2" fmla="*/ 2147483646 w 11000"/>
                <a:gd name="T3" fmla="*/ 2147483646 h 21246"/>
                <a:gd name="T4" fmla="*/ 2147483646 w 11000"/>
                <a:gd name="T5" fmla="*/ 2147483646 h 21246"/>
                <a:gd name="T6" fmla="*/ 2147483646 w 11000"/>
                <a:gd name="T7" fmla="*/ 2147483646 h 21246"/>
                <a:gd name="T8" fmla="*/ 2147483646 w 11000"/>
                <a:gd name="T9" fmla="*/ 2147483646 h 21246"/>
                <a:gd name="T10" fmla="*/ 2147483646 w 11000"/>
                <a:gd name="T11" fmla="*/ 2147483646 h 21246"/>
                <a:gd name="T12" fmla="*/ 2147483646 w 11000"/>
                <a:gd name="T13" fmla="*/ 2147483646 h 21246"/>
                <a:gd name="T14" fmla="*/ 2147483646 w 11000"/>
                <a:gd name="T15" fmla="*/ 2147483646 h 21246"/>
                <a:gd name="T16" fmla="*/ 2147483646 w 11000"/>
                <a:gd name="T17" fmla="*/ 2147483646 h 21246"/>
                <a:gd name="T18" fmla="*/ 2147483646 w 11000"/>
                <a:gd name="T19" fmla="*/ 2147483646 h 21246"/>
                <a:gd name="T20" fmla="*/ 2147483646 w 11000"/>
                <a:gd name="T21" fmla="*/ 2147483646 h 21246"/>
                <a:gd name="T22" fmla="*/ 2147483646 w 11000"/>
                <a:gd name="T23" fmla="*/ 2147483646 h 21246"/>
                <a:gd name="T24" fmla="*/ 2147483646 w 11000"/>
                <a:gd name="T25" fmla="*/ 2147483646 h 21246"/>
                <a:gd name="T26" fmla="*/ 2147483646 w 11000"/>
                <a:gd name="T27" fmla="*/ 2147483646 h 21246"/>
                <a:gd name="T28" fmla="*/ 2147483646 w 11000"/>
                <a:gd name="T29" fmla="*/ 2147483646 h 21246"/>
                <a:gd name="T30" fmla="*/ 2147483646 w 11000"/>
                <a:gd name="T31" fmla="*/ 2147483646 h 21246"/>
                <a:gd name="T32" fmla="*/ 2147483646 w 11000"/>
                <a:gd name="T33" fmla="*/ 2147483646 h 21246"/>
                <a:gd name="T34" fmla="*/ 2147483646 w 11000"/>
                <a:gd name="T35" fmla="*/ 2147483646 h 21246"/>
                <a:gd name="T36" fmla="*/ 2147483646 w 11000"/>
                <a:gd name="T37" fmla="*/ 2147483646 h 21246"/>
                <a:gd name="T38" fmla="*/ 2147483646 w 11000"/>
                <a:gd name="T39" fmla="*/ 2147483646 h 21246"/>
                <a:gd name="T40" fmla="*/ 2147483646 w 11000"/>
                <a:gd name="T41" fmla="*/ 2147483646 h 21246"/>
                <a:gd name="T42" fmla="*/ 2147483646 w 11000"/>
                <a:gd name="T43" fmla="*/ 2147483646 h 21246"/>
                <a:gd name="T44" fmla="*/ 2147483646 w 11000"/>
                <a:gd name="T45" fmla="*/ 2147483646 h 21246"/>
                <a:gd name="T46" fmla="*/ 2147483646 w 11000"/>
                <a:gd name="T47" fmla="*/ 2147483646 h 21246"/>
                <a:gd name="T48" fmla="*/ 2147483646 w 11000"/>
                <a:gd name="T49" fmla="*/ 2147483646 h 21246"/>
                <a:gd name="T50" fmla="*/ 2147483646 w 11000"/>
                <a:gd name="T51" fmla="*/ 2147483646 h 21246"/>
                <a:gd name="T52" fmla="*/ 2147483646 w 11000"/>
                <a:gd name="T53" fmla="*/ 2147483646 h 21246"/>
                <a:gd name="T54" fmla="*/ 2147483646 w 11000"/>
                <a:gd name="T55" fmla="*/ 2147483646 h 21246"/>
                <a:gd name="T56" fmla="*/ 2147483646 w 11000"/>
                <a:gd name="T57" fmla="*/ 2147483646 h 21246"/>
                <a:gd name="T58" fmla="*/ 2147483646 w 11000"/>
                <a:gd name="T59" fmla="*/ 2147483646 h 21246"/>
                <a:gd name="T60" fmla="*/ 2147483646 w 11000"/>
                <a:gd name="T61" fmla="*/ 2147483646 h 21246"/>
                <a:gd name="T62" fmla="*/ 214748364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119" name="Google Shape;124;p2">
            <a:extLst>
              <a:ext uri="{FF2B5EF4-FFF2-40B4-BE49-F238E27FC236}">
                <a16:creationId xmlns:a16="http://schemas.microsoft.com/office/drawing/2014/main" id="{58AF661E-BA9D-470D-B810-C509456A90E3}"/>
              </a:ext>
            </a:extLst>
          </p:cNvPr>
          <p:cNvGrpSpPr>
            <a:grpSpLocks/>
          </p:cNvGrpSpPr>
          <p:nvPr/>
        </p:nvGrpSpPr>
        <p:grpSpPr bwMode="auto">
          <a:xfrm>
            <a:off x="6413898" y="274638"/>
            <a:ext cx="697706" cy="889000"/>
            <a:chOff x="984375" y="2346230"/>
            <a:chExt cx="468336" cy="446495"/>
          </a:xfrm>
        </p:grpSpPr>
        <p:sp>
          <p:nvSpPr>
            <p:cNvPr id="120" name="Google Shape;125;p2">
              <a:extLst>
                <a:ext uri="{FF2B5EF4-FFF2-40B4-BE49-F238E27FC236}">
                  <a16:creationId xmlns:a16="http://schemas.microsoft.com/office/drawing/2014/main" id="{F18DF091-9314-4AFC-8C49-E8CAD34409FA}"/>
                </a:ext>
              </a:extLst>
            </p:cNvPr>
            <p:cNvSpPr/>
            <p:nvPr/>
          </p:nvSpPr>
          <p:spPr>
            <a:xfrm>
              <a:off x="1139421" y="2346230"/>
              <a:ext cx="313290" cy="368358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21" name="Google Shape;126;p2">
              <a:extLst>
                <a:ext uri="{FF2B5EF4-FFF2-40B4-BE49-F238E27FC236}">
                  <a16:creationId xmlns:a16="http://schemas.microsoft.com/office/drawing/2014/main" id="{9D65B771-1EA6-43AC-91FA-F36611474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2147483646 w 1680"/>
                <a:gd name="T1" fmla="*/ 2147483646 h 1745"/>
                <a:gd name="T2" fmla="*/ 2147483646 w 1680"/>
                <a:gd name="T3" fmla="*/ 2147483646 h 1745"/>
                <a:gd name="T4" fmla="*/ 2147483646 w 1680"/>
                <a:gd name="T5" fmla="*/ 2147483646 h 1745"/>
                <a:gd name="T6" fmla="*/ 2147483646 w 1680"/>
                <a:gd name="T7" fmla="*/ 2147483646 h 1745"/>
                <a:gd name="T8" fmla="*/ 2147483646 w 1680"/>
                <a:gd name="T9" fmla="*/ 2147483646 h 1745"/>
                <a:gd name="T10" fmla="*/ 2147483646 w 1680"/>
                <a:gd name="T11" fmla="*/ 2147483646 h 1745"/>
                <a:gd name="T12" fmla="*/ 2147483646 w 1680"/>
                <a:gd name="T13" fmla="*/ 2147483646 h 1745"/>
                <a:gd name="T14" fmla="*/ 2147483646 w 1680"/>
                <a:gd name="T15" fmla="*/ 2147483646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2" name="Google Shape;127;p2">
              <a:extLst>
                <a:ext uri="{FF2B5EF4-FFF2-40B4-BE49-F238E27FC236}">
                  <a16:creationId xmlns:a16="http://schemas.microsoft.com/office/drawing/2014/main" id="{FF07F3E3-AD28-4F12-8BF3-C24DAC7C85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2147483646 w 1822"/>
                <a:gd name="T1" fmla="*/ 0 h 1307"/>
                <a:gd name="T2" fmla="*/ 2147483646 w 1822"/>
                <a:gd name="T3" fmla="*/ 2147483646 h 1307"/>
                <a:gd name="T4" fmla="*/ 2147483646 w 1822"/>
                <a:gd name="T5" fmla="*/ 2147483646 h 1307"/>
                <a:gd name="T6" fmla="*/ 2147483646 w 1822"/>
                <a:gd name="T7" fmla="*/ 2147483646 h 1307"/>
                <a:gd name="T8" fmla="*/ 2147483646 w 1822"/>
                <a:gd name="T9" fmla="*/ 2147483646 h 1307"/>
                <a:gd name="T10" fmla="*/ 2147483646 w 1822"/>
                <a:gd name="T11" fmla="*/ 2147483646 h 1307"/>
                <a:gd name="T12" fmla="*/ 2147483646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3" name="Google Shape;128;p2">
              <a:extLst>
                <a:ext uri="{FF2B5EF4-FFF2-40B4-BE49-F238E27FC236}">
                  <a16:creationId xmlns:a16="http://schemas.microsoft.com/office/drawing/2014/main" id="{EFD3F142-C6EA-4B74-821F-B312B080D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2147483646 w 6401"/>
                <a:gd name="T1" fmla="*/ 0 h 8270"/>
                <a:gd name="T2" fmla="*/ 2147483646 w 6401"/>
                <a:gd name="T3" fmla="*/ 2147483646 h 8270"/>
                <a:gd name="T4" fmla="*/ 2147483646 w 6401"/>
                <a:gd name="T5" fmla="*/ 2147483646 h 8270"/>
                <a:gd name="T6" fmla="*/ 2147483646 w 6401"/>
                <a:gd name="T7" fmla="*/ 2147483646 h 8270"/>
                <a:gd name="T8" fmla="*/ 2147483646 w 6401"/>
                <a:gd name="T9" fmla="*/ 2147483646 h 8270"/>
                <a:gd name="T10" fmla="*/ 2147483646 w 6401"/>
                <a:gd name="T11" fmla="*/ 2147483646 h 8270"/>
                <a:gd name="T12" fmla="*/ 2147483646 w 6401"/>
                <a:gd name="T13" fmla="*/ 2147483646 h 8270"/>
                <a:gd name="T14" fmla="*/ 2147483646 w 6401"/>
                <a:gd name="T15" fmla="*/ 2147483646 h 8270"/>
                <a:gd name="T16" fmla="*/ 2147483646 w 6401"/>
                <a:gd name="T17" fmla="*/ 2147483646 h 8270"/>
                <a:gd name="T18" fmla="*/ 2147483646 w 6401"/>
                <a:gd name="T19" fmla="*/ 2147483646 h 8270"/>
                <a:gd name="T20" fmla="*/ 2147483646 w 6401"/>
                <a:gd name="T21" fmla="*/ 2147483646 h 8270"/>
                <a:gd name="T22" fmla="*/ 2147483646 w 6401"/>
                <a:gd name="T23" fmla="*/ 2147483646 h 8270"/>
                <a:gd name="T24" fmla="*/ 2147483646 w 6401"/>
                <a:gd name="T25" fmla="*/ 2147483646 h 8270"/>
                <a:gd name="T26" fmla="*/ 2147483646 w 6401"/>
                <a:gd name="T27" fmla="*/ 2147483646 h 8270"/>
                <a:gd name="T28" fmla="*/ 2147483646 w 6401"/>
                <a:gd name="T29" fmla="*/ 2147483646 h 8270"/>
                <a:gd name="T30" fmla="*/ 2147483646 w 6401"/>
                <a:gd name="T31" fmla="*/ 2147483646 h 8270"/>
                <a:gd name="T32" fmla="*/ 2147483646 w 6401"/>
                <a:gd name="T33" fmla="*/ 2147483646 h 8270"/>
                <a:gd name="T34" fmla="*/ 2147483646 w 6401"/>
                <a:gd name="T35" fmla="*/ 2147483646 h 8270"/>
                <a:gd name="T36" fmla="*/ 2147483646 w 6401"/>
                <a:gd name="T37" fmla="*/ 2147483646 h 8270"/>
                <a:gd name="T38" fmla="*/ 2147483646 w 6401"/>
                <a:gd name="T39" fmla="*/ 2147483646 h 8270"/>
                <a:gd name="T40" fmla="*/ 2147483646 w 6401"/>
                <a:gd name="T41" fmla="*/ 2147483646 h 8270"/>
                <a:gd name="T42" fmla="*/ 2147483646 w 6401"/>
                <a:gd name="T43" fmla="*/ 2147483646 h 8270"/>
                <a:gd name="T44" fmla="*/ 2147483646 w 6401"/>
                <a:gd name="T45" fmla="*/ 2147483646 h 8270"/>
                <a:gd name="T46" fmla="*/ 2147483646 w 6401"/>
                <a:gd name="T47" fmla="*/ 2147483646 h 8270"/>
                <a:gd name="T48" fmla="*/ 2147483646 w 6401"/>
                <a:gd name="T49" fmla="*/ 2147483646 h 8270"/>
                <a:gd name="T50" fmla="*/ 2147483646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124" name="Google Shape;129;p2">
            <a:extLst>
              <a:ext uri="{FF2B5EF4-FFF2-40B4-BE49-F238E27FC236}">
                <a16:creationId xmlns:a16="http://schemas.microsoft.com/office/drawing/2014/main" id="{4A6F818D-96B7-49CA-BD09-1A13E5C364ED}"/>
              </a:ext>
            </a:extLst>
          </p:cNvPr>
          <p:cNvGrpSpPr>
            <a:grpSpLocks/>
          </p:cNvGrpSpPr>
          <p:nvPr/>
        </p:nvGrpSpPr>
        <p:grpSpPr bwMode="auto">
          <a:xfrm>
            <a:off x="7409260" y="2614613"/>
            <a:ext cx="1166813" cy="976312"/>
            <a:chOff x="6925510" y="205316"/>
            <a:chExt cx="905688" cy="530354"/>
          </a:xfrm>
        </p:grpSpPr>
        <p:sp>
          <p:nvSpPr>
            <p:cNvPr id="125" name="Google Shape;130;p2">
              <a:extLst>
                <a:ext uri="{FF2B5EF4-FFF2-40B4-BE49-F238E27FC236}">
                  <a16:creationId xmlns:a16="http://schemas.microsoft.com/office/drawing/2014/main" id="{DC90617C-32A6-43EC-B947-4DE2CF46F8EA}"/>
                </a:ext>
              </a:extLst>
            </p:cNvPr>
            <p:cNvSpPr/>
            <p:nvPr/>
          </p:nvSpPr>
          <p:spPr>
            <a:xfrm>
              <a:off x="7092785" y="213077"/>
              <a:ext cx="569290" cy="51569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26" name="Google Shape;131;p2">
              <a:extLst>
                <a:ext uri="{FF2B5EF4-FFF2-40B4-BE49-F238E27FC236}">
                  <a16:creationId xmlns:a16="http://schemas.microsoft.com/office/drawing/2014/main" id="{B065164A-5A9E-4508-99C6-CD5CB3D42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7" name="Google Shape;132;p2">
              <a:extLst>
                <a:ext uri="{FF2B5EF4-FFF2-40B4-BE49-F238E27FC236}">
                  <a16:creationId xmlns:a16="http://schemas.microsoft.com/office/drawing/2014/main" id="{0634FEBB-27A9-49DD-A42E-6F12C5712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8" name="Google Shape;133;p2">
              <a:extLst>
                <a:ext uri="{FF2B5EF4-FFF2-40B4-BE49-F238E27FC236}">
                  <a16:creationId xmlns:a16="http://schemas.microsoft.com/office/drawing/2014/main" id="{87B7FDB9-F4EC-44FC-BB6F-997809EB5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9" name="Google Shape;134;p2">
              <a:extLst>
                <a:ext uri="{FF2B5EF4-FFF2-40B4-BE49-F238E27FC236}">
                  <a16:creationId xmlns:a16="http://schemas.microsoft.com/office/drawing/2014/main" id="{D765DA03-A180-400C-91BF-325A9FD1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0" name="Google Shape;135;p2">
              <a:extLst>
                <a:ext uri="{FF2B5EF4-FFF2-40B4-BE49-F238E27FC236}">
                  <a16:creationId xmlns:a16="http://schemas.microsoft.com/office/drawing/2014/main" id="{B6D8ADC2-5EC0-4723-945F-8285FFC0B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31" name="Google Shape;136;p2">
            <a:extLst>
              <a:ext uri="{FF2B5EF4-FFF2-40B4-BE49-F238E27FC236}">
                <a16:creationId xmlns:a16="http://schemas.microsoft.com/office/drawing/2014/main" id="{E2C08ED5-6B61-418F-A613-0E93C33E818C}"/>
              </a:ext>
            </a:extLst>
          </p:cNvPr>
          <p:cNvSpPr/>
          <p:nvPr/>
        </p:nvSpPr>
        <p:spPr>
          <a:xfrm>
            <a:off x="7519988" y="4060825"/>
            <a:ext cx="251222" cy="24130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32" name="Google Shape;137;p2">
            <a:extLst>
              <a:ext uri="{FF2B5EF4-FFF2-40B4-BE49-F238E27FC236}">
                <a16:creationId xmlns:a16="http://schemas.microsoft.com/office/drawing/2014/main" id="{6524E19C-2CFE-49FB-AB70-617A851C9746}"/>
              </a:ext>
            </a:extLst>
          </p:cNvPr>
          <p:cNvSpPr>
            <a:spLocks/>
          </p:cNvSpPr>
          <p:nvPr/>
        </p:nvSpPr>
        <p:spPr bwMode="auto">
          <a:xfrm>
            <a:off x="6637735" y="5646738"/>
            <a:ext cx="250031" cy="328612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33" name="Google Shape;138;p2">
            <a:extLst>
              <a:ext uri="{FF2B5EF4-FFF2-40B4-BE49-F238E27FC236}">
                <a16:creationId xmlns:a16="http://schemas.microsoft.com/office/drawing/2014/main" id="{04FCCA90-55D2-4809-9779-C6AB6CF83684}"/>
              </a:ext>
            </a:extLst>
          </p:cNvPr>
          <p:cNvSpPr>
            <a:spLocks/>
          </p:cNvSpPr>
          <p:nvPr/>
        </p:nvSpPr>
        <p:spPr bwMode="auto">
          <a:xfrm>
            <a:off x="6259117" y="6211888"/>
            <a:ext cx="269081" cy="322262"/>
          </a:xfrm>
          <a:custGeom>
            <a:avLst/>
            <a:gdLst>
              <a:gd name="T0" fmla="*/ 2147483646 w 6134"/>
              <a:gd name="T1" fmla="*/ 0 h 5549"/>
              <a:gd name="T2" fmla="*/ 2147483646 w 6134"/>
              <a:gd name="T3" fmla="*/ 2147483646 h 5549"/>
              <a:gd name="T4" fmla="*/ 2147483646 w 6134"/>
              <a:gd name="T5" fmla="*/ 2147483646 h 5549"/>
              <a:gd name="T6" fmla="*/ 2147483646 w 6134"/>
              <a:gd name="T7" fmla="*/ 2147483646 h 5549"/>
              <a:gd name="T8" fmla="*/ 2147483646 w 6134"/>
              <a:gd name="T9" fmla="*/ 2147483646 h 5549"/>
              <a:gd name="T10" fmla="*/ 2147483646 w 6134"/>
              <a:gd name="T11" fmla="*/ 2147483646 h 5549"/>
              <a:gd name="T12" fmla="*/ 2147483646 w 6134"/>
              <a:gd name="T13" fmla="*/ 2147483646 h 5549"/>
              <a:gd name="T14" fmla="*/ 2147483646 w 6134"/>
              <a:gd name="T15" fmla="*/ 2147483646 h 5549"/>
              <a:gd name="T16" fmla="*/ 2147483646 w 6134"/>
              <a:gd name="T17" fmla="*/ 2147483646 h 5549"/>
              <a:gd name="T18" fmla="*/ 2147483646 w 6134"/>
              <a:gd name="T19" fmla="*/ 2147483646 h 5549"/>
              <a:gd name="T20" fmla="*/ 2147483646 w 6134"/>
              <a:gd name="T21" fmla="*/ 2147483646 h 5549"/>
              <a:gd name="T22" fmla="*/ 2147483646 w 6134"/>
              <a:gd name="T23" fmla="*/ 2147483646 h 5549"/>
              <a:gd name="T24" fmla="*/ 2147483646 w 6134"/>
              <a:gd name="T25" fmla="*/ 2147483646 h 5549"/>
              <a:gd name="T26" fmla="*/ 2147483646 w 6134"/>
              <a:gd name="T27" fmla="*/ 2147483646 h 5549"/>
              <a:gd name="T28" fmla="*/ 2147483646 w 6134"/>
              <a:gd name="T29" fmla="*/ 2147483646 h 5549"/>
              <a:gd name="T30" fmla="*/ 2147483646 w 6134"/>
              <a:gd name="T31" fmla="*/ 2147483646 h 5549"/>
              <a:gd name="T32" fmla="*/ 2147483646 w 6134"/>
              <a:gd name="T33" fmla="*/ 2147483646 h 5549"/>
              <a:gd name="T34" fmla="*/ 2147483646 w 6134"/>
              <a:gd name="T35" fmla="*/ 2147483646 h 5549"/>
              <a:gd name="T36" fmla="*/ 2147483646 w 6134"/>
              <a:gd name="T37" fmla="*/ 2147483646 h 5549"/>
              <a:gd name="T38" fmla="*/ 2147483646 w 6134"/>
              <a:gd name="T39" fmla="*/ 2147483646 h 5549"/>
              <a:gd name="T40" fmla="*/ 2147483646 w 6134"/>
              <a:gd name="T41" fmla="*/ 2147483646 h 5549"/>
              <a:gd name="T42" fmla="*/ 2147483646 w 6134"/>
              <a:gd name="T43" fmla="*/ 2147483646 h 5549"/>
              <a:gd name="T44" fmla="*/ 2147483646 w 6134"/>
              <a:gd name="T45" fmla="*/ 2147483646 h 5549"/>
              <a:gd name="T46" fmla="*/ 2147483646 w 6134"/>
              <a:gd name="T47" fmla="*/ 2147483646 h 5549"/>
              <a:gd name="T48" fmla="*/ 2147483646 w 6134"/>
              <a:gd name="T49" fmla="*/ 2147483646 h 5549"/>
              <a:gd name="T50" fmla="*/ 2147483646 w 6134"/>
              <a:gd name="T51" fmla="*/ 2147483646 h 5549"/>
              <a:gd name="T52" fmla="*/ 2147483646 w 6134"/>
              <a:gd name="T53" fmla="*/ 2147483646 h 5549"/>
              <a:gd name="T54" fmla="*/ 2147483646 w 6134"/>
              <a:gd name="T55" fmla="*/ 2147483646 h 5549"/>
              <a:gd name="T56" fmla="*/ 2147483646 w 6134"/>
              <a:gd name="T57" fmla="*/ 2147483646 h 5549"/>
              <a:gd name="T58" fmla="*/ 2147483646 w 6134"/>
              <a:gd name="T59" fmla="*/ 2147483646 h 5549"/>
              <a:gd name="T60" fmla="*/ 2147483646 w 6134"/>
              <a:gd name="T61" fmla="*/ 2147483646 h 5549"/>
              <a:gd name="T62" fmla="*/ 2147483646 w 6134"/>
              <a:gd name="T63" fmla="*/ 2147483646 h 5549"/>
              <a:gd name="T64" fmla="*/ 2147483646 w 6134"/>
              <a:gd name="T65" fmla="*/ 2147483646 h 5549"/>
              <a:gd name="T66" fmla="*/ 2147483646 w 6134"/>
              <a:gd name="T67" fmla="*/ 2147483646 h 5549"/>
              <a:gd name="T68" fmla="*/ 2147483646 w 6134"/>
              <a:gd name="T69" fmla="*/ 2147483646 h 5549"/>
              <a:gd name="T70" fmla="*/ 2147483646 w 6134"/>
              <a:gd name="T71" fmla="*/ 0 h 55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34" name="Google Shape;139;p2">
            <a:extLst>
              <a:ext uri="{FF2B5EF4-FFF2-40B4-BE49-F238E27FC236}">
                <a16:creationId xmlns:a16="http://schemas.microsoft.com/office/drawing/2014/main" id="{123E93A0-9922-4F3E-957D-7E2F6D082A68}"/>
              </a:ext>
            </a:extLst>
          </p:cNvPr>
          <p:cNvSpPr>
            <a:spLocks/>
          </p:cNvSpPr>
          <p:nvPr/>
        </p:nvSpPr>
        <p:spPr bwMode="auto">
          <a:xfrm>
            <a:off x="5648326" y="554038"/>
            <a:ext cx="251222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845467"/>
            <a:ext cx="4753800" cy="280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4678233"/>
            <a:ext cx="3807900" cy="67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256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5;p3">
            <a:extLst>
              <a:ext uri="{FF2B5EF4-FFF2-40B4-BE49-F238E27FC236}">
                <a16:creationId xmlns:a16="http://schemas.microsoft.com/office/drawing/2014/main" id="{72E1694B-9598-4390-A6B4-C3D910633EDF}"/>
              </a:ext>
            </a:extLst>
          </p:cNvPr>
          <p:cNvSpPr/>
          <p:nvPr/>
        </p:nvSpPr>
        <p:spPr>
          <a:xfrm>
            <a:off x="7649767" y="2662238"/>
            <a:ext cx="250031" cy="330200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6" name="Google Shape;146;p3">
            <a:extLst>
              <a:ext uri="{FF2B5EF4-FFF2-40B4-BE49-F238E27FC236}">
                <a16:creationId xmlns:a16="http://schemas.microsoft.com/office/drawing/2014/main" id="{E88CBDC6-186E-4B01-BF86-30813A22D908}"/>
              </a:ext>
            </a:extLst>
          </p:cNvPr>
          <p:cNvSpPr>
            <a:spLocks/>
          </p:cNvSpPr>
          <p:nvPr/>
        </p:nvSpPr>
        <p:spPr bwMode="auto">
          <a:xfrm rot="19198952">
            <a:off x="7614048" y="4176714"/>
            <a:ext cx="329803" cy="255587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7" name="Google Shape;147;p3">
            <a:extLst>
              <a:ext uri="{FF2B5EF4-FFF2-40B4-BE49-F238E27FC236}">
                <a16:creationId xmlns:a16="http://schemas.microsoft.com/office/drawing/2014/main" id="{11B4C7F6-ECD4-4DC4-8A34-3AC6E65916A5}"/>
              </a:ext>
            </a:extLst>
          </p:cNvPr>
          <p:cNvGrpSpPr>
            <a:grpSpLocks/>
          </p:cNvGrpSpPr>
          <p:nvPr/>
        </p:nvGrpSpPr>
        <p:grpSpPr bwMode="auto">
          <a:xfrm rot="20959702">
            <a:off x="7143750" y="1066801"/>
            <a:ext cx="947738" cy="1204913"/>
            <a:chOff x="984375" y="2346230"/>
            <a:chExt cx="468336" cy="446495"/>
          </a:xfrm>
        </p:grpSpPr>
        <p:sp>
          <p:nvSpPr>
            <p:cNvPr id="8" name="Google Shape;148;p3">
              <a:extLst>
                <a:ext uri="{FF2B5EF4-FFF2-40B4-BE49-F238E27FC236}">
                  <a16:creationId xmlns:a16="http://schemas.microsoft.com/office/drawing/2014/main" id="{DFA31362-6775-464E-AAEA-B681AECA1CBF}"/>
                </a:ext>
              </a:extLst>
            </p:cNvPr>
            <p:cNvSpPr/>
            <p:nvPr/>
          </p:nvSpPr>
          <p:spPr>
            <a:xfrm>
              <a:off x="1135357" y="2342594"/>
              <a:ext cx="313008" cy="368255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9" name="Google Shape;149;p3">
              <a:extLst>
                <a:ext uri="{FF2B5EF4-FFF2-40B4-BE49-F238E27FC236}">
                  <a16:creationId xmlns:a16="http://schemas.microsoft.com/office/drawing/2014/main" id="{7062C721-1649-40FD-971B-E6B7A18A0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2147483646 w 1680"/>
                <a:gd name="T1" fmla="*/ 2147483646 h 1745"/>
                <a:gd name="T2" fmla="*/ 2147483646 w 1680"/>
                <a:gd name="T3" fmla="*/ 2147483646 h 1745"/>
                <a:gd name="T4" fmla="*/ 2147483646 w 1680"/>
                <a:gd name="T5" fmla="*/ 2147483646 h 1745"/>
                <a:gd name="T6" fmla="*/ 2147483646 w 1680"/>
                <a:gd name="T7" fmla="*/ 2147483646 h 1745"/>
                <a:gd name="T8" fmla="*/ 2147483646 w 1680"/>
                <a:gd name="T9" fmla="*/ 2147483646 h 1745"/>
                <a:gd name="T10" fmla="*/ 2147483646 w 1680"/>
                <a:gd name="T11" fmla="*/ 2147483646 h 1745"/>
                <a:gd name="T12" fmla="*/ 2147483646 w 1680"/>
                <a:gd name="T13" fmla="*/ 2147483646 h 1745"/>
                <a:gd name="T14" fmla="*/ 2147483646 w 1680"/>
                <a:gd name="T15" fmla="*/ 2147483646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150;p3">
              <a:extLst>
                <a:ext uri="{FF2B5EF4-FFF2-40B4-BE49-F238E27FC236}">
                  <a16:creationId xmlns:a16="http://schemas.microsoft.com/office/drawing/2014/main" id="{B12CFF0D-9CFA-45C8-99D6-A2CAAA631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2147483646 w 1822"/>
                <a:gd name="T1" fmla="*/ 0 h 1307"/>
                <a:gd name="T2" fmla="*/ 2147483646 w 1822"/>
                <a:gd name="T3" fmla="*/ 2147483646 h 1307"/>
                <a:gd name="T4" fmla="*/ 2147483646 w 1822"/>
                <a:gd name="T5" fmla="*/ 2147483646 h 1307"/>
                <a:gd name="T6" fmla="*/ 2147483646 w 1822"/>
                <a:gd name="T7" fmla="*/ 2147483646 h 1307"/>
                <a:gd name="T8" fmla="*/ 2147483646 w 1822"/>
                <a:gd name="T9" fmla="*/ 2147483646 h 1307"/>
                <a:gd name="T10" fmla="*/ 2147483646 w 1822"/>
                <a:gd name="T11" fmla="*/ 2147483646 h 1307"/>
                <a:gd name="T12" fmla="*/ 2147483646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151;p3">
              <a:extLst>
                <a:ext uri="{FF2B5EF4-FFF2-40B4-BE49-F238E27FC236}">
                  <a16:creationId xmlns:a16="http://schemas.microsoft.com/office/drawing/2014/main" id="{9462722B-8933-4AFF-970D-5F18E989E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2147483646 w 6401"/>
                <a:gd name="T1" fmla="*/ 0 h 8270"/>
                <a:gd name="T2" fmla="*/ 2147483646 w 6401"/>
                <a:gd name="T3" fmla="*/ 2147483646 h 8270"/>
                <a:gd name="T4" fmla="*/ 2147483646 w 6401"/>
                <a:gd name="T5" fmla="*/ 2147483646 h 8270"/>
                <a:gd name="T6" fmla="*/ 2147483646 w 6401"/>
                <a:gd name="T7" fmla="*/ 2147483646 h 8270"/>
                <a:gd name="T8" fmla="*/ 2147483646 w 6401"/>
                <a:gd name="T9" fmla="*/ 2147483646 h 8270"/>
                <a:gd name="T10" fmla="*/ 2147483646 w 6401"/>
                <a:gd name="T11" fmla="*/ 2147483646 h 8270"/>
                <a:gd name="T12" fmla="*/ 2147483646 w 6401"/>
                <a:gd name="T13" fmla="*/ 2147483646 h 8270"/>
                <a:gd name="T14" fmla="*/ 2147483646 w 6401"/>
                <a:gd name="T15" fmla="*/ 2147483646 h 8270"/>
                <a:gd name="T16" fmla="*/ 2147483646 w 6401"/>
                <a:gd name="T17" fmla="*/ 2147483646 h 8270"/>
                <a:gd name="T18" fmla="*/ 2147483646 w 6401"/>
                <a:gd name="T19" fmla="*/ 2147483646 h 8270"/>
                <a:gd name="T20" fmla="*/ 2147483646 w 6401"/>
                <a:gd name="T21" fmla="*/ 2147483646 h 8270"/>
                <a:gd name="T22" fmla="*/ 2147483646 w 6401"/>
                <a:gd name="T23" fmla="*/ 2147483646 h 8270"/>
                <a:gd name="T24" fmla="*/ 2147483646 w 6401"/>
                <a:gd name="T25" fmla="*/ 2147483646 h 8270"/>
                <a:gd name="T26" fmla="*/ 2147483646 w 6401"/>
                <a:gd name="T27" fmla="*/ 2147483646 h 8270"/>
                <a:gd name="T28" fmla="*/ 2147483646 w 6401"/>
                <a:gd name="T29" fmla="*/ 2147483646 h 8270"/>
                <a:gd name="T30" fmla="*/ 2147483646 w 6401"/>
                <a:gd name="T31" fmla="*/ 2147483646 h 8270"/>
                <a:gd name="T32" fmla="*/ 2147483646 w 6401"/>
                <a:gd name="T33" fmla="*/ 2147483646 h 8270"/>
                <a:gd name="T34" fmla="*/ 2147483646 w 6401"/>
                <a:gd name="T35" fmla="*/ 2147483646 h 8270"/>
                <a:gd name="T36" fmla="*/ 2147483646 w 6401"/>
                <a:gd name="T37" fmla="*/ 2147483646 h 8270"/>
                <a:gd name="T38" fmla="*/ 2147483646 w 6401"/>
                <a:gd name="T39" fmla="*/ 2147483646 h 8270"/>
                <a:gd name="T40" fmla="*/ 2147483646 w 6401"/>
                <a:gd name="T41" fmla="*/ 2147483646 h 8270"/>
                <a:gd name="T42" fmla="*/ 2147483646 w 6401"/>
                <a:gd name="T43" fmla="*/ 2147483646 h 8270"/>
                <a:gd name="T44" fmla="*/ 2147483646 w 6401"/>
                <a:gd name="T45" fmla="*/ 2147483646 h 8270"/>
                <a:gd name="T46" fmla="*/ 2147483646 w 6401"/>
                <a:gd name="T47" fmla="*/ 2147483646 h 8270"/>
                <a:gd name="T48" fmla="*/ 2147483646 w 6401"/>
                <a:gd name="T49" fmla="*/ 2147483646 h 8270"/>
                <a:gd name="T50" fmla="*/ 2147483646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12" name="Google Shape;152;p3">
            <a:extLst>
              <a:ext uri="{FF2B5EF4-FFF2-40B4-BE49-F238E27FC236}">
                <a16:creationId xmlns:a16="http://schemas.microsoft.com/office/drawing/2014/main" id="{5B4E4C8E-E857-496C-B0E9-60598AD9DC1F}"/>
              </a:ext>
            </a:extLst>
          </p:cNvPr>
          <p:cNvGrpSpPr>
            <a:grpSpLocks/>
          </p:cNvGrpSpPr>
          <p:nvPr/>
        </p:nvGrpSpPr>
        <p:grpSpPr bwMode="auto">
          <a:xfrm>
            <a:off x="7572376" y="4438651"/>
            <a:ext cx="1156097" cy="2060575"/>
            <a:chOff x="1517975" y="4132611"/>
            <a:chExt cx="698732" cy="933635"/>
          </a:xfrm>
        </p:grpSpPr>
        <p:sp>
          <p:nvSpPr>
            <p:cNvPr id="13" name="Google Shape;153;p3">
              <a:extLst>
                <a:ext uri="{FF2B5EF4-FFF2-40B4-BE49-F238E27FC236}">
                  <a16:creationId xmlns:a16="http://schemas.microsoft.com/office/drawing/2014/main" id="{44D17BF8-0913-4F1F-A13E-A69C4AF4A99B}"/>
                </a:ext>
              </a:extLst>
            </p:cNvPr>
            <p:cNvSpPr/>
            <p:nvPr/>
          </p:nvSpPr>
          <p:spPr>
            <a:xfrm>
              <a:off x="1597851" y="4490097"/>
              <a:ext cx="138163" cy="138103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4" name="Google Shape;154;p3">
              <a:extLst>
                <a:ext uri="{FF2B5EF4-FFF2-40B4-BE49-F238E27FC236}">
                  <a16:creationId xmlns:a16="http://schemas.microsoft.com/office/drawing/2014/main" id="{9AC45C70-E6AE-47D1-8B14-1321BEBB03DE}"/>
                </a:ext>
              </a:extLst>
            </p:cNvPr>
            <p:cNvSpPr/>
            <p:nvPr/>
          </p:nvSpPr>
          <p:spPr>
            <a:xfrm>
              <a:off x="1932465" y="4188715"/>
              <a:ext cx="106501" cy="106455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5" name="Google Shape;155;p3">
              <a:extLst>
                <a:ext uri="{FF2B5EF4-FFF2-40B4-BE49-F238E27FC236}">
                  <a16:creationId xmlns:a16="http://schemas.microsoft.com/office/drawing/2014/main" id="{8642124C-5CBD-4140-A710-C7ABBE71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147483646 w 3137"/>
                <a:gd name="T1" fmla="*/ 0 h 1325"/>
                <a:gd name="T2" fmla="*/ 2147483646 w 3137"/>
                <a:gd name="T3" fmla="*/ 2147483646 h 1325"/>
                <a:gd name="T4" fmla="*/ 2147483646 w 3137"/>
                <a:gd name="T5" fmla="*/ 2147483646 h 1325"/>
                <a:gd name="T6" fmla="*/ 2147483646 w 3137"/>
                <a:gd name="T7" fmla="*/ 2147483646 h 1325"/>
                <a:gd name="T8" fmla="*/ 2147483646 w 3137"/>
                <a:gd name="T9" fmla="*/ 2147483646 h 1325"/>
                <a:gd name="T10" fmla="*/ 2147483646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156;p3">
              <a:extLst>
                <a:ext uri="{FF2B5EF4-FFF2-40B4-BE49-F238E27FC236}">
                  <a16:creationId xmlns:a16="http://schemas.microsoft.com/office/drawing/2014/main" id="{EB9ECE3D-4419-4285-B7F6-FAC01600B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2147483646 w 2602"/>
                <a:gd name="T1" fmla="*/ 2147483646 h 1822"/>
                <a:gd name="T2" fmla="*/ 2147483646 w 2602"/>
                <a:gd name="T3" fmla="*/ 2147483646 h 1822"/>
                <a:gd name="T4" fmla="*/ 2147483646 w 2602"/>
                <a:gd name="T5" fmla="*/ 2147483646 h 1822"/>
                <a:gd name="T6" fmla="*/ 2147483646 w 2602"/>
                <a:gd name="T7" fmla="*/ 2147483646 h 1822"/>
                <a:gd name="T8" fmla="*/ 2147483646 w 2602"/>
                <a:gd name="T9" fmla="*/ 2147483646 h 1822"/>
                <a:gd name="T10" fmla="*/ 2147483646 w 2602"/>
                <a:gd name="T11" fmla="*/ 2147483646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7" name="Google Shape;157;p3">
              <a:extLst>
                <a:ext uri="{FF2B5EF4-FFF2-40B4-BE49-F238E27FC236}">
                  <a16:creationId xmlns:a16="http://schemas.microsoft.com/office/drawing/2014/main" id="{9D786245-1F5D-4426-A049-EE8D56FA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2147483646 w 2610"/>
                <a:gd name="T1" fmla="*/ 0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158;p3">
              <a:extLst>
                <a:ext uri="{FF2B5EF4-FFF2-40B4-BE49-F238E27FC236}">
                  <a16:creationId xmlns:a16="http://schemas.microsoft.com/office/drawing/2014/main" id="{A3C0B086-EABB-4B3A-B531-6260F370C3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2147483646 w 2610"/>
                <a:gd name="T1" fmla="*/ 2147483646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2147483646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159;p3">
              <a:extLst>
                <a:ext uri="{FF2B5EF4-FFF2-40B4-BE49-F238E27FC236}">
                  <a16:creationId xmlns:a16="http://schemas.microsoft.com/office/drawing/2014/main" id="{2731B35A-C0ED-4030-ACCD-FD15A42D3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147483646 w 14492"/>
                <a:gd name="T1" fmla="*/ 0 h 19364"/>
                <a:gd name="T2" fmla="*/ 2147483646 w 14492"/>
                <a:gd name="T3" fmla="*/ 2147483646 h 19364"/>
                <a:gd name="T4" fmla="*/ 2147483646 w 14492"/>
                <a:gd name="T5" fmla="*/ 2147483646 h 19364"/>
                <a:gd name="T6" fmla="*/ 2147483646 w 14492"/>
                <a:gd name="T7" fmla="*/ 2147483646 h 19364"/>
                <a:gd name="T8" fmla="*/ 2147483646 w 14492"/>
                <a:gd name="T9" fmla="*/ 2147483646 h 19364"/>
                <a:gd name="T10" fmla="*/ 2147483646 w 14492"/>
                <a:gd name="T11" fmla="*/ 2147483646 h 19364"/>
                <a:gd name="T12" fmla="*/ 2147483646 w 14492"/>
                <a:gd name="T13" fmla="*/ 2147483646 h 19364"/>
                <a:gd name="T14" fmla="*/ 2147483646 w 14492"/>
                <a:gd name="T15" fmla="*/ 2147483646 h 19364"/>
                <a:gd name="T16" fmla="*/ 2147483646 w 14492"/>
                <a:gd name="T17" fmla="*/ 2147483646 h 19364"/>
                <a:gd name="T18" fmla="*/ 2147483646 w 14492"/>
                <a:gd name="T19" fmla="*/ 2147483646 h 19364"/>
                <a:gd name="T20" fmla="*/ 2147483646 w 14492"/>
                <a:gd name="T21" fmla="*/ 2147483646 h 19364"/>
                <a:gd name="T22" fmla="*/ 2147483646 w 14492"/>
                <a:gd name="T23" fmla="*/ 2147483646 h 19364"/>
                <a:gd name="T24" fmla="*/ 2147483646 w 14492"/>
                <a:gd name="T25" fmla="*/ 2147483646 h 19364"/>
                <a:gd name="T26" fmla="*/ 2147483646 w 14492"/>
                <a:gd name="T27" fmla="*/ 2147483646 h 19364"/>
                <a:gd name="T28" fmla="*/ 2147483646 w 14492"/>
                <a:gd name="T29" fmla="*/ 2147483646 h 19364"/>
                <a:gd name="T30" fmla="*/ 2147483646 w 14492"/>
                <a:gd name="T31" fmla="*/ 2147483646 h 19364"/>
                <a:gd name="T32" fmla="*/ 2147483646 w 14492"/>
                <a:gd name="T33" fmla="*/ 2147483646 h 19364"/>
                <a:gd name="T34" fmla="*/ 2147483646 w 14492"/>
                <a:gd name="T35" fmla="*/ 2147483646 h 19364"/>
                <a:gd name="T36" fmla="*/ 2147483646 w 14492"/>
                <a:gd name="T37" fmla="*/ 2147483646 h 19364"/>
                <a:gd name="T38" fmla="*/ 2147483646 w 14492"/>
                <a:gd name="T39" fmla="*/ 2147483646 h 19364"/>
                <a:gd name="T40" fmla="*/ 2147483646 w 14492"/>
                <a:gd name="T41" fmla="*/ 2147483646 h 19364"/>
                <a:gd name="T42" fmla="*/ 2147483646 w 14492"/>
                <a:gd name="T43" fmla="*/ 2147483646 h 19364"/>
                <a:gd name="T44" fmla="*/ 2147483646 w 14492"/>
                <a:gd name="T45" fmla="*/ 2147483646 h 19364"/>
                <a:gd name="T46" fmla="*/ 2147483646 w 14492"/>
                <a:gd name="T47" fmla="*/ 2147483646 h 19364"/>
                <a:gd name="T48" fmla="*/ 2147483646 w 14492"/>
                <a:gd name="T49" fmla="*/ 2147483646 h 19364"/>
                <a:gd name="T50" fmla="*/ 2147483646 w 14492"/>
                <a:gd name="T51" fmla="*/ 2147483646 h 19364"/>
                <a:gd name="T52" fmla="*/ 2147483646 w 14492"/>
                <a:gd name="T53" fmla="*/ 2147483646 h 19364"/>
                <a:gd name="T54" fmla="*/ 2147483646 w 14492"/>
                <a:gd name="T55" fmla="*/ 2147483646 h 19364"/>
                <a:gd name="T56" fmla="*/ 2147483646 w 14492"/>
                <a:gd name="T57" fmla="*/ 2147483646 h 19364"/>
                <a:gd name="T58" fmla="*/ 2147483646 w 14492"/>
                <a:gd name="T59" fmla="*/ 2147483646 h 19364"/>
                <a:gd name="T60" fmla="*/ 2147483646 w 14492"/>
                <a:gd name="T61" fmla="*/ 2147483646 h 19364"/>
                <a:gd name="T62" fmla="*/ 2147483646 w 14492"/>
                <a:gd name="T63" fmla="*/ 2147483646 h 19364"/>
                <a:gd name="T64" fmla="*/ 2147483646 w 14492"/>
                <a:gd name="T65" fmla="*/ 2147483646 h 19364"/>
                <a:gd name="T66" fmla="*/ 2147483646 w 14492"/>
                <a:gd name="T67" fmla="*/ 2147483646 h 19364"/>
                <a:gd name="T68" fmla="*/ 2147483646 w 14492"/>
                <a:gd name="T69" fmla="*/ 2147483646 h 19364"/>
                <a:gd name="T70" fmla="*/ 2147483646 w 14492"/>
                <a:gd name="T71" fmla="*/ 2147483646 h 19364"/>
                <a:gd name="T72" fmla="*/ 2147483646 w 14492"/>
                <a:gd name="T73" fmla="*/ 2147483646 h 19364"/>
                <a:gd name="T74" fmla="*/ 2147483646 w 14492"/>
                <a:gd name="T75" fmla="*/ 2147483646 h 19364"/>
                <a:gd name="T76" fmla="*/ 2147483646 w 14492"/>
                <a:gd name="T77" fmla="*/ 2147483646 h 19364"/>
                <a:gd name="T78" fmla="*/ 2147483646 w 14492"/>
                <a:gd name="T79" fmla="*/ 2147483646 h 19364"/>
                <a:gd name="T80" fmla="*/ 2147483646 w 14492"/>
                <a:gd name="T81" fmla="*/ 2147483646 h 19364"/>
                <a:gd name="T82" fmla="*/ 2147483646 w 14492"/>
                <a:gd name="T83" fmla="*/ 2147483646 h 19364"/>
                <a:gd name="T84" fmla="*/ 2147483646 w 14492"/>
                <a:gd name="T85" fmla="*/ 2147483646 h 19364"/>
                <a:gd name="T86" fmla="*/ 2147483646 w 14492"/>
                <a:gd name="T87" fmla="*/ 2147483646 h 19364"/>
                <a:gd name="T88" fmla="*/ 2147483646 w 14492"/>
                <a:gd name="T89" fmla="*/ 2147483646 h 19364"/>
                <a:gd name="T90" fmla="*/ 2147483646 w 14492"/>
                <a:gd name="T91" fmla="*/ 2147483646 h 19364"/>
                <a:gd name="T92" fmla="*/ 2147483646 w 14492"/>
                <a:gd name="T93" fmla="*/ 2147483646 h 19364"/>
                <a:gd name="T94" fmla="*/ 2147483646 w 14492"/>
                <a:gd name="T95" fmla="*/ 2147483646 h 19364"/>
                <a:gd name="T96" fmla="*/ 2147483646 w 14492"/>
                <a:gd name="T97" fmla="*/ 2147483646 h 19364"/>
                <a:gd name="T98" fmla="*/ 2147483646 w 14492"/>
                <a:gd name="T99" fmla="*/ 2147483646 h 19364"/>
                <a:gd name="T100" fmla="*/ 2147483646 w 14492"/>
                <a:gd name="T101" fmla="*/ 2147483646 h 19364"/>
                <a:gd name="T102" fmla="*/ 2147483646 w 14492"/>
                <a:gd name="T103" fmla="*/ 2147483646 h 19364"/>
                <a:gd name="T104" fmla="*/ 2147483646 w 14492"/>
                <a:gd name="T105" fmla="*/ 2147483646 h 19364"/>
                <a:gd name="T106" fmla="*/ 2147483646 w 14492"/>
                <a:gd name="T107" fmla="*/ 2147483646 h 19364"/>
                <a:gd name="T108" fmla="*/ 2147483646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20" name="Google Shape;160;p3">
            <a:extLst>
              <a:ext uri="{FF2B5EF4-FFF2-40B4-BE49-F238E27FC236}">
                <a16:creationId xmlns:a16="http://schemas.microsoft.com/office/drawing/2014/main" id="{D6F0F783-0A73-4659-AD7E-35C7DD78A6EA}"/>
              </a:ext>
            </a:extLst>
          </p:cNvPr>
          <p:cNvGrpSpPr>
            <a:grpSpLocks/>
          </p:cNvGrpSpPr>
          <p:nvPr/>
        </p:nvGrpSpPr>
        <p:grpSpPr bwMode="auto">
          <a:xfrm>
            <a:off x="429816" y="439738"/>
            <a:ext cx="1098947" cy="1484312"/>
            <a:chOff x="918850" y="1629150"/>
            <a:chExt cx="442250" cy="453124"/>
          </a:xfrm>
        </p:grpSpPr>
        <p:sp>
          <p:nvSpPr>
            <p:cNvPr id="21" name="Google Shape;161;p3">
              <a:extLst>
                <a:ext uri="{FF2B5EF4-FFF2-40B4-BE49-F238E27FC236}">
                  <a16:creationId xmlns:a16="http://schemas.microsoft.com/office/drawing/2014/main" id="{6BE4D241-8DE0-41E2-99A1-0F9A5C4C7933}"/>
                </a:ext>
              </a:extLst>
            </p:cNvPr>
            <p:cNvSpPr/>
            <p:nvPr/>
          </p:nvSpPr>
          <p:spPr>
            <a:xfrm>
              <a:off x="1016116" y="1742067"/>
              <a:ext cx="267842" cy="24522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2" name="Google Shape;162;p3">
              <a:extLst>
                <a:ext uri="{FF2B5EF4-FFF2-40B4-BE49-F238E27FC236}">
                  <a16:creationId xmlns:a16="http://schemas.microsoft.com/office/drawing/2014/main" id="{C1044156-936B-4E8C-BFE6-97232C0C5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163;p3">
              <a:extLst>
                <a:ext uri="{FF2B5EF4-FFF2-40B4-BE49-F238E27FC236}">
                  <a16:creationId xmlns:a16="http://schemas.microsoft.com/office/drawing/2014/main" id="{CB686427-5F55-4849-AD44-63CA26226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164;p3">
              <a:extLst>
                <a:ext uri="{FF2B5EF4-FFF2-40B4-BE49-F238E27FC236}">
                  <a16:creationId xmlns:a16="http://schemas.microsoft.com/office/drawing/2014/main" id="{95F7B928-FF75-4609-87F9-161EE54BE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165;p3">
              <a:extLst>
                <a:ext uri="{FF2B5EF4-FFF2-40B4-BE49-F238E27FC236}">
                  <a16:creationId xmlns:a16="http://schemas.microsoft.com/office/drawing/2014/main" id="{7F3E64D4-B9DA-4C39-A9CF-300305F60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166;p3">
              <a:extLst>
                <a:ext uri="{FF2B5EF4-FFF2-40B4-BE49-F238E27FC236}">
                  <a16:creationId xmlns:a16="http://schemas.microsoft.com/office/drawing/2014/main" id="{6D7BB69F-B792-4C81-94A3-BF2A675A2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167;p3">
              <a:extLst>
                <a:ext uri="{FF2B5EF4-FFF2-40B4-BE49-F238E27FC236}">
                  <a16:creationId xmlns:a16="http://schemas.microsoft.com/office/drawing/2014/main" id="{17FD1444-6074-40DD-A1BD-017184374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168;p3">
              <a:extLst>
                <a:ext uri="{FF2B5EF4-FFF2-40B4-BE49-F238E27FC236}">
                  <a16:creationId xmlns:a16="http://schemas.microsoft.com/office/drawing/2014/main" id="{DB8E6C73-82BD-4F74-BEFD-6DE870547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169;p3">
              <a:extLst>
                <a:ext uri="{FF2B5EF4-FFF2-40B4-BE49-F238E27FC236}">
                  <a16:creationId xmlns:a16="http://schemas.microsoft.com/office/drawing/2014/main" id="{8B1DE674-B655-44D8-953B-1157B13EE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170;p3">
              <a:extLst>
                <a:ext uri="{FF2B5EF4-FFF2-40B4-BE49-F238E27FC236}">
                  <a16:creationId xmlns:a16="http://schemas.microsoft.com/office/drawing/2014/main" id="{B2C9033C-AC0A-4E03-B591-3AE80F3EB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171;p3">
              <a:extLst>
                <a:ext uri="{FF2B5EF4-FFF2-40B4-BE49-F238E27FC236}">
                  <a16:creationId xmlns:a16="http://schemas.microsoft.com/office/drawing/2014/main" id="{17A32FAD-1153-4160-BB12-ADF792218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172;p3">
              <a:extLst>
                <a:ext uri="{FF2B5EF4-FFF2-40B4-BE49-F238E27FC236}">
                  <a16:creationId xmlns:a16="http://schemas.microsoft.com/office/drawing/2014/main" id="{31570BB1-0DC0-480C-A012-32315BD26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3" name="Google Shape;173;p3">
            <a:extLst>
              <a:ext uri="{FF2B5EF4-FFF2-40B4-BE49-F238E27FC236}">
                <a16:creationId xmlns:a16="http://schemas.microsoft.com/office/drawing/2014/main" id="{2F8BFFE1-D856-4A41-ABFD-033E33E31F2E}"/>
              </a:ext>
            </a:extLst>
          </p:cNvPr>
          <p:cNvSpPr>
            <a:spLocks/>
          </p:cNvSpPr>
          <p:nvPr/>
        </p:nvSpPr>
        <p:spPr bwMode="auto">
          <a:xfrm>
            <a:off x="429816" y="4545014"/>
            <a:ext cx="180975" cy="238125"/>
          </a:xfrm>
          <a:custGeom>
            <a:avLst/>
            <a:gdLst>
              <a:gd name="T0" fmla="*/ 2147483646 w 7736"/>
              <a:gd name="T1" fmla="*/ 2147483646 h 6918"/>
              <a:gd name="T2" fmla="*/ 2147483646 w 7736"/>
              <a:gd name="T3" fmla="*/ 2147483646 h 6918"/>
              <a:gd name="T4" fmla="*/ 2147483646 w 7736"/>
              <a:gd name="T5" fmla="*/ 2147483646 h 6918"/>
              <a:gd name="T6" fmla="*/ 2147483646 w 7736"/>
              <a:gd name="T7" fmla="*/ 2147483646 h 6918"/>
              <a:gd name="T8" fmla="*/ 2147483646 w 7736"/>
              <a:gd name="T9" fmla="*/ 2147483646 h 6918"/>
              <a:gd name="T10" fmla="*/ 2147483646 w 7736"/>
              <a:gd name="T11" fmla="*/ 2147483646 h 6918"/>
              <a:gd name="T12" fmla="*/ 2147483646 w 7736"/>
              <a:gd name="T13" fmla="*/ 2147483646 h 6918"/>
              <a:gd name="T14" fmla="*/ 2147483646 w 7736"/>
              <a:gd name="T15" fmla="*/ 2147483646 h 6918"/>
              <a:gd name="T16" fmla="*/ 2147483646 w 7736"/>
              <a:gd name="T17" fmla="*/ 2147483646 h 6918"/>
              <a:gd name="T18" fmla="*/ 2147483646 w 7736"/>
              <a:gd name="T19" fmla="*/ 2147483646 h 6918"/>
              <a:gd name="T20" fmla="*/ 2147483646 w 7736"/>
              <a:gd name="T21" fmla="*/ 2147483646 h 6918"/>
              <a:gd name="T22" fmla="*/ 2147483646 w 7736"/>
              <a:gd name="T23" fmla="*/ 2147483646 h 6918"/>
              <a:gd name="T24" fmla="*/ 2147483646 w 7736"/>
              <a:gd name="T25" fmla="*/ 2147483646 h 6918"/>
              <a:gd name="T26" fmla="*/ 2147483646 w 7736"/>
              <a:gd name="T27" fmla="*/ 2147483646 h 6918"/>
              <a:gd name="T28" fmla="*/ 2147483646 w 7736"/>
              <a:gd name="T29" fmla="*/ 2147483646 h 6918"/>
              <a:gd name="T30" fmla="*/ 2147483646 w 7736"/>
              <a:gd name="T31" fmla="*/ 2147483646 h 6918"/>
              <a:gd name="T32" fmla="*/ 2147483646 w 7736"/>
              <a:gd name="T33" fmla="*/ 2147483646 h 69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4" name="Google Shape;174;p3">
            <a:extLst>
              <a:ext uri="{FF2B5EF4-FFF2-40B4-BE49-F238E27FC236}">
                <a16:creationId xmlns:a16="http://schemas.microsoft.com/office/drawing/2014/main" id="{E42D379B-D08A-431B-928C-BCAE9B883701}"/>
              </a:ext>
            </a:extLst>
          </p:cNvPr>
          <p:cNvSpPr/>
          <p:nvPr/>
        </p:nvSpPr>
        <p:spPr>
          <a:xfrm>
            <a:off x="-4763" y="1562101"/>
            <a:ext cx="723900" cy="148431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5" name="Google Shape;175;p3">
            <a:extLst>
              <a:ext uri="{FF2B5EF4-FFF2-40B4-BE49-F238E27FC236}">
                <a16:creationId xmlns:a16="http://schemas.microsoft.com/office/drawing/2014/main" id="{8D7DE339-D876-4BB1-8888-DCE7A35A7029}"/>
              </a:ext>
            </a:extLst>
          </p:cNvPr>
          <p:cNvSpPr>
            <a:spLocks/>
          </p:cNvSpPr>
          <p:nvPr/>
        </p:nvSpPr>
        <p:spPr bwMode="auto">
          <a:xfrm>
            <a:off x="1022748" y="2146301"/>
            <a:ext cx="282178" cy="37147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6" name="Google Shape;176;p3">
            <a:extLst>
              <a:ext uri="{FF2B5EF4-FFF2-40B4-BE49-F238E27FC236}">
                <a16:creationId xmlns:a16="http://schemas.microsoft.com/office/drawing/2014/main" id="{5C6894A1-55F1-4063-BA46-B054E7135ABD}"/>
              </a:ext>
            </a:extLst>
          </p:cNvPr>
          <p:cNvSpPr/>
          <p:nvPr/>
        </p:nvSpPr>
        <p:spPr>
          <a:xfrm>
            <a:off x="719137" y="2905126"/>
            <a:ext cx="282179" cy="327025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7" name="Google Shape;177;p3">
            <a:extLst>
              <a:ext uri="{FF2B5EF4-FFF2-40B4-BE49-F238E27FC236}">
                <a16:creationId xmlns:a16="http://schemas.microsoft.com/office/drawing/2014/main" id="{3DBCFD7F-B0D5-4953-A6A9-5FEBFEE5C527}"/>
              </a:ext>
            </a:extLst>
          </p:cNvPr>
          <p:cNvSpPr>
            <a:spLocks/>
          </p:cNvSpPr>
          <p:nvPr/>
        </p:nvSpPr>
        <p:spPr bwMode="auto">
          <a:xfrm>
            <a:off x="8382000" y="3938589"/>
            <a:ext cx="214313" cy="333375"/>
          </a:xfrm>
          <a:custGeom>
            <a:avLst/>
            <a:gdLst>
              <a:gd name="T0" fmla="*/ 2147483646 w 6128"/>
              <a:gd name="T1" fmla="*/ 2147483646 h 7092"/>
              <a:gd name="T2" fmla="*/ 2147483646 w 6128"/>
              <a:gd name="T3" fmla="*/ 2147483646 h 7092"/>
              <a:gd name="T4" fmla="*/ 2147483646 w 6128"/>
              <a:gd name="T5" fmla="*/ 2147483646 h 7092"/>
              <a:gd name="T6" fmla="*/ 2147483646 w 6128"/>
              <a:gd name="T7" fmla="*/ 2147483646 h 7092"/>
              <a:gd name="T8" fmla="*/ 2147483646 w 6128"/>
              <a:gd name="T9" fmla="*/ 2147483646 h 7092"/>
              <a:gd name="T10" fmla="*/ 2147483646 w 6128"/>
              <a:gd name="T11" fmla="*/ 2147483646 h 7092"/>
              <a:gd name="T12" fmla="*/ 2147483646 w 6128"/>
              <a:gd name="T13" fmla="*/ 2147483646 h 7092"/>
              <a:gd name="T14" fmla="*/ 2147483646 w 6128"/>
              <a:gd name="T15" fmla="*/ 2147483646 h 7092"/>
              <a:gd name="T16" fmla="*/ 2147483646 w 6128"/>
              <a:gd name="T17" fmla="*/ 2147483646 h 7092"/>
              <a:gd name="T18" fmla="*/ 2147483646 w 6128"/>
              <a:gd name="T19" fmla="*/ 2147483646 h 7092"/>
              <a:gd name="T20" fmla="*/ 2147483646 w 6128"/>
              <a:gd name="T21" fmla="*/ 2147483646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8" name="Google Shape;178;p3">
            <a:extLst>
              <a:ext uri="{FF2B5EF4-FFF2-40B4-BE49-F238E27FC236}">
                <a16:creationId xmlns:a16="http://schemas.microsoft.com/office/drawing/2014/main" id="{289C4AE5-DA2F-4937-8C8F-2FC829423395}"/>
              </a:ext>
            </a:extLst>
          </p:cNvPr>
          <p:cNvSpPr>
            <a:spLocks/>
          </p:cNvSpPr>
          <p:nvPr/>
        </p:nvSpPr>
        <p:spPr bwMode="auto">
          <a:xfrm>
            <a:off x="8601076" y="4273550"/>
            <a:ext cx="136922" cy="211138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9" name="Google Shape;179;p3">
            <a:extLst>
              <a:ext uri="{FF2B5EF4-FFF2-40B4-BE49-F238E27FC236}">
                <a16:creationId xmlns:a16="http://schemas.microsoft.com/office/drawing/2014/main" id="{B62FAC11-D7C6-45BD-959D-E383C6CBBA90}"/>
              </a:ext>
            </a:extLst>
          </p:cNvPr>
          <p:cNvSpPr>
            <a:spLocks/>
          </p:cNvSpPr>
          <p:nvPr/>
        </p:nvSpPr>
        <p:spPr bwMode="auto">
          <a:xfrm rot="737986">
            <a:off x="882253" y="3776663"/>
            <a:ext cx="375047" cy="658812"/>
          </a:xfrm>
          <a:custGeom>
            <a:avLst/>
            <a:gdLst>
              <a:gd name="T0" fmla="*/ 2147483646 w 9852"/>
              <a:gd name="T1" fmla="*/ 2147483646 h 13001"/>
              <a:gd name="T2" fmla="*/ 2147483646 w 9852"/>
              <a:gd name="T3" fmla="*/ 2147483646 h 13001"/>
              <a:gd name="T4" fmla="*/ 2147483646 w 9852"/>
              <a:gd name="T5" fmla="*/ 2147483646 h 13001"/>
              <a:gd name="T6" fmla="*/ 2147483646 w 9852"/>
              <a:gd name="T7" fmla="*/ 2147483646 h 13001"/>
              <a:gd name="T8" fmla="*/ 2147483646 w 9852"/>
              <a:gd name="T9" fmla="*/ 2147483646 h 13001"/>
              <a:gd name="T10" fmla="*/ 2147483646 w 9852"/>
              <a:gd name="T11" fmla="*/ 2147483646 h 13001"/>
              <a:gd name="T12" fmla="*/ 2147483646 w 9852"/>
              <a:gd name="T13" fmla="*/ 2147483646 h 13001"/>
              <a:gd name="T14" fmla="*/ 2147483646 w 9852"/>
              <a:gd name="T15" fmla="*/ 2147483646 h 13001"/>
              <a:gd name="T16" fmla="*/ 2147483646 w 9852"/>
              <a:gd name="T17" fmla="*/ 2147483646 h 13001"/>
              <a:gd name="T18" fmla="*/ 2147483646 w 9852"/>
              <a:gd name="T19" fmla="*/ 2147483646 h 13001"/>
              <a:gd name="T20" fmla="*/ 2147483646 w 9852"/>
              <a:gd name="T21" fmla="*/ 2147483646 h 13001"/>
              <a:gd name="T22" fmla="*/ 2147483646 w 9852"/>
              <a:gd name="T23" fmla="*/ 2147483646 h 13001"/>
              <a:gd name="T24" fmla="*/ 2147483646 w 9852"/>
              <a:gd name="T25" fmla="*/ 2147483646 h 13001"/>
              <a:gd name="T26" fmla="*/ 2147483646 w 9852"/>
              <a:gd name="T27" fmla="*/ 2147483646 h 13001"/>
              <a:gd name="T28" fmla="*/ 2147483646 w 9852"/>
              <a:gd name="T29" fmla="*/ 2147483646 h 13001"/>
              <a:gd name="T30" fmla="*/ 2147483646 w 9852"/>
              <a:gd name="T31" fmla="*/ 2147483646 h 13001"/>
              <a:gd name="T32" fmla="*/ 2147483646 w 9852"/>
              <a:gd name="T33" fmla="*/ 2147483646 h 13001"/>
              <a:gd name="T34" fmla="*/ 2147483646 w 9852"/>
              <a:gd name="T35" fmla="*/ 2147483646 h 13001"/>
              <a:gd name="T36" fmla="*/ 2147483646 w 9852"/>
              <a:gd name="T37" fmla="*/ 2147483646 h 13001"/>
              <a:gd name="T38" fmla="*/ 2147483646 w 9852"/>
              <a:gd name="T39" fmla="*/ 2147483646 h 13001"/>
              <a:gd name="T40" fmla="*/ 2147483646 w 9852"/>
              <a:gd name="T41" fmla="*/ 2147483646 h 13001"/>
              <a:gd name="T42" fmla="*/ 2147483646 w 9852"/>
              <a:gd name="T43" fmla="*/ 2147483646 h 13001"/>
              <a:gd name="T44" fmla="*/ 2147483646 w 9852"/>
              <a:gd name="T45" fmla="*/ 2147483646 h 13001"/>
              <a:gd name="T46" fmla="*/ 2147483646 w 9852"/>
              <a:gd name="T47" fmla="*/ 2147483646 h 13001"/>
              <a:gd name="T48" fmla="*/ 2147483646 w 9852"/>
              <a:gd name="T49" fmla="*/ 2147483646 h 13001"/>
              <a:gd name="T50" fmla="*/ 2147483646 w 9852"/>
              <a:gd name="T51" fmla="*/ 2147483646 h 13001"/>
              <a:gd name="T52" fmla="*/ 2147483646 w 9852"/>
              <a:gd name="T53" fmla="*/ 2147483646 h 13001"/>
              <a:gd name="T54" fmla="*/ 2147483646 w 9852"/>
              <a:gd name="T55" fmla="*/ 2147483646 h 13001"/>
              <a:gd name="T56" fmla="*/ 2147483646 w 9852"/>
              <a:gd name="T57" fmla="*/ 2147483646 h 13001"/>
              <a:gd name="T58" fmla="*/ 2147483646 w 9852"/>
              <a:gd name="T59" fmla="*/ 2147483646 h 13001"/>
              <a:gd name="T60" fmla="*/ 2147483646 w 9852"/>
              <a:gd name="T61" fmla="*/ 2147483646 h 13001"/>
              <a:gd name="T62" fmla="*/ 2147483646 w 9852"/>
              <a:gd name="T63" fmla="*/ 2147483646 h 13001"/>
              <a:gd name="T64" fmla="*/ 2147483646 w 9852"/>
              <a:gd name="T65" fmla="*/ 2147483646 h 13001"/>
              <a:gd name="T66" fmla="*/ 2147483646 w 9852"/>
              <a:gd name="T67" fmla="*/ 2147483646 h 13001"/>
              <a:gd name="T68" fmla="*/ 2147483646 w 9852"/>
              <a:gd name="T69" fmla="*/ 2147483646 h 13001"/>
              <a:gd name="T70" fmla="*/ 2147483646 w 9852"/>
              <a:gd name="T71" fmla="*/ 2147483646 h 13001"/>
              <a:gd name="T72" fmla="*/ 2147483646 w 9852"/>
              <a:gd name="T73" fmla="*/ 2147483646 h 13001"/>
              <a:gd name="T74" fmla="*/ 2147483646 w 9852"/>
              <a:gd name="T75" fmla="*/ 2147483646 h 13001"/>
              <a:gd name="T76" fmla="*/ 2147483646 w 9852"/>
              <a:gd name="T77" fmla="*/ 2147483646 h 13001"/>
              <a:gd name="T78" fmla="*/ 2147483646 w 9852"/>
              <a:gd name="T79" fmla="*/ 2147483646 h 13001"/>
              <a:gd name="T80" fmla="*/ 2147483646 w 9852"/>
              <a:gd name="T81" fmla="*/ 2147483646 h 13001"/>
              <a:gd name="T82" fmla="*/ 2147483646 w 9852"/>
              <a:gd name="T83" fmla="*/ 2147483646 h 13001"/>
              <a:gd name="T84" fmla="*/ 2147483646 w 9852"/>
              <a:gd name="T85" fmla="*/ 2147483646 h 13001"/>
              <a:gd name="T86" fmla="*/ 2147483646 w 9852"/>
              <a:gd name="T87" fmla="*/ 2147483646 h 13001"/>
              <a:gd name="T88" fmla="*/ 2147483646 w 9852"/>
              <a:gd name="T89" fmla="*/ 2147483646 h 13001"/>
              <a:gd name="T90" fmla="*/ 2147483646 w 9852"/>
              <a:gd name="T91" fmla="*/ 2147483646 h 13001"/>
              <a:gd name="T92" fmla="*/ 2147483646 w 9852"/>
              <a:gd name="T93" fmla="*/ 2147483646 h 13001"/>
              <a:gd name="T94" fmla="*/ 2147483646 w 9852"/>
              <a:gd name="T95" fmla="*/ 2147483646 h 13001"/>
              <a:gd name="T96" fmla="*/ 2147483646 w 9852"/>
              <a:gd name="T97" fmla="*/ 2147483646 h 13001"/>
              <a:gd name="T98" fmla="*/ 2147483646 w 9852"/>
              <a:gd name="T99" fmla="*/ 2147483646 h 13001"/>
              <a:gd name="T100" fmla="*/ 2147483646 w 9852"/>
              <a:gd name="T101" fmla="*/ 2147483646 h 13001"/>
              <a:gd name="T102" fmla="*/ 2147483646 w 9852"/>
              <a:gd name="T103" fmla="*/ 2147483646 h 13001"/>
              <a:gd name="T104" fmla="*/ 2147483646 w 9852"/>
              <a:gd name="T105" fmla="*/ 2147483646 h 13001"/>
              <a:gd name="T106" fmla="*/ 2147483646 w 9852"/>
              <a:gd name="T107" fmla="*/ 2147483646 h 13001"/>
              <a:gd name="T108" fmla="*/ 2147483646 w 9852"/>
              <a:gd name="T109" fmla="*/ 2147483646 h 13001"/>
              <a:gd name="T110" fmla="*/ 2147483646 w 9852"/>
              <a:gd name="T111" fmla="*/ 2147483646 h 13001"/>
              <a:gd name="T112" fmla="*/ 2147483646 w 9852"/>
              <a:gd name="T113" fmla="*/ 2147483646 h 13001"/>
              <a:gd name="T114" fmla="*/ 2147483646 w 9852"/>
              <a:gd name="T115" fmla="*/ 2147483646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0" name="Google Shape;180;p3">
            <a:extLst>
              <a:ext uri="{FF2B5EF4-FFF2-40B4-BE49-F238E27FC236}">
                <a16:creationId xmlns:a16="http://schemas.microsoft.com/office/drawing/2014/main" id="{02504EBD-FC3B-4E54-9A8E-FFD391AEEE9D}"/>
              </a:ext>
            </a:extLst>
          </p:cNvPr>
          <p:cNvSpPr>
            <a:spLocks/>
          </p:cNvSpPr>
          <p:nvPr/>
        </p:nvSpPr>
        <p:spPr bwMode="auto">
          <a:xfrm>
            <a:off x="180975" y="295276"/>
            <a:ext cx="180975" cy="2397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1" name="Google Shape;181;p3">
            <a:extLst>
              <a:ext uri="{FF2B5EF4-FFF2-40B4-BE49-F238E27FC236}">
                <a16:creationId xmlns:a16="http://schemas.microsoft.com/office/drawing/2014/main" id="{C79FD77C-15B5-4F0D-A61A-B3480383BCA3}"/>
              </a:ext>
            </a:extLst>
          </p:cNvPr>
          <p:cNvSpPr/>
          <p:nvPr/>
        </p:nvSpPr>
        <p:spPr>
          <a:xfrm>
            <a:off x="7572375" y="357189"/>
            <a:ext cx="275035" cy="319087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42" name="Google Shape;182;p3">
            <a:extLst>
              <a:ext uri="{FF2B5EF4-FFF2-40B4-BE49-F238E27FC236}">
                <a16:creationId xmlns:a16="http://schemas.microsoft.com/office/drawing/2014/main" id="{FF6E0492-FEC9-453F-8911-4BC16BC4D449}"/>
              </a:ext>
            </a:extLst>
          </p:cNvPr>
          <p:cNvGrpSpPr>
            <a:grpSpLocks/>
          </p:cNvGrpSpPr>
          <p:nvPr/>
        </p:nvGrpSpPr>
        <p:grpSpPr bwMode="auto">
          <a:xfrm rot="18434104" flipH="1">
            <a:off x="8222655" y="2185394"/>
            <a:ext cx="593725" cy="715565"/>
            <a:chOff x="304350" y="3911000"/>
            <a:chExt cx="581394" cy="933655"/>
          </a:xfrm>
        </p:grpSpPr>
        <p:sp>
          <p:nvSpPr>
            <p:cNvPr id="43" name="Google Shape;183;p3">
              <a:extLst>
                <a:ext uri="{FF2B5EF4-FFF2-40B4-BE49-F238E27FC236}">
                  <a16:creationId xmlns:a16="http://schemas.microsoft.com/office/drawing/2014/main" id="{D6C69E18-3559-4FFF-9046-BF4A87C04777}"/>
                </a:ext>
              </a:extLst>
            </p:cNvPr>
            <p:cNvSpPr/>
            <p:nvPr/>
          </p:nvSpPr>
          <p:spPr>
            <a:xfrm>
              <a:off x="318872" y="3993411"/>
              <a:ext cx="90163" cy="11340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4" name="Google Shape;184;p3">
              <a:extLst>
                <a:ext uri="{FF2B5EF4-FFF2-40B4-BE49-F238E27FC236}">
                  <a16:creationId xmlns:a16="http://schemas.microsoft.com/office/drawing/2014/main" id="{0F00C088-840A-47CA-95C5-6EB33A029DFB}"/>
                </a:ext>
              </a:extLst>
            </p:cNvPr>
            <p:cNvSpPr/>
            <p:nvPr/>
          </p:nvSpPr>
          <p:spPr>
            <a:xfrm>
              <a:off x="440963" y="4035532"/>
              <a:ext cx="96381" cy="156903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5" name="Google Shape;185;p3">
              <a:extLst>
                <a:ext uri="{FF2B5EF4-FFF2-40B4-BE49-F238E27FC236}">
                  <a16:creationId xmlns:a16="http://schemas.microsoft.com/office/drawing/2014/main" id="{9F16F8A7-D025-4DA5-8A22-73ED2B5130BA}"/>
                </a:ext>
              </a:extLst>
            </p:cNvPr>
            <p:cNvSpPr/>
            <p:nvPr/>
          </p:nvSpPr>
          <p:spPr>
            <a:xfrm>
              <a:off x="292854" y="4175181"/>
              <a:ext cx="144572" cy="108745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6" name="Google Shape;186;p3">
              <a:extLst>
                <a:ext uri="{FF2B5EF4-FFF2-40B4-BE49-F238E27FC236}">
                  <a16:creationId xmlns:a16="http://schemas.microsoft.com/office/drawing/2014/main" id="{B85053E0-810F-4841-A5D8-54CED156C86A}"/>
                </a:ext>
              </a:extLst>
            </p:cNvPr>
            <p:cNvSpPr/>
            <p:nvPr/>
          </p:nvSpPr>
          <p:spPr>
            <a:xfrm>
              <a:off x="507300" y="4197262"/>
              <a:ext cx="111926" cy="187973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7" name="Google Shape;187;p3">
              <a:extLst>
                <a:ext uri="{FF2B5EF4-FFF2-40B4-BE49-F238E27FC236}">
                  <a16:creationId xmlns:a16="http://schemas.microsoft.com/office/drawing/2014/main" id="{A2A34BA3-E175-4766-B71C-DE7F44901F21}"/>
                </a:ext>
              </a:extLst>
            </p:cNvPr>
            <p:cNvSpPr/>
            <p:nvPr/>
          </p:nvSpPr>
          <p:spPr>
            <a:xfrm>
              <a:off x="303071" y="4372522"/>
              <a:ext cx="234734" cy="118066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8" name="Google Shape;188;p3">
              <a:extLst>
                <a:ext uri="{FF2B5EF4-FFF2-40B4-BE49-F238E27FC236}">
                  <a16:creationId xmlns:a16="http://schemas.microsoft.com/office/drawing/2014/main" id="{451CC34F-E145-4FC0-A435-5BC67BE37C21}"/>
                </a:ext>
              </a:extLst>
            </p:cNvPr>
            <p:cNvSpPr/>
            <p:nvPr/>
          </p:nvSpPr>
          <p:spPr>
            <a:xfrm>
              <a:off x="603125" y="4318126"/>
              <a:ext cx="115035" cy="21904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9" name="Google Shape;189;p3">
              <a:extLst>
                <a:ext uri="{FF2B5EF4-FFF2-40B4-BE49-F238E27FC236}">
                  <a16:creationId xmlns:a16="http://schemas.microsoft.com/office/drawing/2014/main" id="{F1C3EC1C-43A7-403B-9CC0-8570F6425C49}"/>
                </a:ext>
              </a:extLst>
            </p:cNvPr>
            <p:cNvSpPr/>
            <p:nvPr/>
          </p:nvSpPr>
          <p:spPr>
            <a:xfrm>
              <a:off x="350735" y="4534751"/>
              <a:ext cx="298470" cy="10563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0" name="Google Shape;190;p3">
              <a:extLst>
                <a:ext uri="{FF2B5EF4-FFF2-40B4-BE49-F238E27FC236}">
                  <a16:creationId xmlns:a16="http://schemas.microsoft.com/office/drawing/2014/main" id="{5CAAD1BE-7336-4A77-8D43-2E5A434C2B9A}"/>
                </a:ext>
              </a:extLst>
            </p:cNvPr>
            <p:cNvSpPr/>
            <p:nvPr/>
          </p:nvSpPr>
          <p:spPr>
            <a:xfrm>
              <a:off x="716652" y="4494287"/>
              <a:ext cx="129025" cy="194188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1" name="Google Shape;191;p3">
              <a:extLst>
                <a:ext uri="{FF2B5EF4-FFF2-40B4-BE49-F238E27FC236}">
                  <a16:creationId xmlns:a16="http://schemas.microsoft.com/office/drawing/2014/main" id="{E3DE28FC-A7E2-4266-83AA-501CAAA533EA}"/>
                </a:ext>
              </a:extLst>
            </p:cNvPr>
            <p:cNvSpPr/>
            <p:nvPr/>
          </p:nvSpPr>
          <p:spPr>
            <a:xfrm>
              <a:off x="433211" y="4677058"/>
              <a:ext cx="329560" cy="8699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2" name="Google Shape;192;p3">
              <a:extLst>
                <a:ext uri="{FF2B5EF4-FFF2-40B4-BE49-F238E27FC236}">
                  <a16:creationId xmlns:a16="http://schemas.microsoft.com/office/drawing/2014/main" id="{0617C7F0-27DC-4124-B26C-1BD85F859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2147483646 w 11000"/>
                <a:gd name="T1" fmla="*/ 0 h 21246"/>
                <a:gd name="T2" fmla="*/ 2147483646 w 11000"/>
                <a:gd name="T3" fmla="*/ 2147483646 h 21246"/>
                <a:gd name="T4" fmla="*/ 2147483646 w 11000"/>
                <a:gd name="T5" fmla="*/ 2147483646 h 21246"/>
                <a:gd name="T6" fmla="*/ 2147483646 w 11000"/>
                <a:gd name="T7" fmla="*/ 2147483646 h 21246"/>
                <a:gd name="T8" fmla="*/ 2147483646 w 11000"/>
                <a:gd name="T9" fmla="*/ 2147483646 h 21246"/>
                <a:gd name="T10" fmla="*/ 2147483646 w 11000"/>
                <a:gd name="T11" fmla="*/ 2147483646 h 21246"/>
                <a:gd name="T12" fmla="*/ 2147483646 w 11000"/>
                <a:gd name="T13" fmla="*/ 2147483646 h 21246"/>
                <a:gd name="T14" fmla="*/ 2147483646 w 11000"/>
                <a:gd name="T15" fmla="*/ 2147483646 h 21246"/>
                <a:gd name="T16" fmla="*/ 2147483646 w 11000"/>
                <a:gd name="T17" fmla="*/ 2147483646 h 21246"/>
                <a:gd name="T18" fmla="*/ 2147483646 w 11000"/>
                <a:gd name="T19" fmla="*/ 2147483646 h 21246"/>
                <a:gd name="T20" fmla="*/ 2147483646 w 11000"/>
                <a:gd name="T21" fmla="*/ 2147483646 h 21246"/>
                <a:gd name="T22" fmla="*/ 2147483646 w 11000"/>
                <a:gd name="T23" fmla="*/ 2147483646 h 21246"/>
                <a:gd name="T24" fmla="*/ 2147483646 w 11000"/>
                <a:gd name="T25" fmla="*/ 2147483646 h 21246"/>
                <a:gd name="T26" fmla="*/ 2147483646 w 11000"/>
                <a:gd name="T27" fmla="*/ 2147483646 h 21246"/>
                <a:gd name="T28" fmla="*/ 2147483646 w 11000"/>
                <a:gd name="T29" fmla="*/ 2147483646 h 21246"/>
                <a:gd name="T30" fmla="*/ 2147483646 w 11000"/>
                <a:gd name="T31" fmla="*/ 2147483646 h 21246"/>
                <a:gd name="T32" fmla="*/ 2147483646 w 11000"/>
                <a:gd name="T33" fmla="*/ 2147483646 h 21246"/>
                <a:gd name="T34" fmla="*/ 2147483646 w 11000"/>
                <a:gd name="T35" fmla="*/ 2147483646 h 21246"/>
                <a:gd name="T36" fmla="*/ 2147483646 w 11000"/>
                <a:gd name="T37" fmla="*/ 2147483646 h 21246"/>
                <a:gd name="T38" fmla="*/ 2147483646 w 11000"/>
                <a:gd name="T39" fmla="*/ 2147483646 h 21246"/>
                <a:gd name="T40" fmla="*/ 2147483646 w 11000"/>
                <a:gd name="T41" fmla="*/ 2147483646 h 21246"/>
                <a:gd name="T42" fmla="*/ 2147483646 w 11000"/>
                <a:gd name="T43" fmla="*/ 2147483646 h 21246"/>
                <a:gd name="T44" fmla="*/ 2147483646 w 11000"/>
                <a:gd name="T45" fmla="*/ 2147483646 h 21246"/>
                <a:gd name="T46" fmla="*/ 2147483646 w 11000"/>
                <a:gd name="T47" fmla="*/ 2147483646 h 21246"/>
                <a:gd name="T48" fmla="*/ 2147483646 w 11000"/>
                <a:gd name="T49" fmla="*/ 2147483646 h 21246"/>
                <a:gd name="T50" fmla="*/ 2147483646 w 11000"/>
                <a:gd name="T51" fmla="*/ 2147483646 h 21246"/>
                <a:gd name="T52" fmla="*/ 2147483646 w 11000"/>
                <a:gd name="T53" fmla="*/ 2147483646 h 21246"/>
                <a:gd name="T54" fmla="*/ 2147483646 w 11000"/>
                <a:gd name="T55" fmla="*/ 2147483646 h 21246"/>
                <a:gd name="T56" fmla="*/ 2147483646 w 11000"/>
                <a:gd name="T57" fmla="*/ 2147483646 h 21246"/>
                <a:gd name="T58" fmla="*/ 2147483646 w 11000"/>
                <a:gd name="T59" fmla="*/ 2147483646 h 21246"/>
                <a:gd name="T60" fmla="*/ 2147483646 w 11000"/>
                <a:gd name="T61" fmla="*/ 2147483646 h 21246"/>
                <a:gd name="T62" fmla="*/ 214748364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53" name="Google Shape;193;p3">
            <a:extLst>
              <a:ext uri="{FF2B5EF4-FFF2-40B4-BE49-F238E27FC236}">
                <a16:creationId xmlns:a16="http://schemas.microsoft.com/office/drawing/2014/main" id="{0C362010-361F-481B-A803-EE9F3B185B1B}"/>
              </a:ext>
            </a:extLst>
          </p:cNvPr>
          <p:cNvSpPr>
            <a:spLocks/>
          </p:cNvSpPr>
          <p:nvPr/>
        </p:nvSpPr>
        <p:spPr bwMode="auto">
          <a:xfrm>
            <a:off x="8129588" y="436563"/>
            <a:ext cx="180975" cy="239712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4" name="Google Shape;194;p3">
            <a:extLst>
              <a:ext uri="{FF2B5EF4-FFF2-40B4-BE49-F238E27FC236}">
                <a16:creationId xmlns:a16="http://schemas.microsoft.com/office/drawing/2014/main" id="{167351F8-5B02-48DD-9CD1-E06610881F3D}"/>
              </a:ext>
            </a:extLst>
          </p:cNvPr>
          <p:cNvSpPr>
            <a:spLocks/>
          </p:cNvSpPr>
          <p:nvPr/>
        </p:nvSpPr>
        <p:spPr bwMode="auto">
          <a:xfrm rot="19199010">
            <a:off x="8292704" y="1033464"/>
            <a:ext cx="275034" cy="212725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5" name="Google Shape;195;p3">
            <a:extLst>
              <a:ext uri="{FF2B5EF4-FFF2-40B4-BE49-F238E27FC236}">
                <a16:creationId xmlns:a16="http://schemas.microsoft.com/office/drawing/2014/main" id="{F8C47A36-A976-47DA-B5B8-4A583A3F2350}"/>
              </a:ext>
            </a:extLst>
          </p:cNvPr>
          <p:cNvSpPr>
            <a:spLocks/>
          </p:cNvSpPr>
          <p:nvPr/>
        </p:nvSpPr>
        <p:spPr bwMode="auto">
          <a:xfrm rot="20330316">
            <a:off x="8201025" y="3032126"/>
            <a:ext cx="400050" cy="754063"/>
          </a:xfrm>
          <a:custGeom>
            <a:avLst/>
            <a:gdLst>
              <a:gd name="T0" fmla="*/ 2147483646 w 12330"/>
              <a:gd name="T1" fmla="*/ 2147483646 h 17374"/>
              <a:gd name="T2" fmla="*/ 2147483646 w 12330"/>
              <a:gd name="T3" fmla="*/ 2147483646 h 17374"/>
              <a:gd name="T4" fmla="*/ 2147483646 w 12330"/>
              <a:gd name="T5" fmla="*/ 2147483646 h 17374"/>
              <a:gd name="T6" fmla="*/ 2147483646 w 12330"/>
              <a:gd name="T7" fmla="*/ 2147483646 h 17374"/>
              <a:gd name="T8" fmla="*/ 2147483646 w 12330"/>
              <a:gd name="T9" fmla="*/ 2147483646 h 17374"/>
              <a:gd name="T10" fmla="*/ 2147483646 w 12330"/>
              <a:gd name="T11" fmla="*/ 2147483646 h 17374"/>
              <a:gd name="T12" fmla="*/ 2147483646 w 12330"/>
              <a:gd name="T13" fmla="*/ 2147483646 h 17374"/>
              <a:gd name="T14" fmla="*/ 2147483646 w 12330"/>
              <a:gd name="T15" fmla="*/ 2147483646 h 17374"/>
              <a:gd name="T16" fmla="*/ 2147483646 w 12330"/>
              <a:gd name="T17" fmla="*/ 2147483646 h 17374"/>
              <a:gd name="T18" fmla="*/ 2147483646 w 12330"/>
              <a:gd name="T19" fmla="*/ 2147483646 h 17374"/>
              <a:gd name="T20" fmla="*/ 2147483646 w 12330"/>
              <a:gd name="T21" fmla="*/ 2147483646 h 17374"/>
              <a:gd name="T22" fmla="*/ 2147483646 w 12330"/>
              <a:gd name="T23" fmla="*/ 0 h 17374"/>
              <a:gd name="T24" fmla="*/ 2147483646 w 12330"/>
              <a:gd name="T25" fmla="*/ 2147483646 h 17374"/>
              <a:gd name="T26" fmla="*/ 2147483646 w 12330"/>
              <a:gd name="T27" fmla="*/ 2147483646 h 17374"/>
              <a:gd name="T28" fmla="*/ 2147483646 w 12330"/>
              <a:gd name="T29" fmla="*/ 2147483646 h 17374"/>
              <a:gd name="T30" fmla="*/ 2147483646 w 12330"/>
              <a:gd name="T31" fmla="*/ 2147483646 h 17374"/>
              <a:gd name="T32" fmla="*/ 2147483646 w 12330"/>
              <a:gd name="T33" fmla="*/ 2147483646 h 17374"/>
              <a:gd name="T34" fmla="*/ 2147483646 w 12330"/>
              <a:gd name="T35" fmla="*/ 2147483646 h 17374"/>
              <a:gd name="T36" fmla="*/ 2147483646 w 12330"/>
              <a:gd name="T37" fmla="*/ 2147483646 h 17374"/>
              <a:gd name="T38" fmla="*/ 2147483646 w 12330"/>
              <a:gd name="T39" fmla="*/ 2147483646 h 17374"/>
              <a:gd name="T40" fmla="*/ 2147483646 w 12330"/>
              <a:gd name="T41" fmla="*/ 2147483646 h 17374"/>
              <a:gd name="T42" fmla="*/ 2147483646 w 12330"/>
              <a:gd name="T43" fmla="*/ 2147483646 h 17374"/>
              <a:gd name="T44" fmla="*/ 2147483646 w 12330"/>
              <a:gd name="T45" fmla="*/ 2147483646 h 17374"/>
              <a:gd name="T46" fmla="*/ 2147483646 w 12330"/>
              <a:gd name="T47" fmla="*/ 2147483646 h 17374"/>
              <a:gd name="T48" fmla="*/ 2147483646 w 12330"/>
              <a:gd name="T49" fmla="*/ 2147483646 h 17374"/>
              <a:gd name="T50" fmla="*/ 2147483646 w 12330"/>
              <a:gd name="T51" fmla="*/ 2147483646 h 17374"/>
              <a:gd name="T52" fmla="*/ 2147483646 w 12330"/>
              <a:gd name="T53" fmla="*/ 2147483646 h 17374"/>
              <a:gd name="T54" fmla="*/ 2147483646 w 12330"/>
              <a:gd name="T55" fmla="*/ 2147483646 h 17374"/>
              <a:gd name="T56" fmla="*/ 2147483646 w 12330"/>
              <a:gd name="T57" fmla="*/ 2147483646 h 17374"/>
              <a:gd name="T58" fmla="*/ 2147483646 w 12330"/>
              <a:gd name="T59" fmla="*/ 2147483646 h 17374"/>
              <a:gd name="T60" fmla="*/ 2147483646 w 12330"/>
              <a:gd name="T61" fmla="*/ 2147483646 h 17374"/>
              <a:gd name="T62" fmla="*/ 2147483646 w 12330"/>
              <a:gd name="T63" fmla="*/ 2147483646 h 17374"/>
              <a:gd name="T64" fmla="*/ 2147483646 w 12330"/>
              <a:gd name="T65" fmla="*/ 0 h 173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6" name="Google Shape;196;p3">
            <a:extLst>
              <a:ext uri="{FF2B5EF4-FFF2-40B4-BE49-F238E27FC236}">
                <a16:creationId xmlns:a16="http://schemas.microsoft.com/office/drawing/2014/main" id="{CCD42EAB-D4CA-477C-BED2-35D90D0C53E3}"/>
              </a:ext>
            </a:extLst>
          </p:cNvPr>
          <p:cNvSpPr>
            <a:spLocks/>
          </p:cNvSpPr>
          <p:nvPr/>
        </p:nvSpPr>
        <p:spPr bwMode="auto">
          <a:xfrm>
            <a:off x="232173" y="5534026"/>
            <a:ext cx="250031" cy="301625"/>
          </a:xfrm>
          <a:custGeom>
            <a:avLst/>
            <a:gdLst>
              <a:gd name="T0" fmla="*/ 2147483646 w 6135"/>
              <a:gd name="T1" fmla="*/ 0 h 5548"/>
              <a:gd name="T2" fmla="*/ 2147483646 w 6135"/>
              <a:gd name="T3" fmla="*/ 2147483646 h 5548"/>
              <a:gd name="T4" fmla="*/ 2147483646 w 6135"/>
              <a:gd name="T5" fmla="*/ 2147483646 h 5548"/>
              <a:gd name="T6" fmla="*/ 2147483646 w 6135"/>
              <a:gd name="T7" fmla="*/ 2147483646 h 5548"/>
              <a:gd name="T8" fmla="*/ 2147483646 w 6135"/>
              <a:gd name="T9" fmla="*/ 2147483646 h 5548"/>
              <a:gd name="T10" fmla="*/ 2147483646 w 6135"/>
              <a:gd name="T11" fmla="*/ 2147483646 h 5548"/>
              <a:gd name="T12" fmla="*/ 2147483646 w 6135"/>
              <a:gd name="T13" fmla="*/ 2147483646 h 5548"/>
              <a:gd name="T14" fmla="*/ 2147483646 w 6135"/>
              <a:gd name="T15" fmla="*/ 2147483646 h 5548"/>
              <a:gd name="T16" fmla="*/ 2147483646 w 6135"/>
              <a:gd name="T17" fmla="*/ 2147483646 h 5548"/>
              <a:gd name="T18" fmla="*/ 2147483646 w 6135"/>
              <a:gd name="T19" fmla="*/ 2147483646 h 5548"/>
              <a:gd name="T20" fmla="*/ 2147483646 w 6135"/>
              <a:gd name="T21" fmla="*/ 2147483646 h 5548"/>
              <a:gd name="T22" fmla="*/ 2147483646 w 6135"/>
              <a:gd name="T23" fmla="*/ 2147483646 h 5548"/>
              <a:gd name="T24" fmla="*/ 2147483646 w 6135"/>
              <a:gd name="T25" fmla="*/ 2147483646 h 5548"/>
              <a:gd name="T26" fmla="*/ 2147483646 w 6135"/>
              <a:gd name="T27" fmla="*/ 2147483646 h 5548"/>
              <a:gd name="T28" fmla="*/ 2147483646 w 6135"/>
              <a:gd name="T29" fmla="*/ 2147483646 h 5548"/>
              <a:gd name="T30" fmla="*/ 2147483646 w 6135"/>
              <a:gd name="T31" fmla="*/ 2147483646 h 5548"/>
              <a:gd name="T32" fmla="*/ 2147483646 w 6135"/>
              <a:gd name="T33" fmla="*/ 2147483646 h 5548"/>
              <a:gd name="T34" fmla="*/ 2147483646 w 6135"/>
              <a:gd name="T35" fmla="*/ 2147483646 h 5548"/>
              <a:gd name="T36" fmla="*/ 2147483646 w 6135"/>
              <a:gd name="T37" fmla="*/ 2147483646 h 5548"/>
              <a:gd name="T38" fmla="*/ 2147483646 w 6135"/>
              <a:gd name="T39" fmla="*/ 2147483646 h 5548"/>
              <a:gd name="T40" fmla="*/ 2147483646 w 6135"/>
              <a:gd name="T41" fmla="*/ 2147483646 h 5548"/>
              <a:gd name="T42" fmla="*/ 2147483646 w 6135"/>
              <a:gd name="T43" fmla="*/ 2147483646 h 5548"/>
              <a:gd name="T44" fmla="*/ 2147483646 w 6135"/>
              <a:gd name="T45" fmla="*/ 2147483646 h 5548"/>
              <a:gd name="T46" fmla="*/ 2147483646 w 6135"/>
              <a:gd name="T47" fmla="*/ 2147483646 h 5548"/>
              <a:gd name="T48" fmla="*/ 2147483646 w 6135"/>
              <a:gd name="T49" fmla="*/ 2147483646 h 5548"/>
              <a:gd name="T50" fmla="*/ 2147483646 w 6135"/>
              <a:gd name="T51" fmla="*/ 2147483646 h 5548"/>
              <a:gd name="T52" fmla="*/ 2147483646 w 6135"/>
              <a:gd name="T53" fmla="*/ 2147483646 h 5548"/>
              <a:gd name="T54" fmla="*/ 2147483646 w 6135"/>
              <a:gd name="T55" fmla="*/ 2147483646 h 5548"/>
              <a:gd name="T56" fmla="*/ 2147483646 w 6135"/>
              <a:gd name="T57" fmla="*/ 2147483646 h 5548"/>
              <a:gd name="T58" fmla="*/ 2147483646 w 6135"/>
              <a:gd name="T59" fmla="*/ 2147483646 h 5548"/>
              <a:gd name="T60" fmla="*/ 2147483646 w 6135"/>
              <a:gd name="T61" fmla="*/ 2147483646 h 5548"/>
              <a:gd name="T62" fmla="*/ 2147483646 w 6135"/>
              <a:gd name="T63" fmla="*/ 2147483646 h 5548"/>
              <a:gd name="T64" fmla="*/ 2147483646 w 6135"/>
              <a:gd name="T65" fmla="*/ 2147483646 h 5548"/>
              <a:gd name="T66" fmla="*/ 2147483646 w 6135"/>
              <a:gd name="T67" fmla="*/ 2147483646 h 5548"/>
              <a:gd name="T68" fmla="*/ 2147483646 w 6135"/>
              <a:gd name="T69" fmla="*/ 2147483646 h 5548"/>
              <a:gd name="T70" fmla="*/ 2147483646 w 6135"/>
              <a:gd name="T71" fmla="*/ 0 h 554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7" name="Google Shape;197;p3">
            <a:extLst>
              <a:ext uri="{FF2B5EF4-FFF2-40B4-BE49-F238E27FC236}">
                <a16:creationId xmlns:a16="http://schemas.microsoft.com/office/drawing/2014/main" id="{D893210D-9E8A-4EBF-8CA0-73173CAABAEC}"/>
              </a:ext>
            </a:extLst>
          </p:cNvPr>
          <p:cNvSpPr>
            <a:spLocks/>
          </p:cNvSpPr>
          <p:nvPr/>
        </p:nvSpPr>
        <p:spPr bwMode="auto">
          <a:xfrm rot="19198911">
            <a:off x="290513" y="3784600"/>
            <a:ext cx="336947" cy="260350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58" name="Google Shape;198;p3">
            <a:extLst>
              <a:ext uri="{FF2B5EF4-FFF2-40B4-BE49-F238E27FC236}">
                <a16:creationId xmlns:a16="http://schemas.microsoft.com/office/drawing/2014/main" id="{FFF756AF-9AB0-4A1A-A96A-D37CE76807F6}"/>
              </a:ext>
            </a:extLst>
          </p:cNvPr>
          <p:cNvGrpSpPr>
            <a:grpSpLocks/>
          </p:cNvGrpSpPr>
          <p:nvPr/>
        </p:nvGrpSpPr>
        <p:grpSpPr bwMode="auto">
          <a:xfrm>
            <a:off x="584598" y="5022850"/>
            <a:ext cx="882253" cy="1238250"/>
            <a:chOff x="2553549" y="1320203"/>
            <a:chExt cx="470564" cy="580913"/>
          </a:xfrm>
        </p:grpSpPr>
        <p:sp>
          <p:nvSpPr>
            <p:cNvPr id="59" name="Google Shape;199;p3">
              <a:extLst>
                <a:ext uri="{FF2B5EF4-FFF2-40B4-BE49-F238E27FC236}">
                  <a16:creationId xmlns:a16="http://schemas.microsoft.com/office/drawing/2014/main" id="{B023A743-9C14-4945-85B8-A85904232D72}"/>
                </a:ext>
              </a:extLst>
            </p:cNvPr>
            <p:cNvSpPr/>
            <p:nvPr/>
          </p:nvSpPr>
          <p:spPr>
            <a:xfrm>
              <a:off x="2563074" y="1336588"/>
              <a:ext cx="451513" cy="321736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grpSp>
          <p:nvGrpSpPr>
            <p:cNvPr id="60" name="Google Shape;200;p3">
              <a:extLst>
                <a:ext uri="{FF2B5EF4-FFF2-40B4-BE49-F238E27FC236}">
                  <a16:creationId xmlns:a16="http://schemas.microsoft.com/office/drawing/2014/main" id="{B2286BC5-1C78-438F-A999-980DA6DCA3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61" name="Google Shape;201;p3">
                <a:extLst>
                  <a:ext uri="{FF2B5EF4-FFF2-40B4-BE49-F238E27FC236}">
                    <a16:creationId xmlns:a16="http://schemas.microsoft.com/office/drawing/2014/main" id="{171B36A0-6A2C-4893-8A76-33D21E6B6E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64" name="Google Shape;202;p3">
                  <a:extLst>
                    <a:ext uri="{FF2B5EF4-FFF2-40B4-BE49-F238E27FC236}">
                      <a16:creationId xmlns:a16="http://schemas.microsoft.com/office/drawing/2014/main" id="{E9BD538B-19C2-49E1-A4D8-85EA64D5D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988" y="1547372"/>
                  <a:ext cx="103209" cy="126108"/>
                </a:xfrm>
                <a:custGeom>
                  <a:avLst/>
                  <a:gdLst>
                    <a:gd name="T0" fmla="*/ 2147483646 w 2292"/>
                    <a:gd name="T1" fmla="*/ 0 h 2880"/>
                    <a:gd name="T2" fmla="*/ 2147483646 w 2292"/>
                    <a:gd name="T3" fmla="*/ 2147483646 h 2880"/>
                    <a:gd name="T4" fmla="*/ 2147483646 w 2292"/>
                    <a:gd name="T5" fmla="*/ 2147483646 h 2880"/>
                    <a:gd name="T6" fmla="*/ 2147483646 w 2292"/>
                    <a:gd name="T7" fmla="*/ 2147483646 h 2880"/>
                    <a:gd name="T8" fmla="*/ 2147483646 w 2292"/>
                    <a:gd name="T9" fmla="*/ 2147483646 h 2880"/>
                    <a:gd name="T10" fmla="*/ 2147483646 w 2292"/>
                    <a:gd name="T11" fmla="*/ 2147483646 h 2880"/>
                    <a:gd name="T12" fmla="*/ 2147483646 w 2292"/>
                    <a:gd name="T13" fmla="*/ 2147483646 h 2880"/>
                    <a:gd name="T14" fmla="*/ 2147483646 w 2292"/>
                    <a:gd name="T15" fmla="*/ 2147483646 h 2880"/>
                    <a:gd name="T16" fmla="*/ 2147483646 w 2292"/>
                    <a:gd name="T17" fmla="*/ 0 h 28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350"/>
                </a:p>
              </p:txBody>
            </p:sp>
            <p:grpSp>
              <p:nvGrpSpPr>
                <p:cNvPr id="65" name="Google Shape;203;p3">
                  <a:extLst>
                    <a:ext uri="{FF2B5EF4-FFF2-40B4-BE49-F238E27FC236}">
                      <a16:creationId xmlns:a16="http://schemas.microsoft.com/office/drawing/2014/main" id="{B37247B6-7C6F-486A-B038-C494FA872D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66" name="Google Shape;204;p3">
                    <a:extLst>
                      <a:ext uri="{FF2B5EF4-FFF2-40B4-BE49-F238E27FC236}">
                        <a16:creationId xmlns:a16="http://schemas.microsoft.com/office/drawing/2014/main" id="{2ABBBA15-ACBE-4F36-8D43-98D93225EE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5855" y="1336081"/>
                    <a:ext cx="250412" cy="218543"/>
                  </a:xfrm>
                  <a:custGeom>
                    <a:avLst/>
                    <a:gdLst>
                      <a:gd name="T0" fmla="*/ 2147483646 w 5561"/>
                      <a:gd name="T1" fmla="*/ 0 h 4991"/>
                      <a:gd name="T2" fmla="*/ 2147483646 w 5561"/>
                      <a:gd name="T3" fmla="*/ 2147483646 h 4991"/>
                      <a:gd name="T4" fmla="*/ 2147483646 w 5561"/>
                      <a:gd name="T5" fmla="*/ 2147483646 h 4991"/>
                      <a:gd name="T6" fmla="*/ 2147483646 w 5561"/>
                      <a:gd name="T7" fmla="*/ 2147483646 h 4991"/>
                      <a:gd name="T8" fmla="*/ 2147483646 w 5561"/>
                      <a:gd name="T9" fmla="*/ 2147483646 h 4991"/>
                      <a:gd name="T10" fmla="*/ 2147483646 w 5561"/>
                      <a:gd name="T11" fmla="*/ 2147483646 h 4991"/>
                      <a:gd name="T12" fmla="*/ 2147483646 w 5561"/>
                      <a:gd name="T13" fmla="*/ 2147483646 h 4991"/>
                      <a:gd name="T14" fmla="*/ 2147483646 w 5561"/>
                      <a:gd name="T15" fmla="*/ 2147483646 h 4991"/>
                      <a:gd name="T16" fmla="*/ 2147483646 w 5561"/>
                      <a:gd name="T17" fmla="*/ 0 h 499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67" name="Google Shape;205;p3">
                    <a:extLst>
                      <a:ext uri="{FF2B5EF4-FFF2-40B4-BE49-F238E27FC236}">
                        <a16:creationId xmlns:a16="http://schemas.microsoft.com/office/drawing/2014/main" id="{3C0900A4-1DA1-4612-A38D-9AA2E1F413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8307" y="1334461"/>
                    <a:ext cx="163144" cy="340054"/>
                  </a:xfrm>
                  <a:custGeom>
                    <a:avLst/>
                    <a:gdLst>
                      <a:gd name="T0" fmla="*/ 2147483646 w 3623"/>
                      <a:gd name="T1" fmla="*/ 2147483646 h 7766"/>
                      <a:gd name="T2" fmla="*/ 2147483646 w 3623"/>
                      <a:gd name="T3" fmla="*/ 2147483646 h 7766"/>
                      <a:gd name="T4" fmla="*/ 2147483646 w 3623"/>
                      <a:gd name="T5" fmla="*/ 2147483646 h 7766"/>
                      <a:gd name="T6" fmla="*/ 2147483646 w 3623"/>
                      <a:gd name="T7" fmla="*/ 2147483646 h 7766"/>
                      <a:gd name="T8" fmla="*/ 2147483646 w 3623"/>
                      <a:gd name="T9" fmla="*/ 2147483646 h 7766"/>
                      <a:gd name="T10" fmla="*/ 2147483646 w 3623"/>
                      <a:gd name="T11" fmla="*/ 2147483646 h 7766"/>
                      <a:gd name="T12" fmla="*/ 2147483646 w 3623"/>
                      <a:gd name="T13" fmla="*/ 2147483646 h 7766"/>
                      <a:gd name="T14" fmla="*/ 2147483646 w 3623"/>
                      <a:gd name="T15" fmla="*/ 2147483646 h 7766"/>
                      <a:gd name="T16" fmla="*/ 2147483646 w 3623"/>
                      <a:gd name="T17" fmla="*/ 2147483646 h 776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68" name="Google Shape;206;p3">
                    <a:extLst>
                      <a:ext uri="{FF2B5EF4-FFF2-40B4-BE49-F238E27FC236}">
                        <a16:creationId xmlns:a16="http://schemas.microsoft.com/office/drawing/2014/main" id="{131758AE-9679-4BD5-B44F-D42246FCD6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5011" y="1332053"/>
                    <a:ext cx="470564" cy="154044"/>
                  </a:xfrm>
                  <a:custGeom>
                    <a:avLst/>
                    <a:gdLst>
                      <a:gd name="T0" fmla="*/ 2147483646 w 10450"/>
                      <a:gd name="T1" fmla="*/ 2147483646 h 3518"/>
                      <a:gd name="T2" fmla="*/ 2147483646 w 10450"/>
                      <a:gd name="T3" fmla="*/ 2147483646 h 3518"/>
                      <a:gd name="T4" fmla="*/ 2147483646 w 10450"/>
                      <a:gd name="T5" fmla="*/ 2147483646 h 3518"/>
                      <a:gd name="T6" fmla="*/ 2147483646 w 10450"/>
                      <a:gd name="T7" fmla="*/ 2147483646 h 3518"/>
                      <a:gd name="T8" fmla="*/ 2147483646 w 10450"/>
                      <a:gd name="T9" fmla="*/ 2147483646 h 3518"/>
                      <a:gd name="T10" fmla="*/ 2147483646 w 10450"/>
                      <a:gd name="T11" fmla="*/ 2147483646 h 3518"/>
                      <a:gd name="T12" fmla="*/ 2147483646 w 10450"/>
                      <a:gd name="T13" fmla="*/ 2147483646 h 3518"/>
                      <a:gd name="T14" fmla="*/ 2147483646 w 10450"/>
                      <a:gd name="T15" fmla="*/ 2147483646 h 3518"/>
                      <a:gd name="T16" fmla="*/ 2147483646 w 10450"/>
                      <a:gd name="T17" fmla="*/ 2147483646 h 3518"/>
                      <a:gd name="T18" fmla="*/ 2147483646 w 10450"/>
                      <a:gd name="T19" fmla="*/ 2147483646 h 3518"/>
                      <a:gd name="T20" fmla="*/ 2147483646 w 10450"/>
                      <a:gd name="T21" fmla="*/ 2147483646 h 3518"/>
                      <a:gd name="T22" fmla="*/ 2147483646 w 10450"/>
                      <a:gd name="T23" fmla="*/ 2147483646 h 3518"/>
                      <a:gd name="T24" fmla="*/ 2147483646 w 10450"/>
                      <a:gd name="T25" fmla="*/ 2147483646 h 3518"/>
                      <a:gd name="T26" fmla="*/ 2147483646 w 10450"/>
                      <a:gd name="T27" fmla="*/ 2147483646 h 3518"/>
                      <a:gd name="T28" fmla="*/ 2147483646 w 10450"/>
                      <a:gd name="T29" fmla="*/ 2147483646 h 3518"/>
                      <a:gd name="T30" fmla="*/ 2147483646 w 10450"/>
                      <a:gd name="T31" fmla="*/ 2147483646 h 3518"/>
                      <a:gd name="T32" fmla="*/ 2147483646 w 10450"/>
                      <a:gd name="T33" fmla="*/ 2147483646 h 3518"/>
                      <a:gd name="T34" fmla="*/ 2147483646 w 10450"/>
                      <a:gd name="T35" fmla="*/ 2147483646 h 3518"/>
                      <a:gd name="T36" fmla="*/ 2147483646 w 10450"/>
                      <a:gd name="T37" fmla="*/ 2147483646 h 3518"/>
                      <a:gd name="T38" fmla="*/ 2147483646 w 10450"/>
                      <a:gd name="T39" fmla="*/ 2147483646 h 3518"/>
                      <a:gd name="T40" fmla="*/ 2147483646 w 10450"/>
                      <a:gd name="T41" fmla="*/ 2147483646 h 351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69" name="Google Shape;207;p3">
                    <a:extLst>
                      <a:ext uri="{FF2B5EF4-FFF2-40B4-BE49-F238E27FC236}">
                        <a16:creationId xmlns:a16="http://schemas.microsoft.com/office/drawing/2014/main" id="{BB894DBD-6FC4-4CB6-8E6D-FC96FAB7E4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9927" y="1480240"/>
                    <a:ext cx="81820" cy="147870"/>
                  </a:xfrm>
                  <a:custGeom>
                    <a:avLst/>
                    <a:gdLst>
                      <a:gd name="T0" fmla="*/ 2147483646 w 1817"/>
                      <a:gd name="T1" fmla="*/ 2147483646 h 3377"/>
                      <a:gd name="T2" fmla="*/ 2147483646 w 1817"/>
                      <a:gd name="T3" fmla="*/ 2147483646 h 3377"/>
                      <a:gd name="T4" fmla="*/ 2147483646 w 1817"/>
                      <a:gd name="T5" fmla="*/ 2147483646 h 3377"/>
                      <a:gd name="T6" fmla="*/ 2147483646 w 1817"/>
                      <a:gd name="T7" fmla="*/ 2147483646 h 3377"/>
                      <a:gd name="T8" fmla="*/ 2147483646 w 1817"/>
                      <a:gd name="T9" fmla="*/ 2147483646 h 3377"/>
                      <a:gd name="T10" fmla="*/ 2147483646 w 1817"/>
                      <a:gd name="T11" fmla="*/ 2147483646 h 3377"/>
                      <a:gd name="T12" fmla="*/ 2147483646 w 1817"/>
                      <a:gd name="T13" fmla="*/ 2147483646 h 3377"/>
                      <a:gd name="T14" fmla="*/ 2147483646 w 1817"/>
                      <a:gd name="T15" fmla="*/ 2147483646 h 3377"/>
                      <a:gd name="T16" fmla="*/ 2147483646 w 1817"/>
                      <a:gd name="T17" fmla="*/ 2147483646 h 3377"/>
                      <a:gd name="T18" fmla="*/ 2147483646 w 1817"/>
                      <a:gd name="T19" fmla="*/ 2147483646 h 3377"/>
                      <a:gd name="T20" fmla="*/ 2147483646 w 1817"/>
                      <a:gd name="T21" fmla="*/ 2147483646 h 3377"/>
                      <a:gd name="T22" fmla="*/ 2147483646 w 1817"/>
                      <a:gd name="T23" fmla="*/ 2147483646 h 3377"/>
                      <a:gd name="T24" fmla="*/ 2147483646 w 1817"/>
                      <a:gd name="T25" fmla="*/ 2147483646 h 337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70" name="Google Shape;208;p3">
                    <a:extLst>
                      <a:ext uri="{FF2B5EF4-FFF2-40B4-BE49-F238E27FC236}">
                        <a16:creationId xmlns:a16="http://schemas.microsoft.com/office/drawing/2014/main" id="{A6259551-7716-46AE-A474-2CCCD80BFE4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988" y="1577894"/>
                    <a:ext cx="91861" cy="50487"/>
                  </a:xfrm>
                  <a:custGeom>
                    <a:avLst/>
                    <a:gdLst>
                      <a:gd name="T0" fmla="*/ 2147483646 w 2040"/>
                      <a:gd name="T1" fmla="*/ 2147483646 h 1153"/>
                      <a:gd name="T2" fmla="*/ 2147483646 w 2040"/>
                      <a:gd name="T3" fmla="*/ 2147483646 h 1153"/>
                      <a:gd name="T4" fmla="*/ 2147483646 w 2040"/>
                      <a:gd name="T5" fmla="*/ 2147483646 h 1153"/>
                      <a:gd name="T6" fmla="*/ 2147483646 w 2040"/>
                      <a:gd name="T7" fmla="*/ 2147483646 h 1153"/>
                      <a:gd name="T8" fmla="*/ 2147483646 w 2040"/>
                      <a:gd name="T9" fmla="*/ 2147483646 h 1153"/>
                      <a:gd name="T10" fmla="*/ 2147483646 w 2040"/>
                      <a:gd name="T11" fmla="*/ 2147483646 h 1153"/>
                      <a:gd name="T12" fmla="*/ 2147483646 w 2040"/>
                      <a:gd name="T13" fmla="*/ 2147483646 h 1153"/>
                      <a:gd name="T14" fmla="*/ 2147483646 w 2040"/>
                      <a:gd name="T15" fmla="*/ 2147483646 h 1153"/>
                      <a:gd name="T16" fmla="*/ 2147483646 w 2040"/>
                      <a:gd name="T17" fmla="*/ 2147483646 h 115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62" name="Google Shape;209;p3">
                <a:extLst>
                  <a:ext uri="{FF2B5EF4-FFF2-40B4-BE49-F238E27FC236}">
                    <a16:creationId xmlns:a16="http://schemas.microsoft.com/office/drawing/2014/main" id="{5D95B4BB-9C6D-43D3-BAA9-8FC2885854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147" y="1675022"/>
                <a:ext cx="248385" cy="157372"/>
              </a:xfrm>
              <a:custGeom>
                <a:avLst/>
                <a:gdLst>
                  <a:gd name="T0" fmla="*/ 2147483646 w 5516"/>
                  <a:gd name="T1" fmla="*/ 2147483646 h 3594"/>
                  <a:gd name="T2" fmla="*/ 2147483646 w 5516"/>
                  <a:gd name="T3" fmla="*/ 2147483646 h 3594"/>
                  <a:gd name="T4" fmla="*/ 2147483646 w 5516"/>
                  <a:gd name="T5" fmla="*/ 2147483646 h 3594"/>
                  <a:gd name="T6" fmla="*/ 2147483646 w 5516"/>
                  <a:gd name="T7" fmla="*/ 2147483646 h 3594"/>
                  <a:gd name="T8" fmla="*/ 2147483646 w 5516"/>
                  <a:gd name="T9" fmla="*/ 2147483646 h 3594"/>
                  <a:gd name="T10" fmla="*/ 2147483646 w 5516"/>
                  <a:gd name="T11" fmla="*/ 2147483646 h 3594"/>
                  <a:gd name="T12" fmla="*/ 2147483646 w 5516"/>
                  <a:gd name="T13" fmla="*/ 2147483646 h 3594"/>
                  <a:gd name="T14" fmla="*/ 2147483646 w 5516"/>
                  <a:gd name="T15" fmla="*/ 2147483646 h 3594"/>
                  <a:gd name="T16" fmla="*/ 2147483646 w 5516"/>
                  <a:gd name="T17" fmla="*/ 2147483646 h 3594"/>
                  <a:gd name="T18" fmla="*/ 2147483646 w 5516"/>
                  <a:gd name="T19" fmla="*/ 2147483646 h 3594"/>
                  <a:gd name="T20" fmla="*/ 2147483646 w 5516"/>
                  <a:gd name="T21" fmla="*/ 2147483646 h 3594"/>
                  <a:gd name="T22" fmla="*/ 2147483646 w 5516"/>
                  <a:gd name="T23" fmla="*/ 2147483646 h 3594"/>
                  <a:gd name="T24" fmla="*/ 2147483646 w 5516"/>
                  <a:gd name="T25" fmla="*/ 2147483646 h 3594"/>
                  <a:gd name="T26" fmla="*/ 2147483646 w 5516"/>
                  <a:gd name="T27" fmla="*/ 2147483646 h 3594"/>
                  <a:gd name="T28" fmla="*/ 2147483646 w 5516"/>
                  <a:gd name="T29" fmla="*/ 2147483646 h 3594"/>
                  <a:gd name="T30" fmla="*/ 2147483646 w 5516"/>
                  <a:gd name="T31" fmla="*/ 2147483646 h 3594"/>
                  <a:gd name="T32" fmla="*/ 2147483646 w 5516"/>
                  <a:gd name="T33" fmla="*/ 2147483646 h 3594"/>
                  <a:gd name="T34" fmla="*/ 2147483646 w 5516"/>
                  <a:gd name="T35" fmla="*/ 2147483646 h 3594"/>
                  <a:gd name="T36" fmla="*/ 2147483646 w 5516"/>
                  <a:gd name="T37" fmla="*/ 2147483646 h 35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63" name="Google Shape;210;p3">
                <a:extLst>
                  <a:ext uri="{FF2B5EF4-FFF2-40B4-BE49-F238E27FC236}">
                    <a16:creationId xmlns:a16="http://schemas.microsoft.com/office/drawing/2014/main" id="{918973BA-E13A-4247-B71B-DF74537C1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099" y="1718462"/>
                <a:ext cx="174311" cy="194504"/>
              </a:xfrm>
              <a:custGeom>
                <a:avLst/>
                <a:gdLst>
                  <a:gd name="T0" fmla="*/ 2147483646 w 3871"/>
                  <a:gd name="T1" fmla="*/ 0 h 4442"/>
                  <a:gd name="T2" fmla="*/ 2147483646 w 3871"/>
                  <a:gd name="T3" fmla="*/ 2147483646 h 4442"/>
                  <a:gd name="T4" fmla="*/ 2147483646 w 3871"/>
                  <a:gd name="T5" fmla="*/ 2147483646 h 4442"/>
                  <a:gd name="T6" fmla="*/ 2147483646 w 3871"/>
                  <a:gd name="T7" fmla="*/ 2147483646 h 4442"/>
                  <a:gd name="T8" fmla="*/ 2147483646 w 3871"/>
                  <a:gd name="T9" fmla="*/ 2147483646 h 4442"/>
                  <a:gd name="T10" fmla="*/ 2147483646 w 3871"/>
                  <a:gd name="T11" fmla="*/ 2147483646 h 4442"/>
                  <a:gd name="T12" fmla="*/ 2147483646 w 3871"/>
                  <a:gd name="T13" fmla="*/ 2147483646 h 4442"/>
                  <a:gd name="T14" fmla="*/ 2147483646 w 3871"/>
                  <a:gd name="T15" fmla="*/ 2147483646 h 4442"/>
                  <a:gd name="T16" fmla="*/ 2147483646 w 3871"/>
                  <a:gd name="T17" fmla="*/ 2147483646 h 4442"/>
                  <a:gd name="T18" fmla="*/ 2147483646 w 3871"/>
                  <a:gd name="T19" fmla="*/ 2147483646 h 4442"/>
                  <a:gd name="T20" fmla="*/ 2147483646 w 3871"/>
                  <a:gd name="T21" fmla="*/ 0 h 44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</p:grpSp>
      <p:sp>
        <p:nvSpPr>
          <p:cNvPr id="71" name="Google Shape;211;p3">
            <a:extLst>
              <a:ext uri="{FF2B5EF4-FFF2-40B4-BE49-F238E27FC236}">
                <a16:creationId xmlns:a16="http://schemas.microsoft.com/office/drawing/2014/main" id="{ED47F763-836B-40E8-BA10-BB1E7757921A}"/>
              </a:ext>
            </a:extLst>
          </p:cNvPr>
          <p:cNvSpPr>
            <a:spLocks/>
          </p:cNvSpPr>
          <p:nvPr/>
        </p:nvSpPr>
        <p:spPr bwMode="auto">
          <a:xfrm rot="19199037">
            <a:off x="496491" y="6350000"/>
            <a:ext cx="204788" cy="158750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72" name="Google Shape;213;p3">
            <a:extLst>
              <a:ext uri="{FF2B5EF4-FFF2-40B4-BE49-F238E27FC236}">
                <a16:creationId xmlns:a16="http://schemas.microsoft.com/office/drawing/2014/main" id="{9ADA97B3-6DB8-4CFB-B6CE-A661FEF0FD87}"/>
              </a:ext>
            </a:extLst>
          </p:cNvPr>
          <p:cNvGrpSpPr>
            <a:grpSpLocks/>
          </p:cNvGrpSpPr>
          <p:nvPr/>
        </p:nvGrpSpPr>
        <p:grpSpPr bwMode="auto">
          <a:xfrm>
            <a:off x="-4763" y="295276"/>
            <a:ext cx="8943975" cy="6283325"/>
            <a:chOff x="-4374" y="221400"/>
            <a:chExt cx="8942875" cy="4712774"/>
          </a:xfrm>
        </p:grpSpPr>
        <p:sp>
          <p:nvSpPr>
            <p:cNvPr id="73" name="Google Shape;214;p3">
              <a:extLst>
                <a:ext uri="{FF2B5EF4-FFF2-40B4-BE49-F238E27FC236}">
                  <a16:creationId xmlns:a16="http://schemas.microsoft.com/office/drawing/2014/main" id="{48BE4B3F-5A39-4B5C-A452-FB40C35AF53F}"/>
                </a:ext>
              </a:extLst>
            </p:cNvPr>
            <p:cNvSpPr/>
            <p:nvPr/>
          </p:nvSpPr>
          <p:spPr>
            <a:xfrm>
              <a:off x="7649213" y="1996728"/>
              <a:ext cx="251191" cy="247665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74" name="Google Shape;215;p3">
              <a:extLst>
                <a:ext uri="{FF2B5EF4-FFF2-40B4-BE49-F238E27FC236}">
                  <a16:creationId xmlns:a16="http://schemas.microsoft.com/office/drawing/2014/main" id="{75865B23-D3CA-4659-BE90-DCF76A50FB28}"/>
                </a:ext>
              </a:extLst>
            </p:cNvPr>
            <p:cNvSpPr>
              <a:spLocks/>
            </p:cNvSpPr>
            <p:nvPr/>
          </p:nvSpPr>
          <p:spPr bwMode="auto">
            <a:xfrm rot="-2401048">
              <a:off x="7614045" y="3132826"/>
              <a:ext cx="330404" cy="191602"/>
            </a:xfrm>
            <a:custGeom>
              <a:avLst/>
              <a:gdLst>
                <a:gd name="T0" fmla="*/ 2147483646 w 5732"/>
                <a:gd name="T1" fmla="*/ 2147483646 h 3324"/>
                <a:gd name="T2" fmla="*/ 2147483646 w 5732"/>
                <a:gd name="T3" fmla="*/ 2147483646 h 3324"/>
                <a:gd name="T4" fmla="*/ 2147483646 w 5732"/>
                <a:gd name="T5" fmla="*/ 2147483646 h 3324"/>
                <a:gd name="T6" fmla="*/ 2147483646 w 5732"/>
                <a:gd name="T7" fmla="*/ 2147483646 h 3324"/>
                <a:gd name="T8" fmla="*/ 2147483646 w 5732"/>
                <a:gd name="T9" fmla="*/ 2147483646 h 3324"/>
                <a:gd name="T10" fmla="*/ 2147483646 w 5732"/>
                <a:gd name="T11" fmla="*/ 2147483646 h 3324"/>
                <a:gd name="T12" fmla="*/ 2147483646 w 5732"/>
                <a:gd name="T13" fmla="*/ 2147483646 h 3324"/>
                <a:gd name="T14" fmla="*/ 2147483646 w 5732"/>
                <a:gd name="T15" fmla="*/ 2147483646 h 3324"/>
                <a:gd name="T16" fmla="*/ 2147483646 w 5732"/>
                <a:gd name="T17" fmla="*/ 2147483646 h 3324"/>
                <a:gd name="T18" fmla="*/ 2147483646 w 5732"/>
                <a:gd name="T19" fmla="*/ 2147483646 h 3324"/>
                <a:gd name="T20" fmla="*/ 2147483646 w 5732"/>
                <a:gd name="T21" fmla="*/ 2147483646 h 3324"/>
                <a:gd name="T22" fmla="*/ 2147483646 w 5732"/>
                <a:gd name="T23" fmla="*/ 2147483646 h 3324"/>
                <a:gd name="T24" fmla="*/ 2147483646 w 5732"/>
                <a:gd name="T25" fmla="*/ 2147483646 h 3324"/>
                <a:gd name="T26" fmla="*/ 2147483646 w 5732"/>
                <a:gd name="T27" fmla="*/ 2147483646 h 3324"/>
                <a:gd name="T28" fmla="*/ 2147483646 w 5732"/>
                <a:gd name="T29" fmla="*/ 2147483646 h 3324"/>
                <a:gd name="T30" fmla="*/ 2147483646 w 5732"/>
                <a:gd name="T31" fmla="*/ 0 h 3324"/>
                <a:gd name="T32" fmla="*/ 2147483646 w 5732"/>
                <a:gd name="T33" fmla="*/ 2147483646 h 3324"/>
                <a:gd name="T34" fmla="*/ 2147483646 w 5732"/>
                <a:gd name="T35" fmla="*/ 2147483646 h 3324"/>
                <a:gd name="T36" fmla="*/ 2147483646 w 5732"/>
                <a:gd name="T37" fmla="*/ 2147483646 h 3324"/>
                <a:gd name="T38" fmla="*/ 2147483646 w 5732"/>
                <a:gd name="T39" fmla="*/ 2147483646 h 3324"/>
                <a:gd name="T40" fmla="*/ 2147483646 w 5732"/>
                <a:gd name="T41" fmla="*/ 2147483646 h 3324"/>
                <a:gd name="T42" fmla="*/ 2147483646 w 5732"/>
                <a:gd name="T43" fmla="*/ 2147483646 h 3324"/>
                <a:gd name="T44" fmla="*/ 2147483646 w 5732"/>
                <a:gd name="T45" fmla="*/ 2147483646 h 3324"/>
                <a:gd name="T46" fmla="*/ 2147483646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grpSp>
          <p:nvGrpSpPr>
            <p:cNvPr id="75" name="Google Shape;216;p3">
              <a:extLst>
                <a:ext uri="{FF2B5EF4-FFF2-40B4-BE49-F238E27FC236}">
                  <a16:creationId xmlns:a16="http://schemas.microsoft.com/office/drawing/2014/main" id="{D8D81769-E803-4795-84A0-C889D6180721}"/>
                </a:ext>
              </a:extLst>
            </p:cNvPr>
            <p:cNvGrpSpPr>
              <a:grpSpLocks/>
            </p:cNvGrpSpPr>
            <p:nvPr/>
          </p:nvGrpSpPr>
          <p:grpSpPr bwMode="auto"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136" name="Google Shape;217;p3">
                <a:extLst>
                  <a:ext uri="{FF2B5EF4-FFF2-40B4-BE49-F238E27FC236}">
                    <a16:creationId xmlns:a16="http://schemas.microsoft.com/office/drawing/2014/main" id="{1E7A729E-CBC4-4B0C-9405-70CB3CF95377}"/>
                  </a:ext>
                </a:extLst>
              </p:cNvPr>
              <p:cNvSpPr/>
              <p:nvPr/>
            </p:nvSpPr>
            <p:spPr>
              <a:xfrm>
                <a:off x="1133867" y="2343539"/>
                <a:ext cx="312244" cy="368232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37" name="Google Shape;218;p3">
                <a:extLst>
                  <a:ext uri="{FF2B5EF4-FFF2-40B4-BE49-F238E27FC236}">
                    <a16:creationId xmlns:a16="http://schemas.microsoft.com/office/drawing/2014/main" id="{90C7ACBC-5CB7-4B60-B738-762EF4223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1160" y="2434726"/>
                <a:ext cx="65495" cy="68029"/>
              </a:xfrm>
              <a:custGeom>
                <a:avLst/>
                <a:gdLst>
                  <a:gd name="T0" fmla="*/ 2147483646 w 1680"/>
                  <a:gd name="T1" fmla="*/ 2147483646 h 1745"/>
                  <a:gd name="T2" fmla="*/ 2147483646 w 1680"/>
                  <a:gd name="T3" fmla="*/ 2147483646 h 1745"/>
                  <a:gd name="T4" fmla="*/ 2147483646 w 1680"/>
                  <a:gd name="T5" fmla="*/ 2147483646 h 1745"/>
                  <a:gd name="T6" fmla="*/ 2147483646 w 1680"/>
                  <a:gd name="T7" fmla="*/ 2147483646 h 1745"/>
                  <a:gd name="T8" fmla="*/ 2147483646 w 1680"/>
                  <a:gd name="T9" fmla="*/ 2147483646 h 1745"/>
                  <a:gd name="T10" fmla="*/ 2147483646 w 1680"/>
                  <a:gd name="T11" fmla="*/ 2147483646 h 1745"/>
                  <a:gd name="T12" fmla="*/ 2147483646 w 1680"/>
                  <a:gd name="T13" fmla="*/ 2147483646 h 1745"/>
                  <a:gd name="T14" fmla="*/ 2147483646 w 1680"/>
                  <a:gd name="T15" fmla="*/ 2147483646 h 17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38" name="Google Shape;219;p3">
                <a:extLst>
                  <a:ext uri="{FF2B5EF4-FFF2-40B4-BE49-F238E27FC236}">
                    <a16:creationId xmlns:a16="http://schemas.microsoft.com/office/drawing/2014/main" id="{0594B1B1-8027-4B0C-9219-4F65FBE24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2016" y="2615733"/>
                <a:ext cx="71031" cy="50953"/>
              </a:xfrm>
              <a:custGeom>
                <a:avLst/>
                <a:gdLst>
                  <a:gd name="T0" fmla="*/ 2147483646 w 1822"/>
                  <a:gd name="T1" fmla="*/ 0 h 1307"/>
                  <a:gd name="T2" fmla="*/ 2147483646 w 1822"/>
                  <a:gd name="T3" fmla="*/ 2147483646 h 1307"/>
                  <a:gd name="T4" fmla="*/ 2147483646 w 1822"/>
                  <a:gd name="T5" fmla="*/ 2147483646 h 1307"/>
                  <a:gd name="T6" fmla="*/ 2147483646 w 1822"/>
                  <a:gd name="T7" fmla="*/ 2147483646 h 1307"/>
                  <a:gd name="T8" fmla="*/ 2147483646 w 1822"/>
                  <a:gd name="T9" fmla="*/ 2147483646 h 1307"/>
                  <a:gd name="T10" fmla="*/ 2147483646 w 1822"/>
                  <a:gd name="T11" fmla="*/ 2147483646 h 1307"/>
                  <a:gd name="T12" fmla="*/ 2147483646 w 1822"/>
                  <a:gd name="T13" fmla="*/ 0 h 130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39" name="Google Shape;220;p3">
                <a:extLst>
                  <a:ext uri="{FF2B5EF4-FFF2-40B4-BE49-F238E27FC236}">
                    <a16:creationId xmlns:a16="http://schemas.microsoft.com/office/drawing/2014/main" id="{8E7CAFE2-9F82-4171-983A-61576E339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375" y="2470319"/>
                <a:ext cx="249543" cy="322406"/>
              </a:xfrm>
              <a:custGeom>
                <a:avLst/>
                <a:gdLst>
                  <a:gd name="T0" fmla="*/ 2147483646 w 6401"/>
                  <a:gd name="T1" fmla="*/ 0 h 8270"/>
                  <a:gd name="T2" fmla="*/ 2147483646 w 6401"/>
                  <a:gd name="T3" fmla="*/ 2147483646 h 8270"/>
                  <a:gd name="T4" fmla="*/ 2147483646 w 6401"/>
                  <a:gd name="T5" fmla="*/ 2147483646 h 8270"/>
                  <a:gd name="T6" fmla="*/ 2147483646 w 6401"/>
                  <a:gd name="T7" fmla="*/ 2147483646 h 8270"/>
                  <a:gd name="T8" fmla="*/ 2147483646 w 6401"/>
                  <a:gd name="T9" fmla="*/ 2147483646 h 8270"/>
                  <a:gd name="T10" fmla="*/ 2147483646 w 6401"/>
                  <a:gd name="T11" fmla="*/ 2147483646 h 8270"/>
                  <a:gd name="T12" fmla="*/ 2147483646 w 6401"/>
                  <a:gd name="T13" fmla="*/ 2147483646 h 8270"/>
                  <a:gd name="T14" fmla="*/ 2147483646 w 6401"/>
                  <a:gd name="T15" fmla="*/ 2147483646 h 8270"/>
                  <a:gd name="T16" fmla="*/ 2147483646 w 6401"/>
                  <a:gd name="T17" fmla="*/ 2147483646 h 8270"/>
                  <a:gd name="T18" fmla="*/ 2147483646 w 6401"/>
                  <a:gd name="T19" fmla="*/ 2147483646 h 8270"/>
                  <a:gd name="T20" fmla="*/ 2147483646 w 6401"/>
                  <a:gd name="T21" fmla="*/ 2147483646 h 8270"/>
                  <a:gd name="T22" fmla="*/ 2147483646 w 6401"/>
                  <a:gd name="T23" fmla="*/ 2147483646 h 8270"/>
                  <a:gd name="T24" fmla="*/ 2147483646 w 6401"/>
                  <a:gd name="T25" fmla="*/ 2147483646 h 8270"/>
                  <a:gd name="T26" fmla="*/ 2147483646 w 6401"/>
                  <a:gd name="T27" fmla="*/ 2147483646 h 8270"/>
                  <a:gd name="T28" fmla="*/ 2147483646 w 6401"/>
                  <a:gd name="T29" fmla="*/ 2147483646 h 8270"/>
                  <a:gd name="T30" fmla="*/ 2147483646 w 6401"/>
                  <a:gd name="T31" fmla="*/ 2147483646 h 8270"/>
                  <a:gd name="T32" fmla="*/ 2147483646 w 6401"/>
                  <a:gd name="T33" fmla="*/ 2147483646 h 8270"/>
                  <a:gd name="T34" fmla="*/ 2147483646 w 6401"/>
                  <a:gd name="T35" fmla="*/ 2147483646 h 8270"/>
                  <a:gd name="T36" fmla="*/ 2147483646 w 6401"/>
                  <a:gd name="T37" fmla="*/ 2147483646 h 8270"/>
                  <a:gd name="T38" fmla="*/ 2147483646 w 6401"/>
                  <a:gd name="T39" fmla="*/ 2147483646 h 8270"/>
                  <a:gd name="T40" fmla="*/ 2147483646 w 6401"/>
                  <a:gd name="T41" fmla="*/ 2147483646 h 8270"/>
                  <a:gd name="T42" fmla="*/ 2147483646 w 6401"/>
                  <a:gd name="T43" fmla="*/ 2147483646 h 8270"/>
                  <a:gd name="T44" fmla="*/ 2147483646 w 6401"/>
                  <a:gd name="T45" fmla="*/ 2147483646 h 8270"/>
                  <a:gd name="T46" fmla="*/ 2147483646 w 6401"/>
                  <a:gd name="T47" fmla="*/ 2147483646 h 8270"/>
                  <a:gd name="T48" fmla="*/ 2147483646 w 6401"/>
                  <a:gd name="T49" fmla="*/ 2147483646 h 8270"/>
                  <a:gd name="T50" fmla="*/ 2147483646 w 6401"/>
                  <a:gd name="T51" fmla="*/ 0 h 82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  <p:grpSp>
          <p:nvGrpSpPr>
            <p:cNvPr id="76" name="Google Shape;221;p3">
              <a:extLst>
                <a:ext uri="{FF2B5EF4-FFF2-40B4-BE49-F238E27FC236}">
                  <a16:creationId xmlns:a16="http://schemas.microsoft.com/office/drawing/2014/main" id="{4B1AC210-6E9C-48D3-B145-51C71D076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129" name="Google Shape;222;p3">
                <a:extLst>
                  <a:ext uri="{FF2B5EF4-FFF2-40B4-BE49-F238E27FC236}">
                    <a16:creationId xmlns:a16="http://schemas.microsoft.com/office/drawing/2014/main" id="{39B6C526-4F01-4529-8473-331BE9985E68}"/>
                  </a:ext>
                </a:extLst>
              </p:cNvPr>
              <p:cNvSpPr/>
              <p:nvPr/>
            </p:nvSpPr>
            <p:spPr>
              <a:xfrm>
                <a:off x="1597852" y="4490239"/>
                <a:ext cx="138110" cy="13814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30" name="Google Shape;223;p3">
                <a:extLst>
                  <a:ext uri="{FF2B5EF4-FFF2-40B4-BE49-F238E27FC236}">
                    <a16:creationId xmlns:a16="http://schemas.microsoft.com/office/drawing/2014/main" id="{86F513D0-9916-4A2A-8F79-A96499898BAC}"/>
                  </a:ext>
                </a:extLst>
              </p:cNvPr>
              <p:cNvSpPr/>
              <p:nvPr/>
            </p:nvSpPr>
            <p:spPr>
              <a:xfrm>
                <a:off x="1932337" y="4188769"/>
                <a:ext cx="106460" cy="106486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31" name="Google Shape;224;p3">
                <a:extLst>
                  <a:ext uri="{FF2B5EF4-FFF2-40B4-BE49-F238E27FC236}">
                    <a16:creationId xmlns:a16="http://schemas.microsoft.com/office/drawing/2014/main" id="{284A95D6-C8BA-4A63-91D5-65710261C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335" y="4751068"/>
                <a:ext cx="151250" cy="63885"/>
              </a:xfrm>
              <a:custGeom>
                <a:avLst/>
                <a:gdLst>
                  <a:gd name="T0" fmla="*/ 2147483646 w 3137"/>
                  <a:gd name="T1" fmla="*/ 0 h 1325"/>
                  <a:gd name="T2" fmla="*/ 2147483646 w 3137"/>
                  <a:gd name="T3" fmla="*/ 2147483646 h 1325"/>
                  <a:gd name="T4" fmla="*/ 2147483646 w 3137"/>
                  <a:gd name="T5" fmla="*/ 2147483646 h 1325"/>
                  <a:gd name="T6" fmla="*/ 2147483646 w 3137"/>
                  <a:gd name="T7" fmla="*/ 2147483646 h 1325"/>
                  <a:gd name="T8" fmla="*/ 2147483646 w 3137"/>
                  <a:gd name="T9" fmla="*/ 2147483646 h 1325"/>
                  <a:gd name="T10" fmla="*/ 2147483646 w 3137"/>
                  <a:gd name="T11" fmla="*/ 0 h 13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32" name="Google Shape;225;p3">
                <a:extLst>
                  <a:ext uri="{FF2B5EF4-FFF2-40B4-BE49-F238E27FC236}">
                    <a16:creationId xmlns:a16="http://schemas.microsoft.com/office/drawing/2014/main" id="{04500C52-61FF-4E2B-AE61-0DCFC80E79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882" y="4540367"/>
                <a:ext cx="125455" cy="87848"/>
              </a:xfrm>
              <a:custGeom>
                <a:avLst/>
                <a:gdLst>
                  <a:gd name="T0" fmla="*/ 2147483646 w 2602"/>
                  <a:gd name="T1" fmla="*/ 2147483646 h 1822"/>
                  <a:gd name="T2" fmla="*/ 2147483646 w 2602"/>
                  <a:gd name="T3" fmla="*/ 2147483646 h 1822"/>
                  <a:gd name="T4" fmla="*/ 2147483646 w 2602"/>
                  <a:gd name="T5" fmla="*/ 2147483646 h 1822"/>
                  <a:gd name="T6" fmla="*/ 2147483646 w 2602"/>
                  <a:gd name="T7" fmla="*/ 2147483646 h 1822"/>
                  <a:gd name="T8" fmla="*/ 2147483646 w 2602"/>
                  <a:gd name="T9" fmla="*/ 2147483646 h 1822"/>
                  <a:gd name="T10" fmla="*/ 2147483646 w 2602"/>
                  <a:gd name="T11" fmla="*/ 2147483646 h 1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33" name="Google Shape;226;p3">
                <a:extLst>
                  <a:ext uri="{FF2B5EF4-FFF2-40B4-BE49-F238E27FC236}">
                    <a16:creationId xmlns:a16="http://schemas.microsoft.com/office/drawing/2014/main" id="{184AB869-1A75-4F4C-A489-4082D5D05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853" y="4814857"/>
                <a:ext cx="125841" cy="87462"/>
              </a:xfrm>
              <a:custGeom>
                <a:avLst/>
                <a:gdLst>
                  <a:gd name="T0" fmla="*/ 2147483646 w 2610"/>
                  <a:gd name="T1" fmla="*/ 0 h 1814"/>
                  <a:gd name="T2" fmla="*/ 2147483646 w 2610"/>
                  <a:gd name="T3" fmla="*/ 2147483646 h 1814"/>
                  <a:gd name="T4" fmla="*/ 0 w 2610"/>
                  <a:gd name="T5" fmla="*/ 2147483646 h 1814"/>
                  <a:gd name="T6" fmla="*/ 2147483646 w 2610"/>
                  <a:gd name="T7" fmla="*/ 2147483646 h 1814"/>
                  <a:gd name="T8" fmla="*/ 2147483646 w 2610"/>
                  <a:gd name="T9" fmla="*/ 2147483646 h 1814"/>
                  <a:gd name="T10" fmla="*/ 2147483646 w 2610"/>
                  <a:gd name="T11" fmla="*/ 0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34" name="Google Shape;227;p3">
                <a:extLst>
                  <a:ext uri="{FF2B5EF4-FFF2-40B4-BE49-F238E27FC236}">
                    <a16:creationId xmlns:a16="http://schemas.microsoft.com/office/drawing/2014/main" id="{40B961DD-7FBF-4264-8394-DEEB977E4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641" y="4683036"/>
                <a:ext cx="125841" cy="87462"/>
              </a:xfrm>
              <a:custGeom>
                <a:avLst/>
                <a:gdLst>
                  <a:gd name="T0" fmla="*/ 2147483646 w 2610"/>
                  <a:gd name="T1" fmla="*/ 2147483646 h 1814"/>
                  <a:gd name="T2" fmla="*/ 2147483646 w 2610"/>
                  <a:gd name="T3" fmla="*/ 2147483646 h 1814"/>
                  <a:gd name="T4" fmla="*/ 0 w 2610"/>
                  <a:gd name="T5" fmla="*/ 2147483646 h 1814"/>
                  <a:gd name="T6" fmla="*/ 2147483646 w 2610"/>
                  <a:gd name="T7" fmla="*/ 2147483646 h 1814"/>
                  <a:gd name="T8" fmla="*/ 2147483646 w 2610"/>
                  <a:gd name="T9" fmla="*/ 2147483646 h 1814"/>
                  <a:gd name="T10" fmla="*/ 2147483646 w 2610"/>
                  <a:gd name="T11" fmla="*/ 2147483646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35" name="Google Shape;228;p3">
                <a:extLst>
                  <a:ext uri="{FF2B5EF4-FFF2-40B4-BE49-F238E27FC236}">
                    <a16:creationId xmlns:a16="http://schemas.microsoft.com/office/drawing/2014/main" id="{D2863298-F4A6-4124-A89C-1EC8C9BB9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975" y="4132611"/>
                <a:ext cx="698732" cy="933635"/>
              </a:xfrm>
              <a:custGeom>
                <a:avLst/>
                <a:gdLst>
                  <a:gd name="T0" fmla="*/ 2147483646 w 14492"/>
                  <a:gd name="T1" fmla="*/ 0 h 19364"/>
                  <a:gd name="T2" fmla="*/ 2147483646 w 14492"/>
                  <a:gd name="T3" fmla="*/ 2147483646 h 19364"/>
                  <a:gd name="T4" fmla="*/ 2147483646 w 14492"/>
                  <a:gd name="T5" fmla="*/ 2147483646 h 19364"/>
                  <a:gd name="T6" fmla="*/ 2147483646 w 14492"/>
                  <a:gd name="T7" fmla="*/ 2147483646 h 19364"/>
                  <a:gd name="T8" fmla="*/ 2147483646 w 14492"/>
                  <a:gd name="T9" fmla="*/ 2147483646 h 19364"/>
                  <a:gd name="T10" fmla="*/ 2147483646 w 14492"/>
                  <a:gd name="T11" fmla="*/ 2147483646 h 19364"/>
                  <a:gd name="T12" fmla="*/ 2147483646 w 14492"/>
                  <a:gd name="T13" fmla="*/ 2147483646 h 19364"/>
                  <a:gd name="T14" fmla="*/ 2147483646 w 14492"/>
                  <a:gd name="T15" fmla="*/ 2147483646 h 19364"/>
                  <a:gd name="T16" fmla="*/ 2147483646 w 14492"/>
                  <a:gd name="T17" fmla="*/ 2147483646 h 19364"/>
                  <a:gd name="T18" fmla="*/ 2147483646 w 14492"/>
                  <a:gd name="T19" fmla="*/ 2147483646 h 19364"/>
                  <a:gd name="T20" fmla="*/ 2147483646 w 14492"/>
                  <a:gd name="T21" fmla="*/ 2147483646 h 19364"/>
                  <a:gd name="T22" fmla="*/ 2147483646 w 14492"/>
                  <a:gd name="T23" fmla="*/ 2147483646 h 19364"/>
                  <a:gd name="T24" fmla="*/ 2147483646 w 14492"/>
                  <a:gd name="T25" fmla="*/ 2147483646 h 19364"/>
                  <a:gd name="T26" fmla="*/ 2147483646 w 14492"/>
                  <a:gd name="T27" fmla="*/ 2147483646 h 19364"/>
                  <a:gd name="T28" fmla="*/ 2147483646 w 14492"/>
                  <a:gd name="T29" fmla="*/ 2147483646 h 19364"/>
                  <a:gd name="T30" fmla="*/ 2147483646 w 14492"/>
                  <a:gd name="T31" fmla="*/ 2147483646 h 19364"/>
                  <a:gd name="T32" fmla="*/ 2147483646 w 14492"/>
                  <a:gd name="T33" fmla="*/ 2147483646 h 19364"/>
                  <a:gd name="T34" fmla="*/ 2147483646 w 14492"/>
                  <a:gd name="T35" fmla="*/ 2147483646 h 19364"/>
                  <a:gd name="T36" fmla="*/ 2147483646 w 14492"/>
                  <a:gd name="T37" fmla="*/ 2147483646 h 19364"/>
                  <a:gd name="T38" fmla="*/ 2147483646 w 14492"/>
                  <a:gd name="T39" fmla="*/ 2147483646 h 19364"/>
                  <a:gd name="T40" fmla="*/ 2147483646 w 14492"/>
                  <a:gd name="T41" fmla="*/ 2147483646 h 19364"/>
                  <a:gd name="T42" fmla="*/ 2147483646 w 14492"/>
                  <a:gd name="T43" fmla="*/ 2147483646 h 19364"/>
                  <a:gd name="T44" fmla="*/ 2147483646 w 14492"/>
                  <a:gd name="T45" fmla="*/ 2147483646 h 19364"/>
                  <a:gd name="T46" fmla="*/ 2147483646 w 14492"/>
                  <a:gd name="T47" fmla="*/ 2147483646 h 19364"/>
                  <a:gd name="T48" fmla="*/ 2147483646 w 14492"/>
                  <a:gd name="T49" fmla="*/ 2147483646 h 19364"/>
                  <a:gd name="T50" fmla="*/ 2147483646 w 14492"/>
                  <a:gd name="T51" fmla="*/ 2147483646 h 19364"/>
                  <a:gd name="T52" fmla="*/ 2147483646 w 14492"/>
                  <a:gd name="T53" fmla="*/ 2147483646 h 19364"/>
                  <a:gd name="T54" fmla="*/ 2147483646 w 14492"/>
                  <a:gd name="T55" fmla="*/ 2147483646 h 19364"/>
                  <a:gd name="T56" fmla="*/ 2147483646 w 14492"/>
                  <a:gd name="T57" fmla="*/ 2147483646 h 19364"/>
                  <a:gd name="T58" fmla="*/ 2147483646 w 14492"/>
                  <a:gd name="T59" fmla="*/ 2147483646 h 19364"/>
                  <a:gd name="T60" fmla="*/ 2147483646 w 14492"/>
                  <a:gd name="T61" fmla="*/ 2147483646 h 19364"/>
                  <a:gd name="T62" fmla="*/ 2147483646 w 14492"/>
                  <a:gd name="T63" fmla="*/ 2147483646 h 19364"/>
                  <a:gd name="T64" fmla="*/ 2147483646 w 14492"/>
                  <a:gd name="T65" fmla="*/ 2147483646 h 19364"/>
                  <a:gd name="T66" fmla="*/ 2147483646 w 14492"/>
                  <a:gd name="T67" fmla="*/ 2147483646 h 19364"/>
                  <a:gd name="T68" fmla="*/ 2147483646 w 14492"/>
                  <a:gd name="T69" fmla="*/ 2147483646 h 19364"/>
                  <a:gd name="T70" fmla="*/ 2147483646 w 14492"/>
                  <a:gd name="T71" fmla="*/ 2147483646 h 19364"/>
                  <a:gd name="T72" fmla="*/ 2147483646 w 14492"/>
                  <a:gd name="T73" fmla="*/ 2147483646 h 19364"/>
                  <a:gd name="T74" fmla="*/ 2147483646 w 14492"/>
                  <a:gd name="T75" fmla="*/ 2147483646 h 19364"/>
                  <a:gd name="T76" fmla="*/ 2147483646 w 14492"/>
                  <a:gd name="T77" fmla="*/ 2147483646 h 19364"/>
                  <a:gd name="T78" fmla="*/ 2147483646 w 14492"/>
                  <a:gd name="T79" fmla="*/ 2147483646 h 19364"/>
                  <a:gd name="T80" fmla="*/ 2147483646 w 14492"/>
                  <a:gd name="T81" fmla="*/ 2147483646 h 19364"/>
                  <a:gd name="T82" fmla="*/ 2147483646 w 14492"/>
                  <a:gd name="T83" fmla="*/ 2147483646 h 19364"/>
                  <a:gd name="T84" fmla="*/ 2147483646 w 14492"/>
                  <a:gd name="T85" fmla="*/ 2147483646 h 19364"/>
                  <a:gd name="T86" fmla="*/ 2147483646 w 14492"/>
                  <a:gd name="T87" fmla="*/ 2147483646 h 19364"/>
                  <a:gd name="T88" fmla="*/ 2147483646 w 14492"/>
                  <a:gd name="T89" fmla="*/ 2147483646 h 19364"/>
                  <a:gd name="T90" fmla="*/ 2147483646 w 14492"/>
                  <a:gd name="T91" fmla="*/ 2147483646 h 19364"/>
                  <a:gd name="T92" fmla="*/ 2147483646 w 14492"/>
                  <a:gd name="T93" fmla="*/ 2147483646 h 19364"/>
                  <a:gd name="T94" fmla="*/ 2147483646 w 14492"/>
                  <a:gd name="T95" fmla="*/ 2147483646 h 19364"/>
                  <a:gd name="T96" fmla="*/ 2147483646 w 14492"/>
                  <a:gd name="T97" fmla="*/ 2147483646 h 19364"/>
                  <a:gd name="T98" fmla="*/ 2147483646 w 14492"/>
                  <a:gd name="T99" fmla="*/ 2147483646 h 19364"/>
                  <a:gd name="T100" fmla="*/ 2147483646 w 14492"/>
                  <a:gd name="T101" fmla="*/ 2147483646 h 19364"/>
                  <a:gd name="T102" fmla="*/ 2147483646 w 14492"/>
                  <a:gd name="T103" fmla="*/ 2147483646 h 19364"/>
                  <a:gd name="T104" fmla="*/ 2147483646 w 14492"/>
                  <a:gd name="T105" fmla="*/ 2147483646 h 19364"/>
                  <a:gd name="T106" fmla="*/ 2147483646 w 14492"/>
                  <a:gd name="T107" fmla="*/ 2147483646 h 19364"/>
                  <a:gd name="T108" fmla="*/ 2147483646 w 14492"/>
                  <a:gd name="T109" fmla="*/ 0 h 193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  <p:grpSp>
          <p:nvGrpSpPr>
            <p:cNvPr id="77" name="Google Shape;229;p3">
              <a:extLst>
                <a:ext uri="{FF2B5EF4-FFF2-40B4-BE49-F238E27FC236}">
                  <a16:creationId xmlns:a16="http://schemas.microsoft.com/office/drawing/2014/main" id="{E75F8824-06E0-421E-9213-76B549613B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117" name="Google Shape;230;p3">
                <a:extLst>
                  <a:ext uri="{FF2B5EF4-FFF2-40B4-BE49-F238E27FC236}">
                    <a16:creationId xmlns:a16="http://schemas.microsoft.com/office/drawing/2014/main" id="{31780C53-86D7-4B26-A09E-565918FE02DD}"/>
                  </a:ext>
                </a:extLst>
              </p:cNvPr>
              <p:cNvSpPr/>
              <p:nvPr/>
            </p:nvSpPr>
            <p:spPr>
              <a:xfrm>
                <a:off x="1016139" y="1742082"/>
                <a:ext cx="267776" cy="245205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8" name="Google Shape;231;p3">
                <a:extLst>
                  <a:ext uri="{FF2B5EF4-FFF2-40B4-BE49-F238E27FC236}">
                    <a16:creationId xmlns:a16="http://schemas.microsoft.com/office/drawing/2014/main" id="{275DCFB7-B11A-4C51-913F-33976C767C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680" y="1729347"/>
                <a:ext cx="282406" cy="275153"/>
              </a:xfrm>
              <a:custGeom>
                <a:avLst/>
                <a:gdLst>
                  <a:gd name="T0" fmla="*/ 2147483646 w 8839"/>
                  <a:gd name="T1" fmla="*/ 2147483646 h 8612"/>
                  <a:gd name="T2" fmla="*/ 2147483646 w 8839"/>
                  <a:gd name="T3" fmla="*/ 2147483646 h 8612"/>
                  <a:gd name="T4" fmla="*/ 2147483646 w 8839"/>
                  <a:gd name="T5" fmla="*/ 2147483646 h 8612"/>
                  <a:gd name="T6" fmla="*/ 2147483646 w 8839"/>
                  <a:gd name="T7" fmla="*/ 2147483646 h 8612"/>
                  <a:gd name="T8" fmla="*/ 2147483646 w 8839"/>
                  <a:gd name="T9" fmla="*/ 2147483646 h 8612"/>
                  <a:gd name="T10" fmla="*/ 2147483646 w 8839"/>
                  <a:gd name="T11" fmla="*/ 2147483646 h 8612"/>
                  <a:gd name="T12" fmla="*/ 2147483646 w 8839"/>
                  <a:gd name="T13" fmla="*/ 2147483646 h 8612"/>
                  <a:gd name="T14" fmla="*/ 2147483646 w 8839"/>
                  <a:gd name="T15" fmla="*/ 2147483646 h 8612"/>
                  <a:gd name="T16" fmla="*/ 2147483646 w 8839"/>
                  <a:gd name="T17" fmla="*/ 2147483646 h 8612"/>
                  <a:gd name="T18" fmla="*/ 2147483646 w 8839"/>
                  <a:gd name="T19" fmla="*/ 2147483646 h 8612"/>
                  <a:gd name="T20" fmla="*/ 2147483646 w 8839"/>
                  <a:gd name="T21" fmla="*/ 2147483646 h 8612"/>
                  <a:gd name="T22" fmla="*/ 2147483646 w 8839"/>
                  <a:gd name="T23" fmla="*/ 2147483646 h 8612"/>
                  <a:gd name="T24" fmla="*/ 2147483646 w 8839"/>
                  <a:gd name="T25" fmla="*/ 2147483646 h 8612"/>
                  <a:gd name="T26" fmla="*/ 2147483646 w 8839"/>
                  <a:gd name="T27" fmla="*/ 2147483646 h 8612"/>
                  <a:gd name="T28" fmla="*/ 2147483646 w 8839"/>
                  <a:gd name="T29" fmla="*/ 2147483646 h 8612"/>
                  <a:gd name="T30" fmla="*/ 2147483646 w 8839"/>
                  <a:gd name="T31" fmla="*/ 2147483646 h 8612"/>
                  <a:gd name="T32" fmla="*/ 2147483646 w 8839"/>
                  <a:gd name="T33" fmla="*/ 2147483646 h 8612"/>
                  <a:gd name="T34" fmla="*/ 2147483646 w 8839"/>
                  <a:gd name="T35" fmla="*/ 2147483646 h 8612"/>
                  <a:gd name="T36" fmla="*/ 2147483646 w 8839"/>
                  <a:gd name="T37" fmla="*/ 2147483646 h 8612"/>
                  <a:gd name="T38" fmla="*/ 2147483646 w 8839"/>
                  <a:gd name="T39" fmla="*/ 2147483646 h 8612"/>
                  <a:gd name="T40" fmla="*/ 2147483646 w 8839"/>
                  <a:gd name="T41" fmla="*/ 2147483646 h 8612"/>
                  <a:gd name="T42" fmla="*/ 2147483646 w 8839"/>
                  <a:gd name="T43" fmla="*/ 2147483646 h 8612"/>
                  <a:gd name="T44" fmla="*/ 2147483646 w 8839"/>
                  <a:gd name="T45" fmla="*/ 2147483646 h 8612"/>
                  <a:gd name="T46" fmla="*/ 2147483646 w 8839"/>
                  <a:gd name="T47" fmla="*/ 2147483646 h 8612"/>
                  <a:gd name="T48" fmla="*/ 2147483646 w 8839"/>
                  <a:gd name="T49" fmla="*/ 2147483646 h 8612"/>
                  <a:gd name="T50" fmla="*/ 2147483646 w 8839"/>
                  <a:gd name="T51" fmla="*/ 2147483646 h 8612"/>
                  <a:gd name="T52" fmla="*/ 2147483646 w 8839"/>
                  <a:gd name="T53" fmla="*/ 2147483646 h 8612"/>
                  <a:gd name="T54" fmla="*/ 2147483646 w 8839"/>
                  <a:gd name="T55" fmla="*/ 2147483646 h 8612"/>
                  <a:gd name="T56" fmla="*/ 2147483646 w 8839"/>
                  <a:gd name="T57" fmla="*/ 2147483646 h 8612"/>
                  <a:gd name="T58" fmla="*/ 2147483646 w 8839"/>
                  <a:gd name="T59" fmla="*/ 2147483646 h 8612"/>
                  <a:gd name="T60" fmla="*/ 2147483646 w 8839"/>
                  <a:gd name="T61" fmla="*/ 2147483646 h 8612"/>
                  <a:gd name="T62" fmla="*/ 2147483646 w 8839"/>
                  <a:gd name="T63" fmla="*/ 2147483646 h 8612"/>
                  <a:gd name="T64" fmla="*/ 2147483646 w 8839"/>
                  <a:gd name="T65" fmla="*/ 2147483646 h 86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19" name="Google Shape;232;p3">
                <a:extLst>
                  <a:ext uri="{FF2B5EF4-FFF2-40B4-BE49-F238E27FC236}">
                    <a16:creationId xmlns:a16="http://schemas.microsoft.com/office/drawing/2014/main" id="{7C576F65-B595-44CE-A5C8-F5A93F660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0678" y="1629150"/>
                <a:ext cx="11694" cy="53037"/>
              </a:xfrm>
              <a:custGeom>
                <a:avLst/>
                <a:gdLst>
                  <a:gd name="T0" fmla="*/ 2147483646 w 366"/>
                  <a:gd name="T1" fmla="*/ 0 h 1660"/>
                  <a:gd name="T2" fmla="*/ 2147483646 w 366"/>
                  <a:gd name="T3" fmla="*/ 2147483646 h 1660"/>
                  <a:gd name="T4" fmla="*/ 2147483646 w 366"/>
                  <a:gd name="T5" fmla="*/ 2147483646 h 1660"/>
                  <a:gd name="T6" fmla="*/ 2147483646 w 366"/>
                  <a:gd name="T7" fmla="*/ 2147483646 h 1660"/>
                  <a:gd name="T8" fmla="*/ 2147483646 w 366"/>
                  <a:gd name="T9" fmla="*/ 2147483646 h 1660"/>
                  <a:gd name="T10" fmla="*/ 2147483646 w 366"/>
                  <a:gd name="T11" fmla="*/ 2147483646 h 1660"/>
                  <a:gd name="T12" fmla="*/ 2147483646 w 366"/>
                  <a:gd name="T13" fmla="*/ 0 h 166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0" name="Google Shape;233;p3">
                <a:extLst>
                  <a:ext uri="{FF2B5EF4-FFF2-40B4-BE49-F238E27FC236}">
                    <a16:creationId xmlns:a16="http://schemas.microsoft.com/office/drawing/2014/main" id="{AA6BDE1D-F18E-4172-9B4B-F925437F7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317" y="1682188"/>
                <a:ext cx="31151" cy="46296"/>
              </a:xfrm>
              <a:custGeom>
                <a:avLst/>
                <a:gdLst>
                  <a:gd name="T0" fmla="*/ 2147483646 w 975"/>
                  <a:gd name="T1" fmla="*/ 0 h 1449"/>
                  <a:gd name="T2" fmla="*/ 2147483646 w 975"/>
                  <a:gd name="T3" fmla="*/ 2147483646 h 1449"/>
                  <a:gd name="T4" fmla="*/ 2147483646 w 975"/>
                  <a:gd name="T5" fmla="*/ 2147483646 h 1449"/>
                  <a:gd name="T6" fmla="*/ 2147483646 w 975"/>
                  <a:gd name="T7" fmla="*/ 2147483646 h 1449"/>
                  <a:gd name="T8" fmla="*/ 2147483646 w 975"/>
                  <a:gd name="T9" fmla="*/ 2147483646 h 1449"/>
                  <a:gd name="T10" fmla="*/ 2147483646 w 975"/>
                  <a:gd name="T11" fmla="*/ 2147483646 h 1449"/>
                  <a:gd name="T12" fmla="*/ 2147483646 w 975"/>
                  <a:gd name="T13" fmla="*/ 2147483646 h 1449"/>
                  <a:gd name="T14" fmla="*/ 2147483646 w 975"/>
                  <a:gd name="T15" fmla="*/ 0 h 144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1" name="Google Shape;234;p3">
                <a:extLst>
                  <a:ext uri="{FF2B5EF4-FFF2-40B4-BE49-F238E27FC236}">
                    <a16:creationId xmlns:a16="http://schemas.microsoft.com/office/drawing/2014/main" id="{A51101C9-07E9-4BB2-9D23-B27F01273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8638" y="1782322"/>
                <a:ext cx="52462" cy="28084"/>
              </a:xfrm>
              <a:custGeom>
                <a:avLst/>
                <a:gdLst>
                  <a:gd name="T0" fmla="*/ 2147483646 w 1642"/>
                  <a:gd name="T1" fmla="*/ 0 h 879"/>
                  <a:gd name="T2" fmla="*/ 2147483646 w 1642"/>
                  <a:gd name="T3" fmla="*/ 2147483646 h 879"/>
                  <a:gd name="T4" fmla="*/ 2147483646 w 1642"/>
                  <a:gd name="T5" fmla="*/ 2147483646 h 879"/>
                  <a:gd name="T6" fmla="*/ 0 w 1642"/>
                  <a:gd name="T7" fmla="*/ 2147483646 h 879"/>
                  <a:gd name="T8" fmla="*/ 2147483646 w 1642"/>
                  <a:gd name="T9" fmla="*/ 2147483646 h 879"/>
                  <a:gd name="T10" fmla="*/ 2147483646 w 1642"/>
                  <a:gd name="T11" fmla="*/ 2147483646 h 879"/>
                  <a:gd name="T12" fmla="*/ 2147483646 w 1642"/>
                  <a:gd name="T13" fmla="*/ 2147483646 h 879"/>
                  <a:gd name="T14" fmla="*/ 2147483646 w 1642"/>
                  <a:gd name="T15" fmla="*/ 2147483646 h 879"/>
                  <a:gd name="T16" fmla="*/ 2147483646 w 1642"/>
                  <a:gd name="T17" fmla="*/ 2147483646 h 879"/>
                  <a:gd name="T18" fmla="*/ 2147483646 w 1642"/>
                  <a:gd name="T19" fmla="*/ 0 h 8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2" name="Google Shape;235;p3">
                <a:extLst>
                  <a:ext uri="{FF2B5EF4-FFF2-40B4-BE49-F238E27FC236}">
                    <a16:creationId xmlns:a16="http://schemas.microsoft.com/office/drawing/2014/main" id="{8E90E426-3358-4F59-860C-EB6DF36B7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711" y="1901817"/>
                <a:ext cx="51056" cy="23004"/>
              </a:xfrm>
              <a:custGeom>
                <a:avLst/>
                <a:gdLst>
                  <a:gd name="T0" fmla="*/ 2147483646 w 1598"/>
                  <a:gd name="T1" fmla="*/ 2147483646 h 720"/>
                  <a:gd name="T2" fmla="*/ 2147483646 w 1598"/>
                  <a:gd name="T3" fmla="*/ 2147483646 h 720"/>
                  <a:gd name="T4" fmla="*/ 2147483646 w 1598"/>
                  <a:gd name="T5" fmla="*/ 2147483646 h 720"/>
                  <a:gd name="T6" fmla="*/ 2147483646 w 1598"/>
                  <a:gd name="T7" fmla="*/ 2147483646 h 720"/>
                  <a:gd name="T8" fmla="*/ 2147483646 w 1598"/>
                  <a:gd name="T9" fmla="*/ 2147483646 h 720"/>
                  <a:gd name="T10" fmla="*/ 2147483646 w 1598"/>
                  <a:gd name="T11" fmla="*/ 2147483646 h 720"/>
                  <a:gd name="T12" fmla="*/ 2147483646 w 1598"/>
                  <a:gd name="T13" fmla="*/ 2147483646 h 720"/>
                  <a:gd name="T14" fmla="*/ 2147483646 w 1598"/>
                  <a:gd name="T15" fmla="*/ 2147483646 h 720"/>
                  <a:gd name="T16" fmla="*/ 2147483646 w 1598"/>
                  <a:gd name="T17" fmla="*/ 2147483646 h 720"/>
                  <a:gd name="T18" fmla="*/ 2147483646 w 1598"/>
                  <a:gd name="T19" fmla="*/ 2147483646 h 720"/>
                  <a:gd name="T20" fmla="*/ 2147483646 w 1598"/>
                  <a:gd name="T21" fmla="*/ 2147483646 h 720"/>
                  <a:gd name="T22" fmla="*/ 2147483646 w 1598"/>
                  <a:gd name="T23" fmla="*/ 2147483646 h 72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3" name="Google Shape;236;p3">
                <a:extLst>
                  <a:ext uri="{FF2B5EF4-FFF2-40B4-BE49-F238E27FC236}">
                    <a16:creationId xmlns:a16="http://schemas.microsoft.com/office/drawing/2014/main" id="{0BD31277-CF34-49C6-A57B-9F28FF9D8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8444" y="2023454"/>
                <a:ext cx="40321" cy="45401"/>
              </a:xfrm>
              <a:custGeom>
                <a:avLst/>
                <a:gdLst>
                  <a:gd name="T0" fmla="*/ 2147483646 w 1262"/>
                  <a:gd name="T1" fmla="*/ 0 h 1421"/>
                  <a:gd name="T2" fmla="*/ 2147483646 w 1262"/>
                  <a:gd name="T3" fmla="*/ 2147483646 h 1421"/>
                  <a:gd name="T4" fmla="*/ 2147483646 w 1262"/>
                  <a:gd name="T5" fmla="*/ 2147483646 h 1421"/>
                  <a:gd name="T6" fmla="*/ 2147483646 w 1262"/>
                  <a:gd name="T7" fmla="*/ 2147483646 h 1421"/>
                  <a:gd name="T8" fmla="*/ 2147483646 w 1262"/>
                  <a:gd name="T9" fmla="*/ 2147483646 h 1421"/>
                  <a:gd name="T10" fmla="*/ 2147483646 w 1262"/>
                  <a:gd name="T11" fmla="*/ 2147483646 h 1421"/>
                  <a:gd name="T12" fmla="*/ 2147483646 w 1262"/>
                  <a:gd name="T13" fmla="*/ 2147483646 h 1421"/>
                  <a:gd name="T14" fmla="*/ 2147483646 w 1262"/>
                  <a:gd name="T15" fmla="*/ 2147483646 h 1421"/>
                  <a:gd name="T16" fmla="*/ 2147483646 w 1262"/>
                  <a:gd name="T17" fmla="*/ 0 h 14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4" name="Google Shape;237;p3">
                <a:extLst>
                  <a:ext uri="{FF2B5EF4-FFF2-40B4-BE49-F238E27FC236}">
                    <a16:creationId xmlns:a16="http://schemas.microsoft.com/office/drawing/2014/main" id="{CB5E8B95-32FF-40EE-9DB0-A4A88E75F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2721" y="2034636"/>
                <a:ext cx="14282" cy="47637"/>
              </a:xfrm>
              <a:custGeom>
                <a:avLst/>
                <a:gdLst>
                  <a:gd name="T0" fmla="*/ 2147483646 w 447"/>
                  <a:gd name="T1" fmla="*/ 2147483646 h 1491"/>
                  <a:gd name="T2" fmla="*/ 2147483646 w 447"/>
                  <a:gd name="T3" fmla="*/ 2147483646 h 1491"/>
                  <a:gd name="T4" fmla="*/ 2147483646 w 447"/>
                  <a:gd name="T5" fmla="*/ 2147483646 h 1491"/>
                  <a:gd name="T6" fmla="*/ 2147483646 w 447"/>
                  <a:gd name="T7" fmla="*/ 2147483646 h 1491"/>
                  <a:gd name="T8" fmla="*/ 2147483646 w 447"/>
                  <a:gd name="T9" fmla="*/ 2147483646 h 1491"/>
                  <a:gd name="T10" fmla="*/ 2147483646 w 447"/>
                  <a:gd name="T11" fmla="*/ 2147483646 h 1491"/>
                  <a:gd name="T12" fmla="*/ 2147483646 w 447"/>
                  <a:gd name="T13" fmla="*/ 2147483646 h 1491"/>
                  <a:gd name="T14" fmla="*/ 2147483646 w 447"/>
                  <a:gd name="T15" fmla="*/ 2147483646 h 1491"/>
                  <a:gd name="T16" fmla="*/ 2147483646 w 447"/>
                  <a:gd name="T17" fmla="*/ 2147483646 h 149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5" name="Google Shape;238;p3">
                <a:extLst>
                  <a:ext uri="{FF2B5EF4-FFF2-40B4-BE49-F238E27FC236}">
                    <a16:creationId xmlns:a16="http://schemas.microsoft.com/office/drawing/2014/main" id="{B2879A62-C267-45EB-893B-E47A6D67F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896" y="2001408"/>
                <a:ext cx="62271" cy="34059"/>
              </a:xfrm>
              <a:custGeom>
                <a:avLst/>
                <a:gdLst>
                  <a:gd name="T0" fmla="*/ 2147483646 w 1949"/>
                  <a:gd name="T1" fmla="*/ 2147483646 h 1066"/>
                  <a:gd name="T2" fmla="*/ 2147483646 w 1949"/>
                  <a:gd name="T3" fmla="*/ 2147483646 h 1066"/>
                  <a:gd name="T4" fmla="*/ 2147483646 w 1949"/>
                  <a:gd name="T5" fmla="*/ 2147483646 h 1066"/>
                  <a:gd name="T6" fmla="*/ 2147483646 w 1949"/>
                  <a:gd name="T7" fmla="*/ 2147483646 h 1066"/>
                  <a:gd name="T8" fmla="*/ 2147483646 w 1949"/>
                  <a:gd name="T9" fmla="*/ 2147483646 h 1066"/>
                  <a:gd name="T10" fmla="*/ 2147483646 w 1949"/>
                  <a:gd name="T11" fmla="*/ 2147483646 h 1066"/>
                  <a:gd name="T12" fmla="*/ 2147483646 w 1949"/>
                  <a:gd name="T13" fmla="*/ 2147483646 h 1066"/>
                  <a:gd name="T14" fmla="*/ 2147483646 w 1949"/>
                  <a:gd name="T15" fmla="*/ 2147483646 h 10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6" name="Google Shape;239;p3">
                <a:extLst>
                  <a:ext uri="{FF2B5EF4-FFF2-40B4-BE49-F238E27FC236}">
                    <a16:creationId xmlns:a16="http://schemas.microsoft.com/office/drawing/2014/main" id="{A9B7971F-EFDA-48C4-BEE1-F2B004CD4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3483" y="1883030"/>
                <a:ext cx="68724" cy="14026"/>
              </a:xfrm>
              <a:custGeom>
                <a:avLst/>
                <a:gdLst>
                  <a:gd name="T0" fmla="*/ 2147483646 w 2151"/>
                  <a:gd name="T1" fmla="*/ 2147483646 h 439"/>
                  <a:gd name="T2" fmla="*/ 2147483646 w 2151"/>
                  <a:gd name="T3" fmla="*/ 2147483646 h 439"/>
                  <a:gd name="T4" fmla="*/ 2147483646 w 2151"/>
                  <a:gd name="T5" fmla="*/ 2147483646 h 439"/>
                  <a:gd name="T6" fmla="*/ 2147483646 w 2151"/>
                  <a:gd name="T7" fmla="*/ 2147483646 h 439"/>
                  <a:gd name="T8" fmla="*/ 2147483646 w 2151"/>
                  <a:gd name="T9" fmla="*/ 2147483646 h 439"/>
                  <a:gd name="T10" fmla="*/ 2147483646 w 2151"/>
                  <a:gd name="T11" fmla="*/ 2147483646 h 439"/>
                  <a:gd name="T12" fmla="*/ 2147483646 w 2151"/>
                  <a:gd name="T13" fmla="*/ 2147483646 h 4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7" name="Google Shape;240;p3">
                <a:extLst>
                  <a:ext uri="{FF2B5EF4-FFF2-40B4-BE49-F238E27FC236}">
                    <a16:creationId xmlns:a16="http://schemas.microsoft.com/office/drawing/2014/main" id="{BE99E1F4-6755-4FF1-8176-D23424CF47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8850" y="1768104"/>
                <a:ext cx="74507" cy="19170"/>
              </a:xfrm>
              <a:custGeom>
                <a:avLst/>
                <a:gdLst>
                  <a:gd name="T0" fmla="*/ 2147483646 w 2332"/>
                  <a:gd name="T1" fmla="*/ 2147483646 h 600"/>
                  <a:gd name="T2" fmla="*/ 2147483646 w 2332"/>
                  <a:gd name="T3" fmla="*/ 2147483646 h 600"/>
                  <a:gd name="T4" fmla="*/ 2147483646 w 2332"/>
                  <a:gd name="T5" fmla="*/ 2147483646 h 600"/>
                  <a:gd name="T6" fmla="*/ 2147483646 w 2332"/>
                  <a:gd name="T7" fmla="*/ 2147483646 h 600"/>
                  <a:gd name="T8" fmla="*/ 2147483646 w 2332"/>
                  <a:gd name="T9" fmla="*/ 2147483646 h 600"/>
                  <a:gd name="T10" fmla="*/ 2147483646 w 2332"/>
                  <a:gd name="T11" fmla="*/ 2147483646 h 600"/>
                  <a:gd name="T12" fmla="*/ 2147483646 w 2332"/>
                  <a:gd name="T13" fmla="*/ 2147483646 h 60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28" name="Google Shape;241;p3">
                <a:extLst>
                  <a:ext uri="{FF2B5EF4-FFF2-40B4-BE49-F238E27FC236}">
                    <a16:creationId xmlns:a16="http://schemas.microsoft.com/office/drawing/2014/main" id="{54326E76-88A2-4019-93D2-E7E0514625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505" y="1660877"/>
                <a:ext cx="34921" cy="38691"/>
              </a:xfrm>
              <a:custGeom>
                <a:avLst/>
                <a:gdLst>
                  <a:gd name="T0" fmla="*/ 2147483646 w 1093"/>
                  <a:gd name="T1" fmla="*/ 2147483646 h 1211"/>
                  <a:gd name="T2" fmla="*/ 2147483646 w 1093"/>
                  <a:gd name="T3" fmla="*/ 2147483646 h 1211"/>
                  <a:gd name="T4" fmla="*/ 2147483646 w 1093"/>
                  <a:gd name="T5" fmla="*/ 2147483646 h 1211"/>
                  <a:gd name="T6" fmla="*/ 2147483646 w 1093"/>
                  <a:gd name="T7" fmla="*/ 2147483646 h 1211"/>
                  <a:gd name="T8" fmla="*/ 2147483646 w 1093"/>
                  <a:gd name="T9" fmla="*/ 2147483646 h 1211"/>
                  <a:gd name="T10" fmla="*/ 2147483646 w 1093"/>
                  <a:gd name="T11" fmla="*/ 2147483646 h 1211"/>
                  <a:gd name="T12" fmla="*/ 2147483646 w 1093"/>
                  <a:gd name="T13" fmla="*/ 2147483646 h 1211"/>
                  <a:gd name="T14" fmla="*/ 2147483646 w 1093"/>
                  <a:gd name="T15" fmla="*/ 2147483646 h 1211"/>
                  <a:gd name="T16" fmla="*/ 2147483646 w 1093"/>
                  <a:gd name="T17" fmla="*/ 2147483646 h 1211"/>
                  <a:gd name="T18" fmla="*/ 2147483646 w 1093"/>
                  <a:gd name="T19" fmla="*/ 2147483646 h 12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  <p:sp>
          <p:nvSpPr>
            <p:cNvPr id="78" name="Google Shape;242;p3">
              <a:extLst>
                <a:ext uri="{FF2B5EF4-FFF2-40B4-BE49-F238E27FC236}">
                  <a16:creationId xmlns:a16="http://schemas.microsoft.com/office/drawing/2014/main" id="{AD452E67-A762-45FB-9E1A-9CAE87CD1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78" y="3408216"/>
              <a:ext cx="181622" cy="179557"/>
            </a:xfrm>
            <a:custGeom>
              <a:avLst/>
              <a:gdLst>
                <a:gd name="T0" fmla="*/ 2147483646 w 7736"/>
                <a:gd name="T1" fmla="*/ 2147483646 h 6918"/>
                <a:gd name="T2" fmla="*/ 2147483646 w 7736"/>
                <a:gd name="T3" fmla="*/ 2147483646 h 6918"/>
                <a:gd name="T4" fmla="*/ 2147483646 w 7736"/>
                <a:gd name="T5" fmla="*/ 2147483646 h 6918"/>
                <a:gd name="T6" fmla="*/ 2147483646 w 7736"/>
                <a:gd name="T7" fmla="*/ 2147483646 h 6918"/>
                <a:gd name="T8" fmla="*/ 2147483646 w 7736"/>
                <a:gd name="T9" fmla="*/ 2147483646 h 6918"/>
                <a:gd name="T10" fmla="*/ 2147483646 w 7736"/>
                <a:gd name="T11" fmla="*/ 2147483646 h 6918"/>
                <a:gd name="T12" fmla="*/ 2147483646 w 7736"/>
                <a:gd name="T13" fmla="*/ 2147483646 h 6918"/>
                <a:gd name="T14" fmla="*/ 2147483646 w 7736"/>
                <a:gd name="T15" fmla="*/ 2147483646 h 6918"/>
                <a:gd name="T16" fmla="*/ 2147483646 w 7736"/>
                <a:gd name="T17" fmla="*/ 2147483646 h 6918"/>
                <a:gd name="T18" fmla="*/ 2147483646 w 7736"/>
                <a:gd name="T19" fmla="*/ 2147483646 h 6918"/>
                <a:gd name="T20" fmla="*/ 2147483646 w 7736"/>
                <a:gd name="T21" fmla="*/ 2147483646 h 6918"/>
                <a:gd name="T22" fmla="*/ 2147483646 w 7736"/>
                <a:gd name="T23" fmla="*/ 2147483646 h 6918"/>
                <a:gd name="T24" fmla="*/ 2147483646 w 7736"/>
                <a:gd name="T25" fmla="*/ 2147483646 h 6918"/>
                <a:gd name="T26" fmla="*/ 2147483646 w 7736"/>
                <a:gd name="T27" fmla="*/ 2147483646 h 6918"/>
                <a:gd name="T28" fmla="*/ 2147483646 w 7736"/>
                <a:gd name="T29" fmla="*/ 2147483646 h 6918"/>
                <a:gd name="T30" fmla="*/ 2147483646 w 7736"/>
                <a:gd name="T31" fmla="*/ 2147483646 h 6918"/>
                <a:gd name="T32" fmla="*/ 2147483646 w 7736"/>
                <a:gd name="T33" fmla="*/ 2147483646 h 69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9" name="Google Shape;243;p3">
              <a:extLst>
                <a:ext uri="{FF2B5EF4-FFF2-40B4-BE49-F238E27FC236}">
                  <a16:creationId xmlns:a16="http://schemas.microsoft.com/office/drawing/2014/main" id="{7D606036-AEC6-45DB-84D3-B8A096824AEB}"/>
                </a:ext>
              </a:extLst>
            </p:cNvPr>
            <p:cNvSpPr/>
            <p:nvPr/>
          </p:nvSpPr>
          <p:spPr>
            <a:xfrm>
              <a:off x="-4374" y="1171575"/>
              <a:ext cx="723811" cy="1113301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80" name="Google Shape;244;p3">
              <a:extLst>
                <a:ext uri="{FF2B5EF4-FFF2-40B4-BE49-F238E27FC236}">
                  <a16:creationId xmlns:a16="http://schemas.microsoft.com/office/drawing/2014/main" id="{1A4AF169-51BD-4C51-BDCE-B29493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381" y="1609177"/>
              <a:ext cx="282477" cy="279259"/>
            </a:xfrm>
            <a:custGeom>
              <a:avLst/>
              <a:gdLst>
                <a:gd name="T0" fmla="*/ 2147483646 w 6432"/>
                <a:gd name="T1" fmla="*/ 2147483646 h 6358"/>
                <a:gd name="T2" fmla="*/ 2147483646 w 6432"/>
                <a:gd name="T3" fmla="*/ 2147483646 h 6358"/>
                <a:gd name="T4" fmla="*/ 2147483646 w 6432"/>
                <a:gd name="T5" fmla="*/ 2147483646 h 6358"/>
                <a:gd name="T6" fmla="*/ 2147483646 w 6432"/>
                <a:gd name="T7" fmla="*/ 2147483646 h 6358"/>
                <a:gd name="T8" fmla="*/ 2147483646 w 6432"/>
                <a:gd name="T9" fmla="*/ 2147483646 h 6358"/>
                <a:gd name="T10" fmla="*/ 2147483646 w 6432"/>
                <a:gd name="T11" fmla="*/ 2147483646 h 6358"/>
                <a:gd name="T12" fmla="*/ 2147483646 w 6432"/>
                <a:gd name="T13" fmla="*/ 2147483646 h 6358"/>
                <a:gd name="T14" fmla="*/ 2147483646 w 6432"/>
                <a:gd name="T15" fmla="*/ 2147483646 h 6358"/>
                <a:gd name="T16" fmla="*/ 2147483646 w 6432"/>
                <a:gd name="T17" fmla="*/ 2147483646 h 6358"/>
                <a:gd name="T18" fmla="*/ 2147483646 w 6432"/>
                <a:gd name="T19" fmla="*/ 2147483646 h 6358"/>
                <a:gd name="T20" fmla="*/ 2147483646 w 6432"/>
                <a:gd name="T21" fmla="*/ 2147483646 h 6358"/>
                <a:gd name="T22" fmla="*/ 2147483646 w 6432"/>
                <a:gd name="T23" fmla="*/ 2147483646 h 6358"/>
                <a:gd name="T24" fmla="*/ 2147483646 w 6432"/>
                <a:gd name="T25" fmla="*/ 2147483646 h 6358"/>
                <a:gd name="T26" fmla="*/ 2147483646 w 6432"/>
                <a:gd name="T27" fmla="*/ 2147483646 h 6358"/>
                <a:gd name="T28" fmla="*/ 2147483646 w 6432"/>
                <a:gd name="T29" fmla="*/ 2147483646 h 6358"/>
                <a:gd name="T30" fmla="*/ 2147483646 w 6432"/>
                <a:gd name="T31" fmla="*/ 2147483646 h 6358"/>
                <a:gd name="T32" fmla="*/ 2147483646 w 6432"/>
                <a:gd name="T33" fmla="*/ 2147483646 h 6358"/>
                <a:gd name="T34" fmla="*/ 2147483646 w 6432"/>
                <a:gd name="T35" fmla="*/ 2147483646 h 6358"/>
                <a:gd name="T36" fmla="*/ 2147483646 w 6432"/>
                <a:gd name="T37" fmla="*/ 2147483646 h 6358"/>
                <a:gd name="T38" fmla="*/ 2147483646 w 6432"/>
                <a:gd name="T39" fmla="*/ 2147483646 h 6358"/>
                <a:gd name="T40" fmla="*/ 2147483646 w 6432"/>
                <a:gd name="T41" fmla="*/ 2147483646 h 6358"/>
                <a:gd name="T42" fmla="*/ 2147483646 w 6432"/>
                <a:gd name="T43" fmla="*/ 2147483646 h 6358"/>
                <a:gd name="T44" fmla="*/ 2147483646 w 6432"/>
                <a:gd name="T45" fmla="*/ 2147483646 h 6358"/>
                <a:gd name="T46" fmla="*/ 2147483646 w 6432"/>
                <a:gd name="T47" fmla="*/ 2147483646 h 6358"/>
                <a:gd name="T48" fmla="*/ 2147483646 w 6432"/>
                <a:gd name="T49" fmla="*/ 2147483646 h 6358"/>
                <a:gd name="T50" fmla="*/ 2147483646 w 6432"/>
                <a:gd name="T51" fmla="*/ 2147483646 h 6358"/>
                <a:gd name="T52" fmla="*/ 2147483646 w 6432"/>
                <a:gd name="T53" fmla="*/ 2147483646 h 6358"/>
                <a:gd name="T54" fmla="*/ 2147483646 w 6432"/>
                <a:gd name="T55" fmla="*/ 2147483646 h 6358"/>
                <a:gd name="T56" fmla="*/ 2147483646 w 6432"/>
                <a:gd name="T57" fmla="*/ 2147483646 h 6358"/>
                <a:gd name="T58" fmla="*/ 2147483646 w 6432"/>
                <a:gd name="T59" fmla="*/ 2147483646 h 6358"/>
                <a:gd name="T60" fmla="*/ 2147483646 w 6432"/>
                <a:gd name="T61" fmla="*/ 0 h 6358"/>
                <a:gd name="T62" fmla="*/ 2147483646 w 6432"/>
                <a:gd name="T63" fmla="*/ 2147483646 h 6358"/>
                <a:gd name="T64" fmla="*/ 2147483646 w 6432"/>
                <a:gd name="T65" fmla="*/ 2147483646 h 6358"/>
                <a:gd name="T66" fmla="*/ 2147483646 w 6432"/>
                <a:gd name="T67" fmla="*/ 2147483646 h 6358"/>
                <a:gd name="T68" fmla="*/ 2147483646 w 6432"/>
                <a:gd name="T69" fmla="*/ 2147483646 h 6358"/>
                <a:gd name="T70" fmla="*/ 2147483646 w 6432"/>
                <a:gd name="T71" fmla="*/ 2147483646 h 6358"/>
                <a:gd name="T72" fmla="*/ 2147483646 w 6432"/>
                <a:gd name="T73" fmla="*/ 2147483646 h 6358"/>
                <a:gd name="T74" fmla="*/ 2147483646 w 6432"/>
                <a:gd name="T75" fmla="*/ 2147483646 h 6358"/>
                <a:gd name="T76" fmla="*/ 2147483646 w 6432"/>
                <a:gd name="T77" fmla="*/ 2147483646 h 6358"/>
                <a:gd name="T78" fmla="*/ 2147483646 w 6432"/>
                <a:gd name="T79" fmla="*/ 2147483646 h 6358"/>
                <a:gd name="T80" fmla="*/ 2147483646 w 6432"/>
                <a:gd name="T81" fmla="*/ 2147483646 h 6358"/>
                <a:gd name="T82" fmla="*/ 2147483646 w 6432"/>
                <a:gd name="T83" fmla="*/ 2147483646 h 6358"/>
                <a:gd name="T84" fmla="*/ 2147483646 w 6432"/>
                <a:gd name="T85" fmla="*/ 2147483646 h 6358"/>
                <a:gd name="T86" fmla="*/ 2147483646 w 6432"/>
                <a:gd name="T87" fmla="*/ 2147483646 h 6358"/>
                <a:gd name="T88" fmla="*/ 2147483646 w 6432"/>
                <a:gd name="T89" fmla="*/ 2147483646 h 6358"/>
                <a:gd name="T90" fmla="*/ 2147483646 w 6432"/>
                <a:gd name="T91" fmla="*/ 2147483646 h 6358"/>
                <a:gd name="T92" fmla="*/ 2147483646 w 6432"/>
                <a:gd name="T93" fmla="*/ 2147483646 h 6358"/>
                <a:gd name="T94" fmla="*/ 2147483646 w 6432"/>
                <a:gd name="T95" fmla="*/ 2147483646 h 6358"/>
                <a:gd name="T96" fmla="*/ 2147483646 w 6432"/>
                <a:gd name="T97" fmla="*/ 2147483646 h 6358"/>
                <a:gd name="T98" fmla="*/ 2147483646 w 6432"/>
                <a:gd name="T99" fmla="*/ 2147483646 h 6358"/>
                <a:gd name="T100" fmla="*/ 2147483646 w 6432"/>
                <a:gd name="T101" fmla="*/ 2147483646 h 6358"/>
                <a:gd name="T102" fmla="*/ 2147483646 w 6432"/>
                <a:gd name="T103" fmla="*/ 2147483646 h 6358"/>
                <a:gd name="T104" fmla="*/ 2147483646 w 6432"/>
                <a:gd name="T105" fmla="*/ 2147483646 h 6358"/>
                <a:gd name="T106" fmla="*/ 2147483646 w 6432"/>
                <a:gd name="T107" fmla="*/ 0 h 6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1" name="Google Shape;245;p3">
              <a:extLst>
                <a:ext uri="{FF2B5EF4-FFF2-40B4-BE49-F238E27FC236}">
                  <a16:creationId xmlns:a16="http://schemas.microsoft.com/office/drawing/2014/main" id="{98264492-1F2A-4DB7-A0A8-52A907A337D5}"/>
                </a:ext>
              </a:extLst>
            </p:cNvPr>
            <p:cNvSpPr/>
            <p:nvPr/>
          </p:nvSpPr>
          <p:spPr>
            <a:xfrm>
              <a:off x="719437" y="2178904"/>
              <a:ext cx="282144" cy="245283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82" name="Google Shape;246;p3">
              <a:extLst>
                <a:ext uri="{FF2B5EF4-FFF2-40B4-BE49-F238E27FC236}">
                  <a16:creationId xmlns:a16="http://schemas.microsoft.com/office/drawing/2014/main" id="{B4BD2109-16F6-4174-B577-B05649BFD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1244" y="2954433"/>
              <a:ext cx="215369" cy="249248"/>
            </a:xfrm>
            <a:custGeom>
              <a:avLst/>
              <a:gdLst>
                <a:gd name="T0" fmla="*/ 2147483646 w 6128"/>
                <a:gd name="T1" fmla="*/ 2147483646 h 7092"/>
                <a:gd name="T2" fmla="*/ 2147483646 w 6128"/>
                <a:gd name="T3" fmla="*/ 2147483646 h 7092"/>
                <a:gd name="T4" fmla="*/ 2147483646 w 6128"/>
                <a:gd name="T5" fmla="*/ 2147483646 h 7092"/>
                <a:gd name="T6" fmla="*/ 2147483646 w 6128"/>
                <a:gd name="T7" fmla="*/ 2147483646 h 7092"/>
                <a:gd name="T8" fmla="*/ 2147483646 w 6128"/>
                <a:gd name="T9" fmla="*/ 2147483646 h 7092"/>
                <a:gd name="T10" fmla="*/ 2147483646 w 6128"/>
                <a:gd name="T11" fmla="*/ 2147483646 h 7092"/>
                <a:gd name="T12" fmla="*/ 2147483646 w 6128"/>
                <a:gd name="T13" fmla="*/ 2147483646 h 7092"/>
                <a:gd name="T14" fmla="*/ 2147483646 w 6128"/>
                <a:gd name="T15" fmla="*/ 2147483646 h 7092"/>
                <a:gd name="T16" fmla="*/ 2147483646 w 6128"/>
                <a:gd name="T17" fmla="*/ 2147483646 h 7092"/>
                <a:gd name="T18" fmla="*/ 2147483646 w 6128"/>
                <a:gd name="T19" fmla="*/ 2147483646 h 7092"/>
                <a:gd name="T20" fmla="*/ 2147483646 w 6128"/>
                <a:gd name="T21" fmla="*/ 2147483646 h 70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3" name="Google Shape;247;p3">
              <a:extLst>
                <a:ext uri="{FF2B5EF4-FFF2-40B4-BE49-F238E27FC236}">
                  <a16:creationId xmlns:a16="http://schemas.microsoft.com/office/drawing/2014/main" id="{0069DDF0-42A4-4DFA-9BBE-C70A93021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826" y="3205752"/>
              <a:ext cx="136503" cy="157977"/>
            </a:xfrm>
            <a:custGeom>
              <a:avLst/>
              <a:gdLst>
                <a:gd name="T0" fmla="*/ 2147483646 w 3884"/>
                <a:gd name="T1" fmla="*/ 2147483646 h 4495"/>
                <a:gd name="T2" fmla="*/ 2147483646 w 3884"/>
                <a:gd name="T3" fmla="*/ 2147483646 h 4495"/>
                <a:gd name="T4" fmla="*/ 2147483646 w 3884"/>
                <a:gd name="T5" fmla="*/ 2147483646 h 4495"/>
                <a:gd name="T6" fmla="*/ 2147483646 w 3884"/>
                <a:gd name="T7" fmla="*/ 2147483646 h 4495"/>
                <a:gd name="T8" fmla="*/ 2147483646 w 3884"/>
                <a:gd name="T9" fmla="*/ 2147483646 h 4495"/>
                <a:gd name="T10" fmla="*/ 2147483646 w 3884"/>
                <a:gd name="T11" fmla="*/ 2147483646 h 4495"/>
                <a:gd name="T12" fmla="*/ 2147483646 w 3884"/>
                <a:gd name="T13" fmla="*/ 2147483646 h 4495"/>
                <a:gd name="T14" fmla="*/ 2147483646 w 3884"/>
                <a:gd name="T15" fmla="*/ 2147483646 h 4495"/>
                <a:gd name="T16" fmla="*/ 2147483646 w 3884"/>
                <a:gd name="T17" fmla="*/ 2147483646 h 4495"/>
                <a:gd name="T18" fmla="*/ 2147483646 w 3884"/>
                <a:gd name="T19" fmla="*/ 2147483646 h 4495"/>
                <a:gd name="T20" fmla="*/ 2147483646 w 3884"/>
                <a:gd name="T21" fmla="*/ 2147483646 h 449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4" name="Google Shape;248;p3">
              <a:extLst>
                <a:ext uri="{FF2B5EF4-FFF2-40B4-BE49-F238E27FC236}">
                  <a16:creationId xmlns:a16="http://schemas.microsoft.com/office/drawing/2014/main" id="{1B1AB306-6019-4E32-B96A-10D3FC636D31}"/>
                </a:ext>
              </a:extLst>
            </p:cNvPr>
            <p:cNvSpPr>
              <a:spLocks/>
            </p:cNvSpPr>
            <p:nvPr/>
          </p:nvSpPr>
          <p:spPr bwMode="auto">
            <a:xfrm rot="737986">
              <a:off x="883061" y="2833044"/>
              <a:ext cx="373567" cy="493002"/>
            </a:xfrm>
            <a:custGeom>
              <a:avLst/>
              <a:gdLst>
                <a:gd name="T0" fmla="*/ 2147483646 w 9852"/>
                <a:gd name="T1" fmla="*/ 2147483646 h 13001"/>
                <a:gd name="T2" fmla="*/ 2147483646 w 9852"/>
                <a:gd name="T3" fmla="*/ 2147483646 h 13001"/>
                <a:gd name="T4" fmla="*/ 2147483646 w 9852"/>
                <a:gd name="T5" fmla="*/ 2147483646 h 13001"/>
                <a:gd name="T6" fmla="*/ 2147483646 w 9852"/>
                <a:gd name="T7" fmla="*/ 2147483646 h 13001"/>
                <a:gd name="T8" fmla="*/ 2147483646 w 9852"/>
                <a:gd name="T9" fmla="*/ 2147483646 h 13001"/>
                <a:gd name="T10" fmla="*/ 2147483646 w 9852"/>
                <a:gd name="T11" fmla="*/ 2147483646 h 13001"/>
                <a:gd name="T12" fmla="*/ 2147483646 w 9852"/>
                <a:gd name="T13" fmla="*/ 2147483646 h 13001"/>
                <a:gd name="T14" fmla="*/ 2147483646 w 9852"/>
                <a:gd name="T15" fmla="*/ 2147483646 h 13001"/>
                <a:gd name="T16" fmla="*/ 2147483646 w 9852"/>
                <a:gd name="T17" fmla="*/ 2147483646 h 13001"/>
                <a:gd name="T18" fmla="*/ 2147483646 w 9852"/>
                <a:gd name="T19" fmla="*/ 2147483646 h 13001"/>
                <a:gd name="T20" fmla="*/ 2147483646 w 9852"/>
                <a:gd name="T21" fmla="*/ 2147483646 h 13001"/>
                <a:gd name="T22" fmla="*/ 2147483646 w 9852"/>
                <a:gd name="T23" fmla="*/ 2147483646 h 13001"/>
                <a:gd name="T24" fmla="*/ 2147483646 w 9852"/>
                <a:gd name="T25" fmla="*/ 2147483646 h 13001"/>
                <a:gd name="T26" fmla="*/ 2147483646 w 9852"/>
                <a:gd name="T27" fmla="*/ 2147483646 h 13001"/>
                <a:gd name="T28" fmla="*/ 2147483646 w 9852"/>
                <a:gd name="T29" fmla="*/ 2147483646 h 13001"/>
                <a:gd name="T30" fmla="*/ 2147483646 w 9852"/>
                <a:gd name="T31" fmla="*/ 2147483646 h 13001"/>
                <a:gd name="T32" fmla="*/ 2147483646 w 9852"/>
                <a:gd name="T33" fmla="*/ 2147483646 h 13001"/>
                <a:gd name="T34" fmla="*/ 2147483646 w 9852"/>
                <a:gd name="T35" fmla="*/ 2147483646 h 13001"/>
                <a:gd name="T36" fmla="*/ 2147483646 w 9852"/>
                <a:gd name="T37" fmla="*/ 2147483646 h 13001"/>
                <a:gd name="T38" fmla="*/ 2147483646 w 9852"/>
                <a:gd name="T39" fmla="*/ 2147483646 h 13001"/>
                <a:gd name="T40" fmla="*/ 2147483646 w 9852"/>
                <a:gd name="T41" fmla="*/ 2147483646 h 13001"/>
                <a:gd name="T42" fmla="*/ 2147483646 w 9852"/>
                <a:gd name="T43" fmla="*/ 2147483646 h 13001"/>
                <a:gd name="T44" fmla="*/ 2147483646 w 9852"/>
                <a:gd name="T45" fmla="*/ 2147483646 h 13001"/>
                <a:gd name="T46" fmla="*/ 2147483646 w 9852"/>
                <a:gd name="T47" fmla="*/ 2147483646 h 13001"/>
                <a:gd name="T48" fmla="*/ 2147483646 w 9852"/>
                <a:gd name="T49" fmla="*/ 2147483646 h 13001"/>
                <a:gd name="T50" fmla="*/ 2147483646 w 9852"/>
                <a:gd name="T51" fmla="*/ 2147483646 h 13001"/>
                <a:gd name="T52" fmla="*/ 2147483646 w 9852"/>
                <a:gd name="T53" fmla="*/ 2147483646 h 13001"/>
                <a:gd name="T54" fmla="*/ 2147483646 w 9852"/>
                <a:gd name="T55" fmla="*/ 2147483646 h 13001"/>
                <a:gd name="T56" fmla="*/ 2147483646 w 9852"/>
                <a:gd name="T57" fmla="*/ 2147483646 h 13001"/>
                <a:gd name="T58" fmla="*/ 2147483646 w 9852"/>
                <a:gd name="T59" fmla="*/ 2147483646 h 13001"/>
                <a:gd name="T60" fmla="*/ 2147483646 w 9852"/>
                <a:gd name="T61" fmla="*/ 2147483646 h 13001"/>
                <a:gd name="T62" fmla="*/ 2147483646 w 9852"/>
                <a:gd name="T63" fmla="*/ 2147483646 h 13001"/>
                <a:gd name="T64" fmla="*/ 2147483646 w 9852"/>
                <a:gd name="T65" fmla="*/ 2147483646 h 13001"/>
                <a:gd name="T66" fmla="*/ 2147483646 w 9852"/>
                <a:gd name="T67" fmla="*/ 2147483646 h 13001"/>
                <a:gd name="T68" fmla="*/ 2147483646 w 9852"/>
                <a:gd name="T69" fmla="*/ 2147483646 h 13001"/>
                <a:gd name="T70" fmla="*/ 2147483646 w 9852"/>
                <a:gd name="T71" fmla="*/ 2147483646 h 13001"/>
                <a:gd name="T72" fmla="*/ 2147483646 w 9852"/>
                <a:gd name="T73" fmla="*/ 2147483646 h 13001"/>
                <a:gd name="T74" fmla="*/ 2147483646 w 9852"/>
                <a:gd name="T75" fmla="*/ 2147483646 h 13001"/>
                <a:gd name="T76" fmla="*/ 2147483646 w 9852"/>
                <a:gd name="T77" fmla="*/ 2147483646 h 13001"/>
                <a:gd name="T78" fmla="*/ 2147483646 w 9852"/>
                <a:gd name="T79" fmla="*/ 2147483646 h 13001"/>
                <a:gd name="T80" fmla="*/ 2147483646 w 9852"/>
                <a:gd name="T81" fmla="*/ 2147483646 h 13001"/>
                <a:gd name="T82" fmla="*/ 2147483646 w 9852"/>
                <a:gd name="T83" fmla="*/ 2147483646 h 13001"/>
                <a:gd name="T84" fmla="*/ 2147483646 w 9852"/>
                <a:gd name="T85" fmla="*/ 2147483646 h 13001"/>
                <a:gd name="T86" fmla="*/ 2147483646 w 9852"/>
                <a:gd name="T87" fmla="*/ 2147483646 h 13001"/>
                <a:gd name="T88" fmla="*/ 2147483646 w 9852"/>
                <a:gd name="T89" fmla="*/ 2147483646 h 13001"/>
                <a:gd name="T90" fmla="*/ 2147483646 w 9852"/>
                <a:gd name="T91" fmla="*/ 2147483646 h 13001"/>
                <a:gd name="T92" fmla="*/ 2147483646 w 9852"/>
                <a:gd name="T93" fmla="*/ 2147483646 h 13001"/>
                <a:gd name="T94" fmla="*/ 2147483646 w 9852"/>
                <a:gd name="T95" fmla="*/ 2147483646 h 13001"/>
                <a:gd name="T96" fmla="*/ 2147483646 w 9852"/>
                <a:gd name="T97" fmla="*/ 2147483646 h 13001"/>
                <a:gd name="T98" fmla="*/ 2147483646 w 9852"/>
                <a:gd name="T99" fmla="*/ 2147483646 h 13001"/>
                <a:gd name="T100" fmla="*/ 2147483646 w 9852"/>
                <a:gd name="T101" fmla="*/ 2147483646 h 13001"/>
                <a:gd name="T102" fmla="*/ 2147483646 w 9852"/>
                <a:gd name="T103" fmla="*/ 2147483646 h 13001"/>
                <a:gd name="T104" fmla="*/ 2147483646 w 9852"/>
                <a:gd name="T105" fmla="*/ 2147483646 h 13001"/>
                <a:gd name="T106" fmla="*/ 2147483646 w 9852"/>
                <a:gd name="T107" fmla="*/ 2147483646 h 13001"/>
                <a:gd name="T108" fmla="*/ 2147483646 w 9852"/>
                <a:gd name="T109" fmla="*/ 2147483646 h 13001"/>
                <a:gd name="T110" fmla="*/ 2147483646 w 9852"/>
                <a:gd name="T111" fmla="*/ 2147483646 h 13001"/>
                <a:gd name="T112" fmla="*/ 2147483646 w 9852"/>
                <a:gd name="T113" fmla="*/ 2147483646 h 13001"/>
                <a:gd name="T114" fmla="*/ 2147483646 w 9852"/>
                <a:gd name="T115" fmla="*/ 2147483646 h 130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5" name="Google Shape;249;p3">
              <a:extLst>
                <a:ext uri="{FF2B5EF4-FFF2-40B4-BE49-F238E27FC236}">
                  <a16:creationId xmlns:a16="http://schemas.microsoft.com/office/drawing/2014/main" id="{71E32D7A-FDED-4B17-811F-7655E89E9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524" y="221400"/>
              <a:ext cx="181624" cy="179534"/>
            </a:xfrm>
            <a:custGeom>
              <a:avLst/>
              <a:gdLst>
                <a:gd name="T0" fmla="*/ 2147483646 w 6432"/>
                <a:gd name="T1" fmla="*/ 2147483646 h 6358"/>
                <a:gd name="T2" fmla="*/ 2147483646 w 6432"/>
                <a:gd name="T3" fmla="*/ 2147483646 h 6358"/>
                <a:gd name="T4" fmla="*/ 2147483646 w 6432"/>
                <a:gd name="T5" fmla="*/ 2147483646 h 6358"/>
                <a:gd name="T6" fmla="*/ 2147483646 w 6432"/>
                <a:gd name="T7" fmla="*/ 2147483646 h 6358"/>
                <a:gd name="T8" fmla="*/ 2147483646 w 6432"/>
                <a:gd name="T9" fmla="*/ 2147483646 h 6358"/>
                <a:gd name="T10" fmla="*/ 2147483646 w 6432"/>
                <a:gd name="T11" fmla="*/ 2147483646 h 6358"/>
                <a:gd name="T12" fmla="*/ 2147483646 w 6432"/>
                <a:gd name="T13" fmla="*/ 2147483646 h 6358"/>
                <a:gd name="T14" fmla="*/ 2147483646 w 6432"/>
                <a:gd name="T15" fmla="*/ 2147483646 h 6358"/>
                <a:gd name="T16" fmla="*/ 2147483646 w 6432"/>
                <a:gd name="T17" fmla="*/ 2147483646 h 6358"/>
                <a:gd name="T18" fmla="*/ 2147483646 w 6432"/>
                <a:gd name="T19" fmla="*/ 2147483646 h 6358"/>
                <a:gd name="T20" fmla="*/ 2147483646 w 6432"/>
                <a:gd name="T21" fmla="*/ 2147483646 h 6358"/>
                <a:gd name="T22" fmla="*/ 2147483646 w 6432"/>
                <a:gd name="T23" fmla="*/ 2147483646 h 6358"/>
                <a:gd name="T24" fmla="*/ 2147483646 w 6432"/>
                <a:gd name="T25" fmla="*/ 2147483646 h 6358"/>
                <a:gd name="T26" fmla="*/ 2147483646 w 6432"/>
                <a:gd name="T27" fmla="*/ 2147483646 h 6358"/>
                <a:gd name="T28" fmla="*/ 2147483646 w 6432"/>
                <a:gd name="T29" fmla="*/ 2147483646 h 6358"/>
                <a:gd name="T30" fmla="*/ 2147483646 w 6432"/>
                <a:gd name="T31" fmla="*/ 2147483646 h 6358"/>
                <a:gd name="T32" fmla="*/ 2147483646 w 6432"/>
                <a:gd name="T33" fmla="*/ 2147483646 h 6358"/>
                <a:gd name="T34" fmla="*/ 2147483646 w 6432"/>
                <a:gd name="T35" fmla="*/ 2147483646 h 6358"/>
                <a:gd name="T36" fmla="*/ 2147483646 w 6432"/>
                <a:gd name="T37" fmla="*/ 2147483646 h 6358"/>
                <a:gd name="T38" fmla="*/ 2147483646 w 6432"/>
                <a:gd name="T39" fmla="*/ 2147483646 h 6358"/>
                <a:gd name="T40" fmla="*/ 2147483646 w 6432"/>
                <a:gd name="T41" fmla="*/ 2147483646 h 6358"/>
                <a:gd name="T42" fmla="*/ 2147483646 w 6432"/>
                <a:gd name="T43" fmla="*/ 2147483646 h 6358"/>
                <a:gd name="T44" fmla="*/ 2147483646 w 6432"/>
                <a:gd name="T45" fmla="*/ 2147483646 h 6358"/>
                <a:gd name="T46" fmla="*/ 2147483646 w 6432"/>
                <a:gd name="T47" fmla="*/ 2147483646 h 6358"/>
                <a:gd name="T48" fmla="*/ 2147483646 w 6432"/>
                <a:gd name="T49" fmla="*/ 2147483646 h 6358"/>
                <a:gd name="T50" fmla="*/ 2147483646 w 6432"/>
                <a:gd name="T51" fmla="*/ 2147483646 h 6358"/>
                <a:gd name="T52" fmla="*/ 2147483646 w 6432"/>
                <a:gd name="T53" fmla="*/ 2147483646 h 6358"/>
                <a:gd name="T54" fmla="*/ 2147483646 w 6432"/>
                <a:gd name="T55" fmla="*/ 2147483646 h 6358"/>
                <a:gd name="T56" fmla="*/ 2147483646 w 6432"/>
                <a:gd name="T57" fmla="*/ 2147483646 h 6358"/>
                <a:gd name="T58" fmla="*/ 2147483646 w 6432"/>
                <a:gd name="T59" fmla="*/ 2147483646 h 6358"/>
                <a:gd name="T60" fmla="*/ 2147483646 w 6432"/>
                <a:gd name="T61" fmla="*/ 0 h 6358"/>
                <a:gd name="T62" fmla="*/ 2147483646 w 6432"/>
                <a:gd name="T63" fmla="*/ 2147483646 h 6358"/>
                <a:gd name="T64" fmla="*/ 2147483646 w 6432"/>
                <a:gd name="T65" fmla="*/ 2147483646 h 6358"/>
                <a:gd name="T66" fmla="*/ 2147483646 w 6432"/>
                <a:gd name="T67" fmla="*/ 2147483646 h 6358"/>
                <a:gd name="T68" fmla="*/ 2147483646 w 6432"/>
                <a:gd name="T69" fmla="*/ 2147483646 h 6358"/>
                <a:gd name="T70" fmla="*/ 2147483646 w 6432"/>
                <a:gd name="T71" fmla="*/ 2147483646 h 6358"/>
                <a:gd name="T72" fmla="*/ 2147483646 w 6432"/>
                <a:gd name="T73" fmla="*/ 2147483646 h 6358"/>
                <a:gd name="T74" fmla="*/ 2147483646 w 6432"/>
                <a:gd name="T75" fmla="*/ 2147483646 h 6358"/>
                <a:gd name="T76" fmla="*/ 2147483646 w 6432"/>
                <a:gd name="T77" fmla="*/ 2147483646 h 6358"/>
                <a:gd name="T78" fmla="*/ 2147483646 w 6432"/>
                <a:gd name="T79" fmla="*/ 2147483646 h 6358"/>
                <a:gd name="T80" fmla="*/ 2147483646 w 6432"/>
                <a:gd name="T81" fmla="*/ 2147483646 h 6358"/>
                <a:gd name="T82" fmla="*/ 2147483646 w 6432"/>
                <a:gd name="T83" fmla="*/ 2147483646 h 6358"/>
                <a:gd name="T84" fmla="*/ 2147483646 w 6432"/>
                <a:gd name="T85" fmla="*/ 2147483646 h 6358"/>
                <a:gd name="T86" fmla="*/ 2147483646 w 6432"/>
                <a:gd name="T87" fmla="*/ 2147483646 h 6358"/>
                <a:gd name="T88" fmla="*/ 2147483646 w 6432"/>
                <a:gd name="T89" fmla="*/ 2147483646 h 6358"/>
                <a:gd name="T90" fmla="*/ 2147483646 w 6432"/>
                <a:gd name="T91" fmla="*/ 2147483646 h 6358"/>
                <a:gd name="T92" fmla="*/ 2147483646 w 6432"/>
                <a:gd name="T93" fmla="*/ 2147483646 h 6358"/>
                <a:gd name="T94" fmla="*/ 2147483646 w 6432"/>
                <a:gd name="T95" fmla="*/ 2147483646 h 6358"/>
                <a:gd name="T96" fmla="*/ 2147483646 w 6432"/>
                <a:gd name="T97" fmla="*/ 2147483646 h 6358"/>
                <a:gd name="T98" fmla="*/ 2147483646 w 6432"/>
                <a:gd name="T99" fmla="*/ 2147483646 h 6358"/>
                <a:gd name="T100" fmla="*/ 2147483646 w 6432"/>
                <a:gd name="T101" fmla="*/ 2147483646 h 6358"/>
                <a:gd name="T102" fmla="*/ 2147483646 w 6432"/>
                <a:gd name="T103" fmla="*/ 2147483646 h 6358"/>
                <a:gd name="T104" fmla="*/ 2147483646 w 6432"/>
                <a:gd name="T105" fmla="*/ 2147483646 h 6358"/>
                <a:gd name="T106" fmla="*/ 2147483646 w 6432"/>
                <a:gd name="T107" fmla="*/ 0 h 6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6" name="Google Shape;250;p3">
              <a:extLst>
                <a:ext uri="{FF2B5EF4-FFF2-40B4-BE49-F238E27FC236}">
                  <a16:creationId xmlns:a16="http://schemas.microsoft.com/office/drawing/2014/main" id="{75BC0AE8-DB36-4849-A966-6922F128365F}"/>
                </a:ext>
              </a:extLst>
            </p:cNvPr>
            <p:cNvSpPr/>
            <p:nvPr/>
          </p:nvSpPr>
          <p:spPr>
            <a:xfrm>
              <a:off x="7571832" y="267838"/>
              <a:ext cx="275001" cy="239329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grpSp>
          <p:nvGrpSpPr>
            <p:cNvPr id="87" name="Google Shape;251;p3">
              <a:extLst>
                <a:ext uri="{FF2B5EF4-FFF2-40B4-BE49-F238E27FC236}">
                  <a16:creationId xmlns:a16="http://schemas.microsoft.com/office/drawing/2014/main" id="{68D4C0A9-430D-493E-8232-389A1BBFC9A8}"/>
                </a:ext>
              </a:extLst>
            </p:cNvPr>
            <p:cNvGrpSpPr>
              <a:grpSpLocks/>
            </p:cNvGrpSpPr>
            <p:nvPr/>
          </p:nvGrpSpPr>
          <p:grpSpPr bwMode="auto">
            <a:xfrm rot="18434104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107" name="Google Shape;252;p3">
                <a:extLst>
                  <a:ext uri="{FF2B5EF4-FFF2-40B4-BE49-F238E27FC236}">
                    <a16:creationId xmlns:a16="http://schemas.microsoft.com/office/drawing/2014/main" id="{297FD05B-1D8B-45F9-8344-460B960F594C}"/>
                  </a:ext>
                </a:extLst>
              </p:cNvPr>
              <p:cNvSpPr/>
              <p:nvPr/>
            </p:nvSpPr>
            <p:spPr>
              <a:xfrm>
                <a:off x="317511" y="4001806"/>
                <a:ext cx="90195" cy="11502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08" name="Google Shape;253;p3">
                <a:extLst>
                  <a:ext uri="{FF2B5EF4-FFF2-40B4-BE49-F238E27FC236}">
                    <a16:creationId xmlns:a16="http://schemas.microsoft.com/office/drawing/2014/main" id="{4FEB95E9-9CD9-4849-B44F-2BE2DFF10BB1}"/>
                  </a:ext>
                </a:extLst>
              </p:cNvPr>
              <p:cNvSpPr/>
              <p:nvPr/>
            </p:nvSpPr>
            <p:spPr>
              <a:xfrm>
                <a:off x="439995" y="4039911"/>
                <a:ext cx="96416" cy="155432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09" name="Google Shape;254;p3">
                <a:extLst>
                  <a:ext uri="{FF2B5EF4-FFF2-40B4-BE49-F238E27FC236}">
                    <a16:creationId xmlns:a16="http://schemas.microsoft.com/office/drawing/2014/main" id="{342C3F17-2AF5-41B2-9056-FDE894BE57B8}"/>
                  </a:ext>
                </a:extLst>
              </p:cNvPr>
              <p:cNvSpPr/>
              <p:nvPr/>
            </p:nvSpPr>
            <p:spPr>
              <a:xfrm>
                <a:off x="291063" y="4177298"/>
                <a:ext cx="144624" cy="108803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0" name="Google Shape;255;p3">
                <a:extLst>
                  <a:ext uri="{FF2B5EF4-FFF2-40B4-BE49-F238E27FC236}">
                    <a16:creationId xmlns:a16="http://schemas.microsoft.com/office/drawing/2014/main" id="{7AD3D9DA-A249-4FC2-A317-BCAD43C45142}"/>
                  </a:ext>
                </a:extLst>
              </p:cNvPr>
              <p:cNvSpPr/>
              <p:nvPr/>
            </p:nvSpPr>
            <p:spPr>
              <a:xfrm>
                <a:off x="505711" y="4203587"/>
                <a:ext cx="111967" cy="189627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1" name="Google Shape;256;p3">
                <a:extLst>
                  <a:ext uri="{FF2B5EF4-FFF2-40B4-BE49-F238E27FC236}">
                    <a16:creationId xmlns:a16="http://schemas.microsoft.com/office/drawing/2014/main" id="{3C4DB68A-E3F4-48C4-B1CB-E37A5859E90F}"/>
                  </a:ext>
                </a:extLst>
              </p:cNvPr>
              <p:cNvSpPr/>
              <p:nvPr/>
            </p:nvSpPr>
            <p:spPr>
              <a:xfrm>
                <a:off x="302820" y="4377861"/>
                <a:ext cx="234819" cy="118129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2" name="Google Shape;257;p3">
                <a:extLst>
                  <a:ext uri="{FF2B5EF4-FFF2-40B4-BE49-F238E27FC236}">
                    <a16:creationId xmlns:a16="http://schemas.microsoft.com/office/drawing/2014/main" id="{B3F17E92-020E-4195-8F16-3EF5FE8FBA4A}"/>
                  </a:ext>
                </a:extLst>
              </p:cNvPr>
              <p:cNvSpPr/>
              <p:nvPr/>
            </p:nvSpPr>
            <p:spPr>
              <a:xfrm>
                <a:off x="602194" y="4325772"/>
                <a:ext cx="118187" cy="21760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3" name="Google Shape;258;p3">
                <a:extLst>
                  <a:ext uri="{FF2B5EF4-FFF2-40B4-BE49-F238E27FC236}">
                    <a16:creationId xmlns:a16="http://schemas.microsoft.com/office/drawing/2014/main" id="{3195FFB1-4772-45D3-867A-4F181D5DFA18}"/>
                  </a:ext>
                </a:extLst>
              </p:cNvPr>
              <p:cNvSpPr/>
              <p:nvPr/>
            </p:nvSpPr>
            <p:spPr>
              <a:xfrm>
                <a:off x="350376" y="4535979"/>
                <a:ext cx="298578" cy="104139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4" name="Google Shape;259;p3">
                <a:extLst>
                  <a:ext uri="{FF2B5EF4-FFF2-40B4-BE49-F238E27FC236}">
                    <a16:creationId xmlns:a16="http://schemas.microsoft.com/office/drawing/2014/main" id="{FD6F16C9-8F76-4662-8372-1A34BBEF4605}"/>
                  </a:ext>
                </a:extLst>
              </p:cNvPr>
              <p:cNvSpPr/>
              <p:nvPr/>
            </p:nvSpPr>
            <p:spPr>
              <a:xfrm>
                <a:off x="723731" y="4496938"/>
                <a:ext cx="129072" cy="191181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5" name="Google Shape;260;p3">
                <a:extLst>
                  <a:ext uri="{FF2B5EF4-FFF2-40B4-BE49-F238E27FC236}">
                    <a16:creationId xmlns:a16="http://schemas.microsoft.com/office/drawing/2014/main" id="{01DF9A8F-D68B-40B3-8E74-4F87ECF11A52}"/>
                  </a:ext>
                </a:extLst>
              </p:cNvPr>
              <p:cNvSpPr/>
              <p:nvPr/>
            </p:nvSpPr>
            <p:spPr>
              <a:xfrm>
                <a:off x="436424" y="4683201"/>
                <a:ext cx="329680" cy="87042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16" name="Google Shape;261;p3">
                <a:extLst>
                  <a:ext uri="{FF2B5EF4-FFF2-40B4-BE49-F238E27FC236}">
                    <a16:creationId xmlns:a16="http://schemas.microsoft.com/office/drawing/2014/main" id="{66F7F16D-77A7-4B11-880E-A12B9B194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349" y="3911000"/>
                <a:ext cx="483395" cy="933655"/>
              </a:xfrm>
              <a:custGeom>
                <a:avLst/>
                <a:gdLst>
                  <a:gd name="T0" fmla="*/ 2147483646 w 11000"/>
                  <a:gd name="T1" fmla="*/ 0 h 21246"/>
                  <a:gd name="T2" fmla="*/ 2147483646 w 11000"/>
                  <a:gd name="T3" fmla="*/ 2147483646 h 21246"/>
                  <a:gd name="T4" fmla="*/ 2147483646 w 11000"/>
                  <a:gd name="T5" fmla="*/ 2147483646 h 21246"/>
                  <a:gd name="T6" fmla="*/ 2147483646 w 11000"/>
                  <a:gd name="T7" fmla="*/ 2147483646 h 21246"/>
                  <a:gd name="T8" fmla="*/ 2147483646 w 11000"/>
                  <a:gd name="T9" fmla="*/ 2147483646 h 21246"/>
                  <a:gd name="T10" fmla="*/ 2147483646 w 11000"/>
                  <a:gd name="T11" fmla="*/ 2147483646 h 21246"/>
                  <a:gd name="T12" fmla="*/ 2147483646 w 11000"/>
                  <a:gd name="T13" fmla="*/ 2147483646 h 21246"/>
                  <a:gd name="T14" fmla="*/ 2147483646 w 11000"/>
                  <a:gd name="T15" fmla="*/ 2147483646 h 21246"/>
                  <a:gd name="T16" fmla="*/ 2147483646 w 11000"/>
                  <a:gd name="T17" fmla="*/ 2147483646 h 21246"/>
                  <a:gd name="T18" fmla="*/ 2147483646 w 11000"/>
                  <a:gd name="T19" fmla="*/ 2147483646 h 21246"/>
                  <a:gd name="T20" fmla="*/ 2147483646 w 11000"/>
                  <a:gd name="T21" fmla="*/ 2147483646 h 21246"/>
                  <a:gd name="T22" fmla="*/ 2147483646 w 11000"/>
                  <a:gd name="T23" fmla="*/ 2147483646 h 21246"/>
                  <a:gd name="T24" fmla="*/ 2147483646 w 11000"/>
                  <a:gd name="T25" fmla="*/ 2147483646 h 21246"/>
                  <a:gd name="T26" fmla="*/ 2147483646 w 11000"/>
                  <a:gd name="T27" fmla="*/ 2147483646 h 21246"/>
                  <a:gd name="T28" fmla="*/ 2147483646 w 11000"/>
                  <a:gd name="T29" fmla="*/ 2147483646 h 21246"/>
                  <a:gd name="T30" fmla="*/ 2147483646 w 11000"/>
                  <a:gd name="T31" fmla="*/ 2147483646 h 21246"/>
                  <a:gd name="T32" fmla="*/ 2147483646 w 11000"/>
                  <a:gd name="T33" fmla="*/ 2147483646 h 21246"/>
                  <a:gd name="T34" fmla="*/ 2147483646 w 11000"/>
                  <a:gd name="T35" fmla="*/ 2147483646 h 21246"/>
                  <a:gd name="T36" fmla="*/ 2147483646 w 11000"/>
                  <a:gd name="T37" fmla="*/ 2147483646 h 21246"/>
                  <a:gd name="T38" fmla="*/ 2147483646 w 11000"/>
                  <a:gd name="T39" fmla="*/ 2147483646 h 21246"/>
                  <a:gd name="T40" fmla="*/ 2147483646 w 11000"/>
                  <a:gd name="T41" fmla="*/ 2147483646 h 21246"/>
                  <a:gd name="T42" fmla="*/ 2147483646 w 11000"/>
                  <a:gd name="T43" fmla="*/ 2147483646 h 21246"/>
                  <a:gd name="T44" fmla="*/ 2147483646 w 11000"/>
                  <a:gd name="T45" fmla="*/ 2147483646 h 21246"/>
                  <a:gd name="T46" fmla="*/ 2147483646 w 11000"/>
                  <a:gd name="T47" fmla="*/ 2147483646 h 21246"/>
                  <a:gd name="T48" fmla="*/ 2147483646 w 11000"/>
                  <a:gd name="T49" fmla="*/ 2147483646 h 21246"/>
                  <a:gd name="T50" fmla="*/ 2147483646 w 11000"/>
                  <a:gd name="T51" fmla="*/ 2147483646 h 21246"/>
                  <a:gd name="T52" fmla="*/ 2147483646 w 11000"/>
                  <a:gd name="T53" fmla="*/ 2147483646 h 21246"/>
                  <a:gd name="T54" fmla="*/ 2147483646 w 11000"/>
                  <a:gd name="T55" fmla="*/ 2147483646 h 21246"/>
                  <a:gd name="T56" fmla="*/ 2147483646 w 11000"/>
                  <a:gd name="T57" fmla="*/ 2147483646 h 21246"/>
                  <a:gd name="T58" fmla="*/ 2147483646 w 11000"/>
                  <a:gd name="T59" fmla="*/ 2147483646 h 21246"/>
                  <a:gd name="T60" fmla="*/ 2147483646 w 11000"/>
                  <a:gd name="T61" fmla="*/ 2147483646 h 21246"/>
                  <a:gd name="T62" fmla="*/ 2147483646 w 11000"/>
                  <a:gd name="T63" fmla="*/ 0 h 212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  <p:sp>
          <p:nvSpPr>
            <p:cNvPr id="88" name="Google Shape;262;p3">
              <a:extLst>
                <a:ext uri="{FF2B5EF4-FFF2-40B4-BE49-F238E27FC236}">
                  <a16:creationId xmlns:a16="http://schemas.microsoft.com/office/drawing/2014/main" id="{7D30467C-9E78-4F93-A397-FDC986359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686" y="327349"/>
              <a:ext cx="181624" cy="179534"/>
            </a:xfrm>
            <a:custGeom>
              <a:avLst/>
              <a:gdLst>
                <a:gd name="T0" fmla="*/ 2147483646 w 6432"/>
                <a:gd name="T1" fmla="*/ 2147483646 h 6358"/>
                <a:gd name="T2" fmla="*/ 2147483646 w 6432"/>
                <a:gd name="T3" fmla="*/ 2147483646 h 6358"/>
                <a:gd name="T4" fmla="*/ 2147483646 w 6432"/>
                <a:gd name="T5" fmla="*/ 2147483646 h 6358"/>
                <a:gd name="T6" fmla="*/ 2147483646 w 6432"/>
                <a:gd name="T7" fmla="*/ 2147483646 h 6358"/>
                <a:gd name="T8" fmla="*/ 2147483646 w 6432"/>
                <a:gd name="T9" fmla="*/ 2147483646 h 6358"/>
                <a:gd name="T10" fmla="*/ 2147483646 w 6432"/>
                <a:gd name="T11" fmla="*/ 2147483646 h 6358"/>
                <a:gd name="T12" fmla="*/ 2147483646 w 6432"/>
                <a:gd name="T13" fmla="*/ 2147483646 h 6358"/>
                <a:gd name="T14" fmla="*/ 2147483646 w 6432"/>
                <a:gd name="T15" fmla="*/ 2147483646 h 6358"/>
                <a:gd name="T16" fmla="*/ 2147483646 w 6432"/>
                <a:gd name="T17" fmla="*/ 2147483646 h 6358"/>
                <a:gd name="T18" fmla="*/ 2147483646 w 6432"/>
                <a:gd name="T19" fmla="*/ 2147483646 h 6358"/>
                <a:gd name="T20" fmla="*/ 2147483646 w 6432"/>
                <a:gd name="T21" fmla="*/ 2147483646 h 6358"/>
                <a:gd name="T22" fmla="*/ 2147483646 w 6432"/>
                <a:gd name="T23" fmla="*/ 2147483646 h 6358"/>
                <a:gd name="T24" fmla="*/ 2147483646 w 6432"/>
                <a:gd name="T25" fmla="*/ 2147483646 h 6358"/>
                <a:gd name="T26" fmla="*/ 2147483646 w 6432"/>
                <a:gd name="T27" fmla="*/ 2147483646 h 6358"/>
                <a:gd name="T28" fmla="*/ 2147483646 w 6432"/>
                <a:gd name="T29" fmla="*/ 2147483646 h 6358"/>
                <a:gd name="T30" fmla="*/ 2147483646 w 6432"/>
                <a:gd name="T31" fmla="*/ 2147483646 h 6358"/>
                <a:gd name="T32" fmla="*/ 2147483646 w 6432"/>
                <a:gd name="T33" fmla="*/ 2147483646 h 6358"/>
                <a:gd name="T34" fmla="*/ 2147483646 w 6432"/>
                <a:gd name="T35" fmla="*/ 2147483646 h 6358"/>
                <a:gd name="T36" fmla="*/ 2147483646 w 6432"/>
                <a:gd name="T37" fmla="*/ 2147483646 h 6358"/>
                <a:gd name="T38" fmla="*/ 2147483646 w 6432"/>
                <a:gd name="T39" fmla="*/ 2147483646 h 6358"/>
                <a:gd name="T40" fmla="*/ 2147483646 w 6432"/>
                <a:gd name="T41" fmla="*/ 2147483646 h 6358"/>
                <a:gd name="T42" fmla="*/ 2147483646 w 6432"/>
                <a:gd name="T43" fmla="*/ 2147483646 h 6358"/>
                <a:gd name="T44" fmla="*/ 2147483646 w 6432"/>
                <a:gd name="T45" fmla="*/ 2147483646 h 6358"/>
                <a:gd name="T46" fmla="*/ 2147483646 w 6432"/>
                <a:gd name="T47" fmla="*/ 2147483646 h 6358"/>
                <a:gd name="T48" fmla="*/ 2147483646 w 6432"/>
                <a:gd name="T49" fmla="*/ 2147483646 h 6358"/>
                <a:gd name="T50" fmla="*/ 2147483646 w 6432"/>
                <a:gd name="T51" fmla="*/ 2147483646 h 6358"/>
                <a:gd name="T52" fmla="*/ 2147483646 w 6432"/>
                <a:gd name="T53" fmla="*/ 2147483646 h 6358"/>
                <a:gd name="T54" fmla="*/ 2147483646 w 6432"/>
                <a:gd name="T55" fmla="*/ 2147483646 h 6358"/>
                <a:gd name="T56" fmla="*/ 2147483646 w 6432"/>
                <a:gd name="T57" fmla="*/ 2147483646 h 6358"/>
                <a:gd name="T58" fmla="*/ 2147483646 w 6432"/>
                <a:gd name="T59" fmla="*/ 2147483646 h 6358"/>
                <a:gd name="T60" fmla="*/ 2147483646 w 6432"/>
                <a:gd name="T61" fmla="*/ 0 h 6358"/>
                <a:gd name="T62" fmla="*/ 2147483646 w 6432"/>
                <a:gd name="T63" fmla="*/ 2147483646 h 6358"/>
                <a:gd name="T64" fmla="*/ 2147483646 w 6432"/>
                <a:gd name="T65" fmla="*/ 2147483646 h 6358"/>
                <a:gd name="T66" fmla="*/ 2147483646 w 6432"/>
                <a:gd name="T67" fmla="*/ 2147483646 h 6358"/>
                <a:gd name="T68" fmla="*/ 2147483646 w 6432"/>
                <a:gd name="T69" fmla="*/ 2147483646 h 6358"/>
                <a:gd name="T70" fmla="*/ 2147483646 w 6432"/>
                <a:gd name="T71" fmla="*/ 2147483646 h 6358"/>
                <a:gd name="T72" fmla="*/ 2147483646 w 6432"/>
                <a:gd name="T73" fmla="*/ 2147483646 h 6358"/>
                <a:gd name="T74" fmla="*/ 2147483646 w 6432"/>
                <a:gd name="T75" fmla="*/ 2147483646 h 6358"/>
                <a:gd name="T76" fmla="*/ 2147483646 w 6432"/>
                <a:gd name="T77" fmla="*/ 2147483646 h 6358"/>
                <a:gd name="T78" fmla="*/ 2147483646 w 6432"/>
                <a:gd name="T79" fmla="*/ 2147483646 h 6358"/>
                <a:gd name="T80" fmla="*/ 2147483646 w 6432"/>
                <a:gd name="T81" fmla="*/ 2147483646 h 6358"/>
                <a:gd name="T82" fmla="*/ 2147483646 w 6432"/>
                <a:gd name="T83" fmla="*/ 2147483646 h 6358"/>
                <a:gd name="T84" fmla="*/ 2147483646 w 6432"/>
                <a:gd name="T85" fmla="*/ 2147483646 h 6358"/>
                <a:gd name="T86" fmla="*/ 2147483646 w 6432"/>
                <a:gd name="T87" fmla="*/ 2147483646 h 6358"/>
                <a:gd name="T88" fmla="*/ 2147483646 w 6432"/>
                <a:gd name="T89" fmla="*/ 2147483646 h 6358"/>
                <a:gd name="T90" fmla="*/ 2147483646 w 6432"/>
                <a:gd name="T91" fmla="*/ 2147483646 h 6358"/>
                <a:gd name="T92" fmla="*/ 2147483646 w 6432"/>
                <a:gd name="T93" fmla="*/ 2147483646 h 6358"/>
                <a:gd name="T94" fmla="*/ 2147483646 w 6432"/>
                <a:gd name="T95" fmla="*/ 2147483646 h 6358"/>
                <a:gd name="T96" fmla="*/ 2147483646 w 6432"/>
                <a:gd name="T97" fmla="*/ 2147483646 h 6358"/>
                <a:gd name="T98" fmla="*/ 2147483646 w 6432"/>
                <a:gd name="T99" fmla="*/ 2147483646 h 6358"/>
                <a:gd name="T100" fmla="*/ 2147483646 w 6432"/>
                <a:gd name="T101" fmla="*/ 2147483646 h 6358"/>
                <a:gd name="T102" fmla="*/ 2147483646 w 6432"/>
                <a:gd name="T103" fmla="*/ 2147483646 h 6358"/>
                <a:gd name="T104" fmla="*/ 2147483646 w 6432"/>
                <a:gd name="T105" fmla="*/ 2147483646 h 6358"/>
                <a:gd name="T106" fmla="*/ 2147483646 w 6432"/>
                <a:gd name="T107" fmla="*/ 0 h 6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9" name="Google Shape;263;p3">
              <a:extLst>
                <a:ext uri="{FF2B5EF4-FFF2-40B4-BE49-F238E27FC236}">
                  <a16:creationId xmlns:a16="http://schemas.microsoft.com/office/drawing/2014/main" id="{1FF061AB-C24A-4585-B86E-1F5C88A5CDC9}"/>
                </a:ext>
              </a:extLst>
            </p:cNvPr>
            <p:cNvSpPr>
              <a:spLocks/>
            </p:cNvSpPr>
            <p:nvPr/>
          </p:nvSpPr>
          <p:spPr bwMode="auto">
            <a:xfrm rot="-2400990">
              <a:off x="8293721" y="775507"/>
              <a:ext cx="274116" cy="158960"/>
            </a:xfrm>
            <a:custGeom>
              <a:avLst/>
              <a:gdLst>
                <a:gd name="T0" fmla="*/ 2147483646 w 5732"/>
                <a:gd name="T1" fmla="*/ 2147483646 h 3324"/>
                <a:gd name="T2" fmla="*/ 2147483646 w 5732"/>
                <a:gd name="T3" fmla="*/ 2147483646 h 3324"/>
                <a:gd name="T4" fmla="*/ 2147483646 w 5732"/>
                <a:gd name="T5" fmla="*/ 2147483646 h 3324"/>
                <a:gd name="T6" fmla="*/ 2147483646 w 5732"/>
                <a:gd name="T7" fmla="*/ 2147483646 h 3324"/>
                <a:gd name="T8" fmla="*/ 2147483646 w 5732"/>
                <a:gd name="T9" fmla="*/ 2147483646 h 3324"/>
                <a:gd name="T10" fmla="*/ 2147483646 w 5732"/>
                <a:gd name="T11" fmla="*/ 2147483646 h 3324"/>
                <a:gd name="T12" fmla="*/ 2147483646 w 5732"/>
                <a:gd name="T13" fmla="*/ 2147483646 h 3324"/>
                <a:gd name="T14" fmla="*/ 2147483646 w 5732"/>
                <a:gd name="T15" fmla="*/ 2147483646 h 3324"/>
                <a:gd name="T16" fmla="*/ 2147483646 w 5732"/>
                <a:gd name="T17" fmla="*/ 2147483646 h 3324"/>
                <a:gd name="T18" fmla="*/ 2147483646 w 5732"/>
                <a:gd name="T19" fmla="*/ 2147483646 h 3324"/>
                <a:gd name="T20" fmla="*/ 2147483646 w 5732"/>
                <a:gd name="T21" fmla="*/ 2147483646 h 3324"/>
                <a:gd name="T22" fmla="*/ 2147483646 w 5732"/>
                <a:gd name="T23" fmla="*/ 2147483646 h 3324"/>
                <a:gd name="T24" fmla="*/ 2147483646 w 5732"/>
                <a:gd name="T25" fmla="*/ 2147483646 h 3324"/>
                <a:gd name="T26" fmla="*/ 2147483646 w 5732"/>
                <a:gd name="T27" fmla="*/ 2147483646 h 3324"/>
                <a:gd name="T28" fmla="*/ 2147483646 w 5732"/>
                <a:gd name="T29" fmla="*/ 2147483646 h 3324"/>
                <a:gd name="T30" fmla="*/ 2147483646 w 5732"/>
                <a:gd name="T31" fmla="*/ 0 h 3324"/>
                <a:gd name="T32" fmla="*/ 2147483646 w 5732"/>
                <a:gd name="T33" fmla="*/ 2147483646 h 3324"/>
                <a:gd name="T34" fmla="*/ 2147483646 w 5732"/>
                <a:gd name="T35" fmla="*/ 2147483646 h 3324"/>
                <a:gd name="T36" fmla="*/ 2147483646 w 5732"/>
                <a:gd name="T37" fmla="*/ 2147483646 h 3324"/>
                <a:gd name="T38" fmla="*/ 2147483646 w 5732"/>
                <a:gd name="T39" fmla="*/ 2147483646 h 3324"/>
                <a:gd name="T40" fmla="*/ 2147483646 w 5732"/>
                <a:gd name="T41" fmla="*/ 2147483646 h 3324"/>
                <a:gd name="T42" fmla="*/ 2147483646 w 5732"/>
                <a:gd name="T43" fmla="*/ 2147483646 h 3324"/>
                <a:gd name="T44" fmla="*/ 2147483646 w 5732"/>
                <a:gd name="T45" fmla="*/ 2147483646 h 3324"/>
                <a:gd name="T46" fmla="*/ 2147483646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0" name="Google Shape;264;p3">
              <a:extLst>
                <a:ext uri="{FF2B5EF4-FFF2-40B4-BE49-F238E27FC236}">
                  <a16:creationId xmlns:a16="http://schemas.microsoft.com/office/drawing/2014/main" id="{84AD68D1-999B-4EF8-8514-51AFA36CAB9C}"/>
                </a:ext>
              </a:extLst>
            </p:cNvPr>
            <p:cNvSpPr>
              <a:spLocks/>
            </p:cNvSpPr>
            <p:nvPr/>
          </p:nvSpPr>
          <p:spPr bwMode="auto">
            <a:xfrm rot="-1269684">
              <a:off x="8200397" y="2273670"/>
              <a:ext cx="401241" cy="565383"/>
            </a:xfrm>
            <a:custGeom>
              <a:avLst/>
              <a:gdLst>
                <a:gd name="T0" fmla="*/ 2147483646 w 12330"/>
                <a:gd name="T1" fmla="*/ 2147483646 h 17374"/>
                <a:gd name="T2" fmla="*/ 2147483646 w 12330"/>
                <a:gd name="T3" fmla="*/ 2147483646 h 17374"/>
                <a:gd name="T4" fmla="*/ 2147483646 w 12330"/>
                <a:gd name="T5" fmla="*/ 2147483646 h 17374"/>
                <a:gd name="T6" fmla="*/ 2147483646 w 12330"/>
                <a:gd name="T7" fmla="*/ 2147483646 h 17374"/>
                <a:gd name="T8" fmla="*/ 2147483646 w 12330"/>
                <a:gd name="T9" fmla="*/ 2147483646 h 17374"/>
                <a:gd name="T10" fmla="*/ 2147483646 w 12330"/>
                <a:gd name="T11" fmla="*/ 2147483646 h 17374"/>
                <a:gd name="T12" fmla="*/ 2147483646 w 12330"/>
                <a:gd name="T13" fmla="*/ 2147483646 h 17374"/>
                <a:gd name="T14" fmla="*/ 2147483646 w 12330"/>
                <a:gd name="T15" fmla="*/ 2147483646 h 17374"/>
                <a:gd name="T16" fmla="*/ 2147483646 w 12330"/>
                <a:gd name="T17" fmla="*/ 2147483646 h 17374"/>
                <a:gd name="T18" fmla="*/ 2147483646 w 12330"/>
                <a:gd name="T19" fmla="*/ 2147483646 h 17374"/>
                <a:gd name="T20" fmla="*/ 2147483646 w 12330"/>
                <a:gd name="T21" fmla="*/ 2147483646 h 17374"/>
                <a:gd name="T22" fmla="*/ 2147483646 w 12330"/>
                <a:gd name="T23" fmla="*/ 0 h 17374"/>
                <a:gd name="T24" fmla="*/ 2147483646 w 12330"/>
                <a:gd name="T25" fmla="*/ 2147483646 h 17374"/>
                <a:gd name="T26" fmla="*/ 2147483646 w 12330"/>
                <a:gd name="T27" fmla="*/ 2147483646 h 17374"/>
                <a:gd name="T28" fmla="*/ 2147483646 w 12330"/>
                <a:gd name="T29" fmla="*/ 2147483646 h 17374"/>
                <a:gd name="T30" fmla="*/ 2147483646 w 12330"/>
                <a:gd name="T31" fmla="*/ 2147483646 h 17374"/>
                <a:gd name="T32" fmla="*/ 2147483646 w 12330"/>
                <a:gd name="T33" fmla="*/ 2147483646 h 17374"/>
                <a:gd name="T34" fmla="*/ 2147483646 w 12330"/>
                <a:gd name="T35" fmla="*/ 2147483646 h 17374"/>
                <a:gd name="T36" fmla="*/ 2147483646 w 12330"/>
                <a:gd name="T37" fmla="*/ 2147483646 h 17374"/>
                <a:gd name="T38" fmla="*/ 2147483646 w 12330"/>
                <a:gd name="T39" fmla="*/ 2147483646 h 17374"/>
                <a:gd name="T40" fmla="*/ 2147483646 w 12330"/>
                <a:gd name="T41" fmla="*/ 2147483646 h 17374"/>
                <a:gd name="T42" fmla="*/ 2147483646 w 12330"/>
                <a:gd name="T43" fmla="*/ 2147483646 h 17374"/>
                <a:gd name="T44" fmla="*/ 2147483646 w 12330"/>
                <a:gd name="T45" fmla="*/ 2147483646 h 17374"/>
                <a:gd name="T46" fmla="*/ 2147483646 w 12330"/>
                <a:gd name="T47" fmla="*/ 2147483646 h 17374"/>
                <a:gd name="T48" fmla="*/ 2147483646 w 12330"/>
                <a:gd name="T49" fmla="*/ 2147483646 h 17374"/>
                <a:gd name="T50" fmla="*/ 2147483646 w 12330"/>
                <a:gd name="T51" fmla="*/ 2147483646 h 17374"/>
                <a:gd name="T52" fmla="*/ 2147483646 w 12330"/>
                <a:gd name="T53" fmla="*/ 2147483646 h 17374"/>
                <a:gd name="T54" fmla="*/ 2147483646 w 12330"/>
                <a:gd name="T55" fmla="*/ 2147483646 h 17374"/>
                <a:gd name="T56" fmla="*/ 2147483646 w 12330"/>
                <a:gd name="T57" fmla="*/ 2147483646 h 17374"/>
                <a:gd name="T58" fmla="*/ 2147483646 w 12330"/>
                <a:gd name="T59" fmla="*/ 2147483646 h 17374"/>
                <a:gd name="T60" fmla="*/ 2147483646 w 12330"/>
                <a:gd name="T61" fmla="*/ 2147483646 h 17374"/>
                <a:gd name="T62" fmla="*/ 2147483646 w 12330"/>
                <a:gd name="T63" fmla="*/ 2147483646 h 17374"/>
                <a:gd name="T64" fmla="*/ 2147483646 w 12330"/>
                <a:gd name="T65" fmla="*/ 0 h 173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1" name="Google Shape;265;p3">
              <a:extLst>
                <a:ext uri="{FF2B5EF4-FFF2-40B4-BE49-F238E27FC236}">
                  <a16:creationId xmlns:a16="http://schemas.microsoft.com/office/drawing/2014/main" id="{3CB0BF41-61D5-422A-AA75-94C8CB697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39" y="4150249"/>
              <a:ext cx="250093" cy="226164"/>
            </a:xfrm>
            <a:custGeom>
              <a:avLst/>
              <a:gdLst>
                <a:gd name="T0" fmla="*/ 2147483646 w 6135"/>
                <a:gd name="T1" fmla="*/ 0 h 5548"/>
                <a:gd name="T2" fmla="*/ 2147483646 w 6135"/>
                <a:gd name="T3" fmla="*/ 2147483646 h 5548"/>
                <a:gd name="T4" fmla="*/ 2147483646 w 6135"/>
                <a:gd name="T5" fmla="*/ 2147483646 h 5548"/>
                <a:gd name="T6" fmla="*/ 2147483646 w 6135"/>
                <a:gd name="T7" fmla="*/ 2147483646 h 5548"/>
                <a:gd name="T8" fmla="*/ 2147483646 w 6135"/>
                <a:gd name="T9" fmla="*/ 2147483646 h 5548"/>
                <a:gd name="T10" fmla="*/ 2147483646 w 6135"/>
                <a:gd name="T11" fmla="*/ 2147483646 h 5548"/>
                <a:gd name="T12" fmla="*/ 2147483646 w 6135"/>
                <a:gd name="T13" fmla="*/ 2147483646 h 5548"/>
                <a:gd name="T14" fmla="*/ 2147483646 w 6135"/>
                <a:gd name="T15" fmla="*/ 2147483646 h 5548"/>
                <a:gd name="T16" fmla="*/ 2147483646 w 6135"/>
                <a:gd name="T17" fmla="*/ 2147483646 h 5548"/>
                <a:gd name="T18" fmla="*/ 2147483646 w 6135"/>
                <a:gd name="T19" fmla="*/ 2147483646 h 5548"/>
                <a:gd name="T20" fmla="*/ 2147483646 w 6135"/>
                <a:gd name="T21" fmla="*/ 2147483646 h 5548"/>
                <a:gd name="T22" fmla="*/ 2147483646 w 6135"/>
                <a:gd name="T23" fmla="*/ 2147483646 h 5548"/>
                <a:gd name="T24" fmla="*/ 2147483646 w 6135"/>
                <a:gd name="T25" fmla="*/ 2147483646 h 5548"/>
                <a:gd name="T26" fmla="*/ 2147483646 w 6135"/>
                <a:gd name="T27" fmla="*/ 2147483646 h 5548"/>
                <a:gd name="T28" fmla="*/ 2147483646 w 6135"/>
                <a:gd name="T29" fmla="*/ 2147483646 h 5548"/>
                <a:gd name="T30" fmla="*/ 2147483646 w 6135"/>
                <a:gd name="T31" fmla="*/ 2147483646 h 5548"/>
                <a:gd name="T32" fmla="*/ 2147483646 w 6135"/>
                <a:gd name="T33" fmla="*/ 2147483646 h 5548"/>
                <a:gd name="T34" fmla="*/ 2147483646 w 6135"/>
                <a:gd name="T35" fmla="*/ 2147483646 h 5548"/>
                <a:gd name="T36" fmla="*/ 2147483646 w 6135"/>
                <a:gd name="T37" fmla="*/ 2147483646 h 5548"/>
                <a:gd name="T38" fmla="*/ 2147483646 w 6135"/>
                <a:gd name="T39" fmla="*/ 2147483646 h 5548"/>
                <a:gd name="T40" fmla="*/ 2147483646 w 6135"/>
                <a:gd name="T41" fmla="*/ 2147483646 h 5548"/>
                <a:gd name="T42" fmla="*/ 2147483646 w 6135"/>
                <a:gd name="T43" fmla="*/ 2147483646 h 5548"/>
                <a:gd name="T44" fmla="*/ 2147483646 w 6135"/>
                <a:gd name="T45" fmla="*/ 2147483646 h 5548"/>
                <a:gd name="T46" fmla="*/ 2147483646 w 6135"/>
                <a:gd name="T47" fmla="*/ 2147483646 h 5548"/>
                <a:gd name="T48" fmla="*/ 2147483646 w 6135"/>
                <a:gd name="T49" fmla="*/ 2147483646 h 5548"/>
                <a:gd name="T50" fmla="*/ 2147483646 w 6135"/>
                <a:gd name="T51" fmla="*/ 2147483646 h 5548"/>
                <a:gd name="T52" fmla="*/ 2147483646 w 6135"/>
                <a:gd name="T53" fmla="*/ 2147483646 h 5548"/>
                <a:gd name="T54" fmla="*/ 2147483646 w 6135"/>
                <a:gd name="T55" fmla="*/ 2147483646 h 5548"/>
                <a:gd name="T56" fmla="*/ 2147483646 w 6135"/>
                <a:gd name="T57" fmla="*/ 2147483646 h 5548"/>
                <a:gd name="T58" fmla="*/ 2147483646 w 6135"/>
                <a:gd name="T59" fmla="*/ 2147483646 h 5548"/>
                <a:gd name="T60" fmla="*/ 2147483646 w 6135"/>
                <a:gd name="T61" fmla="*/ 2147483646 h 5548"/>
                <a:gd name="T62" fmla="*/ 2147483646 w 6135"/>
                <a:gd name="T63" fmla="*/ 2147483646 h 5548"/>
                <a:gd name="T64" fmla="*/ 2147483646 w 6135"/>
                <a:gd name="T65" fmla="*/ 2147483646 h 5548"/>
                <a:gd name="T66" fmla="*/ 2147483646 w 6135"/>
                <a:gd name="T67" fmla="*/ 2147483646 h 5548"/>
                <a:gd name="T68" fmla="*/ 2147483646 w 6135"/>
                <a:gd name="T69" fmla="*/ 2147483646 h 5548"/>
                <a:gd name="T70" fmla="*/ 2147483646 w 6135"/>
                <a:gd name="T71" fmla="*/ 0 h 554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2" name="Google Shape;266;p3">
              <a:extLst>
                <a:ext uri="{FF2B5EF4-FFF2-40B4-BE49-F238E27FC236}">
                  <a16:creationId xmlns:a16="http://schemas.microsoft.com/office/drawing/2014/main" id="{18C10667-3B09-436B-A1D6-92DFAF22357C}"/>
                </a:ext>
              </a:extLst>
            </p:cNvPr>
            <p:cNvSpPr>
              <a:spLocks/>
            </p:cNvSpPr>
            <p:nvPr/>
          </p:nvSpPr>
          <p:spPr bwMode="auto">
            <a:xfrm rot="-2401089">
              <a:off x="289995" y="2838395"/>
              <a:ext cx="336282" cy="195011"/>
            </a:xfrm>
            <a:custGeom>
              <a:avLst/>
              <a:gdLst>
                <a:gd name="T0" fmla="*/ 2147483646 w 5732"/>
                <a:gd name="T1" fmla="*/ 2147483646 h 3324"/>
                <a:gd name="T2" fmla="*/ 2147483646 w 5732"/>
                <a:gd name="T3" fmla="*/ 2147483646 h 3324"/>
                <a:gd name="T4" fmla="*/ 2147483646 w 5732"/>
                <a:gd name="T5" fmla="*/ 2147483646 h 3324"/>
                <a:gd name="T6" fmla="*/ 2147483646 w 5732"/>
                <a:gd name="T7" fmla="*/ 2147483646 h 3324"/>
                <a:gd name="T8" fmla="*/ 2147483646 w 5732"/>
                <a:gd name="T9" fmla="*/ 2147483646 h 3324"/>
                <a:gd name="T10" fmla="*/ 2147483646 w 5732"/>
                <a:gd name="T11" fmla="*/ 2147483646 h 3324"/>
                <a:gd name="T12" fmla="*/ 2147483646 w 5732"/>
                <a:gd name="T13" fmla="*/ 2147483646 h 3324"/>
                <a:gd name="T14" fmla="*/ 2147483646 w 5732"/>
                <a:gd name="T15" fmla="*/ 2147483646 h 3324"/>
                <a:gd name="T16" fmla="*/ 2147483646 w 5732"/>
                <a:gd name="T17" fmla="*/ 2147483646 h 3324"/>
                <a:gd name="T18" fmla="*/ 2147483646 w 5732"/>
                <a:gd name="T19" fmla="*/ 2147483646 h 3324"/>
                <a:gd name="T20" fmla="*/ 2147483646 w 5732"/>
                <a:gd name="T21" fmla="*/ 2147483646 h 3324"/>
                <a:gd name="T22" fmla="*/ 2147483646 w 5732"/>
                <a:gd name="T23" fmla="*/ 2147483646 h 3324"/>
                <a:gd name="T24" fmla="*/ 2147483646 w 5732"/>
                <a:gd name="T25" fmla="*/ 2147483646 h 3324"/>
                <a:gd name="T26" fmla="*/ 2147483646 w 5732"/>
                <a:gd name="T27" fmla="*/ 2147483646 h 3324"/>
                <a:gd name="T28" fmla="*/ 2147483646 w 5732"/>
                <a:gd name="T29" fmla="*/ 2147483646 h 3324"/>
                <a:gd name="T30" fmla="*/ 2147483646 w 5732"/>
                <a:gd name="T31" fmla="*/ 0 h 3324"/>
                <a:gd name="T32" fmla="*/ 2147483646 w 5732"/>
                <a:gd name="T33" fmla="*/ 2147483646 h 3324"/>
                <a:gd name="T34" fmla="*/ 2147483646 w 5732"/>
                <a:gd name="T35" fmla="*/ 2147483646 h 3324"/>
                <a:gd name="T36" fmla="*/ 2147483646 w 5732"/>
                <a:gd name="T37" fmla="*/ 2147483646 h 3324"/>
                <a:gd name="T38" fmla="*/ 2147483646 w 5732"/>
                <a:gd name="T39" fmla="*/ 2147483646 h 3324"/>
                <a:gd name="T40" fmla="*/ 2147483646 w 5732"/>
                <a:gd name="T41" fmla="*/ 2147483646 h 3324"/>
                <a:gd name="T42" fmla="*/ 2147483646 w 5732"/>
                <a:gd name="T43" fmla="*/ 2147483646 h 3324"/>
                <a:gd name="T44" fmla="*/ 2147483646 w 5732"/>
                <a:gd name="T45" fmla="*/ 2147483646 h 3324"/>
                <a:gd name="T46" fmla="*/ 2147483646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grpSp>
          <p:nvGrpSpPr>
            <p:cNvPr id="93" name="Google Shape;267;p3">
              <a:extLst>
                <a:ext uri="{FF2B5EF4-FFF2-40B4-BE49-F238E27FC236}">
                  <a16:creationId xmlns:a16="http://schemas.microsoft.com/office/drawing/2014/main" id="{7C5D42C7-667B-485F-9689-0ABAD9E685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95" name="Google Shape;268;p3">
                <a:extLst>
                  <a:ext uri="{FF2B5EF4-FFF2-40B4-BE49-F238E27FC236}">
                    <a16:creationId xmlns:a16="http://schemas.microsoft.com/office/drawing/2014/main" id="{AE831AA1-8FBE-400B-A8F8-4E22B008807E}"/>
                  </a:ext>
                </a:extLst>
              </p:cNvPr>
              <p:cNvSpPr/>
              <p:nvPr/>
            </p:nvSpPr>
            <p:spPr>
              <a:xfrm>
                <a:off x="2562427" y="1336231"/>
                <a:ext cx="452941" cy="322171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grpSp>
            <p:nvGrpSpPr>
              <p:cNvPr id="96" name="Google Shape;269;p3">
                <a:extLst>
                  <a:ext uri="{FF2B5EF4-FFF2-40B4-BE49-F238E27FC236}">
                    <a16:creationId xmlns:a16="http://schemas.microsoft.com/office/drawing/2014/main" id="{8C7E8F25-4735-442E-95BC-977EFBD442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97" name="Google Shape;270;p3">
                  <a:extLst>
                    <a:ext uri="{FF2B5EF4-FFF2-40B4-BE49-F238E27FC236}">
                      <a16:creationId xmlns:a16="http://schemas.microsoft.com/office/drawing/2014/main" id="{1D4E9F9B-9D9B-44FD-838B-A8A32FDE5B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00" name="Google Shape;271;p3">
                    <a:extLst>
                      <a:ext uri="{FF2B5EF4-FFF2-40B4-BE49-F238E27FC236}">
                        <a16:creationId xmlns:a16="http://schemas.microsoft.com/office/drawing/2014/main" id="{56CC4021-1CBA-4DC0-8043-D575ECB913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70988" y="1547372"/>
                    <a:ext cx="103209" cy="126108"/>
                  </a:xfrm>
                  <a:custGeom>
                    <a:avLst/>
                    <a:gdLst>
                      <a:gd name="T0" fmla="*/ 2147483646 w 2292"/>
                      <a:gd name="T1" fmla="*/ 0 h 2880"/>
                      <a:gd name="T2" fmla="*/ 2147483646 w 2292"/>
                      <a:gd name="T3" fmla="*/ 2147483646 h 2880"/>
                      <a:gd name="T4" fmla="*/ 2147483646 w 2292"/>
                      <a:gd name="T5" fmla="*/ 2147483646 h 2880"/>
                      <a:gd name="T6" fmla="*/ 2147483646 w 2292"/>
                      <a:gd name="T7" fmla="*/ 2147483646 h 2880"/>
                      <a:gd name="T8" fmla="*/ 2147483646 w 2292"/>
                      <a:gd name="T9" fmla="*/ 2147483646 h 2880"/>
                      <a:gd name="T10" fmla="*/ 2147483646 w 2292"/>
                      <a:gd name="T11" fmla="*/ 2147483646 h 2880"/>
                      <a:gd name="T12" fmla="*/ 2147483646 w 2292"/>
                      <a:gd name="T13" fmla="*/ 2147483646 h 2880"/>
                      <a:gd name="T14" fmla="*/ 2147483646 w 2292"/>
                      <a:gd name="T15" fmla="*/ 2147483646 h 2880"/>
                      <a:gd name="T16" fmla="*/ 2147483646 w 2292"/>
                      <a:gd name="T17" fmla="*/ 0 h 2880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grpSp>
                <p:nvGrpSpPr>
                  <p:cNvPr id="101" name="Google Shape;272;p3">
                    <a:extLst>
                      <a:ext uri="{FF2B5EF4-FFF2-40B4-BE49-F238E27FC236}">
                        <a16:creationId xmlns:a16="http://schemas.microsoft.com/office/drawing/2014/main" id="{AEBBE5B0-F1A2-47C9-81D2-24BB3B95F1A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102" name="Google Shape;273;p3">
                      <a:extLst>
                        <a:ext uri="{FF2B5EF4-FFF2-40B4-BE49-F238E27FC236}">
                          <a16:creationId xmlns:a16="http://schemas.microsoft.com/office/drawing/2014/main" id="{02AA5330-785E-4B6A-BBE8-7153213115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65855" y="1336081"/>
                      <a:ext cx="250412" cy="218543"/>
                    </a:xfrm>
                    <a:custGeom>
                      <a:avLst/>
                      <a:gdLst>
                        <a:gd name="T0" fmla="*/ 2147483646 w 5561"/>
                        <a:gd name="T1" fmla="*/ 0 h 4991"/>
                        <a:gd name="T2" fmla="*/ 2147483646 w 5561"/>
                        <a:gd name="T3" fmla="*/ 2147483646 h 4991"/>
                        <a:gd name="T4" fmla="*/ 2147483646 w 5561"/>
                        <a:gd name="T5" fmla="*/ 2147483646 h 4991"/>
                        <a:gd name="T6" fmla="*/ 2147483646 w 5561"/>
                        <a:gd name="T7" fmla="*/ 2147483646 h 4991"/>
                        <a:gd name="T8" fmla="*/ 2147483646 w 5561"/>
                        <a:gd name="T9" fmla="*/ 2147483646 h 4991"/>
                        <a:gd name="T10" fmla="*/ 2147483646 w 5561"/>
                        <a:gd name="T11" fmla="*/ 2147483646 h 4991"/>
                        <a:gd name="T12" fmla="*/ 2147483646 w 5561"/>
                        <a:gd name="T13" fmla="*/ 2147483646 h 4991"/>
                        <a:gd name="T14" fmla="*/ 2147483646 w 5561"/>
                        <a:gd name="T15" fmla="*/ 2147483646 h 4991"/>
                        <a:gd name="T16" fmla="*/ 2147483646 w 5561"/>
                        <a:gd name="T17" fmla="*/ 0 h 4991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03" name="Google Shape;274;p3">
                      <a:extLst>
                        <a:ext uri="{FF2B5EF4-FFF2-40B4-BE49-F238E27FC236}">
                          <a16:creationId xmlns:a16="http://schemas.microsoft.com/office/drawing/2014/main" id="{E710D48A-D289-42C0-B5CE-2AAEBF30D2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858307" y="1334461"/>
                      <a:ext cx="163144" cy="340054"/>
                    </a:xfrm>
                    <a:custGeom>
                      <a:avLst/>
                      <a:gdLst>
                        <a:gd name="T0" fmla="*/ 2147483646 w 3623"/>
                        <a:gd name="T1" fmla="*/ 2147483646 h 7766"/>
                        <a:gd name="T2" fmla="*/ 2147483646 w 3623"/>
                        <a:gd name="T3" fmla="*/ 2147483646 h 7766"/>
                        <a:gd name="T4" fmla="*/ 2147483646 w 3623"/>
                        <a:gd name="T5" fmla="*/ 2147483646 h 7766"/>
                        <a:gd name="T6" fmla="*/ 2147483646 w 3623"/>
                        <a:gd name="T7" fmla="*/ 2147483646 h 7766"/>
                        <a:gd name="T8" fmla="*/ 2147483646 w 3623"/>
                        <a:gd name="T9" fmla="*/ 2147483646 h 7766"/>
                        <a:gd name="T10" fmla="*/ 2147483646 w 3623"/>
                        <a:gd name="T11" fmla="*/ 2147483646 h 7766"/>
                        <a:gd name="T12" fmla="*/ 2147483646 w 3623"/>
                        <a:gd name="T13" fmla="*/ 2147483646 h 7766"/>
                        <a:gd name="T14" fmla="*/ 2147483646 w 3623"/>
                        <a:gd name="T15" fmla="*/ 2147483646 h 7766"/>
                        <a:gd name="T16" fmla="*/ 2147483646 w 3623"/>
                        <a:gd name="T17" fmla="*/ 2147483646 h 776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04" name="Google Shape;275;p3">
                      <a:extLst>
                        <a:ext uri="{FF2B5EF4-FFF2-40B4-BE49-F238E27FC236}">
                          <a16:creationId xmlns:a16="http://schemas.microsoft.com/office/drawing/2014/main" id="{7E077AA4-85A5-4180-9574-B9BCB23D086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55011" y="1332053"/>
                      <a:ext cx="470564" cy="154044"/>
                    </a:xfrm>
                    <a:custGeom>
                      <a:avLst/>
                      <a:gdLst>
                        <a:gd name="T0" fmla="*/ 2147483646 w 10450"/>
                        <a:gd name="T1" fmla="*/ 2147483646 h 3518"/>
                        <a:gd name="T2" fmla="*/ 2147483646 w 10450"/>
                        <a:gd name="T3" fmla="*/ 2147483646 h 3518"/>
                        <a:gd name="T4" fmla="*/ 2147483646 w 10450"/>
                        <a:gd name="T5" fmla="*/ 2147483646 h 3518"/>
                        <a:gd name="T6" fmla="*/ 2147483646 w 10450"/>
                        <a:gd name="T7" fmla="*/ 2147483646 h 3518"/>
                        <a:gd name="T8" fmla="*/ 2147483646 w 10450"/>
                        <a:gd name="T9" fmla="*/ 2147483646 h 3518"/>
                        <a:gd name="T10" fmla="*/ 2147483646 w 10450"/>
                        <a:gd name="T11" fmla="*/ 2147483646 h 3518"/>
                        <a:gd name="T12" fmla="*/ 2147483646 w 10450"/>
                        <a:gd name="T13" fmla="*/ 2147483646 h 3518"/>
                        <a:gd name="T14" fmla="*/ 2147483646 w 10450"/>
                        <a:gd name="T15" fmla="*/ 2147483646 h 3518"/>
                        <a:gd name="T16" fmla="*/ 2147483646 w 10450"/>
                        <a:gd name="T17" fmla="*/ 2147483646 h 3518"/>
                        <a:gd name="T18" fmla="*/ 2147483646 w 10450"/>
                        <a:gd name="T19" fmla="*/ 2147483646 h 3518"/>
                        <a:gd name="T20" fmla="*/ 2147483646 w 10450"/>
                        <a:gd name="T21" fmla="*/ 2147483646 h 3518"/>
                        <a:gd name="T22" fmla="*/ 2147483646 w 10450"/>
                        <a:gd name="T23" fmla="*/ 2147483646 h 3518"/>
                        <a:gd name="T24" fmla="*/ 2147483646 w 10450"/>
                        <a:gd name="T25" fmla="*/ 2147483646 h 3518"/>
                        <a:gd name="T26" fmla="*/ 2147483646 w 10450"/>
                        <a:gd name="T27" fmla="*/ 2147483646 h 3518"/>
                        <a:gd name="T28" fmla="*/ 2147483646 w 10450"/>
                        <a:gd name="T29" fmla="*/ 2147483646 h 3518"/>
                        <a:gd name="T30" fmla="*/ 2147483646 w 10450"/>
                        <a:gd name="T31" fmla="*/ 2147483646 h 3518"/>
                        <a:gd name="T32" fmla="*/ 2147483646 w 10450"/>
                        <a:gd name="T33" fmla="*/ 2147483646 h 3518"/>
                        <a:gd name="T34" fmla="*/ 2147483646 w 10450"/>
                        <a:gd name="T35" fmla="*/ 2147483646 h 3518"/>
                        <a:gd name="T36" fmla="*/ 2147483646 w 10450"/>
                        <a:gd name="T37" fmla="*/ 2147483646 h 3518"/>
                        <a:gd name="T38" fmla="*/ 2147483646 w 10450"/>
                        <a:gd name="T39" fmla="*/ 2147483646 h 3518"/>
                        <a:gd name="T40" fmla="*/ 2147483646 w 10450"/>
                        <a:gd name="T41" fmla="*/ 2147483646 h 3518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0" t="0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05" name="Google Shape;276;p3">
                      <a:extLst>
                        <a:ext uri="{FF2B5EF4-FFF2-40B4-BE49-F238E27FC236}">
                          <a16:creationId xmlns:a16="http://schemas.microsoft.com/office/drawing/2014/main" id="{B4B51DCC-217A-4A4C-A384-1CA9101705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99927" y="1480240"/>
                      <a:ext cx="81820" cy="147870"/>
                    </a:xfrm>
                    <a:custGeom>
                      <a:avLst/>
                      <a:gdLst>
                        <a:gd name="T0" fmla="*/ 2147483646 w 1817"/>
                        <a:gd name="T1" fmla="*/ 2147483646 h 3377"/>
                        <a:gd name="T2" fmla="*/ 2147483646 w 1817"/>
                        <a:gd name="T3" fmla="*/ 2147483646 h 3377"/>
                        <a:gd name="T4" fmla="*/ 2147483646 w 1817"/>
                        <a:gd name="T5" fmla="*/ 2147483646 h 3377"/>
                        <a:gd name="T6" fmla="*/ 2147483646 w 1817"/>
                        <a:gd name="T7" fmla="*/ 2147483646 h 3377"/>
                        <a:gd name="T8" fmla="*/ 2147483646 w 1817"/>
                        <a:gd name="T9" fmla="*/ 2147483646 h 3377"/>
                        <a:gd name="T10" fmla="*/ 2147483646 w 1817"/>
                        <a:gd name="T11" fmla="*/ 2147483646 h 3377"/>
                        <a:gd name="T12" fmla="*/ 2147483646 w 1817"/>
                        <a:gd name="T13" fmla="*/ 2147483646 h 3377"/>
                        <a:gd name="T14" fmla="*/ 2147483646 w 1817"/>
                        <a:gd name="T15" fmla="*/ 2147483646 h 3377"/>
                        <a:gd name="T16" fmla="*/ 2147483646 w 1817"/>
                        <a:gd name="T17" fmla="*/ 2147483646 h 3377"/>
                        <a:gd name="T18" fmla="*/ 2147483646 w 1817"/>
                        <a:gd name="T19" fmla="*/ 2147483646 h 3377"/>
                        <a:gd name="T20" fmla="*/ 2147483646 w 1817"/>
                        <a:gd name="T21" fmla="*/ 2147483646 h 3377"/>
                        <a:gd name="T22" fmla="*/ 2147483646 w 1817"/>
                        <a:gd name="T23" fmla="*/ 2147483646 h 3377"/>
                        <a:gd name="T24" fmla="*/ 2147483646 w 1817"/>
                        <a:gd name="T25" fmla="*/ 2147483646 h 337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06" name="Google Shape;277;p3">
                      <a:extLst>
                        <a:ext uri="{FF2B5EF4-FFF2-40B4-BE49-F238E27FC236}">
                          <a16:creationId xmlns:a16="http://schemas.microsoft.com/office/drawing/2014/main" id="{449AEC7C-B741-4C22-B857-2FD2DA3FDAD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07988" y="1577894"/>
                      <a:ext cx="91861" cy="50487"/>
                    </a:xfrm>
                    <a:custGeom>
                      <a:avLst/>
                      <a:gdLst>
                        <a:gd name="T0" fmla="*/ 2147483646 w 2040"/>
                        <a:gd name="T1" fmla="*/ 2147483646 h 1153"/>
                        <a:gd name="T2" fmla="*/ 2147483646 w 2040"/>
                        <a:gd name="T3" fmla="*/ 2147483646 h 1153"/>
                        <a:gd name="T4" fmla="*/ 2147483646 w 2040"/>
                        <a:gd name="T5" fmla="*/ 2147483646 h 1153"/>
                        <a:gd name="T6" fmla="*/ 2147483646 w 2040"/>
                        <a:gd name="T7" fmla="*/ 2147483646 h 1153"/>
                        <a:gd name="T8" fmla="*/ 2147483646 w 2040"/>
                        <a:gd name="T9" fmla="*/ 2147483646 h 1153"/>
                        <a:gd name="T10" fmla="*/ 2147483646 w 2040"/>
                        <a:gd name="T11" fmla="*/ 2147483646 h 1153"/>
                        <a:gd name="T12" fmla="*/ 2147483646 w 2040"/>
                        <a:gd name="T13" fmla="*/ 2147483646 h 1153"/>
                        <a:gd name="T14" fmla="*/ 2147483646 w 2040"/>
                        <a:gd name="T15" fmla="*/ 2147483646 h 1153"/>
                        <a:gd name="T16" fmla="*/ 2147483646 w 2040"/>
                        <a:gd name="T17" fmla="*/ 2147483646 h 1153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0" t="0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91425" rIns="91425" bIns="91425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sp>
              <p:nvSpPr>
                <p:cNvPr id="98" name="Google Shape;278;p3">
                  <a:extLst>
                    <a:ext uri="{FF2B5EF4-FFF2-40B4-BE49-F238E27FC236}">
                      <a16:creationId xmlns:a16="http://schemas.microsoft.com/office/drawing/2014/main" id="{282E368B-5E8B-4936-9193-4E09C0F98A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9147" y="1675022"/>
                  <a:ext cx="248385" cy="157372"/>
                </a:xfrm>
                <a:custGeom>
                  <a:avLst/>
                  <a:gdLst>
                    <a:gd name="T0" fmla="*/ 2147483646 w 5516"/>
                    <a:gd name="T1" fmla="*/ 2147483646 h 3594"/>
                    <a:gd name="T2" fmla="*/ 2147483646 w 5516"/>
                    <a:gd name="T3" fmla="*/ 2147483646 h 3594"/>
                    <a:gd name="T4" fmla="*/ 2147483646 w 5516"/>
                    <a:gd name="T5" fmla="*/ 2147483646 h 3594"/>
                    <a:gd name="T6" fmla="*/ 2147483646 w 5516"/>
                    <a:gd name="T7" fmla="*/ 2147483646 h 3594"/>
                    <a:gd name="T8" fmla="*/ 2147483646 w 5516"/>
                    <a:gd name="T9" fmla="*/ 2147483646 h 3594"/>
                    <a:gd name="T10" fmla="*/ 2147483646 w 5516"/>
                    <a:gd name="T11" fmla="*/ 2147483646 h 3594"/>
                    <a:gd name="T12" fmla="*/ 2147483646 w 5516"/>
                    <a:gd name="T13" fmla="*/ 2147483646 h 3594"/>
                    <a:gd name="T14" fmla="*/ 2147483646 w 5516"/>
                    <a:gd name="T15" fmla="*/ 2147483646 h 3594"/>
                    <a:gd name="T16" fmla="*/ 2147483646 w 5516"/>
                    <a:gd name="T17" fmla="*/ 2147483646 h 3594"/>
                    <a:gd name="T18" fmla="*/ 2147483646 w 5516"/>
                    <a:gd name="T19" fmla="*/ 2147483646 h 3594"/>
                    <a:gd name="T20" fmla="*/ 2147483646 w 5516"/>
                    <a:gd name="T21" fmla="*/ 2147483646 h 3594"/>
                    <a:gd name="T22" fmla="*/ 2147483646 w 5516"/>
                    <a:gd name="T23" fmla="*/ 2147483646 h 3594"/>
                    <a:gd name="T24" fmla="*/ 2147483646 w 5516"/>
                    <a:gd name="T25" fmla="*/ 2147483646 h 3594"/>
                    <a:gd name="T26" fmla="*/ 2147483646 w 5516"/>
                    <a:gd name="T27" fmla="*/ 2147483646 h 3594"/>
                    <a:gd name="T28" fmla="*/ 2147483646 w 5516"/>
                    <a:gd name="T29" fmla="*/ 2147483646 h 3594"/>
                    <a:gd name="T30" fmla="*/ 2147483646 w 5516"/>
                    <a:gd name="T31" fmla="*/ 2147483646 h 3594"/>
                    <a:gd name="T32" fmla="*/ 2147483646 w 5516"/>
                    <a:gd name="T33" fmla="*/ 2147483646 h 3594"/>
                    <a:gd name="T34" fmla="*/ 2147483646 w 5516"/>
                    <a:gd name="T35" fmla="*/ 2147483646 h 3594"/>
                    <a:gd name="T36" fmla="*/ 2147483646 w 5516"/>
                    <a:gd name="T37" fmla="*/ 2147483646 h 359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350"/>
                </a:p>
              </p:txBody>
            </p:sp>
            <p:sp>
              <p:nvSpPr>
                <p:cNvPr id="99" name="Google Shape;279;p3">
                  <a:extLst>
                    <a:ext uri="{FF2B5EF4-FFF2-40B4-BE49-F238E27FC236}">
                      <a16:creationId xmlns:a16="http://schemas.microsoft.com/office/drawing/2014/main" id="{249E6721-D2B8-4366-BB7C-2B1B4191B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6099" y="1718462"/>
                  <a:ext cx="174311" cy="194504"/>
                </a:xfrm>
                <a:custGeom>
                  <a:avLst/>
                  <a:gdLst>
                    <a:gd name="T0" fmla="*/ 2147483646 w 3871"/>
                    <a:gd name="T1" fmla="*/ 0 h 4442"/>
                    <a:gd name="T2" fmla="*/ 2147483646 w 3871"/>
                    <a:gd name="T3" fmla="*/ 2147483646 h 4442"/>
                    <a:gd name="T4" fmla="*/ 2147483646 w 3871"/>
                    <a:gd name="T5" fmla="*/ 2147483646 h 4442"/>
                    <a:gd name="T6" fmla="*/ 2147483646 w 3871"/>
                    <a:gd name="T7" fmla="*/ 2147483646 h 4442"/>
                    <a:gd name="T8" fmla="*/ 2147483646 w 3871"/>
                    <a:gd name="T9" fmla="*/ 2147483646 h 4442"/>
                    <a:gd name="T10" fmla="*/ 2147483646 w 3871"/>
                    <a:gd name="T11" fmla="*/ 2147483646 h 4442"/>
                    <a:gd name="T12" fmla="*/ 2147483646 w 3871"/>
                    <a:gd name="T13" fmla="*/ 2147483646 h 4442"/>
                    <a:gd name="T14" fmla="*/ 2147483646 w 3871"/>
                    <a:gd name="T15" fmla="*/ 2147483646 h 4442"/>
                    <a:gd name="T16" fmla="*/ 2147483646 w 3871"/>
                    <a:gd name="T17" fmla="*/ 2147483646 h 4442"/>
                    <a:gd name="T18" fmla="*/ 2147483646 w 3871"/>
                    <a:gd name="T19" fmla="*/ 2147483646 h 4442"/>
                    <a:gd name="T20" fmla="*/ 2147483646 w 3871"/>
                    <a:gd name="T21" fmla="*/ 0 h 444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350"/>
                </a:p>
              </p:txBody>
            </p:sp>
          </p:grpSp>
        </p:grpSp>
        <p:sp>
          <p:nvSpPr>
            <p:cNvPr id="94" name="Google Shape;280;p3">
              <a:extLst>
                <a:ext uri="{FF2B5EF4-FFF2-40B4-BE49-F238E27FC236}">
                  <a16:creationId xmlns:a16="http://schemas.microsoft.com/office/drawing/2014/main" id="{D4FFEBD3-39DA-4D8A-BD2A-C632FB17E23D}"/>
                </a:ext>
              </a:extLst>
            </p:cNvPr>
            <p:cNvSpPr>
              <a:spLocks/>
            </p:cNvSpPr>
            <p:nvPr/>
          </p:nvSpPr>
          <p:spPr bwMode="auto">
            <a:xfrm rot="-2400963">
              <a:off x="497042" y="4763077"/>
              <a:ext cx="205277" cy="119040"/>
            </a:xfrm>
            <a:custGeom>
              <a:avLst/>
              <a:gdLst>
                <a:gd name="T0" fmla="*/ 2147483646 w 5732"/>
                <a:gd name="T1" fmla="*/ 2147483646 h 3324"/>
                <a:gd name="T2" fmla="*/ 2147483646 w 5732"/>
                <a:gd name="T3" fmla="*/ 2147483646 h 3324"/>
                <a:gd name="T4" fmla="*/ 2147483646 w 5732"/>
                <a:gd name="T5" fmla="*/ 2147483646 h 3324"/>
                <a:gd name="T6" fmla="*/ 2147483646 w 5732"/>
                <a:gd name="T7" fmla="*/ 2147483646 h 3324"/>
                <a:gd name="T8" fmla="*/ 2147483646 w 5732"/>
                <a:gd name="T9" fmla="*/ 2147483646 h 3324"/>
                <a:gd name="T10" fmla="*/ 2147483646 w 5732"/>
                <a:gd name="T11" fmla="*/ 2147483646 h 3324"/>
                <a:gd name="T12" fmla="*/ 2147483646 w 5732"/>
                <a:gd name="T13" fmla="*/ 2147483646 h 3324"/>
                <a:gd name="T14" fmla="*/ 2147483646 w 5732"/>
                <a:gd name="T15" fmla="*/ 2147483646 h 3324"/>
                <a:gd name="T16" fmla="*/ 2147483646 w 5732"/>
                <a:gd name="T17" fmla="*/ 2147483646 h 3324"/>
                <a:gd name="T18" fmla="*/ 2147483646 w 5732"/>
                <a:gd name="T19" fmla="*/ 2147483646 h 3324"/>
                <a:gd name="T20" fmla="*/ 2147483646 w 5732"/>
                <a:gd name="T21" fmla="*/ 2147483646 h 3324"/>
                <a:gd name="T22" fmla="*/ 2147483646 w 5732"/>
                <a:gd name="T23" fmla="*/ 2147483646 h 3324"/>
                <a:gd name="T24" fmla="*/ 2147483646 w 5732"/>
                <a:gd name="T25" fmla="*/ 2147483646 h 3324"/>
                <a:gd name="T26" fmla="*/ 2147483646 w 5732"/>
                <a:gd name="T27" fmla="*/ 2147483646 h 3324"/>
                <a:gd name="T28" fmla="*/ 2147483646 w 5732"/>
                <a:gd name="T29" fmla="*/ 2147483646 h 3324"/>
                <a:gd name="T30" fmla="*/ 2147483646 w 5732"/>
                <a:gd name="T31" fmla="*/ 0 h 3324"/>
                <a:gd name="T32" fmla="*/ 2147483646 w 5732"/>
                <a:gd name="T33" fmla="*/ 2147483646 h 3324"/>
                <a:gd name="T34" fmla="*/ 2147483646 w 5732"/>
                <a:gd name="T35" fmla="*/ 2147483646 h 3324"/>
                <a:gd name="T36" fmla="*/ 2147483646 w 5732"/>
                <a:gd name="T37" fmla="*/ 2147483646 h 3324"/>
                <a:gd name="T38" fmla="*/ 2147483646 w 5732"/>
                <a:gd name="T39" fmla="*/ 2147483646 h 3324"/>
                <a:gd name="T40" fmla="*/ 2147483646 w 5732"/>
                <a:gd name="T41" fmla="*/ 2147483646 h 3324"/>
                <a:gd name="T42" fmla="*/ 2147483646 w 5732"/>
                <a:gd name="T43" fmla="*/ 2147483646 h 3324"/>
                <a:gd name="T44" fmla="*/ 2147483646 w 5732"/>
                <a:gd name="T45" fmla="*/ 2147483646 h 3324"/>
                <a:gd name="T46" fmla="*/ 2147483646 w 5732"/>
                <a:gd name="T47" fmla="*/ 0 h 332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3734767"/>
            <a:ext cx="49965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40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4734500"/>
            <a:ext cx="3081900" cy="791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/>
          </p:nvPr>
        </p:nvSpPr>
        <p:spPr>
          <a:xfrm>
            <a:off x="2920200" y="1584533"/>
            <a:ext cx="3303600" cy="149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4383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84;p4">
            <a:extLst>
              <a:ext uri="{FF2B5EF4-FFF2-40B4-BE49-F238E27FC236}">
                <a16:creationId xmlns:a16="http://schemas.microsoft.com/office/drawing/2014/main" id="{4926591B-5DF6-42EF-8D2F-84B5130A2F7F}"/>
              </a:ext>
            </a:extLst>
          </p:cNvPr>
          <p:cNvGrpSpPr>
            <a:grpSpLocks/>
          </p:cNvGrpSpPr>
          <p:nvPr/>
        </p:nvGrpSpPr>
        <p:grpSpPr bwMode="auto">
          <a:xfrm>
            <a:off x="7661672" y="630239"/>
            <a:ext cx="547688" cy="688975"/>
            <a:chOff x="7833271" y="445037"/>
            <a:chExt cx="481756" cy="454273"/>
          </a:xfrm>
        </p:grpSpPr>
        <p:sp>
          <p:nvSpPr>
            <p:cNvPr id="5" name="Google Shape;285;p4">
              <a:extLst>
                <a:ext uri="{FF2B5EF4-FFF2-40B4-BE49-F238E27FC236}">
                  <a16:creationId xmlns:a16="http://schemas.microsoft.com/office/drawing/2014/main" id="{A2D0AFC5-53AE-4C7C-A57E-54F8C8B4A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1996" y="535289"/>
              <a:ext cx="329394" cy="357394"/>
            </a:xfrm>
            <a:custGeom>
              <a:avLst/>
              <a:gdLst>
                <a:gd name="T0" fmla="*/ 2147483646 w 7315"/>
                <a:gd name="T1" fmla="*/ 0 h 8162"/>
                <a:gd name="T2" fmla="*/ 2147483646 w 7315"/>
                <a:gd name="T3" fmla="*/ 2147483646 h 8162"/>
                <a:gd name="T4" fmla="*/ 2147483646 w 7315"/>
                <a:gd name="T5" fmla="*/ 2147483646 h 8162"/>
                <a:gd name="T6" fmla="*/ 2147483646 w 7315"/>
                <a:gd name="T7" fmla="*/ 2147483646 h 8162"/>
                <a:gd name="T8" fmla="*/ 2147483646 w 7315"/>
                <a:gd name="T9" fmla="*/ 2147483646 h 8162"/>
                <a:gd name="T10" fmla="*/ 2147483646 w 7315"/>
                <a:gd name="T11" fmla="*/ 0 h 8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6" name="Google Shape;286;p4">
              <a:extLst>
                <a:ext uri="{FF2B5EF4-FFF2-40B4-BE49-F238E27FC236}">
                  <a16:creationId xmlns:a16="http://schemas.microsoft.com/office/drawing/2014/main" id="{13B42E3F-B946-4B01-A124-1A17DE68E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114" y="530209"/>
              <a:ext cx="177778" cy="59726"/>
            </a:xfrm>
            <a:custGeom>
              <a:avLst/>
              <a:gdLst>
                <a:gd name="T0" fmla="*/ 2147483646 w 3948"/>
                <a:gd name="T1" fmla="*/ 0 h 1364"/>
                <a:gd name="T2" fmla="*/ 2147483646 w 3948"/>
                <a:gd name="T3" fmla="*/ 0 h 1364"/>
                <a:gd name="T4" fmla="*/ 2147483646 w 3948"/>
                <a:gd name="T5" fmla="*/ 2147483646 h 1364"/>
                <a:gd name="T6" fmla="*/ 2147483646 w 3948"/>
                <a:gd name="T7" fmla="*/ 2147483646 h 1364"/>
                <a:gd name="T8" fmla="*/ 2147483646 w 3948"/>
                <a:gd name="T9" fmla="*/ 2147483646 h 1364"/>
                <a:gd name="T10" fmla="*/ 2147483646 w 3948"/>
                <a:gd name="T11" fmla="*/ 2147483646 h 1364"/>
                <a:gd name="T12" fmla="*/ 2147483646 w 3948"/>
                <a:gd name="T13" fmla="*/ 2147483646 h 1364"/>
                <a:gd name="T14" fmla="*/ 2147483646 w 3948"/>
                <a:gd name="T15" fmla="*/ 2147483646 h 1364"/>
                <a:gd name="T16" fmla="*/ 2147483646 w 3948"/>
                <a:gd name="T17" fmla="*/ 2147483646 h 1364"/>
                <a:gd name="T18" fmla="*/ 2147483646 w 3948"/>
                <a:gd name="T19" fmla="*/ 0 h 13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287;p4">
              <a:extLst>
                <a:ext uri="{FF2B5EF4-FFF2-40B4-BE49-F238E27FC236}">
                  <a16:creationId xmlns:a16="http://schemas.microsoft.com/office/drawing/2014/main" id="{86E609EB-1141-4A8C-A927-94132A1C4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7718" y="530297"/>
              <a:ext cx="151526" cy="108681"/>
            </a:xfrm>
            <a:custGeom>
              <a:avLst/>
              <a:gdLst>
                <a:gd name="T0" fmla="*/ 2147483646 w 3365"/>
                <a:gd name="T1" fmla="*/ 2147483646 h 2482"/>
                <a:gd name="T2" fmla="*/ 2147483646 w 3365"/>
                <a:gd name="T3" fmla="*/ 2147483646 h 2482"/>
                <a:gd name="T4" fmla="*/ 2147483646 w 3365"/>
                <a:gd name="T5" fmla="*/ 2147483646 h 2482"/>
                <a:gd name="T6" fmla="*/ 2147483646 w 3365"/>
                <a:gd name="T7" fmla="*/ 2147483646 h 2482"/>
                <a:gd name="T8" fmla="*/ 2147483646 w 3365"/>
                <a:gd name="T9" fmla="*/ 2147483646 h 2482"/>
                <a:gd name="T10" fmla="*/ 2147483646 w 3365"/>
                <a:gd name="T11" fmla="*/ 2147483646 h 2482"/>
                <a:gd name="T12" fmla="*/ 2147483646 w 3365"/>
                <a:gd name="T13" fmla="*/ 2147483646 h 2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288;p4">
              <a:extLst>
                <a:ext uri="{FF2B5EF4-FFF2-40B4-BE49-F238E27FC236}">
                  <a16:creationId xmlns:a16="http://schemas.microsoft.com/office/drawing/2014/main" id="{26CCAFE5-4FBB-4AFD-9731-F9DFB69F9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140" y="582189"/>
              <a:ext cx="43544" cy="155752"/>
            </a:xfrm>
            <a:custGeom>
              <a:avLst/>
              <a:gdLst>
                <a:gd name="T0" fmla="*/ 2147483646 w 967"/>
                <a:gd name="T1" fmla="*/ 0 h 3557"/>
                <a:gd name="T2" fmla="*/ 2147483646 w 967"/>
                <a:gd name="T3" fmla="*/ 2147483646 h 3557"/>
                <a:gd name="T4" fmla="*/ 2147483646 w 967"/>
                <a:gd name="T5" fmla="*/ 2147483646 h 3557"/>
                <a:gd name="T6" fmla="*/ 2147483646 w 967"/>
                <a:gd name="T7" fmla="*/ 2147483646 h 3557"/>
                <a:gd name="T8" fmla="*/ 2147483646 w 967"/>
                <a:gd name="T9" fmla="*/ 2147483646 h 3557"/>
                <a:gd name="T10" fmla="*/ 2147483646 w 967"/>
                <a:gd name="T11" fmla="*/ 2147483646 h 3557"/>
                <a:gd name="T12" fmla="*/ 2147483646 w 967"/>
                <a:gd name="T13" fmla="*/ 2147483646 h 3557"/>
                <a:gd name="T14" fmla="*/ 2147483646 w 967"/>
                <a:gd name="T15" fmla="*/ 0 h 35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" name="Google Shape;289;p4">
              <a:extLst>
                <a:ext uri="{FF2B5EF4-FFF2-40B4-BE49-F238E27FC236}">
                  <a16:creationId xmlns:a16="http://schemas.microsoft.com/office/drawing/2014/main" id="{0AF56C4B-26FA-47CD-9D6A-3EBA7F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4896" y="547726"/>
              <a:ext cx="99381" cy="100799"/>
            </a:xfrm>
            <a:custGeom>
              <a:avLst/>
              <a:gdLst>
                <a:gd name="T0" fmla="*/ 2147483646 w 2207"/>
                <a:gd name="T1" fmla="*/ 0 h 2302"/>
                <a:gd name="T2" fmla="*/ 2147483646 w 2207"/>
                <a:gd name="T3" fmla="*/ 2147483646 h 2302"/>
                <a:gd name="T4" fmla="*/ 2147483646 w 2207"/>
                <a:gd name="T5" fmla="*/ 2147483646 h 2302"/>
                <a:gd name="T6" fmla="*/ 2147483646 w 2207"/>
                <a:gd name="T7" fmla="*/ 2147483646 h 2302"/>
                <a:gd name="T8" fmla="*/ 2147483646 w 2207"/>
                <a:gd name="T9" fmla="*/ 2147483646 h 2302"/>
                <a:gd name="T10" fmla="*/ 2147483646 w 2207"/>
                <a:gd name="T11" fmla="*/ 2147483646 h 2302"/>
                <a:gd name="T12" fmla="*/ 2147483646 w 2207"/>
                <a:gd name="T13" fmla="*/ 2147483646 h 2302"/>
                <a:gd name="T14" fmla="*/ 2147483646 w 2207"/>
                <a:gd name="T15" fmla="*/ 2147483646 h 2302"/>
                <a:gd name="T16" fmla="*/ 2147483646 w 2207"/>
                <a:gd name="T17" fmla="*/ 0 h 23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290;p4">
              <a:extLst>
                <a:ext uri="{FF2B5EF4-FFF2-40B4-BE49-F238E27FC236}">
                  <a16:creationId xmlns:a16="http://schemas.microsoft.com/office/drawing/2014/main" id="{5ADED5B1-3DC5-42A9-B9E3-3BDAEC1E6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0224" y="563534"/>
              <a:ext cx="29450" cy="119102"/>
            </a:xfrm>
            <a:custGeom>
              <a:avLst/>
              <a:gdLst>
                <a:gd name="T0" fmla="*/ 2147483646 w 654"/>
                <a:gd name="T1" fmla="*/ 2147483646 h 2720"/>
                <a:gd name="T2" fmla="*/ 2147483646 w 654"/>
                <a:gd name="T3" fmla="*/ 2147483646 h 2720"/>
                <a:gd name="T4" fmla="*/ 2147483646 w 654"/>
                <a:gd name="T5" fmla="*/ 2147483646 h 2720"/>
                <a:gd name="T6" fmla="*/ 2147483646 w 654"/>
                <a:gd name="T7" fmla="*/ 2147483646 h 2720"/>
                <a:gd name="T8" fmla="*/ 2147483646 w 654"/>
                <a:gd name="T9" fmla="*/ 2147483646 h 2720"/>
                <a:gd name="T10" fmla="*/ 2147483646 w 654"/>
                <a:gd name="T11" fmla="*/ 2147483646 h 2720"/>
                <a:gd name="T12" fmla="*/ 2147483646 w 654"/>
                <a:gd name="T13" fmla="*/ 2147483646 h 2720"/>
                <a:gd name="T14" fmla="*/ 2147483646 w 654"/>
                <a:gd name="T15" fmla="*/ 2147483646 h 2720"/>
                <a:gd name="T16" fmla="*/ 2147483646 w 654"/>
                <a:gd name="T17" fmla="*/ 2147483646 h 2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291;p4">
              <a:extLst>
                <a:ext uri="{FF2B5EF4-FFF2-40B4-BE49-F238E27FC236}">
                  <a16:creationId xmlns:a16="http://schemas.microsoft.com/office/drawing/2014/main" id="{BC90B260-686F-4A2A-B0A3-47BBC2D3B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969" y="631935"/>
              <a:ext cx="99156" cy="266578"/>
            </a:xfrm>
            <a:custGeom>
              <a:avLst/>
              <a:gdLst>
                <a:gd name="T0" fmla="*/ 2147483646 w 2202"/>
                <a:gd name="T1" fmla="*/ 0 h 6088"/>
                <a:gd name="T2" fmla="*/ 2147483646 w 2202"/>
                <a:gd name="T3" fmla="*/ 2147483646 h 6088"/>
                <a:gd name="T4" fmla="*/ 2147483646 w 2202"/>
                <a:gd name="T5" fmla="*/ 2147483646 h 6088"/>
                <a:gd name="T6" fmla="*/ 2147483646 w 2202"/>
                <a:gd name="T7" fmla="*/ 2147483646 h 6088"/>
                <a:gd name="T8" fmla="*/ 2147483646 w 2202"/>
                <a:gd name="T9" fmla="*/ 2147483646 h 6088"/>
                <a:gd name="T10" fmla="*/ 2147483646 w 2202"/>
                <a:gd name="T11" fmla="*/ 2147483646 h 6088"/>
                <a:gd name="T12" fmla="*/ 2147483646 w 2202"/>
                <a:gd name="T13" fmla="*/ 2147483646 h 6088"/>
                <a:gd name="T14" fmla="*/ 2147483646 w 2202"/>
                <a:gd name="T15" fmla="*/ 2147483646 h 6088"/>
                <a:gd name="T16" fmla="*/ 2147483646 w 2202"/>
                <a:gd name="T17" fmla="*/ 0 h 60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292;p4">
              <a:extLst>
                <a:ext uri="{FF2B5EF4-FFF2-40B4-BE49-F238E27FC236}">
                  <a16:creationId xmlns:a16="http://schemas.microsoft.com/office/drawing/2014/main" id="{E7958E4D-23DC-4AD2-8AB6-C38A688E8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424" y="731909"/>
              <a:ext cx="255455" cy="167400"/>
            </a:xfrm>
            <a:custGeom>
              <a:avLst/>
              <a:gdLst>
                <a:gd name="T0" fmla="*/ 2147483646 w 5673"/>
                <a:gd name="T1" fmla="*/ 0 h 3823"/>
                <a:gd name="T2" fmla="*/ 2147483646 w 5673"/>
                <a:gd name="T3" fmla="*/ 2147483646 h 3823"/>
                <a:gd name="T4" fmla="*/ 2147483646 w 5673"/>
                <a:gd name="T5" fmla="*/ 2147483646 h 3823"/>
                <a:gd name="T6" fmla="*/ 2147483646 w 5673"/>
                <a:gd name="T7" fmla="*/ 2147483646 h 3823"/>
                <a:gd name="T8" fmla="*/ 2147483646 w 5673"/>
                <a:gd name="T9" fmla="*/ 2147483646 h 3823"/>
                <a:gd name="T10" fmla="*/ 2147483646 w 5673"/>
                <a:gd name="T11" fmla="*/ 2147483646 h 3823"/>
                <a:gd name="T12" fmla="*/ 2147483646 w 5673"/>
                <a:gd name="T13" fmla="*/ 2147483646 h 3823"/>
                <a:gd name="T14" fmla="*/ 2147483646 w 5673"/>
                <a:gd name="T15" fmla="*/ 2147483646 h 3823"/>
                <a:gd name="T16" fmla="*/ 2147483646 w 5673"/>
                <a:gd name="T17" fmla="*/ 0 h 38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293;p4">
              <a:extLst>
                <a:ext uri="{FF2B5EF4-FFF2-40B4-BE49-F238E27FC236}">
                  <a16:creationId xmlns:a16="http://schemas.microsoft.com/office/drawing/2014/main" id="{E8F6AC74-1B36-4564-8D3F-4F2611B49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904" y="636358"/>
              <a:ext cx="127390" cy="44838"/>
            </a:xfrm>
            <a:custGeom>
              <a:avLst/>
              <a:gdLst>
                <a:gd name="T0" fmla="*/ 2147483646 w 2829"/>
                <a:gd name="T1" fmla="*/ 2147483646 h 1024"/>
                <a:gd name="T2" fmla="*/ 2147483646 w 2829"/>
                <a:gd name="T3" fmla="*/ 2147483646 h 1024"/>
                <a:gd name="T4" fmla="*/ 2147483646 w 2829"/>
                <a:gd name="T5" fmla="*/ 2147483646 h 1024"/>
                <a:gd name="T6" fmla="*/ 2147483646 w 2829"/>
                <a:gd name="T7" fmla="*/ 2147483646 h 1024"/>
                <a:gd name="T8" fmla="*/ 2147483646 w 2829"/>
                <a:gd name="T9" fmla="*/ 2147483646 h 1024"/>
                <a:gd name="T10" fmla="*/ 2147483646 w 2829"/>
                <a:gd name="T11" fmla="*/ 2147483646 h 1024"/>
                <a:gd name="T12" fmla="*/ 2147483646 w 2829"/>
                <a:gd name="T13" fmla="*/ 2147483646 h 1024"/>
                <a:gd name="T14" fmla="*/ 2147483646 w 2829"/>
                <a:gd name="T15" fmla="*/ 2147483646 h 1024"/>
                <a:gd name="T16" fmla="*/ 2147483646 w 2829"/>
                <a:gd name="T17" fmla="*/ 2147483646 h 1024"/>
                <a:gd name="T18" fmla="*/ 2147483646 w 2829"/>
                <a:gd name="T19" fmla="*/ 2147483646 h 1024"/>
                <a:gd name="T20" fmla="*/ 2147483646 w 2829"/>
                <a:gd name="T21" fmla="*/ 2147483646 h 1024"/>
                <a:gd name="T22" fmla="*/ 2147483646 w 2829"/>
                <a:gd name="T23" fmla="*/ 2147483646 h 1024"/>
                <a:gd name="T24" fmla="*/ 2147483646 w 2829"/>
                <a:gd name="T25" fmla="*/ 2147483646 h 10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294;p4">
              <a:extLst>
                <a:ext uri="{FF2B5EF4-FFF2-40B4-BE49-F238E27FC236}">
                  <a16:creationId xmlns:a16="http://schemas.microsoft.com/office/drawing/2014/main" id="{AEC19D7F-31EC-40FF-A230-B578193EB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746" y="669070"/>
              <a:ext cx="108928" cy="74395"/>
            </a:xfrm>
            <a:custGeom>
              <a:avLst/>
              <a:gdLst>
                <a:gd name="T0" fmla="*/ 2147483646 w 2419"/>
                <a:gd name="T1" fmla="*/ 0 h 1699"/>
                <a:gd name="T2" fmla="*/ 2147483646 w 2419"/>
                <a:gd name="T3" fmla="*/ 2147483646 h 1699"/>
                <a:gd name="T4" fmla="*/ 2147483646 w 2419"/>
                <a:gd name="T5" fmla="*/ 2147483646 h 1699"/>
                <a:gd name="T6" fmla="*/ 2147483646 w 2419"/>
                <a:gd name="T7" fmla="*/ 2147483646 h 1699"/>
                <a:gd name="T8" fmla="*/ 2147483646 w 2419"/>
                <a:gd name="T9" fmla="*/ 2147483646 h 1699"/>
                <a:gd name="T10" fmla="*/ 2147483646 w 2419"/>
                <a:gd name="T11" fmla="*/ 2147483646 h 1699"/>
                <a:gd name="T12" fmla="*/ 2147483646 w 2419"/>
                <a:gd name="T13" fmla="*/ 2147483646 h 1699"/>
                <a:gd name="T14" fmla="*/ 2147483646 w 2419"/>
                <a:gd name="T15" fmla="*/ 2147483646 h 1699"/>
                <a:gd name="T16" fmla="*/ 2147483646 w 2419"/>
                <a:gd name="T17" fmla="*/ 2147483646 h 1699"/>
                <a:gd name="T18" fmla="*/ 2147483646 w 2419"/>
                <a:gd name="T19" fmla="*/ 0 h 1699"/>
                <a:gd name="T20" fmla="*/ 2147483646 w 2419"/>
                <a:gd name="T21" fmla="*/ 0 h 16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5" name="Google Shape;295;p4">
              <a:extLst>
                <a:ext uri="{FF2B5EF4-FFF2-40B4-BE49-F238E27FC236}">
                  <a16:creationId xmlns:a16="http://schemas.microsoft.com/office/drawing/2014/main" id="{71D81B12-8E64-4881-8B71-E56F28D8C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8123" y="630490"/>
              <a:ext cx="125949" cy="17997"/>
            </a:xfrm>
            <a:custGeom>
              <a:avLst/>
              <a:gdLst>
                <a:gd name="T0" fmla="*/ 2147483646 w 2797"/>
                <a:gd name="T1" fmla="*/ 0 h 411"/>
                <a:gd name="T2" fmla="*/ 2147483646 w 2797"/>
                <a:gd name="T3" fmla="*/ 2147483646 h 411"/>
                <a:gd name="T4" fmla="*/ 2147483646 w 2797"/>
                <a:gd name="T5" fmla="*/ 2147483646 h 411"/>
                <a:gd name="T6" fmla="*/ 2147483646 w 2797"/>
                <a:gd name="T7" fmla="*/ 2147483646 h 411"/>
                <a:gd name="T8" fmla="*/ 2147483646 w 2797"/>
                <a:gd name="T9" fmla="*/ 2147483646 h 411"/>
                <a:gd name="T10" fmla="*/ 2147483646 w 2797"/>
                <a:gd name="T11" fmla="*/ 2147483646 h 411"/>
                <a:gd name="T12" fmla="*/ 2147483646 w 2797"/>
                <a:gd name="T13" fmla="*/ 2147483646 h 411"/>
                <a:gd name="T14" fmla="*/ 2147483646 w 2797"/>
                <a:gd name="T15" fmla="*/ 2147483646 h 411"/>
                <a:gd name="T16" fmla="*/ 2147483646 w 2797"/>
                <a:gd name="T17" fmla="*/ 2147483646 h 411"/>
                <a:gd name="T18" fmla="*/ 2147483646 w 2797"/>
                <a:gd name="T19" fmla="*/ 2147483646 h 411"/>
                <a:gd name="T20" fmla="*/ 2147483646 w 2797"/>
                <a:gd name="T21" fmla="*/ 0 h 4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296;p4">
              <a:extLst>
                <a:ext uri="{FF2B5EF4-FFF2-40B4-BE49-F238E27FC236}">
                  <a16:creationId xmlns:a16="http://schemas.microsoft.com/office/drawing/2014/main" id="{BEBC6ADB-B54D-4C38-AED1-D7F25DF28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6297" y="634431"/>
              <a:ext cx="35934" cy="255675"/>
            </a:xfrm>
            <a:custGeom>
              <a:avLst/>
              <a:gdLst>
                <a:gd name="T0" fmla="*/ 2147483646 w 798"/>
                <a:gd name="T1" fmla="*/ 0 h 5839"/>
                <a:gd name="T2" fmla="*/ 2147483646 w 798"/>
                <a:gd name="T3" fmla="*/ 2147483646 h 5839"/>
                <a:gd name="T4" fmla="*/ 2147483646 w 798"/>
                <a:gd name="T5" fmla="*/ 2147483646 h 5839"/>
                <a:gd name="T6" fmla="*/ 2147483646 w 798"/>
                <a:gd name="T7" fmla="*/ 2147483646 h 5839"/>
                <a:gd name="T8" fmla="*/ 2147483646 w 798"/>
                <a:gd name="T9" fmla="*/ 2147483646 h 5839"/>
                <a:gd name="T10" fmla="*/ 2147483646 w 798"/>
                <a:gd name="T11" fmla="*/ 2147483646 h 5839"/>
                <a:gd name="T12" fmla="*/ 2147483646 w 798"/>
                <a:gd name="T13" fmla="*/ 2147483646 h 5839"/>
                <a:gd name="T14" fmla="*/ 2147483646 w 798"/>
                <a:gd name="T15" fmla="*/ 2147483646 h 5839"/>
                <a:gd name="T16" fmla="*/ 2147483646 w 798"/>
                <a:gd name="T17" fmla="*/ 2147483646 h 5839"/>
                <a:gd name="T18" fmla="*/ 2147483646 w 798"/>
                <a:gd name="T19" fmla="*/ 0 h 58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7" name="Google Shape;297;p4">
              <a:extLst>
                <a:ext uri="{FF2B5EF4-FFF2-40B4-BE49-F238E27FC236}">
                  <a16:creationId xmlns:a16="http://schemas.microsoft.com/office/drawing/2014/main" id="{4F83A5D5-1C6C-4AA8-901F-1D08DFEA2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9131" y="675463"/>
              <a:ext cx="128245" cy="212632"/>
            </a:xfrm>
            <a:custGeom>
              <a:avLst/>
              <a:gdLst>
                <a:gd name="T0" fmla="*/ 2147483646 w 2848"/>
                <a:gd name="T1" fmla="*/ 2147483646 h 4856"/>
                <a:gd name="T2" fmla="*/ 2147483646 w 2848"/>
                <a:gd name="T3" fmla="*/ 2147483646 h 4856"/>
                <a:gd name="T4" fmla="*/ 2147483646 w 2848"/>
                <a:gd name="T5" fmla="*/ 2147483646 h 4856"/>
                <a:gd name="T6" fmla="*/ 2147483646 w 2848"/>
                <a:gd name="T7" fmla="*/ 2147483646 h 4856"/>
                <a:gd name="T8" fmla="*/ 2147483646 w 2848"/>
                <a:gd name="T9" fmla="*/ 2147483646 h 4856"/>
                <a:gd name="T10" fmla="*/ 2147483646 w 2848"/>
                <a:gd name="T11" fmla="*/ 2147483646 h 4856"/>
                <a:gd name="T12" fmla="*/ 2147483646 w 2848"/>
                <a:gd name="T13" fmla="*/ 2147483646 h 48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298;p4">
              <a:extLst>
                <a:ext uri="{FF2B5EF4-FFF2-40B4-BE49-F238E27FC236}">
                  <a16:creationId xmlns:a16="http://schemas.microsoft.com/office/drawing/2014/main" id="{C54F92B9-414B-4115-8A72-369DF2D5D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271" y="508183"/>
              <a:ext cx="42148" cy="44182"/>
            </a:xfrm>
            <a:custGeom>
              <a:avLst/>
              <a:gdLst>
                <a:gd name="T0" fmla="*/ 2147483646 w 936"/>
                <a:gd name="T1" fmla="*/ 0 h 1009"/>
                <a:gd name="T2" fmla="*/ 2147483646 w 936"/>
                <a:gd name="T3" fmla="*/ 2147483646 h 1009"/>
                <a:gd name="T4" fmla="*/ 2147483646 w 936"/>
                <a:gd name="T5" fmla="*/ 2147483646 h 1009"/>
                <a:gd name="T6" fmla="*/ 2147483646 w 936"/>
                <a:gd name="T7" fmla="*/ 2147483646 h 1009"/>
                <a:gd name="T8" fmla="*/ 2147483646 w 936"/>
                <a:gd name="T9" fmla="*/ 2147483646 h 1009"/>
                <a:gd name="T10" fmla="*/ 2147483646 w 936"/>
                <a:gd name="T11" fmla="*/ 2147483646 h 1009"/>
                <a:gd name="T12" fmla="*/ 2147483646 w 936"/>
                <a:gd name="T13" fmla="*/ 0 h 10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299;p4">
              <a:extLst>
                <a:ext uri="{FF2B5EF4-FFF2-40B4-BE49-F238E27FC236}">
                  <a16:creationId xmlns:a16="http://schemas.microsoft.com/office/drawing/2014/main" id="{7183ACDE-B9EB-4805-BA55-E1BC253AB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135" y="475909"/>
              <a:ext cx="33637" cy="44225"/>
            </a:xfrm>
            <a:custGeom>
              <a:avLst/>
              <a:gdLst>
                <a:gd name="T0" fmla="*/ 2147483646 w 747"/>
                <a:gd name="T1" fmla="*/ 0 h 1010"/>
                <a:gd name="T2" fmla="*/ 2147483646 w 747"/>
                <a:gd name="T3" fmla="*/ 2147483646 h 1010"/>
                <a:gd name="T4" fmla="*/ 2147483646 w 747"/>
                <a:gd name="T5" fmla="*/ 2147483646 h 1010"/>
                <a:gd name="T6" fmla="*/ 2147483646 w 747"/>
                <a:gd name="T7" fmla="*/ 2147483646 h 1010"/>
                <a:gd name="T8" fmla="*/ 2147483646 w 747"/>
                <a:gd name="T9" fmla="*/ 2147483646 h 1010"/>
                <a:gd name="T10" fmla="*/ 2147483646 w 747"/>
                <a:gd name="T11" fmla="*/ 2147483646 h 1010"/>
                <a:gd name="T12" fmla="*/ 2147483646 w 747"/>
                <a:gd name="T13" fmla="*/ 2147483646 h 1010"/>
                <a:gd name="T14" fmla="*/ 2147483646 w 747"/>
                <a:gd name="T15" fmla="*/ 2147483646 h 1010"/>
                <a:gd name="T16" fmla="*/ 2147483646 w 747"/>
                <a:gd name="T17" fmla="*/ 0 h 10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0" name="Google Shape;300;p4">
              <a:extLst>
                <a:ext uri="{FF2B5EF4-FFF2-40B4-BE49-F238E27FC236}">
                  <a16:creationId xmlns:a16="http://schemas.microsoft.com/office/drawing/2014/main" id="{BA75B81B-6D9B-4369-B5A9-0B243695D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182" y="445037"/>
              <a:ext cx="26838" cy="57624"/>
            </a:xfrm>
            <a:custGeom>
              <a:avLst/>
              <a:gdLst>
                <a:gd name="T0" fmla="*/ 2147483646 w 596"/>
                <a:gd name="T1" fmla="*/ 2147483646 h 1316"/>
                <a:gd name="T2" fmla="*/ 2147483646 w 596"/>
                <a:gd name="T3" fmla="*/ 2147483646 h 1316"/>
                <a:gd name="T4" fmla="*/ 2147483646 w 596"/>
                <a:gd name="T5" fmla="*/ 2147483646 h 1316"/>
                <a:gd name="T6" fmla="*/ 2147483646 w 596"/>
                <a:gd name="T7" fmla="*/ 2147483646 h 1316"/>
                <a:gd name="T8" fmla="*/ 2147483646 w 596"/>
                <a:gd name="T9" fmla="*/ 2147483646 h 1316"/>
                <a:gd name="T10" fmla="*/ 2147483646 w 596"/>
                <a:gd name="T11" fmla="*/ 2147483646 h 1316"/>
                <a:gd name="T12" fmla="*/ 2147483646 w 596"/>
                <a:gd name="T13" fmla="*/ 2147483646 h 1316"/>
                <a:gd name="T14" fmla="*/ 2147483646 w 596"/>
                <a:gd name="T15" fmla="*/ 2147483646 h 1316"/>
                <a:gd name="T16" fmla="*/ 2147483646 w 596"/>
                <a:gd name="T17" fmla="*/ 2147483646 h 13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1" name="Google Shape;301;p4">
              <a:extLst>
                <a:ext uri="{FF2B5EF4-FFF2-40B4-BE49-F238E27FC236}">
                  <a16:creationId xmlns:a16="http://schemas.microsoft.com/office/drawing/2014/main" id="{9F4CDF25-E3E7-4C42-8A6F-3FC753D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522" y="465399"/>
              <a:ext cx="27468" cy="48254"/>
            </a:xfrm>
            <a:custGeom>
              <a:avLst/>
              <a:gdLst>
                <a:gd name="T0" fmla="*/ 2147483646 w 610"/>
                <a:gd name="T1" fmla="*/ 2147483646 h 1102"/>
                <a:gd name="T2" fmla="*/ 2147483646 w 610"/>
                <a:gd name="T3" fmla="*/ 2147483646 h 1102"/>
                <a:gd name="T4" fmla="*/ 2147483646 w 610"/>
                <a:gd name="T5" fmla="*/ 2147483646 h 1102"/>
                <a:gd name="T6" fmla="*/ 2147483646 w 610"/>
                <a:gd name="T7" fmla="*/ 2147483646 h 1102"/>
                <a:gd name="T8" fmla="*/ 2147483646 w 610"/>
                <a:gd name="T9" fmla="*/ 2147483646 h 1102"/>
                <a:gd name="T10" fmla="*/ 2147483646 w 610"/>
                <a:gd name="T11" fmla="*/ 2147483646 h 1102"/>
                <a:gd name="T12" fmla="*/ 2147483646 w 610"/>
                <a:gd name="T13" fmla="*/ 2147483646 h 1102"/>
                <a:gd name="T14" fmla="*/ 2147483646 w 610"/>
                <a:gd name="T15" fmla="*/ 2147483646 h 1102"/>
                <a:gd name="T16" fmla="*/ 2147483646 w 610"/>
                <a:gd name="T17" fmla="*/ 2147483646 h 1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302;p4">
              <a:extLst>
                <a:ext uri="{FF2B5EF4-FFF2-40B4-BE49-F238E27FC236}">
                  <a16:creationId xmlns:a16="http://schemas.microsoft.com/office/drawing/2014/main" id="{46B75E03-336B-4308-A893-FC83F5EFA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2030" y="609471"/>
              <a:ext cx="58674" cy="18391"/>
            </a:xfrm>
            <a:custGeom>
              <a:avLst/>
              <a:gdLst>
                <a:gd name="T0" fmla="*/ 2147483646 w 1303"/>
                <a:gd name="T1" fmla="*/ 2147483646 h 420"/>
                <a:gd name="T2" fmla="*/ 2147483646 w 1303"/>
                <a:gd name="T3" fmla="*/ 2147483646 h 420"/>
                <a:gd name="T4" fmla="*/ 2147483646 w 1303"/>
                <a:gd name="T5" fmla="*/ 2147483646 h 420"/>
                <a:gd name="T6" fmla="*/ 2147483646 w 1303"/>
                <a:gd name="T7" fmla="*/ 2147483646 h 420"/>
                <a:gd name="T8" fmla="*/ 2147483646 w 1303"/>
                <a:gd name="T9" fmla="*/ 2147483646 h 420"/>
                <a:gd name="T10" fmla="*/ 2147483646 w 1303"/>
                <a:gd name="T11" fmla="*/ 2147483646 h 420"/>
                <a:gd name="T12" fmla="*/ 2147483646 w 1303"/>
                <a:gd name="T13" fmla="*/ 2147483646 h 420"/>
                <a:gd name="T14" fmla="*/ 2147483646 w 1303"/>
                <a:gd name="T15" fmla="*/ 2147483646 h 4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303;p4">
              <a:extLst>
                <a:ext uri="{FF2B5EF4-FFF2-40B4-BE49-F238E27FC236}">
                  <a16:creationId xmlns:a16="http://schemas.microsoft.com/office/drawing/2014/main" id="{36339999-FB8B-4309-BDCC-C13CFD920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488" y="655013"/>
              <a:ext cx="58539" cy="16377"/>
            </a:xfrm>
            <a:custGeom>
              <a:avLst/>
              <a:gdLst>
                <a:gd name="T0" fmla="*/ 2147483646 w 1300"/>
                <a:gd name="T1" fmla="*/ 2147483646 h 374"/>
                <a:gd name="T2" fmla="*/ 2147483646 w 1300"/>
                <a:gd name="T3" fmla="*/ 2147483646 h 374"/>
                <a:gd name="T4" fmla="*/ 2147483646 w 1300"/>
                <a:gd name="T5" fmla="*/ 2147483646 h 374"/>
                <a:gd name="T6" fmla="*/ 2147483646 w 1300"/>
                <a:gd name="T7" fmla="*/ 2147483646 h 374"/>
                <a:gd name="T8" fmla="*/ 2147483646 w 1300"/>
                <a:gd name="T9" fmla="*/ 2147483646 h 374"/>
                <a:gd name="T10" fmla="*/ 2147483646 w 1300"/>
                <a:gd name="T11" fmla="*/ 2147483646 h 374"/>
                <a:gd name="T12" fmla="*/ 2147483646 w 1300"/>
                <a:gd name="T13" fmla="*/ 2147483646 h 374"/>
                <a:gd name="T14" fmla="*/ 2147483646 w 1300"/>
                <a:gd name="T15" fmla="*/ 2147483646 h 374"/>
                <a:gd name="T16" fmla="*/ 2147483646 w 1300"/>
                <a:gd name="T17" fmla="*/ 2147483646 h 3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24" name="Google Shape;304;p4">
            <a:extLst>
              <a:ext uri="{FF2B5EF4-FFF2-40B4-BE49-F238E27FC236}">
                <a16:creationId xmlns:a16="http://schemas.microsoft.com/office/drawing/2014/main" id="{36326C4F-52F9-43C2-8943-A81E628A79FD}"/>
              </a:ext>
            </a:extLst>
          </p:cNvPr>
          <p:cNvGrpSpPr>
            <a:grpSpLocks/>
          </p:cNvGrpSpPr>
          <p:nvPr/>
        </p:nvGrpSpPr>
        <p:grpSpPr bwMode="auto">
          <a:xfrm>
            <a:off x="115492" y="5678489"/>
            <a:ext cx="850106" cy="1011237"/>
            <a:chOff x="8486498" y="2718179"/>
            <a:chExt cx="1195588" cy="1066992"/>
          </a:xfrm>
        </p:grpSpPr>
        <p:sp>
          <p:nvSpPr>
            <p:cNvPr id="25" name="Google Shape;305;p4">
              <a:extLst>
                <a:ext uri="{FF2B5EF4-FFF2-40B4-BE49-F238E27FC236}">
                  <a16:creationId xmlns:a16="http://schemas.microsoft.com/office/drawing/2014/main" id="{8FA8E7DC-90C4-4909-8D46-4C799D47A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6498" y="2718179"/>
              <a:ext cx="1108490" cy="859599"/>
            </a:xfrm>
            <a:custGeom>
              <a:avLst/>
              <a:gdLst>
                <a:gd name="T0" fmla="*/ 2147483646 w 16222"/>
                <a:gd name="T1" fmla="*/ 2147483646 h 12937"/>
                <a:gd name="T2" fmla="*/ 2147483646 w 16222"/>
                <a:gd name="T3" fmla="*/ 2147483646 h 12937"/>
                <a:gd name="T4" fmla="*/ 2147483646 w 16222"/>
                <a:gd name="T5" fmla="*/ 2147483646 h 12937"/>
                <a:gd name="T6" fmla="*/ 2147483646 w 16222"/>
                <a:gd name="T7" fmla="*/ 2147483646 h 12937"/>
                <a:gd name="T8" fmla="*/ 2147483646 w 16222"/>
                <a:gd name="T9" fmla="*/ 2147483646 h 12937"/>
                <a:gd name="T10" fmla="*/ 2147483646 w 16222"/>
                <a:gd name="T11" fmla="*/ 2147483646 h 12937"/>
                <a:gd name="T12" fmla="*/ 2147483646 w 16222"/>
                <a:gd name="T13" fmla="*/ 2147483646 h 12937"/>
                <a:gd name="T14" fmla="*/ 2147483646 w 16222"/>
                <a:gd name="T15" fmla="*/ 2147483646 h 12937"/>
                <a:gd name="T16" fmla="*/ 2147483646 w 16222"/>
                <a:gd name="T17" fmla="*/ 2147483646 h 12937"/>
                <a:gd name="T18" fmla="*/ 2147483646 w 16222"/>
                <a:gd name="T19" fmla="*/ 2147483646 h 129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222" h="12937" extrusionOk="0">
                  <a:moveTo>
                    <a:pt x="10278" y="1"/>
                  </a:moveTo>
                  <a:cubicBezTo>
                    <a:pt x="8747" y="1"/>
                    <a:pt x="7098" y="763"/>
                    <a:pt x="6022" y="3088"/>
                  </a:cubicBezTo>
                  <a:cubicBezTo>
                    <a:pt x="4501" y="6378"/>
                    <a:pt x="3864" y="8437"/>
                    <a:pt x="692" y="8437"/>
                  </a:cubicBezTo>
                  <a:cubicBezTo>
                    <a:pt x="474" y="8437"/>
                    <a:pt x="244" y="8428"/>
                    <a:pt x="1" y="8408"/>
                  </a:cubicBezTo>
                  <a:cubicBezTo>
                    <a:pt x="1" y="8408"/>
                    <a:pt x="88" y="10386"/>
                    <a:pt x="2682" y="11968"/>
                  </a:cubicBezTo>
                  <a:cubicBezTo>
                    <a:pt x="3696" y="12587"/>
                    <a:pt x="5241" y="12936"/>
                    <a:pt x="6893" y="12936"/>
                  </a:cubicBezTo>
                  <a:cubicBezTo>
                    <a:pt x="9468" y="12936"/>
                    <a:pt x="12303" y="12086"/>
                    <a:pt x="13786" y="10078"/>
                  </a:cubicBezTo>
                  <a:cubicBezTo>
                    <a:pt x="16221" y="6780"/>
                    <a:pt x="15091" y="1726"/>
                    <a:pt x="12447" y="495"/>
                  </a:cubicBezTo>
                  <a:cubicBezTo>
                    <a:pt x="11817" y="201"/>
                    <a:pt x="11063" y="1"/>
                    <a:pt x="10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306;p4">
              <a:extLst>
                <a:ext uri="{FF2B5EF4-FFF2-40B4-BE49-F238E27FC236}">
                  <a16:creationId xmlns:a16="http://schemas.microsoft.com/office/drawing/2014/main" id="{91121DA9-CAFD-4E6A-B5AD-D42E9E22F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9600" y="2859055"/>
              <a:ext cx="74961" cy="72890"/>
            </a:xfrm>
            <a:custGeom>
              <a:avLst/>
              <a:gdLst>
                <a:gd name="T0" fmla="*/ 2147483646 w 1097"/>
                <a:gd name="T1" fmla="*/ 2147483646 h 1097"/>
                <a:gd name="T2" fmla="*/ 2147483646 w 1097"/>
                <a:gd name="T3" fmla="*/ 2147483646 h 1097"/>
                <a:gd name="T4" fmla="*/ 2147483646 w 1097"/>
                <a:gd name="T5" fmla="*/ 2147483646 h 1097"/>
                <a:gd name="T6" fmla="*/ 2147483646 w 1097"/>
                <a:gd name="T7" fmla="*/ 2147483646 h 1097"/>
                <a:gd name="T8" fmla="*/ 2147483646 w 1097"/>
                <a:gd name="T9" fmla="*/ 2147483646 h 10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97" h="1097" extrusionOk="0">
                  <a:moveTo>
                    <a:pt x="548" y="1"/>
                  </a:moveTo>
                  <a:cubicBezTo>
                    <a:pt x="246" y="1"/>
                    <a:pt x="1" y="247"/>
                    <a:pt x="1" y="549"/>
                  </a:cubicBezTo>
                  <a:cubicBezTo>
                    <a:pt x="1" y="851"/>
                    <a:pt x="246" y="1097"/>
                    <a:pt x="548" y="1097"/>
                  </a:cubicBezTo>
                  <a:cubicBezTo>
                    <a:pt x="850" y="1097"/>
                    <a:pt x="1096" y="851"/>
                    <a:pt x="1096" y="549"/>
                  </a:cubicBezTo>
                  <a:cubicBezTo>
                    <a:pt x="1096" y="247"/>
                    <a:pt x="850" y="1"/>
                    <a:pt x="54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307;p4">
              <a:extLst>
                <a:ext uri="{FF2B5EF4-FFF2-40B4-BE49-F238E27FC236}">
                  <a16:creationId xmlns:a16="http://schemas.microsoft.com/office/drawing/2014/main" id="{5D418049-4E11-4C0D-ABBC-02CE1D278043}"/>
                </a:ext>
              </a:extLst>
            </p:cNvPr>
            <p:cNvSpPr/>
            <p:nvPr/>
          </p:nvSpPr>
          <p:spPr>
            <a:xfrm>
              <a:off x="8873305" y="3051509"/>
              <a:ext cx="334899" cy="345056"/>
            </a:xfrm>
            <a:custGeom>
              <a:avLst/>
              <a:gdLst/>
              <a:ahLst/>
              <a:cxnLst/>
              <a:rect l="l" t="t" r="r" b="b"/>
              <a:pathLst>
                <a:path w="4881" h="5205" extrusionOk="0">
                  <a:moveTo>
                    <a:pt x="2774" y="1"/>
                  </a:moveTo>
                  <a:cubicBezTo>
                    <a:pt x="1782" y="1"/>
                    <a:pt x="812" y="345"/>
                    <a:pt x="484" y="1008"/>
                  </a:cubicBezTo>
                  <a:cubicBezTo>
                    <a:pt x="1" y="1987"/>
                    <a:pt x="1896" y="2163"/>
                    <a:pt x="1896" y="2163"/>
                  </a:cubicBezTo>
                  <a:cubicBezTo>
                    <a:pt x="1896" y="2163"/>
                    <a:pt x="616" y="3481"/>
                    <a:pt x="1144" y="4537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7" y="4053"/>
                  </a:cubicBezTo>
                  <a:cubicBezTo>
                    <a:pt x="4881" y="2733"/>
                    <a:pt x="4830" y="501"/>
                    <a:pt x="4133" y="235"/>
                  </a:cubicBezTo>
                  <a:cubicBezTo>
                    <a:pt x="3719" y="78"/>
                    <a:pt x="3244" y="1"/>
                    <a:pt x="2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8" name="Google Shape;308;p4">
              <a:extLst>
                <a:ext uri="{FF2B5EF4-FFF2-40B4-BE49-F238E27FC236}">
                  <a16:creationId xmlns:a16="http://schemas.microsoft.com/office/drawing/2014/main" id="{4E1034BB-5D6A-4673-B6EC-66337267B3CB}"/>
                </a:ext>
              </a:extLst>
            </p:cNvPr>
            <p:cNvSpPr/>
            <p:nvPr/>
          </p:nvSpPr>
          <p:spPr>
            <a:xfrm>
              <a:off x="9449331" y="2895732"/>
              <a:ext cx="232755" cy="135677"/>
            </a:xfrm>
            <a:custGeom>
              <a:avLst/>
              <a:gdLst/>
              <a:ahLst/>
              <a:cxnLst/>
              <a:rect l="l" t="t" r="r" b="b"/>
              <a:pathLst>
                <a:path w="3407" h="2051" extrusionOk="0">
                  <a:moveTo>
                    <a:pt x="363" y="1"/>
                  </a:moveTo>
                  <a:lnTo>
                    <a:pt x="363" y="1"/>
                  </a:lnTo>
                  <a:cubicBezTo>
                    <a:pt x="0" y="1516"/>
                    <a:pt x="963" y="2051"/>
                    <a:pt x="963" y="2051"/>
                  </a:cubicBezTo>
                  <a:cubicBezTo>
                    <a:pt x="963" y="2051"/>
                    <a:pt x="3407" y="552"/>
                    <a:pt x="3275" y="289"/>
                  </a:cubicBezTo>
                  <a:cubicBezTo>
                    <a:pt x="3143" y="25"/>
                    <a:pt x="364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9" name="Google Shape;309;p4">
              <a:extLst>
                <a:ext uri="{FF2B5EF4-FFF2-40B4-BE49-F238E27FC236}">
                  <a16:creationId xmlns:a16="http://schemas.microsoft.com/office/drawing/2014/main" id="{3948CF8B-DD88-4C87-830F-EB5FB375A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3390" y="3574464"/>
              <a:ext cx="31160" cy="135814"/>
            </a:xfrm>
            <a:custGeom>
              <a:avLst/>
              <a:gdLst>
                <a:gd name="T0" fmla="*/ 2147483646 w 456"/>
                <a:gd name="T1" fmla="*/ 2147483646 h 2044"/>
                <a:gd name="T2" fmla="*/ 2147483646 w 456"/>
                <a:gd name="T3" fmla="*/ 2147483646 h 2044"/>
                <a:gd name="T4" fmla="*/ 2147483646 w 456"/>
                <a:gd name="T5" fmla="*/ 2147483646 h 2044"/>
                <a:gd name="T6" fmla="*/ 2147483646 w 456"/>
                <a:gd name="T7" fmla="*/ 2147483646 h 2044"/>
                <a:gd name="T8" fmla="*/ 2147483646 w 456"/>
                <a:gd name="T9" fmla="*/ 2147483646 h 2044"/>
                <a:gd name="T10" fmla="*/ 2147483646 w 456"/>
                <a:gd name="T11" fmla="*/ 2147483646 h 2044"/>
                <a:gd name="T12" fmla="*/ 2147483646 w 456"/>
                <a:gd name="T13" fmla="*/ 2147483646 h 2044"/>
                <a:gd name="T14" fmla="*/ 2147483646 w 456"/>
                <a:gd name="T15" fmla="*/ 2147483646 h 2044"/>
                <a:gd name="T16" fmla="*/ 2147483646 w 456"/>
                <a:gd name="T17" fmla="*/ 2147483646 h 20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6" h="2044" extrusionOk="0">
                  <a:moveTo>
                    <a:pt x="262" y="1"/>
                  </a:moveTo>
                  <a:cubicBezTo>
                    <a:pt x="259" y="1"/>
                    <a:pt x="257" y="1"/>
                    <a:pt x="254" y="2"/>
                  </a:cubicBezTo>
                  <a:cubicBezTo>
                    <a:pt x="0" y="92"/>
                    <a:pt x="46" y="617"/>
                    <a:pt x="51" y="822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9"/>
                    <a:pt x="246" y="2044"/>
                    <a:pt x="284" y="2044"/>
                  </a:cubicBezTo>
                  <a:cubicBezTo>
                    <a:pt x="301" y="2044"/>
                    <a:pt x="317" y="2034"/>
                    <a:pt x="328" y="2011"/>
                  </a:cubicBezTo>
                  <a:cubicBezTo>
                    <a:pt x="455" y="1735"/>
                    <a:pt x="337" y="1342"/>
                    <a:pt x="305" y="1052"/>
                  </a:cubicBezTo>
                  <a:cubicBezTo>
                    <a:pt x="269" y="716"/>
                    <a:pt x="335" y="364"/>
                    <a:pt x="290" y="38"/>
                  </a:cubicBezTo>
                  <a:cubicBezTo>
                    <a:pt x="288" y="24"/>
                    <a:pt x="279" y="1"/>
                    <a:pt x="26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310;p4">
              <a:extLst>
                <a:ext uri="{FF2B5EF4-FFF2-40B4-BE49-F238E27FC236}">
                  <a16:creationId xmlns:a16="http://schemas.microsoft.com/office/drawing/2014/main" id="{5E758C70-6348-4DB8-B36A-596F2CDB1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8808" y="3571208"/>
              <a:ext cx="29041" cy="147441"/>
            </a:xfrm>
            <a:custGeom>
              <a:avLst/>
              <a:gdLst>
                <a:gd name="T0" fmla="*/ 2147483646 w 425"/>
                <a:gd name="T1" fmla="*/ 2147483646 h 2219"/>
                <a:gd name="T2" fmla="*/ 2147483646 w 425"/>
                <a:gd name="T3" fmla="*/ 2147483646 h 2219"/>
                <a:gd name="T4" fmla="*/ 2147483646 w 425"/>
                <a:gd name="T5" fmla="*/ 2147483646 h 2219"/>
                <a:gd name="T6" fmla="*/ 2147483646 w 425"/>
                <a:gd name="T7" fmla="*/ 2147483646 h 2219"/>
                <a:gd name="T8" fmla="*/ 2147483646 w 425"/>
                <a:gd name="T9" fmla="*/ 2147483646 h 2219"/>
                <a:gd name="T10" fmla="*/ 2147483646 w 425"/>
                <a:gd name="T11" fmla="*/ 2147483646 h 2219"/>
                <a:gd name="T12" fmla="*/ 2147483646 w 425"/>
                <a:gd name="T13" fmla="*/ 2147483646 h 2219"/>
                <a:gd name="T14" fmla="*/ 2147483646 w 425"/>
                <a:gd name="T15" fmla="*/ 2147483646 h 2219"/>
                <a:gd name="T16" fmla="*/ 2147483646 w 425"/>
                <a:gd name="T17" fmla="*/ 2147483646 h 22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25" h="2219" extrusionOk="0">
                  <a:moveTo>
                    <a:pt x="186" y="1"/>
                  </a:moveTo>
                  <a:cubicBezTo>
                    <a:pt x="144" y="1"/>
                    <a:pt x="110" y="24"/>
                    <a:pt x="103" y="86"/>
                  </a:cubicBezTo>
                  <a:cubicBezTo>
                    <a:pt x="61" y="445"/>
                    <a:pt x="58" y="811"/>
                    <a:pt x="45" y="1173"/>
                  </a:cubicBezTo>
                  <a:cubicBezTo>
                    <a:pt x="34" y="1504"/>
                    <a:pt x="1" y="1829"/>
                    <a:pt x="132" y="2141"/>
                  </a:cubicBezTo>
                  <a:cubicBezTo>
                    <a:pt x="144" y="2170"/>
                    <a:pt x="182" y="2219"/>
                    <a:pt x="218" y="2219"/>
                  </a:cubicBezTo>
                  <a:cubicBezTo>
                    <a:pt x="232" y="2219"/>
                    <a:pt x="246" y="2211"/>
                    <a:pt x="257" y="2191"/>
                  </a:cubicBezTo>
                  <a:cubicBezTo>
                    <a:pt x="424" y="1884"/>
                    <a:pt x="380" y="1504"/>
                    <a:pt x="390" y="1163"/>
                  </a:cubicBezTo>
                  <a:cubicBezTo>
                    <a:pt x="400" y="830"/>
                    <a:pt x="413" y="496"/>
                    <a:pt x="380" y="164"/>
                  </a:cubicBezTo>
                  <a:cubicBezTo>
                    <a:pt x="372" y="86"/>
                    <a:pt x="265" y="1"/>
                    <a:pt x="186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311;p4">
              <a:extLst>
                <a:ext uri="{FF2B5EF4-FFF2-40B4-BE49-F238E27FC236}">
                  <a16:creationId xmlns:a16="http://schemas.microsoft.com/office/drawing/2014/main" id="{76080DEC-639B-4DED-88A9-B8BEF5088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701" y="3684440"/>
              <a:ext cx="425711" cy="100731"/>
            </a:xfrm>
            <a:custGeom>
              <a:avLst/>
              <a:gdLst>
                <a:gd name="T0" fmla="*/ 2147483646 w 6230"/>
                <a:gd name="T1" fmla="*/ 0 h 1516"/>
                <a:gd name="T2" fmla="*/ 2147483646 w 6230"/>
                <a:gd name="T3" fmla="*/ 2147483646 h 1516"/>
                <a:gd name="T4" fmla="*/ 2147483646 w 6230"/>
                <a:gd name="T5" fmla="*/ 2147483646 h 1516"/>
                <a:gd name="T6" fmla="*/ 2147483646 w 6230"/>
                <a:gd name="T7" fmla="*/ 2147483646 h 1516"/>
                <a:gd name="T8" fmla="*/ 2147483646 w 6230"/>
                <a:gd name="T9" fmla="*/ 2147483646 h 1516"/>
                <a:gd name="T10" fmla="*/ 2147483646 w 6230"/>
                <a:gd name="T11" fmla="*/ 2147483646 h 1516"/>
                <a:gd name="T12" fmla="*/ 2147483646 w 6230"/>
                <a:gd name="T13" fmla="*/ 2147483646 h 1516"/>
                <a:gd name="T14" fmla="*/ 2147483646 w 6230"/>
                <a:gd name="T15" fmla="*/ 2147483646 h 1516"/>
                <a:gd name="T16" fmla="*/ 2147483646 w 6230"/>
                <a:gd name="T17" fmla="*/ 2147483646 h 1516"/>
                <a:gd name="T18" fmla="*/ 2147483646 w 6230"/>
                <a:gd name="T19" fmla="*/ 2147483646 h 1516"/>
                <a:gd name="T20" fmla="*/ 2147483646 w 6230"/>
                <a:gd name="T21" fmla="*/ 0 h 15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230" h="1516" extrusionOk="0">
                  <a:moveTo>
                    <a:pt x="2921" y="0"/>
                  </a:moveTo>
                  <a:cubicBezTo>
                    <a:pt x="2877" y="0"/>
                    <a:pt x="2832" y="1"/>
                    <a:pt x="2788" y="2"/>
                  </a:cubicBezTo>
                  <a:cubicBezTo>
                    <a:pt x="1888" y="25"/>
                    <a:pt x="509" y="79"/>
                    <a:pt x="11" y="963"/>
                  </a:cubicBezTo>
                  <a:cubicBezTo>
                    <a:pt x="0" y="982"/>
                    <a:pt x="4" y="1031"/>
                    <a:pt x="29" y="1031"/>
                  </a:cubicBezTo>
                  <a:cubicBezTo>
                    <a:pt x="33" y="1031"/>
                    <a:pt x="38" y="1029"/>
                    <a:pt x="43" y="1027"/>
                  </a:cubicBezTo>
                  <a:cubicBezTo>
                    <a:pt x="882" y="549"/>
                    <a:pt x="1783" y="392"/>
                    <a:pt x="2739" y="392"/>
                  </a:cubicBezTo>
                  <a:cubicBezTo>
                    <a:pt x="2767" y="392"/>
                    <a:pt x="2795" y="392"/>
                    <a:pt x="2822" y="393"/>
                  </a:cubicBezTo>
                  <a:cubicBezTo>
                    <a:pt x="4073" y="404"/>
                    <a:pt x="4997" y="1006"/>
                    <a:pt x="6096" y="1503"/>
                  </a:cubicBezTo>
                  <a:cubicBezTo>
                    <a:pt x="6114" y="1511"/>
                    <a:pt x="6129" y="1515"/>
                    <a:pt x="6142" y="1515"/>
                  </a:cubicBezTo>
                  <a:cubicBezTo>
                    <a:pt x="6229" y="1515"/>
                    <a:pt x="6209" y="1351"/>
                    <a:pt x="6158" y="1298"/>
                  </a:cubicBezTo>
                  <a:cubicBezTo>
                    <a:pt x="5312" y="419"/>
                    <a:pt x="4122" y="0"/>
                    <a:pt x="29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2" name="Google Shape;312;p4">
            <a:extLst>
              <a:ext uri="{FF2B5EF4-FFF2-40B4-BE49-F238E27FC236}">
                <a16:creationId xmlns:a16="http://schemas.microsoft.com/office/drawing/2014/main" id="{658B5277-6273-41F6-AE36-221B078064BD}"/>
              </a:ext>
            </a:extLst>
          </p:cNvPr>
          <p:cNvSpPr>
            <a:spLocks/>
          </p:cNvSpPr>
          <p:nvPr/>
        </p:nvSpPr>
        <p:spPr bwMode="auto">
          <a:xfrm>
            <a:off x="261938" y="4762501"/>
            <a:ext cx="251222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3" name="Google Shape;313;p4">
            <a:extLst>
              <a:ext uri="{FF2B5EF4-FFF2-40B4-BE49-F238E27FC236}">
                <a16:creationId xmlns:a16="http://schemas.microsoft.com/office/drawing/2014/main" id="{953D6D7D-1FB3-4399-9A40-34AAD86DD4BC}"/>
              </a:ext>
            </a:extLst>
          </p:cNvPr>
          <p:cNvSpPr>
            <a:spLocks/>
          </p:cNvSpPr>
          <p:nvPr/>
        </p:nvSpPr>
        <p:spPr bwMode="auto">
          <a:xfrm>
            <a:off x="7402116" y="998538"/>
            <a:ext cx="157163" cy="207962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82" name="Google Shape;282;p4"/>
          <p:cNvSpPr txBox="1">
            <a:spLocks noGrp="1"/>
          </p:cNvSpPr>
          <p:nvPr>
            <p:ph type="subTitle" idx="1"/>
          </p:nvPr>
        </p:nvSpPr>
        <p:spPr>
          <a:xfrm>
            <a:off x="726625" y="1534900"/>
            <a:ext cx="7717500" cy="4648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048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15;p5">
            <a:extLst>
              <a:ext uri="{FF2B5EF4-FFF2-40B4-BE49-F238E27FC236}">
                <a16:creationId xmlns:a16="http://schemas.microsoft.com/office/drawing/2014/main" id="{4D3C1265-BB6B-492C-A961-F82F6D95DEAD}"/>
              </a:ext>
            </a:extLst>
          </p:cNvPr>
          <p:cNvSpPr/>
          <p:nvPr/>
        </p:nvSpPr>
        <p:spPr>
          <a:xfrm>
            <a:off x="548878" y="2635250"/>
            <a:ext cx="1252538" cy="1581150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8" name="Google Shape;316;p5">
            <a:extLst>
              <a:ext uri="{FF2B5EF4-FFF2-40B4-BE49-F238E27FC236}">
                <a16:creationId xmlns:a16="http://schemas.microsoft.com/office/drawing/2014/main" id="{031C521A-D4B0-4F11-A97F-261429B2024D}"/>
              </a:ext>
            </a:extLst>
          </p:cNvPr>
          <p:cNvGrpSpPr>
            <a:grpSpLocks/>
          </p:cNvGrpSpPr>
          <p:nvPr/>
        </p:nvGrpSpPr>
        <p:grpSpPr bwMode="auto">
          <a:xfrm>
            <a:off x="7685485" y="846139"/>
            <a:ext cx="845344" cy="1190625"/>
            <a:chOff x="2553549" y="1320203"/>
            <a:chExt cx="470564" cy="580913"/>
          </a:xfrm>
        </p:grpSpPr>
        <p:sp>
          <p:nvSpPr>
            <p:cNvPr id="9" name="Google Shape;317;p5">
              <a:extLst>
                <a:ext uri="{FF2B5EF4-FFF2-40B4-BE49-F238E27FC236}">
                  <a16:creationId xmlns:a16="http://schemas.microsoft.com/office/drawing/2014/main" id="{93D3080F-121A-489A-8BB5-A454BD30BC98}"/>
                </a:ext>
              </a:extLst>
            </p:cNvPr>
            <p:cNvSpPr/>
            <p:nvPr/>
          </p:nvSpPr>
          <p:spPr>
            <a:xfrm>
              <a:off x="2563490" y="1336468"/>
              <a:ext cx="450681" cy="322213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grpSp>
          <p:nvGrpSpPr>
            <p:cNvPr id="10" name="Google Shape;318;p5">
              <a:extLst>
                <a:ext uri="{FF2B5EF4-FFF2-40B4-BE49-F238E27FC236}">
                  <a16:creationId xmlns:a16="http://schemas.microsoft.com/office/drawing/2014/main" id="{C0C05FBD-DF7A-4982-A4E7-06DE160011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" name="Google Shape;319;p5">
                <a:extLst>
                  <a:ext uri="{FF2B5EF4-FFF2-40B4-BE49-F238E27FC236}">
                    <a16:creationId xmlns:a16="http://schemas.microsoft.com/office/drawing/2014/main" id="{9589278E-241D-41F1-93D9-1041071EE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4" name="Google Shape;320;p5">
                  <a:extLst>
                    <a:ext uri="{FF2B5EF4-FFF2-40B4-BE49-F238E27FC236}">
                      <a16:creationId xmlns:a16="http://schemas.microsoft.com/office/drawing/2014/main" id="{F27632B5-42D8-423B-9852-47C45FC33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988" y="1547372"/>
                  <a:ext cx="103209" cy="126108"/>
                </a:xfrm>
                <a:custGeom>
                  <a:avLst/>
                  <a:gdLst>
                    <a:gd name="T0" fmla="*/ 2147483646 w 2292"/>
                    <a:gd name="T1" fmla="*/ 0 h 2880"/>
                    <a:gd name="T2" fmla="*/ 2147483646 w 2292"/>
                    <a:gd name="T3" fmla="*/ 2147483646 h 2880"/>
                    <a:gd name="T4" fmla="*/ 2147483646 w 2292"/>
                    <a:gd name="T5" fmla="*/ 2147483646 h 2880"/>
                    <a:gd name="T6" fmla="*/ 2147483646 w 2292"/>
                    <a:gd name="T7" fmla="*/ 2147483646 h 2880"/>
                    <a:gd name="T8" fmla="*/ 2147483646 w 2292"/>
                    <a:gd name="T9" fmla="*/ 2147483646 h 2880"/>
                    <a:gd name="T10" fmla="*/ 2147483646 w 2292"/>
                    <a:gd name="T11" fmla="*/ 2147483646 h 2880"/>
                    <a:gd name="T12" fmla="*/ 2147483646 w 2292"/>
                    <a:gd name="T13" fmla="*/ 2147483646 h 2880"/>
                    <a:gd name="T14" fmla="*/ 2147483646 w 2292"/>
                    <a:gd name="T15" fmla="*/ 2147483646 h 2880"/>
                    <a:gd name="T16" fmla="*/ 2147483646 w 2292"/>
                    <a:gd name="T17" fmla="*/ 0 h 28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350"/>
                </a:p>
              </p:txBody>
            </p:sp>
            <p:grpSp>
              <p:nvGrpSpPr>
                <p:cNvPr id="15" name="Google Shape;321;p5">
                  <a:extLst>
                    <a:ext uri="{FF2B5EF4-FFF2-40B4-BE49-F238E27FC236}">
                      <a16:creationId xmlns:a16="http://schemas.microsoft.com/office/drawing/2014/main" id="{A7CF4379-73A5-4074-A186-69F7FBF81EB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6" name="Google Shape;322;p5">
                    <a:extLst>
                      <a:ext uri="{FF2B5EF4-FFF2-40B4-BE49-F238E27FC236}">
                        <a16:creationId xmlns:a16="http://schemas.microsoft.com/office/drawing/2014/main" id="{712A4585-549E-4CBE-A097-7441495B31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5855" y="1336081"/>
                    <a:ext cx="250412" cy="218543"/>
                  </a:xfrm>
                  <a:custGeom>
                    <a:avLst/>
                    <a:gdLst>
                      <a:gd name="T0" fmla="*/ 2147483646 w 5561"/>
                      <a:gd name="T1" fmla="*/ 0 h 4991"/>
                      <a:gd name="T2" fmla="*/ 2147483646 w 5561"/>
                      <a:gd name="T3" fmla="*/ 2147483646 h 4991"/>
                      <a:gd name="T4" fmla="*/ 2147483646 w 5561"/>
                      <a:gd name="T5" fmla="*/ 2147483646 h 4991"/>
                      <a:gd name="T6" fmla="*/ 2147483646 w 5561"/>
                      <a:gd name="T7" fmla="*/ 2147483646 h 4991"/>
                      <a:gd name="T8" fmla="*/ 2147483646 w 5561"/>
                      <a:gd name="T9" fmla="*/ 2147483646 h 4991"/>
                      <a:gd name="T10" fmla="*/ 2147483646 w 5561"/>
                      <a:gd name="T11" fmla="*/ 2147483646 h 4991"/>
                      <a:gd name="T12" fmla="*/ 2147483646 w 5561"/>
                      <a:gd name="T13" fmla="*/ 2147483646 h 4991"/>
                      <a:gd name="T14" fmla="*/ 2147483646 w 5561"/>
                      <a:gd name="T15" fmla="*/ 2147483646 h 4991"/>
                      <a:gd name="T16" fmla="*/ 2147483646 w 5561"/>
                      <a:gd name="T17" fmla="*/ 0 h 499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7" name="Google Shape;323;p5">
                    <a:extLst>
                      <a:ext uri="{FF2B5EF4-FFF2-40B4-BE49-F238E27FC236}">
                        <a16:creationId xmlns:a16="http://schemas.microsoft.com/office/drawing/2014/main" id="{F0BBE08D-D513-47CC-B6EA-7FD575758A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8307" y="1334461"/>
                    <a:ext cx="163144" cy="340054"/>
                  </a:xfrm>
                  <a:custGeom>
                    <a:avLst/>
                    <a:gdLst>
                      <a:gd name="T0" fmla="*/ 2147483646 w 3623"/>
                      <a:gd name="T1" fmla="*/ 2147483646 h 7766"/>
                      <a:gd name="T2" fmla="*/ 2147483646 w 3623"/>
                      <a:gd name="T3" fmla="*/ 2147483646 h 7766"/>
                      <a:gd name="T4" fmla="*/ 2147483646 w 3623"/>
                      <a:gd name="T5" fmla="*/ 2147483646 h 7766"/>
                      <a:gd name="T6" fmla="*/ 2147483646 w 3623"/>
                      <a:gd name="T7" fmla="*/ 2147483646 h 7766"/>
                      <a:gd name="T8" fmla="*/ 2147483646 w 3623"/>
                      <a:gd name="T9" fmla="*/ 2147483646 h 7766"/>
                      <a:gd name="T10" fmla="*/ 2147483646 w 3623"/>
                      <a:gd name="T11" fmla="*/ 2147483646 h 7766"/>
                      <a:gd name="T12" fmla="*/ 2147483646 w 3623"/>
                      <a:gd name="T13" fmla="*/ 2147483646 h 7766"/>
                      <a:gd name="T14" fmla="*/ 2147483646 w 3623"/>
                      <a:gd name="T15" fmla="*/ 2147483646 h 7766"/>
                      <a:gd name="T16" fmla="*/ 2147483646 w 3623"/>
                      <a:gd name="T17" fmla="*/ 2147483646 h 776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8" name="Google Shape;324;p5">
                    <a:extLst>
                      <a:ext uri="{FF2B5EF4-FFF2-40B4-BE49-F238E27FC236}">
                        <a16:creationId xmlns:a16="http://schemas.microsoft.com/office/drawing/2014/main" id="{79593854-67B0-4C15-AF37-287A021862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5011" y="1332053"/>
                    <a:ext cx="470564" cy="154044"/>
                  </a:xfrm>
                  <a:custGeom>
                    <a:avLst/>
                    <a:gdLst>
                      <a:gd name="T0" fmla="*/ 2147483646 w 10450"/>
                      <a:gd name="T1" fmla="*/ 2147483646 h 3518"/>
                      <a:gd name="T2" fmla="*/ 2147483646 w 10450"/>
                      <a:gd name="T3" fmla="*/ 2147483646 h 3518"/>
                      <a:gd name="T4" fmla="*/ 2147483646 w 10450"/>
                      <a:gd name="T5" fmla="*/ 2147483646 h 3518"/>
                      <a:gd name="T6" fmla="*/ 2147483646 w 10450"/>
                      <a:gd name="T7" fmla="*/ 2147483646 h 3518"/>
                      <a:gd name="T8" fmla="*/ 2147483646 w 10450"/>
                      <a:gd name="T9" fmla="*/ 2147483646 h 3518"/>
                      <a:gd name="T10" fmla="*/ 2147483646 w 10450"/>
                      <a:gd name="T11" fmla="*/ 2147483646 h 3518"/>
                      <a:gd name="T12" fmla="*/ 2147483646 w 10450"/>
                      <a:gd name="T13" fmla="*/ 2147483646 h 3518"/>
                      <a:gd name="T14" fmla="*/ 2147483646 w 10450"/>
                      <a:gd name="T15" fmla="*/ 2147483646 h 3518"/>
                      <a:gd name="T16" fmla="*/ 2147483646 w 10450"/>
                      <a:gd name="T17" fmla="*/ 2147483646 h 3518"/>
                      <a:gd name="T18" fmla="*/ 2147483646 w 10450"/>
                      <a:gd name="T19" fmla="*/ 2147483646 h 3518"/>
                      <a:gd name="T20" fmla="*/ 2147483646 w 10450"/>
                      <a:gd name="T21" fmla="*/ 2147483646 h 3518"/>
                      <a:gd name="T22" fmla="*/ 2147483646 w 10450"/>
                      <a:gd name="T23" fmla="*/ 2147483646 h 3518"/>
                      <a:gd name="T24" fmla="*/ 2147483646 w 10450"/>
                      <a:gd name="T25" fmla="*/ 2147483646 h 3518"/>
                      <a:gd name="T26" fmla="*/ 2147483646 w 10450"/>
                      <a:gd name="T27" fmla="*/ 2147483646 h 3518"/>
                      <a:gd name="T28" fmla="*/ 2147483646 w 10450"/>
                      <a:gd name="T29" fmla="*/ 2147483646 h 3518"/>
                      <a:gd name="T30" fmla="*/ 2147483646 w 10450"/>
                      <a:gd name="T31" fmla="*/ 2147483646 h 3518"/>
                      <a:gd name="T32" fmla="*/ 2147483646 w 10450"/>
                      <a:gd name="T33" fmla="*/ 2147483646 h 3518"/>
                      <a:gd name="T34" fmla="*/ 2147483646 w 10450"/>
                      <a:gd name="T35" fmla="*/ 2147483646 h 3518"/>
                      <a:gd name="T36" fmla="*/ 2147483646 w 10450"/>
                      <a:gd name="T37" fmla="*/ 2147483646 h 3518"/>
                      <a:gd name="T38" fmla="*/ 2147483646 w 10450"/>
                      <a:gd name="T39" fmla="*/ 2147483646 h 3518"/>
                      <a:gd name="T40" fmla="*/ 2147483646 w 10450"/>
                      <a:gd name="T41" fmla="*/ 2147483646 h 351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9" name="Google Shape;325;p5">
                    <a:extLst>
                      <a:ext uri="{FF2B5EF4-FFF2-40B4-BE49-F238E27FC236}">
                        <a16:creationId xmlns:a16="http://schemas.microsoft.com/office/drawing/2014/main" id="{F85629F0-B527-4A20-A40F-8C7D2BD590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9927" y="1480240"/>
                    <a:ext cx="81820" cy="147870"/>
                  </a:xfrm>
                  <a:custGeom>
                    <a:avLst/>
                    <a:gdLst>
                      <a:gd name="T0" fmla="*/ 2147483646 w 1817"/>
                      <a:gd name="T1" fmla="*/ 2147483646 h 3377"/>
                      <a:gd name="T2" fmla="*/ 2147483646 w 1817"/>
                      <a:gd name="T3" fmla="*/ 2147483646 h 3377"/>
                      <a:gd name="T4" fmla="*/ 2147483646 w 1817"/>
                      <a:gd name="T5" fmla="*/ 2147483646 h 3377"/>
                      <a:gd name="T6" fmla="*/ 2147483646 w 1817"/>
                      <a:gd name="T7" fmla="*/ 2147483646 h 3377"/>
                      <a:gd name="T8" fmla="*/ 2147483646 w 1817"/>
                      <a:gd name="T9" fmla="*/ 2147483646 h 3377"/>
                      <a:gd name="T10" fmla="*/ 2147483646 w 1817"/>
                      <a:gd name="T11" fmla="*/ 2147483646 h 3377"/>
                      <a:gd name="T12" fmla="*/ 2147483646 w 1817"/>
                      <a:gd name="T13" fmla="*/ 2147483646 h 3377"/>
                      <a:gd name="T14" fmla="*/ 2147483646 w 1817"/>
                      <a:gd name="T15" fmla="*/ 2147483646 h 3377"/>
                      <a:gd name="T16" fmla="*/ 2147483646 w 1817"/>
                      <a:gd name="T17" fmla="*/ 2147483646 h 3377"/>
                      <a:gd name="T18" fmla="*/ 2147483646 w 1817"/>
                      <a:gd name="T19" fmla="*/ 2147483646 h 3377"/>
                      <a:gd name="T20" fmla="*/ 2147483646 w 1817"/>
                      <a:gd name="T21" fmla="*/ 2147483646 h 3377"/>
                      <a:gd name="T22" fmla="*/ 2147483646 w 1817"/>
                      <a:gd name="T23" fmla="*/ 2147483646 h 3377"/>
                      <a:gd name="T24" fmla="*/ 2147483646 w 1817"/>
                      <a:gd name="T25" fmla="*/ 2147483646 h 337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20" name="Google Shape;326;p5">
                    <a:extLst>
                      <a:ext uri="{FF2B5EF4-FFF2-40B4-BE49-F238E27FC236}">
                        <a16:creationId xmlns:a16="http://schemas.microsoft.com/office/drawing/2014/main" id="{927FB2CA-251A-4E92-BCC7-E1309D9AD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988" y="1577894"/>
                    <a:ext cx="91861" cy="50487"/>
                  </a:xfrm>
                  <a:custGeom>
                    <a:avLst/>
                    <a:gdLst>
                      <a:gd name="T0" fmla="*/ 2147483646 w 2040"/>
                      <a:gd name="T1" fmla="*/ 2147483646 h 1153"/>
                      <a:gd name="T2" fmla="*/ 2147483646 w 2040"/>
                      <a:gd name="T3" fmla="*/ 2147483646 h 1153"/>
                      <a:gd name="T4" fmla="*/ 2147483646 w 2040"/>
                      <a:gd name="T5" fmla="*/ 2147483646 h 1153"/>
                      <a:gd name="T6" fmla="*/ 2147483646 w 2040"/>
                      <a:gd name="T7" fmla="*/ 2147483646 h 1153"/>
                      <a:gd name="T8" fmla="*/ 2147483646 w 2040"/>
                      <a:gd name="T9" fmla="*/ 2147483646 h 1153"/>
                      <a:gd name="T10" fmla="*/ 2147483646 w 2040"/>
                      <a:gd name="T11" fmla="*/ 2147483646 h 1153"/>
                      <a:gd name="T12" fmla="*/ 2147483646 w 2040"/>
                      <a:gd name="T13" fmla="*/ 2147483646 h 1153"/>
                      <a:gd name="T14" fmla="*/ 2147483646 w 2040"/>
                      <a:gd name="T15" fmla="*/ 2147483646 h 1153"/>
                      <a:gd name="T16" fmla="*/ 2147483646 w 2040"/>
                      <a:gd name="T17" fmla="*/ 2147483646 h 115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12" name="Google Shape;327;p5">
                <a:extLst>
                  <a:ext uri="{FF2B5EF4-FFF2-40B4-BE49-F238E27FC236}">
                    <a16:creationId xmlns:a16="http://schemas.microsoft.com/office/drawing/2014/main" id="{C13FC319-BFCF-4E9F-B727-94955F495B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147" y="1675022"/>
                <a:ext cx="248385" cy="157372"/>
              </a:xfrm>
              <a:custGeom>
                <a:avLst/>
                <a:gdLst>
                  <a:gd name="T0" fmla="*/ 2147483646 w 5516"/>
                  <a:gd name="T1" fmla="*/ 2147483646 h 3594"/>
                  <a:gd name="T2" fmla="*/ 2147483646 w 5516"/>
                  <a:gd name="T3" fmla="*/ 2147483646 h 3594"/>
                  <a:gd name="T4" fmla="*/ 2147483646 w 5516"/>
                  <a:gd name="T5" fmla="*/ 2147483646 h 3594"/>
                  <a:gd name="T6" fmla="*/ 2147483646 w 5516"/>
                  <a:gd name="T7" fmla="*/ 2147483646 h 3594"/>
                  <a:gd name="T8" fmla="*/ 2147483646 w 5516"/>
                  <a:gd name="T9" fmla="*/ 2147483646 h 3594"/>
                  <a:gd name="T10" fmla="*/ 2147483646 w 5516"/>
                  <a:gd name="T11" fmla="*/ 2147483646 h 3594"/>
                  <a:gd name="T12" fmla="*/ 2147483646 w 5516"/>
                  <a:gd name="T13" fmla="*/ 2147483646 h 3594"/>
                  <a:gd name="T14" fmla="*/ 2147483646 w 5516"/>
                  <a:gd name="T15" fmla="*/ 2147483646 h 3594"/>
                  <a:gd name="T16" fmla="*/ 2147483646 w 5516"/>
                  <a:gd name="T17" fmla="*/ 2147483646 h 3594"/>
                  <a:gd name="T18" fmla="*/ 2147483646 w 5516"/>
                  <a:gd name="T19" fmla="*/ 2147483646 h 3594"/>
                  <a:gd name="T20" fmla="*/ 2147483646 w 5516"/>
                  <a:gd name="T21" fmla="*/ 2147483646 h 3594"/>
                  <a:gd name="T22" fmla="*/ 2147483646 w 5516"/>
                  <a:gd name="T23" fmla="*/ 2147483646 h 3594"/>
                  <a:gd name="T24" fmla="*/ 2147483646 w 5516"/>
                  <a:gd name="T25" fmla="*/ 2147483646 h 3594"/>
                  <a:gd name="T26" fmla="*/ 2147483646 w 5516"/>
                  <a:gd name="T27" fmla="*/ 2147483646 h 3594"/>
                  <a:gd name="T28" fmla="*/ 2147483646 w 5516"/>
                  <a:gd name="T29" fmla="*/ 2147483646 h 3594"/>
                  <a:gd name="T30" fmla="*/ 2147483646 w 5516"/>
                  <a:gd name="T31" fmla="*/ 2147483646 h 3594"/>
                  <a:gd name="T32" fmla="*/ 2147483646 w 5516"/>
                  <a:gd name="T33" fmla="*/ 2147483646 h 3594"/>
                  <a:gd name="T34" fmla="*/ 2147483646 w 5516"/>
                  <a:gd name="T35" fmla="*/ 2147483646 h 3594"/>
                  <a:gd name="T36" fmla="*/ 2147483646 w 5516"/>
                  <a:gd name="T37" fmla="*/ 2147483646 h 35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3" name="Google Shape;328;p5">
                <a:extLst>
                  <a:ext uri="{FF2B5EF4-FFF2-40B4-BE49-F238E27FC236}">
                    <a16:creationId xmlns:a16="http://schemas.microsoft.com/office/drawing/2014/main" id="{50C9650D-1562-49C1-912A-1E2458975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099" y="1718462"/>
                <a:ext cx="174311" cy="194504"/>
              </a:xfrm>
              <a:custGeom>
                <a:avLst/>
                <a:gdLst>
                  <a:gd name="T0" fmla="*/ 2147483646 w 3871"/>
                  <a:gd name="T1" fmla="*/ 0 h 4442"/>
                  <a:gd name="T2" fmla="*/ 2147483646 w 3871"/>
                  <a:gd name="T3" fmla="*/ 2147483646 h 4442"/>
                  <a:gd name="T4" fmla="*/ 2147483646 w 3871"/>
                  <a:gd name="T5" fmla="*/ 2147483646 h 4442"/>
                  <a:gd name="T6" fmla="*/ 2147483646 w 3871"/>
                  <a:gd name="T7" fmla="*/ 2147483646 h 4442"/>
                  <a:gd name="T8" fmla="*/ 2147483646 w 3871"/>
                  <a:gd name="T9" fmla="*/ 2147483646 h 4442"/>
                  <a:gd name="T10" fmla="*/ 2147483646 w 3871"/>
                  <a:gd name="T11" fmla="*/ 2147483646 h 4442"/>
                  <a:gd name="T12" fmla="*/ 2147483646 w 3871"/>
                  <a:gd name="T13" fmla="*/ 2147483646 h 4442"/>
                  <a:gd name="T14" fmla="*/ 2147483646 w 3871"/>
                  <a:gd name="T15" fmla="*/ 2147483646 h 4442"/>
                  <a:gd name="T16" fmla="*/ 2147483646 w 3871"/>
                  <a:gd name="T17" fmla="*/ 2147483646 h 4442"/>
                  <a:gd name="T18" fmla="*/ 2147483646 w 3871"/>
                  <a:gd name="T19" fmla="*/ 2147483646 h 4442"/>
                  <a:gd name="T20" fmla="*/ 2147483646 w 3871"/>
                  <a:gd name="T21" fmla="*/ 0 h 44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</p:grpSp>
      <p:sp>
        <p:nvSpPr>
          <p:cNvPr id="21" name="Google Shape;329;p5">
            <a:extLst>
              <a:ext uri="{FF2B5EF4-FFF2-40B4-BE49-F238E27FC236}">
                <a16:creationId xmlns:a16="http://schemas.microsoft.com/office/drawing/2014/main" id="{40AB7F69-D983-4C3E-BFE4-F79DEE416FA7}"/>
              </a:ext>
            </a:extLst>
          </p:cNvPr>
          <p:cNvSpPr>
            <a:spLocks/>
          </p:cNvSpPr>
          <p:nvPr/>
        </p:nvSpPr>
        <p:spPr bwMode="auto">
          <a:xfrm>
            <a:off x="8180785" y="398463"/>
            <a:ext cx="207169" cy="241300"/>
          </a:xfrm>
          <a:custGeom>
            <a:avLst/>
            <a:gdLst>
              <a:gd name="T0" fmla="*/ 2147483646 w 5733"/>
              <a:gd name="T1" fmla="*/ 0 h 5077"/>
              <a:gd name="T2" fmla="*/ 2147483646 w 5733"/>
              <a:gd name="T3" fmla="*/ 2147483646 h 5077"/>
              <a:gd name="T4" fmla="*/ 2147483646 w 5733"/>
              <a:gd name="T5" fmla="*/ 2147483646 h 5077"/>
              <a:gd name="T6" fmla="*/ 2147483646 w 5733"/>
              <a:gd name="T7" fmla="*/ 2147483646 h 5077"/>
              <a:gd name="T8" fmla="*/ 2147483646 w 5733"/>
              <a:gd name="T9" fmla="*/ 2147483646 h 5077"/>
              <a:gd name="T10" fmla="*/ 2147483646 w 5733"/>
              <a:gd name="T11" fmla="*/ 2147483646 h 5077"/>
              <a:gd name="T12" fmla="*/ 2147483646 w 5733"/>
              <a:gd name="T13" fmla="*/ 2147483646 h 5077"/>
              <a:gd name="T14" fmla="*/ 2147483646 w 5733"/>
              <a:gd name="T15" fmla="*/ 2147483646 h 5077"/>
              <a:gd name="T16" fmla="*/ 2147483646 w 5733"/>
              <a:gd name="T17" fmla="*/ 2147483646 h 5077"/>
              <a:gd name="T18" fmla="*/ 2147483646 w 5733"/>
              <a:gd name="T19" fmla="*/ 2147483646 h 5077"/>
              <a:gd name="T20" fmla="*/ 2147483646 w 5733"/>
              <a:gd name="T21" fmla="*/ 2147483646 h 5077"/>
              <a:gd name="T22" fmla="*/ 2147483646 w 5733"/>
              <a:gd name="T23" fmla="*/ 2147483646 h 5077"/>
              <a:gd name="T24" fmla="*/ 2147483646 w 5733"/>
              <a:gd name="T25" fmla="*/ 2147483646 h 5077"/>
              <a:gd name="T26" fmla="*/ 2147483646 w 5733"/>
              <a:gd name="T27" fmla="*/ 2147483646 h 5077"/>
              <a:gd name="T28" fmla="*/ 2147483646 w 5733"/>
              <a:gd name="T29" fmla="*/ 2147483646 h 5077"/>
              <a:gd name="T30" fmla="*/ 2147483646 w 5733"/>
              <a:gd name="T31" fmla="*/ 2147483646 h 5077"/>
              <a:gd name="T32" fmla="*/ 2147483646 w 5733"/>
              <a:gd name="T33" fmla="*/ 2147483646 h 5077"/>
              <a:gd name="T34" fmla="*/ 2147483646 w 5733"/>
              <a:gd name="T35" fmla="*/ 2147483646 h 5077"/>
              <a:gd name="T36" fmla="*/ 2147483646 w 5733"/>
              <a:gd name="T37" fmla="*/ 2147483646 h 5077"/>
              <a:gd name="T38" fmla="*/ 2147483646 w 5733"/>
              <a:gd name="T39" fmla="*/ 2147483646 h 5077"/>
              <a:gd name="T40" fmla="*/ 2147483646 w 5733"/>
              <a:gd name="T41" fmla="*/ 2147483646 h 5077"/>
              <a:gd name="T42" fmla="*/ 2147483646 w 5733"/>
              <a:gd name="T43" fmla="*/ 2147483646 h 5077"/>
              <a:gd name="T44" fmla="*/ 2147483646 w 5733"/>
              <a:gd name="T45" fmla="*/ 2147483646 h 5077"/>
              <a:gd name="T46" fmla="*/ 2147483646 w 5733"/>
              <a:gd name="T47" fmla="*/ 0 h 50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22" name="Google Shape;330;p5">
            <a:extLst>
              <a:ext uri="{FF2B5EF4-FFF2-40B4-BE49-F238E27FC236}">
                <a16:creationId xmlns:a16="http://schemas.microsoft.com/office/drawing/2014/main" id="{F7C2E249-530B-4CA7-86DA-F23CE428CC45}"/>
              </a:ext>
            </a:extLst>
          </p:cNvPr>
          <p:cNvGrpSpPr>
            <a:grpSpLocks/>
          </p:cNvGrpSpPr>
          <p:nvPr/>
        </p:nvGrpSpPr>
        <p:grpSpPr bwMode="auto">
          <a:xfrm>
            <a:off x="8029575" y="4114801"/>
            <a:ext cx="694135" cy="690563"/>
            <a:chOff x="6572148" y="2896932"/>
            <a:chExt cx="656539" cy="445913"/>
          </a:xfrm>
        </p:grpSpPr>
        <p:sp>
          <p:nvSpPr>
            <p:cNvPr id="23" name="Google Shape;331;p5">
              <a:extLst>
                <a:ext uri="{FF2B5EF4-FFF2-40B4-BE49-F238E27FC236}">
                  <a16:creationId xmlns:a16="http://schemas.microsoft.com/office/drawing/2014/main" id="{31CC35EA-422B-44DF-B808-ADA76B329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630" y="2907298"/>
              <a:ext cx="624696" cy="425846"/>
            </a:xfrm>
            <a:custGeom>
              <a:avLst/>
              <a:gdLst>
                <a:gd name="T0" fmla="*/ 2147483646 w 9142"/>
                <a:gd name="T1" fmla="*/ 2147483646 h 6409"/>
                <a:gd name="T2" fmla="*/ 2147483646 w 9142"/>
                <a:gd name="T3" fmla="*/ 2147483646 h 6409"/>
                <a:gd name="T4" fmla="*/ 2147483646 w 9142"/>
                <a:gd name="T5" fmla="*/ 2147483646 h 6409"/>
                <a:gd name="T6" fmla="*/ 2147483646 w 9142"/>
                <a:gd name="T7" fmla="*/ 2147483646 h 6409"/>
                <a:gd name="T8" fmla="*/ 2147483646 w 9142"/>
                <a:gd name="T9" fmla="*/ 2147483646 h 64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332;p5">
              <a:extLst>
                <a:ext uri="{FF2B5EF4-FFF2-40B4-BE49-F238E27FC236}">
                  <a16:creationId xmlns:a16="http://schemas.microsoft.com/office/drawing/2014/main" id="{C9050F51-D93A-4858-A9EB-AB2363500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4676" y="2896932"/>
              <a:ext cx="569415" cy="249036"/>
            </a:xfrm>
            <a:custGeom>
              <a:avLst/>
              <a:gdLst>
                <a:gd name="T0" fmla="*/ 2147483646 w 8333"/>
                <a:gd name="T1" fmla="*/ 2147483646 h 3748"/>
                <a:gd name="T2" fmla="*/ 2147483646 w 8333"/>
                <a:gd name="T3" fmla="*/ 2147483646 h 3748"/>
                <a:gd name="T4" fmla="*/ 2147483646 w 8333"/>
                <a:gd name="T5" fmla="*/ 2147483646 h 3748"/>
                <a:gd name="T6" fmla="*/ 2147483646 w 8333"/>
                <a:gd name="T7" fmla="*/ 2147483646 h 3748"/>
                <a:gd name="T8" fmla="*/ 2147483646 w 8333"/>
                <a:gd name="T9" fmla="*/ 2147483646 h 3748"/>
                <a:gd name="T10" fmla="*/ 2147483646 w 8333"/>
                <a:gd name="T11" fmla="*/ 2147483646 h 3748"/>
                <a:gd name="T12" fmla="*/ 2147483646 w 8333"/>
                <a:gd name="T13" fmla="*/ 2147483646 h 3748"/>
                <a:gd name="T14" fmla="*/ 2147483646 w 8333"/>
                <a:gd name="T15" fmla="*/ 2147483646 h 3748"/>
                <a:gd name="T16" fmla="*/ 2147483646 w 8333"/>
                <a:gd name="T17" fmla="*/ 2147483646 h 3748"/>
                <a:gd name="T18" fmla="*/ 2147483646 w 8333"/>
                <a:gd name="T19" fmla="*/ 2147483646 h 3748"/>
                <a:gd name="T20" fmla="*/ 2147483646 w 8333"/>
                <a:gd name="T21" fmla="*/ 2147483646 h 3748"/>
                <a:gd name="T22" fmla="*/ 2147483646 w 8333"/>
                <a:gd name="T23" fmla="*/ 2147483646 h 3748"/>
                <a:gd name="T24" fmla="*/ 2147483646 w 8333"/>
                <a:gd name="T25" fmla="*/ 2147483646 h 3748"/>
                <a:gd name="T26" fmla="*/ 2147483646 w 8333"/>
                <a:gd name="T27" fmla="*/ 2147483646 h 3748"/>
                <a:gd name="T28" fmla="*/ 2147483646 w 8333"/>
                <a:gd name="T29" fmla="*/ 2147483646 h 3748"/>
                <a:gd name="T30" fmla="*/ 2147483646 w 8333"/>
                <a:gd name="T31" fmla="*/ 2147483646 h 3748"/>
                <a:gd name="T32" fmla="*/ 2147483646 w 8333"/>
                <a:gd name="T33" fmla="*/ 2147483646 h 3748"/>
                <a:gd name="T34" fmla="*/ 2147483646 w 8333"/>
                <a:gd name="T35" fmla="*/ 2147483646 h 3748"/>
                <a:gd name="T36" fmla="*/ 2147483646 w 8333"/>
                <a:gd name="T37" fmla="*/ 2147483646 h 3748"/>
                <a:gd name="T38" fmla="*/ 2147483646 w 8333"/>
                <a:gd name="T39" fmla="*/ 2147483646 h 3748"/>
                <a:gd name="T40" fmla="*/ 2147483646 w 8333"/>
                <a:gd name="T41" fmla="*/ 2147483646 h 3748"/>
                <a:gd name="T42" fmla="*/ 2147483646 w 8333"/>
                <a:gd name="T43" fmla="*/ 2147483646 h 37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333;p5">
              <a:extLst>
                <a:ext uri="{FF2B5EF4-FFF2-40B4-BE49-F238E27FC236}">
                  <a16:creationId xmlns:a16="http://schemas.microsoft.com/office/drawing/2014/main" id="{565653AA-3D09-4A5D-A216-9349FF9F8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2148" y="2905238"/>
              <a:ext cx="656539" cy="437607"/>
            </a:xfrm>
            <a:custGeom>
              <a:avLst/>
              <a:gdLst>
                <a:gd name="T0" fmla="*/ 2147483646 w 9608"/>
                <a:gd name="T1" fmla="*/ 0 h 6586"/>
                <a:gd name="T2" fmla="*/ 2147483646 w 9608"/>
                <a:gd name="T3" fmla="*/ 2147483646 h 6586"/>
                <a:gd name="T4" fmla="*/ 2147483646 w 9608"/>
                <a:gd name="T5" fmla="*/ 2147483646 h 6586"/>
                <a:gd name="T6" fmla="*/ 2147483646 w 9608"/>
                <a:gd name="T7" fmla="*/ 2147483646 h 6586"/>
                <a:gd name="T8" fmla="*/ 2147483646 w 9608"/>
                <a:gd name="T9" fmla="*/ 2147483646 h 6586"/>
                <a:gd name="T10" fmla="*/ 2147483646 w 9608"/>
                <a:gd name="T11" fmla="*/ 2147483646 h 6586"/>
                <a:gd name="T12" fmla="*/ 2147483646 w 9608"/>
                <a:gd name="T13" fmla="*/ 2147483646 h 6586"/>
                <a:gd name="T14" fmla="*/ 2147483646 w 9608"/>
                <a:gd name="T15" fmla="*/ 2147483646 h 6586"/>
                <a:gd name="T16" fmla="*/ 2147483646 w 9608"/>
                <a:gd name="T17" fmla="*/ 2147483646 h 6586"/>
                <a:gd name="T18" fmla="*/ 2147483646 w 9608"/>
                <a:gd name="T19" fmla="*/ 2147483646 h 6586"/>
                <a:gd name="T20" fmla="*/ 2147483646 w 9608"/>
                <a:gd name="T21" fmla="*/ 2147483646 h 6586"/>
                <a:gd name="T22" fmla="*/ 2147483646 w 9608"/>
                <a:gd name="T23" fmla="*/ 2147483646 h 6586"/>
                <a:gd name="T24" fmla="*/ 2147483646 w 9608"/>
                <a:gd name="T25" fmla="*/ 2147483646 h 6586"/>
                <a:gd name="T26" fmla="*/ 2147483646 w 9608"/>
                <a:gd name="T27" fmla="*/ 2147483646 h 6586"/>
                <a:gd name="T28" fmla="*/ 2147483646 w 9608"/>
                <a:gd name="T29" fmla="*/ 2147483646 h 6586"/>
                <a:gd name="T30" fmla="*/ 2147483646 w 9608"/>
                <a:gd name="T31" fmla="*/ 2147483646 h 6586"/>
                <a:gd name="T32" fmla="*/ 2147483646 w 9608"/>
                <a:gd name="T33" fmla="*/ 2147483646 h 6586"/>
                <a:gd name="T34" fmla="*/ 2147483646 w 9608"/>
                <a:gd name="T35" fmla="*/ 2147483646 h 6586"/>
                <a:gd name="T36" fmla="*/ 2147483646 w 9608"/>
                <a:gd name="T37" fmla="*/ 2147483646 h 6586"/>
                <a:gd name="T38" fmla="*/ 2147483646 w 9608"/>
                <a:gd name="T39" fmla="*/ 2147483646 h 6586"/>
                <a:gd name="T40" fmla="*/ 2147483646 w 9608"/>
                <a:gd name="T41" fmla="*/ 2147483646 h 6586"/>
                <a:gd name="T42" fmla="*/ 2147483646 w 9608"/>
                <a:gd name="T43" fmla="*/ 2147483646 h 6586"/>
                <a:gd name="T44" fmla="*/ 2147483646 w 9608"/>
                <a:gd name="T45" fmla="*/ 2147483646 h 6586"/>
                <a:gd name="T46" fmla="*/ 2147483646 w 9608"/>
                <a:gd name="T47" fmla="*/ 2147483646 h 6586"/>
                <a:gd name="T48" fmla="*/ 2147483646 w 9608"/>
                <a:gd name="T49" fmla="*/ 2147483646 h 6586"/>
                <a:gd name="T50" fmla="*/ 2147483646 w 9608"/>
                <a:gd name="T51" fmla="*/ 0 h 65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6" name="Google Shape;334;p5">
            <a:extLst>
              <a:ext uri="{FF2B5EF4-FFF2-40B4-BE49-F238E27FC236}">
                <a16:creationId xmlns:a16="http://schemas.microsoft.com/office/drawing/2014/main" id="{06654E7E-EA62-49D1-A2B5-9F9996EF8034}"/>
              </a:ext>
            </a:extLst>
          </p:cNvPr>
          <p:cNvSpPr>
            <a:spLocks/>
          </p:cNvSpPr>
          <p:nvPr/>
        </p:nvSpPr>
        <p:spPr bwMode="auto">
          <a:xfrm>
            <a:off x="8796338" y="6132514"/>
            <a:ext cx="217885" cy="420687"/>
          </a:xfrm>
          <a:custGeom>
            <a:avLst/>
            <a:gdLst>
              <a:gd name="T0" fmla="*/ 2147483646 w 3973"/>
              <a:gd name="T1" fmla="*/ 0 h 5922"/>
              <a:gd name="T2" fmla="*/ 2147483646 w 3973"/>
              <a:gd name="T3" fmla="*/ 0 h 5922"/>
              <a:gd name="T4" fmla="*/ 2147483646 w 3973"/>
              <a:gd name="T5" fmla="*/ 2147483646 h 5922"/>
              <a:gd name="T6" fmla="*/ 2147483646 w 3973"/>
              <a:gd name="T7" fmla="*/ 2147483646 h 5922"/>
              <a:gd name="T8" fmla="*/ 2147483646 w 3973"/>
              <a:gd name="T9" fmla="*/ 2147483646 h 5922"/>
              <a:gd name="T10" fmla="*/ 2147483646 w 3973"/>
              <a:gd name="T11" fmla="*/ 2147483646 h 5922"/>
              <a:gd name="T12" fmla="*/ 2147483646 w 3973"/>
              <a:gd name="T13" fmla="*/ 2147483646 h 5922"/>
              <a:gd name="T14" fmla="*/ 2147483646 w 3973"/>
              <a:gd name="T15" fmla="*/ 2147483646 h 5922"/>
              <a:gd name="T16" fmla="*/ 2147483646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7" name="Google Shape;335;p5">
            <a:extLst>
              <a:ext uri="{FF2B5EF4-FFF2-40B4-BE49-F238E27FC236}">
                <a16:creationId xmlns:a16="http://schemas.microsoft.com/office/drawing/2014/main" id="{C45923E9-BA72-4209-B7A4-1F9D48FA4F37}"/>
              </a:ext>
            </a:extLst>
          </p:cNvPr>
          <p:cNvSpPr>
            <a:spLocks/>
          </p:cNvSpPr>
          <p:nvPr/>
        </p:nvSpPr>
        <p:spPr bwMode="auto">
          <a:xfrm>
            <a:off x="8248650" y="6045200"/>
            <a:ext cx="253604" cy="292100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8" name="Google Shape;336;p5">
            <a:extLst>
              <a:ext uri="{FF2B5EF4-FFF2-40B4-BE49-F238E27FC236}">
                <a16:creationId xmlns:a16="http://schemas.microsoft.com/office/drawing/2014/main" id="{9EE70B43-977F-4F03-885E-21BC14BD6504}"/>
              </a:ext>
            </a:extLst>
          </p:cNvPr>
          <p:cNvSpPr/>
          <p:nvPr/>
        </p:nvSpPr>
        <p:spPr>
          <a:xfrm>
            <a:off x="8001000" y="5349876"/>
            <a:ext cx="247650" cy="295275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9" name="Google Shape;337;p5">
            <a:extLst>
              <a:ext uri="{FF2B5EF4-FFF2-40B4-BE49-F238E27FC236}">
                <a16:creationId xmlns:a16="http://schemas.microsoft.com/office/drawing/2014/main" id="{89EC3D26-841F-4792-9BA5-E35369E34F29}"/>
              </a:ext>
            </a:extLst>
          </p:cNvPr>
          <p:cNvSpPr/>
          <p:nvPr/>
        </p:nvSpPr>
        <p:spPr>
          <a:xfrm>
            <a:off x="8621316" y="1441450"/>
            <a:ext cx="233363" cy="241300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0" name="Google Shape;338;p5">
            <a:extLst>
              <a:ext uri="{FF2B5EF4-FFF2-40B4-BE49-F238E27FC236}">
                <a16:creationId xmlns:a16="http://schemas.microsoft.com/office/drawing/2014/main" id="{22E887CF-01A7-421D-8E9F-32C12E4014DC}"/>
              </a:ext>
            </a:extLst>
          </p:cNvPr>
          <p:cNvSpPr>
            <a:spLocks/>
          </p:cNvSpPr>
          <p:nvPr/>
        </p:nvSpPr>
        <p:spPr bwMode="auto">
          <a:xfrm>
            <a:off x="8548688" y="2084389"/>
            <a:ext cx="313135" cy="587375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1" name="Google Shape;339;p5">
            <a:extLst>
              <a:ext uri="{FF2B5EF4-FFF2-40B4-BE49-F238E27FC236}">
                <a16:creationId xmlns:a16="http://schemas.microsoft.com/office/drawing/2014/main" id="{41C6BD99-46D0-494D-893A-D7E8A34FEB5E}"/>
              </a:ext>
            </a:extLst>
          </p:cNvPr>
          <p:cNvSpPr>
            <a:spLocks/>
          </p:cNvSpPr>
          <p:nvPr/>
        </p:nvSpPr>
        <p:spPr bwMode="auto">
          <a:xfrm>
            <a:off x="8714185" y="5168901"/>
            <a:ext cx="253603" cy="33496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2147483646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2147483646 h 6358"/>
              <a:gd name="T108" fmla="*/ 2147483646 w 6432"/>
              <a:gd name="T109" fmla="*/ 2147483646 h 6358"/>
              <a:gd name="T110" fmla="*/ 2147483646 w 6432"/>
              <a:gd name="T111" fmla="*/ 2147483646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2" name="Google Shape;340;p5">
            <a:extLst>
              <a:ext uri="{FF2B5EF4-FFF2-40B4-BE49-F238E27FC236}">
                <a16:creationId xmlns:a16="http://schemas.microsoft.com/office/drawing/2014/main" id="{A194DAD0-909D-4DA4-86C5-A5BEEF8BA846}"/>
              </a:ext>
            </a:extLst>
          </p:cNvPr>
          <p:cNvSpPr>
            <a:spLocks/>
          </p:cNvSpPr>
          <p:nvPr/>
        </p:nvSpPr>
        <p:spPr bwMode="auto">
          <a:xfrm>
            <a:off x="8735616" y="704851"/>
            <a:ext cx="209550" cy="2762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2147483646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2147483646 h 6358"/>
              <a:gd name="T108" fmla="*/ 2147483646 w 6432"/>
              <a:gd name="T109" fmla="*/ 2147483646 h 6358"/>
              <a:gd name="T110" fmla="*/ 2147483646 w 6432"/>
              <a:gd name="T111" fmla="*/ 2147483646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3" name="Google Shape;341;p5">
            <a:extLst>
              <a:ext uri="{FF2B5EF4-FFF2-40B4-BE49-F238E27FC236}">
                <a16:creationId xmlns:a16="http://schemas.microsoft.com/office/drawing/2014/main" id="{95AA611E-7C09-49B1-B30F-7E69BFF6E30C}"/>
              </a:ext>
            </a:extLst>
          </p:cNvPr>
          <p:cNvSpPr>
            <a:spLocks/>
          </p:cNvSpPr>
          <p:nvPr/>
        </p:nvSpPr>
        <p:spPr bwMode="auto">
          <a:xfrm rot="19480381">
            <a:off x="7995048" y="2451101"/>
            <a:ext cx="226219" cy="176213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4" name="Google Shape;342;p5">
            <a:extLst>
              <a:ext uri="{FF2B5EF4-FFF2-40B4-BE49-F238E27FC236}">
                <a16:creationId xmlns:a16="http://schemas.microsoft.com/office/drawing/2014/main" id="{B4821392-1483-449D-B6D2-B8A2D4E95343}"/>
              </a:ext>
            </a:extLst>
          </p:cNvPr>
          <p:cNvSpPr>
            <a:spLocks/>
          </p:cNvSpPr>
          <p:nvPr/>
        </p:nvSpPr>
        <p:spPr bwMode="auto">
          <a:xfrm>
            <a:off x="2563416" y="2517775"/>
            <a:ext cx="390525" cy="488950"/>
          </a:xfrm>
          <a:custGeom>
            <a:avLst/>
            <a:gdLst>
              <a:gd name="T0" fmla="*/ 2147483646 w 6453"/>
              <a:gd name="T1" fmla="*/ 0 h 6222"/>
              <a:gd name="T2" fmla="*/ 2147483646 w 6453"/>
              <a:gd name="T3" fmla="*/ 2147483646 h 6222"/>
              <a:gd name="T4" fmla="*/ 2147483646 w 6453"/>
              <a:gd name="T5" fmla="*/ 2147483646 h 6222"/>
              <a:gd name="T6" fmla="*/ 2147483646 w 6453"/>
              <a:gd name="T7" fmla="*/ 2147483646 h 6222"/>
              <a:gd name="T8" fmla="*/ 2147483646 w 6453"/>
              <a:gd name="T9" fmla="*/ 2147483646 h 6222"/>
              <a:gd name="T10" fmla="*/ 2147483646 w 6453"/>
              <a:gd name="T11" fmla="*/ 2147483646 h 6222"/>
              <a:gd name="T12" fmla="*/ 2147483646 w 6453"/>
              <a:gd name="T13" fmla="*/ 2147483646 h 6222"/>
              <a:gd name="T14" fmla="*/ 2147483646 w 6453"/>
              <a:gd name="T15" fmla="*/ 2147483646 h 6222"/>
              <a:gd name="T16" fmla="*/ 2147483646 w 6453"/>
              <a:gd name="T17" fmla="*/ 2147483646 h 6222"/>
              <a:gd name="T18" fmla="*/ 2147483646 w 6453"/>
              <a:gd name="T19" fmla="*/ 2147483646 h 6222"/>
              <a:gd name="T20" fmla="*/ 2147483646 w 6453"/>
              <a:gd name="T21" fmla="*/ 2147483646 h 6222"/>
              <a:gd name="T22" fmla="*/ 2147483646 w 6453"/>
              <a:gd name="T23" fmla="*/ 2147483646 h 6222"/>
              <a:gd name="T24" fmla="*/ 2147483646 w 6453"/>
              <a:gd name="T25" fmla="*/ 2147483646 h 6222"/>
              <a:gd name="T26" fmla="*/ 2147483646 w 6453"/>
              <a:gd name="T27" fmla="*/ 2147483646 h 6222"/>
              <a:gd name="T28" fmla="*/ 2147483646 w 6453"/>
              <a:gd name="T29" fmla="*/ 0 h 62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453" h="6222" extrusionOk="0">
                <a:moveTo>
                  <a:pt x="2237" y="0"/>
                </a:moveTo>
                <a:cubicBezTo>
                  <a:pt x="2228" y="0"/>
                  <a:pt x="2220" y="3"/>
                  <a:pt x="2214" y="8"/>
                </a:cubicBezTo>
                <a:cubicBezTo>
                  <a:pt x="2062" y="142"/>
                  <a:pt x="1795" y="2240"/>
                  <a:pt x="1795" y="2240"/>
                </a:cubicBezTo>
                <a:cubicBezTo>
                  <a:pt x="1795" y="2240"/>
                  <a:pt x="77" y="2857"/>
                  <a:pt x="39" y="3236"/>
                </a:cubicBezTo>
                <a:cubicBezTo>
                  <a:pt x="0" y="3617"/>
                  <a:pt x="2043" y="4113"/>
                  <a:pt x="2043" y="4113"/>
                </a:cubicBezTo>
                <a:cubicBezTo>
                  <a:pt x="2043" y="4113"/>
                  <a:pt x="1641" y="6059"/>
                  <a:pt x="2042" y="6212"/>
                </a:cubicBezTo>
                <a:cubicBezTo>
                  <a:pt x="2058" y="6218"/>
                  <a:pt x="2076" y="6221"/>
                  <a:pt x="2095" y="6221"/>
                </a:cubicBezTo>
                <a:cubicBezTo>
                  <a:pt x="2551" y="6221"/>
                  <a:pt x="3805" y="4532"/>
                  <a:pt x="3805" y="4532"/>
                </a:cubicBezTo>
                <a:cubicBezTo>
                  <a:pt x="3805" y="4532"/>
                  <a:pt x="5142" y="5085"/>
                  <a:pt x="5634" y="5085"/>
                </a:cubicBezTo>
                <a:cubicBezTo>
                  <a:pt x="5720" y="5085"/>
                  <a:pt x="5781" y="5068"/>
                  <a:pt x="5804" y="5028"/>
                </a:cubicBezTo>
                <a:cubicBezTo>
                  <a:pt x="5956" y="4762"/>
                  <a:pt x="5002" y="3236"/>
                  <a:pt x="5002" y="3236"/>
                </a:cubicBezTo>
                <a:cubicBezTo>
                  <a:pt x="5002" y="3236"/>
                  <a:pt x="6452" y="1478"/>
                  <a:pt x="6300" y="1210"/>
                </a:cubicBezTo>
                <a:cubicBezTo>
                  <a:pt x="6272" y="1163"/>
                  <a:pt x="6168" y="1143"/>
                  <a:pt x="6015" y="1143"/>
                </a:cubicBezTo>
                <a:cubicBezTo>
                  <a:pt x="5313" y="1143"/>
                  <a:pt x="3589" y="1555"/>
                  <a:pt x="3589" y="1555"/>
                </a:cubicBezTo>
                <a:cubicBezTo>
                  <a:pt x="3589" y="1555"/>
                  <a:pt x="2459" y="0"/>
                  <a:pt x="2237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5" name="Google Shape;348;p5">
            <a:extLst>
              <a:ext uri="{FF2B5EF4-FFF2-40B4-BE49-F238E27FC236}">
                <a16:creationId xmlns:a16="http://schemas.microsoft.com/office/drawing/2014/main" id="{F7D7D73C-EA59-439F-934C-C413BFE4BC64}"/>
              </a:ext>
            </a:extLst>
          </p:cNvPr>
          <p:cNvSpPr/>
          <p:nvPr/>
        </p:nvSpPr>
        <p:spPr>
          <a:xfrm>
            <a:off x="477441" y="4967288"/>
            <a:ext cx="251222" cy="32385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6" name="Google Shape;349;p5">
            <a:extLst>
              <a:ext uri="{FF2B5EF4-FFF2-40B4-BE49-F238E27FC236}">
                <a16:creationId xmlns:a16="http://schemas.microsoft.com/office/drawing/2014/main" id="{166B934A-1F48-4657-B750-F02C36968C8C}"/>
              </a:ext>
            </a:extLst>
          </p:cNvPr>
          <p:cNvSpPr/>
          <p:nvPr/>
        </p:nvSpPr>
        <p:spPr>
          <a:xfrm>
            <a:off x="0" y="4187826"/>
            <a:ext cx="477441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7" name="Google Shape;350;p5">
            <a:extLst>
              <a:ext uri="{FF2B5EF4-FFF2-40B4-BE49-F238E27FC236}">
                <a16:creationId xmlns:a16="http://schemas.microsoft.com/office/drawing/2014/main" id="{EBAEA04A-5F30-44CD-982A-D5CF8B7B1D9A}"/>
              </a:ext>
            </a:extLst>
          </p:cNvPr>
          <p:cNvSpPr>
            <a:spLocks/>
          </p:cNvSpPr>
          <p:nvPr/>
        </p:nvSpPr>
        <p:spPr bwMode="auto">
          <a:xfrm>
            <a:off x="153592" y="1925638"/>
            <a:ext cx="250031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8" name="Google Shape;351;p5">
            <a:extLst>
              <a:ext uri="{FF2B5EF4-FFF2-40B4-BE49-F238E27FC236}">
                <a16:creationId xmlns:a16="http://schemas.microsoft.com/office/drawing/2014/main" id="{51DD8351-593E-4623-9EC2-C07C5134DDAC}"/>
              </a:ext>
            </a:extLst>
          </p:cNvPr>
          <p:cNvSpPr/>
          <p:nvPr/>
        </p:nvSpPr>
        <p:spPr>
          <a:xfrm flipH="1">
            <a:off x="8704660" y="2959100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9" name="Google Shape;352;p5">
            <a:extLst>
              <a:ext uri="{FF2B5EF4-FFF2-40B4-BE49-F238E27FC236}">
                <a16:creationId xmlns:a16="http://schemas.microsoft.com/office/drawing/2014/main" id="{B4C932F0-5409-4B8E-B169-7196407DB91E}"/>
              </a:ext>
            </a:extLst>
          </p:cNvPr>
          <p:cNvSpPr/>
          <p:nvPr/>
        </p:nvSpPr>
        <p:spPr>
          <a:xfrm>
            <a:off x="8167687" y="3328988"/>
            <a:ext cx="233363" cy="241300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43" name="Google Shape;343;p5"/>
          <p:cNvSpPr txBox="1">
            <a:spLocks noGrp="1"/>
          </p:cNvSpPr>
          <p:nvPr>
            <p:ph type="subTitle" idx="1"/>
          </p:nvPr>
        </p:nvSpPr>
        <p:spPr>
          <a:xfrm>
            <a:off x="3950200" y="4325267"/>
            <a:ext cx="2616000" cy="14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"/>
          <p:cNvSpPr txBox="1">
            <a:spLocks noGrp="1"/>
          </p:cNvSpPr>
          <p:nvPr>
            <p:ph type="subTitle" idx="2"/>
          </p:nvPr>
        </p:nvSpPr>
        <p:spPr>
          <a:xfrm>
            <a:off x="3950200" y="1799767"/>
            <a:ext cx="2616000" cy="140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"/>
          <p:cNvSpPr txBox="1">
            <a:spLocks noGrp="1"/>
          </p:cNvSpPr>
          <p:nvPr>
            <p:ph type="title"/>
          </p:nvPr>
        </p:nvSpPr>
        <p:spPr>
          <a:xfrm>
            <a:off x="713225" y="2421767"/>
            <a:ext cx="2616000" cy="2008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"/>
          <p:cNvSpPr txBox="1">
            <a:spLocks noGrp="1"/>
          </p:cNvSpPr>
          <p:nvPr>
            <p:ph type="subTitle" idx="3"/>
          </p:nvPr>
        </p:nvSpPr>
        <p:spPr>
          <a:xfrm>
            <a:off x="3951975" y="1097267"/>
            <a:ext cx="3814200" cy="61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347" name="Google Shape;347;p5"/>
          <p:cNvSpPr txBox="1">
            <a:spLocks noGrp="1"/>
          </p:cNvSpPr>
          <p:nvPr>
            <p:ph type="subTitle" idx="4"/>
          </p:nvPr>
        </p:nvSpPr>
        <p:spPr>
          <a:xfrm>
            <a:off x="3951975" y="3624333"/>
            <a:ext cx="3814200" cy="61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None/>
              <a:defRPr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1409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6">
            <a:extLst>
              <a:ext uri="{FF2B5EF4-FFF2-40B4-BE49-F238E27FC236}">
                <a16:creationId xmlns:a16="http://schemas.microsoft.com/office/drawing/2014/main" id="{AEB2800F-534F-459A-8D7C-820DDC0101A7}"/>
              </a:ext>
            </a:extLst>
          </p:cNvPr>
          <p:cNvSpPr/>
          <p:nvPr/>
        </p:nvSpPr>
        <p:spPr>
          <a:xfrm>
            <a:off x="477441" y="1290638"/>
            <a:ext cx="251222" cy="32385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" name="Google Shape;356;p6">
            <a:extLst>
              <a:ext uri="{FF2B5EF4-FFF2-40B4-BE49-F238E27FC236}">
                <a16:creationId xmlns:a16="http://schemas.microsoft.com/office/drawing/2014/main" id="{3B995B63-B246-46E1-8F22-4AE3DDDEACD5}"/>
              </a:ext>
            </a:extLst>
          </p:cNvPr>
          <p:cNvSpPr/>
          <p:nvPr/>
        </p:nvSpPr>
        <p:spPr>
          <a:xfrm>
            <a:off x="0" y="511176"/>
            <a:ext cx="477441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357;p6">
            <a:extLst>
              <a:ext uri="{FF2B5EF4-FFF2-40B4-BE49-F238E27FC236}">
                <a16:creationId xmlns:a16="http://schemas.microsoft.com/office/drawing/2014/main" id="{6451946C-9134-475C-A890-7BD189C6952E}"/>
              </a:ext>
            </a:extLst>
          </p:cNvPr>
          <p:cNvSpPr/>
          <p:nvPr/>
        </p:nvSpPr>
        <p:spPr>
          <a:xfrm rot="10800000">
            <a:off x="8666560" y="4979989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6" name="Google Shape;358;p6">
            <a:extLst>
              <a:ext uri="{FF2B5EF4-FFF2-40B4-BE49-F238E27FC236}">
                <a16:creationId xmlns:a16="http://schemas.microsoft.com/office/drawing/2014/main" id="{F6A69ED4-FC70-4363-871B-B42480CCE73F}"/>
              </a:ext>
            </a:extLst>
          </p:cNvPr>
          <p:cNvSpPr>
            <a:spLocks/>
          </p:cNvSpPr>
          <p:nvPr/>
        </p:nvSpPr>
        <p:spPr bwMode="auto">
          <a:xfrm>
            <a:off x="8578454" y="4926013"/>
            <a:ext cx="135731" cy="207962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7" name="Google Shape;359;p6">
            <a:extLst>
              <a:ext uri="{FF2B5EF4-FFF2-40B4-BE49-F238E27FC236}">
                <a16:creationId xmlns:a16="http://schemas.microsoft.com/office/drawing/2014/main" id="{DA1A81EE-9FDF-4ED1-85BB-1DE1898F6D84}"/>
              </a:ext>
            </a:extLst>
          </p:cNvPr>
          <p:cNvGrpSpPr>
            <a:grpSpLocks/>
          </p:cNvGrpSpPr>
          <p:nvPr/>
        </p:nvGrpSpPr>
        <p:grpSpPr bwMode="auto">
          <a:xfrm>
            <a:off x="8323660" y="5778500"/>
            <a:ext cx="645319" cy="539750"/>
            <a:chOff x="6925510" y="205316"/>
            <a:chExt cx="905688" cy="530354"/>
          </a:xfrm>
        </p:grpSpPr>
        <p:sp>
          <p:nvSpPr>
            <p:cNvPr id="8" name="Google Shape;360;p6">
              <a:extLst>
                <a:ext uri="{FF2B5EF4-FFF2-40B4-BE49-F238E27FC236}">
                  <a16:creationId xmlns:a16="http://schemas.microsoft.com/office/drawing/2014/main" id="{B0C60246-27AB-4B0F-BE3C-13F3D7A2849B}"/>
                </a:ext>
              </a:extLst>
            </p:cNvPr>
            <p:cNvSpPr/>
            <p:nvPr/>
          </p:nvSpPr>
          <p:spPr>
            <a:xfrm>
              <a:off x="7092611" y="213116"/>
              <a:ext cx="569814" cy="516315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9" name="Google Shape;361;p6">
              <a:extLst>
                <a:ext uri="{FF2B5EF4-FFF2-40B4-BE49-F238E27FC236}">
                  <a16:creationId xmlns:a16="http://schemas.microsoft.com/office/drawing/2014/main" id="{E66D2752-FB08-484A-BC9B-1BD859D08D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362;p6">
              <a:extLst>
                <a:ext uri="{FF2B5EF4-FFF2-40B4-BE49-F238E27FC236}">
                  <a16:creationId xmlns:a16="http://schemas.microsoft.com/office/drawing/2014/main" id="{A4720F7A-1A6C-46F9-B529-BF65844B0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363;p6">
              <a:extLst>
                <a:ext uri="{FF2B5EF4-FFF2-40B4-BE49-F238E27FC236}">
                  <a16:creationId xmlns:a16="http://schemas.microsoft.com/office/drawing/2014/main" id="{3C7A137A-8B0F-4056-BCE8-22EB8ADE0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364;p6">
              <a:extLst>
                <a:ext uri="{FF2B5EF4-FFF2-40B4-BE49-F238E27FC236}">
                  <a16:creationId xmlns:a16="http://schemas.microsoft.com/office/drawing/2014/main" id="{D8DDBA65-9EA7-418F-A305-E34762FC3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365;p6">
              <a:extLst>
                <a:ext uri="{FF2B5EF4-FFF2-40B4-BE49-F238E27FC236}">
                  <a16:creationId xmlns:a16="http://schemas.microsoft.com/office/drawing/2014/main" id="{6D6FBFE3-6B54-48DC-9C7B-19CCAD46C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4" name="Google Shape;366;p6">
            <a:extLst>
              <a:ext uri="{FF2B5EF4-FFF2-40B4-BE49-F238E27FC236}">
                <a16:creationId xmlns:a16="http://schemas.microsoft.com/office/drawing/2014/main" id="{79637962-3F97-4075-A5B9-4A61542A8A40}"/>
              </a:ext>
            </a:extLst>
          </p:cNvPr>
          <p:cNvSpPr>
            <a:spLocks/>
          </p:cNvSpPr>
          <p:nvPr/>
        </p:nvSpPr>
        <p:spPr bwMode="auto">
          <a:xfrm>
            <a:off x="8852298" y="6319838"/>
            <a:ext cx="248840" cy="328612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5" name="Google Shape;367;p6">
            <a:extLst>
              <a:ext uri="{FF2B5EF4-FFF2-40B4-BE49-F238E27FC236}">
                <a16:creationId xmlns:a16="http://schemas.microsoft.com/office/drawing/2014/main" id="{C067F199-B5BA-445A-ABA5-C18138CCB299}"/>
              </a:ext>
            </a:extLst>
          </p:cNvPr>
          <p:cNvSpPr>
            <a:spLocks/>
          </p:cNvSpPr>
          <p:nvPr/>
        </p:nvSpPr>
        <p:spPr bwMode="auto">
          <a:xfrm>
            <a:off x="658416" y="309563"/>
            <a:ext cx="251222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54" name="Google Shape;354;p6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601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71;p7">
            <a:extLst>
              <a:ext uri="{FF2B5EF4-FFF2-40B4-BE49-F238E27FC236}">
                <a16:creationId xmlns:a16="http://schemas.microsoft.com/office/drawing/2014/main" id="{9AD69950-DBA0-4F3D-929A-7FBC9DA7954A}"/>
              </a:ext>
            </a:extLst>
          </p:cNvPr>
          <p:cNvSpPr/>
          <p:nvPr/>
        </p:nvSpPr>
        <p:spPr>
          <a:xfrm>
            <a:off x="8430816" y="1698626"/>
            <a:ext cx="292894" cy="301625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372;p7">
            <a:extLst>
              <a:ext uri="{FF2B5EF4-FFF2-40B4-BE49-F238E27FC236}">
                <a16:creationId xmlns:a16="http://schemas.microsoft.com/office/drawing/2014/main" id="{EB44B933-4148-4D90-9D13-D20A1AC36986}"/>
              </a:ext>
            </a:extLst>
          </p:cNvPr>
          <p:cNvSpPr>
            <a:spLocks/>
          </p:cNvSpPr>
          <p:nvPr/>
        </p:nvSpPr>
        <p:spPr bwMode="auto">
          <a:xfrm rot="20708237">
            <a:off x="8382000" y="2586039"/>
            <a:ext cx="390525" cy="733425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" name="Google Shape;373;p7">
            <a:extLst>
              <a:ext uri="{FF2B5EF4-FFF2-40B4-BE49-F238E27FC236}">
                <a16:creationId xmlns:a16="http://schemas.microsoft.com/office/drawing/2014/main" id="{1A71AB75-B980-4DDD-80AF-45A4A016B277}"/>
              </a:ext>
            </a:extLst>
          </p:cNvPr>
          <p:cNvSpPr>
            <a:spLocks/>
          </p:cNvSpPr>
          <p:nvPr/>
        </p:nvSpPr>
        <p:spPr bwMode="auto">
          <a:xfrm>
            <a:off x="8590360" y="3962400"/>
            <a:ext cx="292894" cy="38576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2147483646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2147483646 h 6358"/>
              <a:gd name="T108" fmla="*/ 2147483646 w 6432"/>
              <a:gd name="T109" fmla="*/ 2147483646 h 6358"/>
              <a:gd name="T110" fmla="*/ 2147483646 w 6432"/>
              <a:gd name="T111" fmla="*/ 2147483646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950033"/>
            <a:ext cx="4449300" cy="24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530767"/>
            <a:ext cx="4032900" cy="100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664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75;p8">
            <a:extLst>
              <a:ext uri="{FF2B5EF4-FFF2-40B4-BE49-F238E27FC236}">
                <a16:creationId xmlns:a16="http://schemas.microsoft.com/office/drawing/2014/main" id="{C9D77F8E-019B-4485-8AD4-7FADFC59BA3C}"/>
              </a:ext>
            </a:extLst>
          </p:cNvPr>
          <p:cNvSpPr/>
          <p:nvPr/>
        </p:nvSpPr>
        <p:spPr>
          <a:xfrm rot="21599975" flipH="1">
            <a:off x="2475310" y="2571750"/>
            <a:ext cx="4276725" cy="2136775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4" name="Google Shape;376;p8">
            <a:extLst>
              <a:ext uri="{FF2B5EF4-FFF2-40B4-BE49-F238E27FC236}">
                <a16:creationId xmlns:a16="http://schemas.microsoft.com/office/drawing/2014/main" id="{DCF721A1-F92F-4011-827B-B5686333F416}"/>
              </a:ext>
            </a:extLst>
          </p:cNvPr>
          <p:cNvGrpSpPr>
            <a:grpSpLocks/>
          </p:cNvGrpSpPr>
          <p:nvPr/>
        </p:nvGrpSpPr>
        <p:grpSpPr bwMode="auto">
          <a:xfrm rot="19752880" flipH="1">
            <a:off x="772716" y="2768600"/>
            <a:ext cx="514350" cy="666750"/>
            <a:chOff x="8667201" y="2266387"/>
            <a:chExt cx="389754" cy="378681"/>
          </a:xfrm>
        </p:grpSpPr>
        <p:sp>
          <p:nvSpPr>
            <p:cNvPr id="5" name="Google Shape;377;p8">
              <a:extLst>
                <a:ext uri="{FF2B5EF4-FFF2-40B4-BE49-F238E27FC236}">
                  <a16:creationId xmlns:a16="http://schemas.microsoft.com/office/drawing/2014/main" id="{18A7EFAB-7D56-4887-92B7-8B3979085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7201" y="2268670"/>
              <a:ext cx="389754" cy="376398"/>
            </a:xfrm>
            <a:custGeom>
              <a:avLst/>
              <a:gdLst>
                <a:gd name="T0" fmla="*/ 2147483646 w 8025"/>
                <a:gd name="T1" fmla="*/ 0 h 7750"/>
                <a:gd name="T2" fmla="*/ 2147483646 w 8025"/>
                <a:gd name="T3" fmla="*/ 2147483646 h 7750"/>
                <a:gd name="T4" fmla="*/ 2147483646 w 8025"/>
                <a:gd name="T5" fmla="*/ 2147483646 h 7750"/>
                <a:gd name="T6" fmla="*/ 2147483646 w 8025"/>
                <a:gd name="T7" fmla="*/ 2147483646 h 7750"/>
                <a:gd name="T8" fmla="*/ 2147483646 w 8025"/>
                <a:gd name="T9" fmla="*/ 2147483646 h 7750"/>
                <a:gd name="T10" fmla="*/ 2147483646 w 8025"/>
                <a:gd name="T11" fmla="*/ 2147483646 h 7750"/>
                <a:gd name="T12" fmla="*/ 2147483646 w 8025"/>
                <a:gd name="T13" fmla="*/ 2147483646 h 7750"/>
                <a:gd name="T14" fmla="*/ 2147483646 w 8025"/>
                <a:gd name="T15" fmla="*/ 2147483646 h 7750"/>
                <a:gd name="T16" fmla="*/ 2147483646 w 8025"/>
                <a:gd name="T17" fmla="*/ 2147483646 h 7750"/>
                <a:gd name="T18" fmla="*/ 2147483646 w 8025"/>
                <a:gd name="T19" fmla="*/ 2147483646 h 7750"/>
                <a:gd name="T20" fmla="*/ 2147483646 w 8025"/>
                <a:gd name="T21" fmla="*/ 0 h 77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6" name="Google Shape;378;p8">
              <a:extLst>
                <a:ext uri="{FF2B5EF4-FFF2-40B4-BE49-F238E27FC236}">
                  <a16:creationId xmlns:a16="http://schemas.microsoft.com/office/drawing/2014/main" id="{2E521B67-30FC-429C-919C-369DB02DE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9779" y="2323259"/>
              <a:ext cx="82613" cy="78728"/>
            </a:xfrm>
            <a:custGeom>
              <a:avLst/>
              <a:gdLst>
                <a:gd name="T0" fmla="*/ 2147483646 w 1701"/>
                <a:gd name="T1" fmla="*/ 0 h 1621"/>
                <a:gd name="T2" fmla="*/ 2147483646 w 1701"/>
                <a:gd name="T3" fmla="*/ 2147483646 h 1621"/>
                <a:gd name="T4" fmla="*/ 2147483646 w 1701"/>
                <a:gd name="T5" fmla="*/ 2147483646 h 1621"/>
                <a:gd name="T6" fmla="*/ 2147483646 w 1701"/>
                <a:gd name="T7" fmla="*/ 2147483646 h 1621"/>
                <a:gd name="T8" fmla="*/ 2147483646 w 1701"/>
                <a:gd name="T9" fmla="*/ 2147483646 h 1621"/>
                <a:gd name="T10" fmla="*/ 2147483646 w 1701"/>
                <a:gd name="T11" fmla="*/ 2147483646 h 1621"/>
                <a:gd name="T12" fmla="*/ 2147483646 w 1701"/>
                <a:gd name="T13" fmla="*/ 2147483646 h 1621"/>
                <a:gd name="T14" fmla="*/ 2147483646 w 1701"/>
                <a:gd name="T15" fmla="*/ 2147483646 h 1621"/>
                <a:gd name="T16" fmla="*/ 2147483646 w 1701"/>
                <a:gd name="T17" fmla="*/ 0 h 16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379;p8">
              <a:extLst>
                <a:ext uri="{FF2B5EF4-FFF2-40B4-BE49-F238E27FC236}">
                  <a16:creationId xmlns:a16="http://schemas.microsoft.com/office/drawing/2014/main" id="{C1583670-B829-49B7-949E-14FBD4757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9310" y="2266387"/>
              <a:ext cx="28169" cy="90773"/>
            </a:xfrm>
            <a:custGeom>
              <a:avLst/>
              <a:gdLst>
                <a:gd name="T0" fmla="*/ 2147483646 w 580"/>
                <a:gd name="T1" fmla="*/ 2147483646 h 1869"/>
                <a:gd name="T2" fmla="*/ 2147483646 w 580"/>
                <a:gd name="T3" fmla="*/ 2147483646 h 1869"/>
                <a:gd name="T4" fmla="*/ 2147483646 w 580"/>
                <a:gd name="T5" fmla="*/ 2147483646 h 1869"/>
                <a:gd name="T6" fmla="*/ 2147483646 w 580"/>
                <a:gd name="T7" fmla="*/ 2147483646 h 1869"/>
                <a:gd name="T8" fmla="*/ 2147483646 w 580"/>
                <a:gd name="T9" fmla="*/ 2147483646 h 1869"/>
                <a:gd name="T10" fmla="*/ 2147483646 w 580"/>
                <a:gd name="T11" fmla="*/ 2147483646 h 1869"/>
                <a:gd name="T12" fmla="*/ 2147483646 w 580"/>
                <a:gd name="T13" fmla="*/ 2147483646 h 1869"/>
                <a:gd name="T14" fmla="*/ 2147483646 w 580"/>
                <a:gd name="T15" fmla="*/ 2147483646 h 1869"/>
                <a:gd name="T16" fmla="*/ 2147483646 w 580"/>
                <a:gd name="T17" fmla="*/ 2147483646 h 1869"/>
                <a:gd name="T18" fmla="*/ 2147483646 w 580"/>
                <a:gd name="T19" fmla="*/ 2147483646 h 1869"/>
                <a:gd name="T20" fmla="*/ 2147483646 w 580"/>
                <a:gd name="T21" fmla="*/ 2147483646 h 18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8" name="Google Shape;380;p8">
            <a:extLst>
              <a:ext uri="{FF2B5EF4-FFF2-40B4-BE49-F238E27FC236}">
                <a16:creationId xmlns:a16="http://schemas.microsoft.com/office/drawing/2014/main" id="{3B8CC6AA-CE1E-4802-BC54-304BF417C860}"/>
              </a:ext>
            </a:extLst>
          </p:cNvPr>
          <p:cNvSpPr/>
          <p:nvPr/>
        </p:nvSpPr>
        <p:spPr>
          <a:xfrm flipH="1">
            <a:off x="229791" y="1766888"/>
            <a:ext cx="395288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9" name="Google Shape;381;p8">
            <a:extLst>
              <a:ext uri="{FF2B5EF4-FFF2-40B4-BE49-F238E27FC236}">
                <a16:creationId xmlns:a16="http://schemas.microsoft.com/office/drawing/2014/main" id="{2BD8C9B0-F108-484D-AF27-4D151C128797}"/>
              </a:ext>
            </a:extLst>
          </p:cNvPr>
          <p:cNvGrpSpPr>
            <a:grpSpLocks/>
          </p:cNvGrpSpPr>
          <p:nvPr/>
        </p:nvGrpSpPr>
        <p:grpSpPr bwMode="auto">
          <a:xfrm>
            <a:off x="6996113" y="622301"/>
            <a:ext cx="1213247" cy="981075"/>
            <a:chOff x="478326" y="2825649"/>
            <a:chExt cx="1012293" cy="613511"/>
          </a:xfrm>
        </p:grpSpPr>
        <p:sp>
          <p:nvSpPr>
            <p:cNvPr id="10" name="Google Shape;382;p8">
              <a:extLst>
                <a:ext uri="{FF2B5EF4-FFF2-40B4-BE49-F238E27FC236}">
                  <a16:creationId xmlns:a16="http://schemas.microsoft.com/office/drawing/2014/main" id="{4D78BDAA-1510-480B-8FE2-C534A39EA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383;p8">
              <a:extLst>
                <a:ext uri="{FF2B5EF4-FFF2-40B4-BE49-F238E27FC236}">
                  <a16:creationId xmlns:a16="http://schemas.microsoft.com/office/drawing/2014/main" id="{8197E1D9-2859-4D59-B05B-13989D89FDB5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2" name="Google Shape;384;p8">
              <a:extLst>
                <a:ext uri="{FF2B5EF4-FFF2-40B4-BE49-F238E27FC236}">
                  <a16:creationId xmlns:a16="http://schemas.microsoft.com/office/drawing/2014/main" id="{FA6BEFCA-7AB2-48C7-977C-A81B51664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385;p8">
              <a:extLst>
                <a:ext uri="{FF2B5EF4-FFF2-40B4-BE49-F238E27FC236}">
                  <a16:creationId xmlns:a16="http://schemas.microsoft.com/office/drawing/2014/main" id="{01387BEF-2E43-4DDE-9519-30101729B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386;p8">
              <a:extLst>
                <a:ext uri="{FF2B5EF4-FFF2-40B4-BE49-F238E27FC236}">
                  <a16:creationId xmlns:a16="http://schemas.microsoft.com/office/drawing/2014/main" id="{33B86C64-DA76-4260-BDB5-F3DDA1CEC2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5" name="Google Shape;387;p8">
            <a:extLst>
              <a:ext uri="{FF2B5EF4-FFF2-40B4-BE49-F238E27FC236}">
                <a16:creationId xmlns:a16="http://schemas.microsoft.com/office/drawing/2014/main" id="{7EDB1A95-5B3E-42C8-ABBE-2167DA1FAEF4}"/>
              </a:ext>
            </a:extLst>
          </p:cNvPr>
          <p:cNvSpPr/>
          <p:nvPr/>
        </p:nvSpPr>
        <p:spPr>
          <a:xfrm flipH="1">
            <a:off x="8524876" y="309563"/>
            <a:ext cx="394097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6" name="Google Shape;388;p8">
            <a:extLst>
              <a:ext uri="{FF2B5EF4-FFF2-40B4-BE49-F238E27FC236}">
                <a16:creationId xmlns:a16="http://schemas.microsoft.com/office/drawing/2014/main" id="{0D79315C-92B6-4D48-91BD-4733191E4EFC}"/>
              </a:ext>
            </a:extLst>
          </p:cNvPr>
          <p:cNvSpPr/>
          <p:nvPr/>
        </p:nvSpPr>
        <p:spPr>
          <a:xfrm flipH="1">
            <a:off x="8652273" y="3259139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7" name="Google Shape;389;p8">
            <a:extLst>
              <a:ext uri="{FF2B5EF4-FFF2-40B4-BE49-F238E27FC236}">
                <a16:creationId xmlns:a16="http://schemas.microsoft.com/office/drawing/2014/main" id="{53879FB4-3418-43B2-9308-120CB3220F79}"/>
              </a:ext>
            </a:extLst>
          </p:cNvPr>
          <p:cNvSpPr/>
          <p:nvPr/>
        </p:nvSpPr>
        <p:spPr>
          <a:xfrm rot="10800000" flipH="1">
            <a:off x="3838575" y="0"/>
            <a:ext cx="1509713" cy="64928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18" name="Google Shape;390;p8">
            <a:extLst>
              <a:ext uri="{FF2B5EF4-FFF2-40B4-BE49-F238E27FC236}">
                <a16:creationId xmlns:a16="http://schemas.microsoft.com/office/drawing/2014/main" id="{8CECE2B3-99CF-4852-AE78-51675991CD51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377238" y="5119688"/>
            <a:ext cx="582216" cy="1244600"/>
            <a:chOff x="304350" y="3911000"/>
            <a:chExt cx="581394" cy="933655"/>
          </a:xfrm>
        </p:grpSpPr>
        <p:sp>
          <p:nvSpPr>
            <p:cNvPr id="19" name="Google Shape;391;p8">
              <a:extLst>
                <a:ext uri="{FF2B5EF4-FFF2-40B4-BE49-F238E27FC236}">
                  <a16:creationId xmlns:a16="http://schemas.microsoft.com/office/drawing/2014/main" id="{BDBF0111-3622-49F1-A4CE-E599CE5853F1}"/>
                </a:ext>
              </a:extLst>
            </p:cNvPr>
            <p:cNvSpPr/>
            <p:nvPr/>
          </p:nvSpPr>
          <p:spPr>
            <a:xfrm>
              <a:off x="317429" y="4003889"/>
              <a:ext cx="91548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0" name="Google Shape;392;p8">
              <a:extLst>
                <a:ext uri="{FF2B5EF4-FFF2-40B4-BE49-F238E27FC236}">
                  <a16:creationId xmlns:a16="http://schemas.microsoft.com/office/drawing/2014/main" id="{4FCB2164-8DFE-42EC-B434-529D45A6D948}"/>
                </a:ext>
              </a:extLst>
            </p:cNvPr>
            <p:cNvSpPr/>
            <p:nvPr/>
          </p:nvSpPr>
          <p:spPr>
            <a:xfrm>
              <a:off x="441079" y="4041998"/>
              <a:ext cx="96304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1" name="Google Shape;393;p8">
              <a:extLst>
                <a:ext uri="{FF2B5EF4-FFF2-40B4-BE49-F238E27FC236}">
                  <a16:creationId xmlns:a16="http://schemas.microsoft.com/office/drawing/2014/main" id="{10DC5B18-9839-45FE-9EC2-662414BC0557}"/>
                </a:ext>
              </a:extLst>
            </p:cNvPr>
            <p:cNvSpPr/>
            <p:nvPr/>
          </p:nvSpPr>
          <p:spPr>
            <a:xfrm>
              <a:off x="304350" y="4190858"/>
              <a:ext cx="143863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2" name="Google Shape;394;p8">
              <a:extLst>
                <a:ext uri="{FF2B5EF4-FFF2-40B4-BE49-F238E27FC236}">
                  <a16:creationId xmlns:a16="http://schemas.microsoft.com/office/drawing/2014/main" id="{C7B4AFF2-BE18-49B0-9D62-684144C363F7}"/>
                </a:ext>
              </a:extLst>
            </p:cNvPr>
            <p:cNvSpPr/>
            <p:nvPr/>
          </p:nvSpPr>
          <p:spPr>
            <a:xfrm>
              <a:off x="507660" y="4205149"/>
              <a:ext cx="111761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3" name="Google Shape;395;p8">
              <a:extLst>
                <a:ext uri="{FF2B5EF4-FFF2-40B4-BE49-F238E27FC236}">
                  <a16:creationId xmlns:a16="http://schemas.microsoft.com/office/drawing/2014/main" id="{B6204414-18AD-4B77-8B50-E59EB2DDD8F0}"/>
                </a:ext>
              </a:extLst>
            </p:cNvPr>
            <p:cNvSpPr/>
            <p:nvPr/>
          </p:nvSpPr>
          <p:spPr>
            <a:xfrm>
              <a:off x="317429" y="4392118"/>
              <a:ext cx="234222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4" name="Google Shape;396;p8">
              <a:extLst>
                <a:ext uri="{FF2B5EF4-FFF2-40B4-BE49-F238E27FC236}">
                  <a16:creationId xmlns:a16="http://schemas.microsoft.com/office/drawing/2014/main" id="{52ABA7B8-A1EB-4D15-BDF6-2575970A95A0}"/>
                </a:ext>
              </a:extLst>
            </p:cNvPr>
            <p:cNvSpPr/>
            <p:nvPr/>
          </p:nvSpPr>
          <p:spPr>
            <a:xfrm>
              <a:off x="608720" y="4336146"/>
              <a:ext cx="115328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5" name="Google Shape;397;p8">
              <a:extLst>
                <a:ext uri="{FF2B5EF4-FFF2-40B4-BE49-F238E27FC236}">
                  <a16:creationId xmlns:a16="http://schemas.microsoft.com/office/drawing/2014/main" id="{936BD4D7-E7E3-48B5-8BD3-B192DFE4A376}"/>
                </a:ext>
              </a:extLst>
            </p:cNvPr>
            <p:cNvSpPr/>
            <p:nvPr/>
          </p:nvSpPr>
          <p:spPr>
            <a:xfrm>
              <a:off x="351908" y="4538597"/>
              <a:ext cx="297236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6" name="Google Shape;398;p8">
              <a:extLst>
                <a:ext uri="{FF2B5EF4-FFF2-40B4-BE49-F238E27FC236}">
                  <a16:creationId xmlns:a16="http://schemas.microsoft.com/office/drawing/2014/main" id="{41D0B0D5-E3D6-4668-BBBC-67E11A09CFAD}"/>
                </a:ext>
              </a:extLst>
            </p:cNvPr>
            <p:cNvSpPr/>
            <p:nvPr/>
          </p:nvSpPr>
          <p:spPr>
            <a:xfrm>
              <a:off x="733559" y="4511207"/>
              <a:ext cx="128406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7" name="Google Shape;399;p8">
              <a:extLst>
                <a:ext uri="{FF2B5EF4-FFF2-40B4-BE49-F238E27FC236}">
                  <a16:creationId xmlns:a16="http://schemas.microsoft.com/office/drawing/2014/main" id="{FDC7CDCB-7425-42F4-95AA-BA14722CE470}"/>
                </a:ext>
              </a:extLst>
            </p:cNvPr>
            <p:cNvSpPr/>
            <p:nvPr/>
          </p:nvSpPr>
          <p:spPr>
            <a:xfrm>
              <a:off x="436323" y="4691030"/>
              <a:ext cx="329337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8" name="Google Shape;400;p8">
              <a:extLst>
                <a:ext uri="{FF2B5EF4-FFF2-40B4-BE49-F238E27FC236}">
                  <a16:creationId xmlns:a16="http://schemas.microsoft.com/office/drawing/2014/main" id="{91773A84-0D84-4C68-8F1E-62FB86025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2147483646 w 11000"/>
                <a:gd name="T1" fmla="*/ 0 h 21246"/>
                <a:gd name="T2" fmla="*/ 2147483646 w 11000"/>
                <a:gd name="T3" fmla="*/ 2147483646 h 21246"/>
                <a:gd name="T4" fmla="*/ 2147483646 w 11000"/>
                <a:gd name="T5" fmla="*/ 2147483646 h 21246"/>
                <a:gd name="T6" fmla="*/ 2147483646 w 11000"/>
                <a:gd name="T7" fmla="*/ 2147483646 h 21246"/>
                <a:gd name="T8" fmla="*/ 2147483646 w 11000"/>
                <a:gd name="T9" fmla="*/ 2147483646 h 21246"/>
                <a:gd name="T10" fmla="*/ 2147483646 w 11000"/>
                <a:gd name="T11" fmla="*/ 2147483646 h 21246"/>
                <a:gd name="T12" fmla="*/ 2147483646 w 11000"/>
                <a:gd name="T13" fmla="*/ 2147483646 h 21246"/>
                <a:gd name="T14" fmla="*/ 2147483646 w 11000"/>
                <a:gd name="T15" fmla="*/ 2147483646 h 21246"/>
                <a:gd name="T16" fmla="*/ 2147483646 w 11000"/>
                <a:gd name="T17" fmla="*/ 2147483646 h 21246"/>
                <a:gd name="T18" fmla="*/ 2147483646 w 11000"/>
                <a:gd name="T19" fmla="*/ 2147483646 h 21246"/>
                <a:gd name="T20" fmla="*/ 2147483646 w 11000"/>
                <a:gd name="T21" fmla="*/ 2147483646 h 21246"/>
                <a:gd name="T22" fmla="*/ 2147483646 w 11000"/>
                <a:gd name="T23" fmla="*/ 2147483646 h 21246"/>
                <a:gd name="T24" fmla="*/ 2147483646 w 11000"/>
                <a:gd name="T25" fmla="*/ 2147483646 h 21246"/>
                <a:gd name="T26" fmla="*/ 2147483646 w 11000"/>
                <a:gd name="T27" fmla="*/ 2147483646 h 21246"/>
                <a:gd name="T28" fmla="*/ 2147483646 w 11000"/>
                <a:gd name="T29" fmla="*/ 2147483646 h 21246"/>
                <a:gd name="T30" fmla="*/ 2147483646 w 11000"/>
                <a:gd name="T31" fmla="*/ 2147483646 h 21246"/>
                <a:gd name="T32" fmla="*/ 2147483646 w 11000"/>
                <a:gd name="T33" fmla="*/ 2147483646 h 21246"/>
                <a:gd name="T34" fmla="*/ 2147483646 w 11000"/>
                <a:gd name="T35" fmla="*/ 2147483646 h 21246"/>
                <a:gd name="T36" fmla="*/ 2147483646 w 11000"/>
                <a:gd name="T37" fmla="*/ 2147483646 h 21246"/>
                <a:gd name="T38" fmla="*/ 2147483646 w 11000"/>
                <a:gd name="T39" fmla="*/ 2147483646 h 21246"/>
                <a:gd name="T40" fmla="*/ 2147483646 w 11000"/>
                <a:gd name="T41" fmla="*/ 2147483646 h 21246"/>
                <a:gd name="T42" fmla="*/ 2147483646 w 11000"/>
                <a:gd name="T43" fmla="*/ 2147483646 h 21246"/>
                <a:gd name="T44" fmla="*/ 2147483646 w 11000"/>
                <a:gd name="T45" fmla="*/ 2147483646 h 21246"/>
                <a:gd name="T46" fmla="*/ 2147483646 w 11000"/>
                <a:gd name="T47" fmla="*/ 2147483646 h 21246"/>
                <a:gd name="T48" fmla="*/ 2147483646 w 11000"/>
                <a:gd name="T49" fmla="*/ 2147483646 h 21246"/>
                <a:gd name="T50" fmla="*/ 2147483646 w 11000"/>
                <a:gd name="T51" fmla="*/ 2147483646 h 21246"/>
                <a:gd name="T52" fmla="*/ 2147483646 w 11000"/>
                <a:gd name="T53" fmla="*/ 2147483646 h 21246"/>
                <a:gd name="T54" fmla="*/ 2147483646 w 11000"/>
                <a:gd name="T55" fmla="*/ 2147483646 h 21246"/>
                <a:gd name="T56" fmla="*/ 2147483646 w 11000"/>
                <a:gd name="T57" fmla="*/ 2147483646 h 21246"/>
                <a:gd name="T58" fmla="*/ 2147483646 w 11000"/>
                <a:gd name="T59" fmla="*/ 2147483646 h 21246"/>
                <a:gd name="T60" fmla="*/ 2147483646 w 11000"/>
                <a:gd name="T61" fmla="*/ 2147483646 h 21246"/>
                <a:gd name="T62" fmla="*/ 214748364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29" name="Google Shape;401;p8">
            <a:extLst>
              <a:ext uri="{FF2B5EF4-FFF2-40B4-BE49-F238E27FC236}">
                <a16:creationId xmlns:a16="http://schemas.microsoft.com/office/drawing/2014/main" id="{EFFCAFB8-0035-4B10-A804-7155A2AA21F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209360" y="2063750"/>
            <a:ext cx="442913" cy="604838"/>
            <a:chOff x="918850" y="1629150"/>
            <a:chExt cx="442250" cy="453124"/>
          </a:xfrm>
        </p:grpSpPr>
        <p:sp>
          <p:nvSpPr>
            <p:cNvPr id="30" name="Google Shape;402;p8">
              <a:extLst>
                <a:ext uri="{FF2B5EF4-FFF2-40B4-BE49-F238E27FC236}">
                  <a16:creationId xmlns:a16="http://schemas.microsoft.com/office/drawing/2014/main" id="{ECE552E6-D3C8-476C-8F76-A114D576F30F}"/>
                </a:ext>
              </a:extLst>
            </p:cNvPr>
            <p:cNvSpPr/>
            <p:nvPr/>
          </p:nvSpPr>
          <p:spPr>
            <a:xfrm>
              <a:off x="1015147" y="1742134"/>
              <a:ext cx="268679" cy="244996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31" name="Google Shape;403;p8">
              <a:extLst>
                <a:ext uri="{FF2B5EF4-FFF2-40B4-BE49-F238E27FC236}">
                  <a16:creationId xmlns:a16="http://schemas.microsoft.com/office/drawing/2014/main" id="{33900936-D280-4C07-93F4-C84E40315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404;p8">
              <a:extLst>
                <a:ext uri="{FF2B5EF4-FFF2-40B4-BE49-F238E27FC236}">
                  <a16:creationId xmlns:a16="http://schemas.microsoft.com/office/drawing/2014/main" id="{9CE97D98-B6D3-44B7-82B5-F52485F48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3" name="Google Shape;405;p8">
              <a:extLst>
                <a:ext uri="{FF2B5EF4-FFF2-40B4-BE49-F238E27FC236}">
                  <a16:creationId xmlns:a16="http://schemas.microsoft.com/office/drawing/2014/main" id="{665046C4-20AE-47A4-AE36-66CF9B14D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4" name="Google Shape;406;p8">
              <a:extLst>
                <a:ext uri="{FF2B5EF4-FFF2-40B4-BE49-F238E27FC236}">
                  <a16:creationId xmlns:a16="http://schemas.microsoft.com/office/drawing/2014/main" id="{F2B829E3-27C5-4A0B-BE85-85AA4F3C0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5" name="Google Shape;407;p8">
              <a:extLst>
                <a:ext uri="{FF2B5EF4-FFF2-40B4-BE49-F238E27FC236}">
                  <a16:creationId xmlns:a16="http://schemas.microsoft.com/office/drawing/2014/main" id="{B5855942-300C-41E7-94F4-D266E4532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6" name="Google Shape;408;p8">
              <a:extLst>
                <a:ext uri="{FF2B5EF4-FFF2-40B4-BE49-F238E27FC236}">
                  <a16:creationId xmlns:a16="http://schemas.microsoft.com/office/drawing/2014/main" id="{E5E9C765-8928-4D2C-B397-E6AF59740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7" name="Google Shape;409;p8">
              <a:extLst>
                <a:ext uri="{FF2B5EF4-FFF2-40B4-BE49-F238E27FC236}">
                  <a16:creationId xmlns:a16="http://schemas.microsoft.com/office/drawing/2014/main" id="{FDFD3D3F-313E-4C55-A306-6D9D676E6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8" name="Google Shape;410;p8">
              <a:extLst>
                <a:ext uri="{FF2B5EF4-FFF2-40B4-BE49-F238E27FC236}">
                  <a16:creationId xmlns:a16="http://schemas.microsoft.com/office/drawing/2014/main" id="{E5E8B8E7-06AC-4CC0-BC7C-BD3ECD55F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9" name="Google Shape;411;p8">
              <a:extLst>
                <a:ext uri="{FF2B5EF4-FFF2-40B4-BE49-F238E27FC236}">
                  <a16:creationId xmlns:a16="http://schemas.microsoft.com/office/drawing/2014/main" id="{2E8F3A40-2144-48AC-B4ED-9C7BE1537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0" name="Google Shape;412;p8">
              <a:extLst>
                <a:ext uri="{FF2B5EF4-FFF2-40B4-BE49-F238E27FC236}">
                  <a16:creationId xmlns:a16="http://schemas.microsoft.com/office/drawing/2014/main" id="{991750BD-9862-4E07-B752-C5C2D71F3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1" name="Google Shape;413;p8">
              <a:extLst>
                <a:ext uri="{FF2B5EF4-FFF2-40B4-BE49-F238E27FC236}">
                  <a16:creationId xmlns:a16="http://schemas.microsoft.com/office/drawing/2014/main" id="{758BF112-5257-4042-B85B-EFBB7A43F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42" name="Google Shape;414;p8">
            <a:extLst>
              <a:ext uri="{FF2B5EF4-FFF2-40B4-BE49-F238E27FC236}">
                <a16:creationId xmlns:a16="http://schemas.microsoft.com/office/drawing/2014/main" id="{10094128-E02A-4F2F-AA78-F13245540930}"/>
              </a:ext>
            </a:extLst>
          </p:cNvPr>
          <p:cNvSpPr>
            <a:spLocks/>
          </p:cNvSpPr>
          <p:nvPr/>
        </p:nvSpPr>
        <p:spPr bwMode="auto">
          <a:xfrm rot="16715518" flipH="1">
            <a:off x="8516343" y="1356718"/>
            <a:ext cx="411163" cy="434578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3" name="Google Shape;415;p8">
            <a:extLst>
              <a:ext uri="{FF2B5EF4-FFF2-40B4-BE49-F238E27FC236}">
                <a16:creationId xmlns:a16="http://schemas.microsoft.com/office/drawing/2014/main" id="{7322EEC4-0908-40F8-AC3F-C1820B20D8F4}"/>
              </a:ext>
            </a:extLst>
          </p:cNvPr>
          <p:cNvSpPr>
            <a:spLocks/>
          </p:cNvSpPr>
          <p:nvPr/>
        </p:nvSpPr>
        <p:spPr bwMode="auto">
          <a:xfrm flipH="1">
            <a:off x="2028825" y="5581651"/>
            <a:ext cx="266700" cy="322263"/>
          </a:xfrm>
          <a:custGeom>
            <a:avLst/>
            <a:gdLst>
              <a:gd name="T0" fmla="*/ 2147483646 w 6134"/>
              <a:gd name="T1" fmla="*/ 0 h 5549"/>
              <a:gd name="T2" fmla="*/ 2147483646 w 6134"/>
              <a:gd name="T3" fmla="*/ 2147483646 h 5549"/>
              <a:gd name="T4" fmla="*/ 2147483646 w 6134"/>
              <a:gd name="T5" fmla="*/ 2147483646 h 5549"/>
              <a:gd name="T6" fmla="*/ 2147483646 w 6134"/>
              <a:gd name="T7" fmla="*/ 2147483646 h 5549"/>
              <a:gd name="T8" fmla="*/ 2147483646 w 6134"/>
              <a:gd name="T9" fmla="*/ 2147483646 h 5549"/>
              <a:gd name="T10" fmla="*/ 2147483646 w 6134"/>
              <a:gd name="T11" fmla="*/ 2147483646 h 5549"/>
              <a:gd name="T12" fmla="*/ 2147483646 w 6134"/>
              <a:gd name="T13" fmla="*/ 2147483646 h 5549"/>
              <a:gd name="T14" fmla="*/ 2147483646 w 6134"/>
              <a:gd name="T15" fmla="*/ 2147483646 h 5549"/>
              <a:gd name="T16" fmla="*/ 2147483646 w 6134"/>
              <a:gd name="T17" fmla="*/ 2147483646 h 5549"/>
              <a:gd name="T18" fmla="*/ 2147483646 w 6134"/>
              <a:gd name="T19" fmla="*/ 2147483646 h 5549"/>
              <a:gd name="T20" fmla="*/ 2147483646 w 6134"/>
              <a:gd name="T21" fmla="*/ 2147483646 h 5549"/>
              <a:gd name="T22" fmla="*/ 2147483646 w 6134"/>
              <a:gd name="T23" fmla="*/ 2147483646 h 5549"/>
              <a:gd name="T24" fmla="*/ 2147483646 w 6134"/>
              <a:gd name="T25" fmla="*/ 2147483646 h 5549"/>
              <a:gd name="T26" fmla="*/ 2147483646 w 6134"/>
              <a:gd name="T27" fmla="*/ 2147483646 h 5549"/>
              <a:gd name="T28" fmla="*/ 2147483646 w 6134"/>
              <a:gd name="T29" fmla="*/ 2147483646 h 5549"/>
              <a:gd name="T30" fmla="*/ 2147483646 w 6134"/>
              <a:gd name="T31" fmla="*/ 2147483646 h 5549"/>
              <a:gd name="T32" fmla="*/ 2147483646 w 6134"/>
              <a:gd name="T33" fmla="*/ 2147483646 h 5549"/>
              <a:gd name="T34" fmla="*/ 2147483646 w 6134"/>
              <a:gd name="T35" fmla="*/ 2147483646 h 5549"/>
              <a:gd name="T36" fmla="*/ 2147483646 w 6134"/>
              <a:gd name="T37" fmla="*/ 2147483646 h 5549"/>
              <a:gd name="T38" fmla="*/ 2147483646 w 6134"/>
              <a:gd name="T39" fmla="*/ 2147483646 h 5549"/>
              <a:gd name="T40" fmla="*/ 2147483646 w 6134"/>
              <a:gd name="T41" fmla="*/ 2147483646 h 5549"/>
              <a:gd name="T42" fmla="*/ 2147483646 w 6134"/>
              <a:gd name="T43" fmla="*/ 2147483646 h 5549"/>
              <a:gd name="T44" fmla="*/ 2147483646 w 6134"/>
              <a:gd name="T45" fmla="*/ 2147483646 h 5549"/>
              <a:gd name="T46" fmla="*/ 2147483646 w 6134"/>
              <a:gd name="T47" fmla="*/ 2147483646 h 5549"/>
              <a:gd name="T48" fmla="*/ 2147483646 w 6134"/>
              <a:gd name="T49" fmla="*/ 2147483646 h 5549"/>
              <a:gd name="T50" fmla="*/ 2147483646 w 6134"/>
              <a:gd name="T51" fmla="*/ 2147483646 h 5549"/>
              <a:gd name="T52" fmla="*/ 2147483646 w 6134"/>
              <a:gd name="T53" fmla="*/ 2147483646 h 5549"/>
              <a:gd name="T54" fmla="*/ 2147483646 w 6134"/>
              <a:gd name="T55" fmla="*/ 2147483646 h 5549"/>
              <a:gd name="T56" fmla="*/ 2147483646 w 6134"/>
              <a:gd name="T57" fmla="*/ 2147483646 h 5549"/>
              <a:gd name="T58" fmla="*/ 2147483646 w 6134"/>
              <a:gd name="T59" fmla="*/ 2147483646 h 5549"/>
              <a:gd name="T60" fmla="*/ 2147483646 w 6134"/>
              <a:gd name="T61" fmla="*/ 2147483646 h 5549"/>
              <a:gd name="T62" fmla="*/ 2147483646 w 6134"/>
              <a:gd name="T63" fmla="*/ 2147483646 h 5549"/>
              <a:gd name="T64" fmla="*/ 2147483646 w 6134"/>
              <a:gd name="T65" fmla="*/ 2147483646 h 5549"/>
              <a:gd name="T66" fmla="*/ 2147483646 w 6134"/>
              <a:gd name="T67" fmla="*/ 2147483646 h 5549"/>
              <a:gd name="T68" fmla="*/ 2147483646 w 6134"/>
              <a:gd name="T69" fmla="*/ 2147483646 h 5549"/>
              <a:gd name="T70" fmla="*/ 2147483646 w 6134"/>
              <a:gd name="T71" fmla="*/ 0 h 55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4" name="Google Shape;416;p8">
            <a:extLst>
              <a:ext uri="{FF2B5EF4-FFF2-40B4-BE49-F238E27FC236}">
                <a16:creationId xmlns:a16="http://schemas.microsoft.com/office/drawing/2014/main" id="{C8BE14BB-AFFA-4375-BD9A-CF9DC1A38525}"/>
              </a:ext>
            </a:extLst>
          </p:cNvPr>
          <p:cNvSpPr/>
          <p:nvPr/>
        </p:nvSpPr>
        <p:spPr>
          <a:xfrm flipH="1">
            <a:off x="8443913" y="4371975"/>
            <a:ext cx="251222" cy="24130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45" name="Google Shape;417;p8">
            <a:extLst>
              <a:ext uri="{FF2B5EF4-FFF2-40B4-BE49-F238E27FC236}">
                <a16:creationId xmlns:a16="http://schemas.microsoft.com/office/drawing/2014/main" id="{DB124D62-CBE9-44E7-A732-2E7A7B4D548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82304" y="830264"/>
            <a:ext cx="916781" cy="1165225"/>
            <a:chOff x="984375" y="2346230"/>
            <a:chExt cx="468336" cy="446495"/>
          </a:xfrm>
        </p:grpSpPr>
        <p:sp>
          <p:nvSpPr>
            <p:cNvPr id="46" name="Google Shape;418;p8">
              <a:extLst>
                <a:ext uri="{FF2B5EF4-FFF2-40B4-BE49-F238E27FC236}">
                  <a16:creationId xmlns:a16="http://schemas.microsoft.com/office/drawing/2014/main" id="{114BAF9A-DF5F-4237-9725-B2D0D5960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6" y="2346230"/>
              <a:ext cx="312816" cy="368096"/>
            </a:xfrm>
            <a:custGeom>
              <a:avLst/>
              <a:gdLst>
                <a:gd name="T0" fmla="*/ 2147483646 w 8024"/>
                <a:gd name="T1" fmla="*/ 2147483646 h 9442"/>
                <a:gd name="T2" fmla="*/ 2147483646 w 8024"/>
                <a:gd name="T3" fmla="*/ 2147483646 h 9442"/>
                <a:gd name="T4" fmla="*/ 2147483646 w 8024"/>
                <a:gd name="T5" fmla="*/ 2147483646 h 9442"/>
                <a:gd name="T6" fmla="*/ 2147483646 w 8024"/>
                <a:gd name="T7" fmla="*/ 2147483646 h 9442"/>
                <a:gd name="T8" fmla="*/ 2147483646 w 8024"/>
                <a:gd name="T9" fmla="*/ 2147483646 h 9442"/>
                <a:gd name="T10" fmla="*/ 2147483646 w 8024"/>
                <a:gd name="T11" fmla="*/ 2147483646 h 9442"/>
                <a:gd name="T12" fmla="*/ 2147483646 w 8024"/>
                <a:gd name="T13" fmla="*/ 2147483646 h 9442"/>
                <a:gd name="T14" fmla="*/ 2147483646 w 8024"/>
                <a:gd name="T15" fmla="*/ 2147483646 h 9442"/>
                <a:gd name="T16" fmla="*/ 2147483646 w 8024"/>
                <a:gd name="T17" fmla="*/ 2147483646 h 9442"/>
                <a:gd name="T18" fmla="*/ 2147483646 w 8024"/>
                <a:gd name="T19" fmla="*/ 2147483646 h 9442"/>
                <a:gd name="T20" fmla="*/ 2147483646 w 8024"/>
                <a:gd name="T21" fmla="*/ 2147483646 h 9442"/>
                <a:gd name="T22" fmla="*/ 2147483646 w 8024"/>
                <a:gd name="T23" fmla="*/ 2147483646 h 9442"/>
                <a:gd name="T24" fmla="*/ 2147483646 w 8024"/>
                <a:gd name="T25" fmla="*/ 2147483646 h 9442"/>
                <a:gd name="T26" fmla="*/ 2147483646 w 8024"/>
                <a:gd name="T27" fmla="*/ 2147483646 h 9442"/>
                <a:gd name="T28" fmla="*/ 2147483646 w 8024"/>
                <a:gd name="T29" fmla="*/ 2147483646 h 9442"/>
                <a:gd name="T30" fmla="*/ 2147483646 w 8024"/>
                <a:gd name="T31" fmla="*/ 0 h 9442"/>
                <a:gd name="T32" fmla="*/ 2147483646 w 8024"/>
                <a:gd name="T33" fmla="*/ 2147483646 h 9442"/>
                <a:gd name="T34" fmla="*/ 2147483646 w 8024"/>
                <a:gd name="T35" fmla="*/ 2147483646 h 9442"/>
                <a:gd name="T36" fmla="*/ 2147483646 w 8024"/>
                <a:gd name="T37" fmla="*/ 2147483646 h 9442"/>
                <a:gd name="T38" fmla="*/ 2147483646 w 8024"/>
                <a:gd name="T39" fmla="*/ 2147483646 h 9442"/>
                <a:gd name="T40" fmla="*/ 2147483646 w 8024"/>
                <a:gd name="T41" fmla="*/ 2147483646 h 9442"/>
                <a:gd name="T42" fmla="*/ 2147483646 w 8024"/>
                <a:gd name="T43" fmla="*/ 2147483646 h 9442"/>
                <a:gd name="T44" fmla="*/ 2147483646 w 8024"/>
                <a:gd name="T45" fmla="*/ 2147483646 h 9442"/>
                <a:gd name="T46" fmla="*/ 2147483646 w 8024"/>
                <a:gd name="T47" fmla="*/ 0 h 9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7" name="Google Shape;419;p8">
              <a:extLst>
                <a:ext uri="{FF2B5EF4-FFF2-40B4-BE49-F238E27FC236}">
                  <a16:creationId xmlns:a16="http://schemas.microsoft.com/office/drawing/2014/main" id="{9DAE091C-D743-4271-AF38-9114B3879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2147483646 w 1680"/>
                <a:gd name="T1" fmla="*/ 2147483646 h 1745"/>
                <a:gd name="T2" fmla="*/ 2147483646 w 1680"/>
                <a:gd name="T3" fmla="*/ 2147483646 h 1745"/>
                <a:gd name="T4" fmla="*/ 2147483646 w 1680"/>
                <a:gd name="T5" fmla="*/ 2147483646 h 1745"/>
                <a:gd name="T6" fmla="*/ 2147483646 w 1680"/>
                <a:gd name="T7" fmla="*/ 2147483646 h 1745"/>
                <a:gd name="T8" fmla="*/ 2147483646 w 1680"/>
                <a:gd name="T9" fmla="*/ 2147483646 h 1745"/>
                <a:gd name="T10" fmla="*/ 2147483646 w 1680"/>
                <a:gd name="T11" fmla="*/ 2147483646 h 1745"/>
                <a:gd name="T12" fmla="*/ 2147483646 w 1680"/>
                <a:gd name="T13" fmla="*/ 2147483646 h 1745"/>
                <a:gd name="T14" fmla="*/ 2147483646 w 1680"/>
                <a:gd name="T15" fmla="*/ 2147483646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8" name="Google Shape;420;p8">
              <a:extLst>
                <a:ext uri="{FF2B5EF4-FFF2-40B4-BE49-F238E27FC236}">
                  <a16:creationId xmlns:a16="http://schemas.microsoft.com/office/drawing/2014/main" id="{A20416E4-8355-4139-B6F1-B2671B2D6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2147483646 w 1822"/>
                <a:gd name="T1" fmla="*/ 0 h 1307"/>
                <a:gd name="T2" fmla="*/ 2147483646 w 1822"/>
                <a:gd name="T3" fmla="*/ 2147483646 h 1307"/>
                <a:gd name="T4" fmla="*/ 2147483646 w 1822"/>
                <a:gd name="T5" fmla="*/ 2147483646 h 1307"/>
                <a:gd name="T6" fmla="*/ 2147483646 w 1822"/>
                <a:gd name="T7" fmla="*/ 2147483646 h 1307"/>
                <a:gd name="T8" fmla="*/ 2147483646 w 1822"/>
                <a:gd name="T9" fmla="*/ 2147483646 h 1307"/>
                <a:gd name="T10" fmla="*/ 2147483646 w 1822"/>
                <a:gd name="T11" fmla="*/ 2147483646 h 1307"/>
                <a:gd name="T12" fmla="*/ 2147483646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9" name="Google Shape;421;p8">
              <a:extLst>
                <a:ext uri="{FF2B5EF4-FFF2-40B4-BE49-F238E27FC236}">
                  <a16:creationId xmlns:a16="http://schemas.microsoft.com/office/drawing/2014/main" id="{F235ECAE-3C6A-4F5E-91B9-81E5C277C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2147483646 w 6401"/>
                <a:gd name="T1" fmla="*/ 0 h 8270"/>
                <a:gd name="T2" fmla="*/ 2147483646 w 6401"/>
                <a:gd name="T3" fmla="*/ 2147483646 h 8270"/>
                <a:gd name="T4" fmla="*/ 2147483646 w 6401"/>
                <a:gd name="T5" fmla="*/ 2147483646 h 8270"/>
                <a:gd name="T6" fmla="*/ 2147483646 w 6401"/>
                <a:gd name="T7" fmla="*/ 2147483646 h 8270"/>
                <a:gd name="T8" fmla="*/ 2147483646 w 6401"/>
                <a:gd name="T9" fmla="*/ 2147483646 h 8270"/>
                <a:gd name="T10" fmla="*/ 2147483646 w 6401"/>
                <a:gd name="T11" fmla="*/ 2147483646 h 8270"/>
                <a:gd name="T12" fmla="*/ 2147483646 w 6401"/>
                <a:gd name="T13" fmla="*/ 2147483646 h 8270"/>
                <a:gd name="T14" fmla="*/ 2147483646 w 6401"/>
                <a:gd name="T15" fmla="*/ 2147483646 h 8270"/>
                <a:gd name="T16" fmla="*/ 2147483646 w 6401"/>
                <a:gd name="T17" fmla="*/ 2147483646 h 8270"/>
                <a:gd name="T18" fmla="*/ 2147483646 w 6401"/>
                <a:gd name="T19" fmla="*/ 2147483646 h 8270"/>
                <a:gd name="T20" fmla="*/ 2147483646 w 6401"/>
                <a:gd name="T21" fmla="*/ 2147483646 h 8270"/>
                <a:gd name="T22" fmla="*/ 2147483646 w 6401"/>
                <a:gd name="T23" fmla="*/ 2147483646 h 8270"/>
                <a:gd name="T24" fmla="*/ 2147483646 w 6401"/>
                <a:gd name="T25" fmla="*/ 2147483646 h 8270"/>
                <a:gd name="T26" fmla="*/ 2147483646 w 6401"/>
                <a:gd name="T27" fmla="*/ 2147483646 h 8270"/>
                <a:gd name="T28" fmla="*/ 2147483646 w 6401"/>
                <a:gd name="T29" fmla="*/ 2147483646 h 8270"/>
                <a:gd name="T30" fmla="*/ 2147483646 w 6401"/>
                <a:gd name="T31" fmla="*/ 2147483646 h 8270"/>
                <a:gd name="T32" fmla="*/ 2147483646 w 6401"/>
                <a:gd name="T33" fmla="*/ 2147483646 h 8270"/>
                <a:gd name="T34" fmla="*/ 2147483646 w 6401"/>
                <a:gd name="T35" fmla="*/ 2147483646 h 8270"/>
                <a:gd name="T36" fmla="*/ 2147483646 w 6401"/>
                <a:gd name="T37" fmla="*/ 2147483646 h 8270"/>
                <a:gd name="T38" fmla="*/ 2147483646 w 6401"/>
                <a:gd name="T39" fmla="*/ 2147483646 h 8270"/>
                <a:gd name="T40" fmla="*/ 2147483646 w 6401"/>
                <a:gd name="T41" fmla="*/ 2147483646 h 8270"/>
                <a:gd name="T42" fmla="*/ 2147483646 w 6401"/>
                <a:gd name="T43" fmla="*/ 2147483646 h 8270"/>
                <a:gd name="T44" fmla="*/ 2147483646 w 6401"/>
                <a:gd name="T45" fmla="*/ 2147483646 h 8270"/>
                <a:gd name="T46" fmla="*/ 2147483646 w 6401"/>
                <a:gd name="T47" fmla="*/ 2147483646 h 8270"/>
                <a:gd name="T48" fmla="*/ 2147483646 w 6401"/>
                <a:gd name="T49" fmla="*/ 2147483646 h 8270"/>
                <a:gd name="T50" fmla="*/ 2147483646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50" name="Google Shape;422;p8">
            <a:extLst>
              <a:ext uri="{FF2B5EF4-FFF2-40B4-BE49-F238E27FC236}">
                <a16:creationId xmlns:a16="http://schemas.microsoft.com/office/drawing/2014/main" id="{3D90FDD3-547A-40D0-99CA-AE37C0ECEAFC}"/>
              </a:ext>
            </a:extLst>
          </p:cNvPr>
          <p:cNvSpPr>
            <a:spLocks/>
          </p:cNvSpPr>
          <p:nvPr/>
        </p:nvSpPr>
        <p:spPr bwMode="auto">
          <a:xfrm flipH="1">
            <a:off x="567928" y="4140201"/>
            <a:ext cx="213122" cy="328613"/>
          </a:xfrm>
          <a:custGeom>
            <a:avLst/>
            <a:gdLst>
              <a:gd name="T0" fmla="*/ 2147483646 w 6128"/>
              <a:gd name="T1" fmla="*/ 2147483646 h 7092"/>
              <a:gd name="T2" fmla="*/ 2147483646 w 6128"/>
              <a:gd name="T3" fmla="*/ 2147483646 h 7092"/>
              <a:gd name="T4" fmla="*/ 2147483646 w 6128"/>
              <a:gd name="T5" fmla="*/ 2147483646 h 7092"/>
              <a:gd name="T6" fmla="*/ 2147483646 w 6128"/>
              <a:gd name="T7" fmla="*/ 2147483646 h 7092"/>
              <a:gd name="T8" fmla="*/ 2147483646 w 6128"/>
              <a:gd name="T9" fmla="*/ 2147483646 h 7092"/>
              <a:gd name="T10" fmla="*/ 2147483646 w 6128"/>
              <a:gd name="T11" fmla="*/ 2147483646 h 7092"/>
              <a:gd name="T12" fmla="*/ 2147483646 w 6128"/>
              <a:gd name="T13" fmla="*/ 2147483646 h 7092"/>
              <a:gd name="T14" fmla="*/ 2147483646 w 6128"/>
              <a:gd name="T15" fmla="*/ 2147483646 h 7092"/>
              <a:gd name="T16" fmla="*/ 2147483646 w 6128"/>
              <a:gd name="T17" fmla="*/ 2147483646 h 7092"/>
              <a:gd name="T18" fmla="*/ 2147483646 w 6128"/>
              <a:gd name="T19" fmla="*/ 2147483646 h 7092"/>
              <a:gd name="T20" fmla="*/ 2147483646 w 6128"/>
              <a:gd name="T21" fmla="*/ 2147483646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1" name="Google Shape;423;p8">
            <a:extLst>
              <a:ext uri="{FF2B5EF4-FFF2-40B4-BE49-F238E27FC236}">
                <a16:creationId xmlns:a16="http://schemas.microsoft.com/office/drawing/2014/main" id="{2006CDE2-9B00-4AF1-92F1-D780512AC13A}"/>
              </a:ext>
            </a:extLst>
          </p:cNvPr>
          <p:cNvSpPr>
            <a:spLocks/>
          </p:cNvSpPr>
          <p:nvPr/>
        </p:nvSpPr>
        <p:spPr bwMode="auto">
          <a:xfrm flipH="1">
            <a:off x="429817" y="4470401"/>
            <a:ext cx="135731" cy="207963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2" name="Google Shape;424;p8">
            <a:extLst>
              <a:ext uri="{FF2B5EF4-FFF2-40B4-BE49-F238E27FC236}">
                <a16:creationId xmlns:a16="http://schemas.microsoft.com/office/drawing/2014/main" id="{69150B2E-84F7-4943-973F-6C0BFA2DA323}"/>
              </a:ext>
            </a:extLst>
          </p:cNvPr>
          <p:cNvSpPr>
            <a:spLocks/>
          </p:cNvSpPr>
          <p:nvPr/>
        </p:nvSpPr>
        <p:spPr bwMode="auto">
          <a:xfrm flipH="1">
            <a:off x="2695576" y="5903914"/>
            <a:ext cx="394097" cy="693737"/>
          </a:xfrm>
          <a:custGeom>
            <a:avLst/>
            <a:gdLst>
              <a:gd name="T0" fmla="*/ 2147483646 w 9852"/>
              <a:gd name="T1" fmla="*/ 2147483646 h 13001"/>
              <a:gd name="T2" fmla="*/ 2147483646 w 9852"/>
              <a:gd name="T3" fmla="*/ 2147483646 h 13001"/>
              <a:gd name="T4" fmla="*/ 2147483646 w 9852"/>
              <a:gd name="T5" fmla="*/ 2147483646 h 13001"/>
              <a:gd name="T6" fmla="*/ 2147483646 w 9852"/>
              <a:gd name="T7" fmla="*/ 2147483646 h 13001"/>
              <a:gd name="T8" fmla="*/ 2147483646 w 9852"/>
              <a:gd name="T9" fmla="*/ 2147483646 h 13001"/>
              <a:gd name="T10" fmla="*/ 2147483646 w 9852"/>
              <a:gd name="T11" fmla="*/ 2147483646 h 13001"/>
              <a:gd name="T12" fmla="*/ 2147483646 w 9852"/>
              <a:gd name="T13" fmla="*/ 2147483646 h 13001"/>
              <a:gd name="T14" fmla="*/ 2147483646 w 9852"/>
              <a:gd name="T15" fmla="*/ 2147483646 h 13001"/>
              <a:gd name="T16" fmla="*/ 2147483646 w 9852"/>
              <a:gd name="T17" fmla="*/ 2147483646 h 13001"/>
              <a:gd name="T18" fmla="*/ 2147483646 w 9852"/>
              <a:gd name="T19" fmla="*/ 2147483646 h 13001"/>
              <a:gd name="T20" fmla="*/ 2147483646 w 9852"/>
              <a:gd name="T21" fmla="*/ 2147483646 h 13001"/>
              <a:gd name="T22" fmla="*/ 2147483646 w 9852"/>
              <a:gd name="T23" fmla="*/ 2147483646 h 13001"/>
              <a:gd name="T24" fmla="*/ 2147483646 w 9852"/>
              <a:gd name="T25" fmla="*/ 2147483646 h 13001"/>
              <a:gd name="T26" fmla="*/ 2147483646 w 9852"/>
              <a:gd name="T27" fmla="*/ 2147483646 h 13001"/>
              <a:gd name="T28" fmla="*/ 2147483646 w 9852"/>
              <a:gd name="T29" fmla="*/ 2147483646 h 13001"/>
              <a:gd name="T30" fmla="*/ 2147483646 w 9852"/>
              <a:gd name="T31" fmla="*/ 2147483646 h 13001"/>
              <a:gd name="T32" fmla="*/ 2147483646 w 9852"/>
              <a:gd name="T33" fmla="*/ 2147483646 h 13001"/>
              <a:gd name="T34" fmla="*/ 2147483646 w 9852"/>
              <a:gd name="T35" fmla="*/ 2147483646 h 13001"/>
              <a:gd name="T36" fmla="*/ 2147483646 w 9852"/>
              <a:gd name="T37" fmla="*/ 2147483646 h 13001"/>
              <a:gd name="T38" fmla="*/ 2147483646 w 9852"/>
              <a:gd name="T39" fmla="*/ 2147483646 h 13001"/>
              <a:gd name="T40" fmla="*/ 2147483646 w 9852"/>
              <a:gd name="T41" fmla="*/ 2147483646 h 13001"/>
              <a:gd name="T42" fmla="*/ 2147483646 w 9852"/>
              <a:gd name="T43" fmla="*/ 2147483646 h 13001"/>
              <a:gd name="T44" fmla="*/ 2147483646 w 9852"/>
              <a:gd name="T45" fmla="*/ 2147483646 h 13001"/>
              <a:gd name="T46" fmla="*/ 2147483646 w 9852"/>
              <a:gd name="T47" fmla="*/ 2147483646 h 13001"/>
              <a:gd name="T48" fmla="*/ 2147483646 w 9852"/>
              <a:gd name="T49" fmla="*/ 2147483646 h 13001"/>
              <a:gd name="T50" fmla="*/ 2147483646 w 9852"/>
              <a:gd name="T51" fmla="*/ 2147483646 h 13001"/>
              <a:gd name="T52" fmla="*/ 2147483646 w 9852"/>
              <a:gd name="T53" fmla="*/ 2147483646 h 13001"/>
              <a:gd name="T54" fmla="*/ 2147483646 w 9852"/>
              <a:gd name="T55" fmla="*/ 2147483646 h 13001"/>
              <a:gd name="T56" fmla="*/ 2147483646 w 9852"/>
              <a:gd name="T57" fmla="*/ 2147483646 h 13001"/>
              <a:gd name="T58" fmla="*/ 2147483646 w 9852"/>
              <a:gd name="T59" fmla="*/ 2147483646 h 13001"/>
              <a:gd name="T60" fmla="*/ 2147483646 w 9852"/>
              <a:gd name="T61" fmla="*/ 2147483646 h 13001"/>
              <a:gd name="T62" fmla="*/ 2147483646 w 9852"/>
              <a:gd name="T63" fmla="*/ 2147483646 h 13001"/>
              <a:gd name="T64" fmla="*/ 2147483646 w 9852"/>
              <a:gd name="T65" fmla="*/ 2147483646 h 13001"/>
              <a:gd name="T66" fmla="*/ 2147483646 w 9852"/>
              <a:gd name="T67" fmla="*/ 2147483646 h 13001"/>
              <a:gd name="T68" fmla="*/ 2147483646 w 9852"/>
              <a:gd name="T69" fmla="*/ 2147483646 h 13001"/>
              <a:gd name="T70" fmla="*/ 2147483646 w 9852"/>
              <a:gd name="T71" fmla="*/ 2147483646 h 13001"/>
              <a:gd name="T72" fmla="*/ 2147483646 w 9852"/>
              <a:gd name="T73" fmla="*/ 2147483646 h 13001"/>
              <a:gd name="T74" fmla="*/ 2147483646 w 9852"/>
              <a:gd name="T75" fmla="*/ 2147483646 h 13001"/>
              <a:gd name="T76" fmla="*/ 2147483646 w 9852"/>
              <a:gd name="T77" fmla="*/ 2147483646 h 13001"/>
              <a:gd name="T78" fmla="*/ 2147483646 w 9852"/>
              <a:gd name="T79" fmla="*/ 2147483646 h 13001"/>
              <a:gd name="T80" fmla="*/ 2147483646 w 9852"/>
              <a:gd name="T81" fmla="*/ 2147483646 h 13001"/>
              <a:gd name="T82" fmla="*/ 2147483646 w 9852"/>
              <a:gd name="T83" fmla="*/ 2147483646 h 13001"/>
              <a:gd name="T84" fmla="*/ 2147483646 w 9852"/>
              <a:gd name="T85" fmla="*/ 2147483646 h 13001"/>
              <a:gd name="T86" fmla="*/ 2147483646 w 9852"/>
              <a:gd name="T87" fmla="*/ 2147483646 h 13001"/>
              <a:gd name="T88" fmla="*/ 2147483646 w 9852"/>
              <a:gd name="T89" fmla="*/ 2147483646 h 13001"/>
              <a:gd name="T90" fmla="*/ 2147483646 w 9852"/>
              <a:gd name="T91" fmla="*/ 2147483646 h 13001"/>
              <a:gd name="T92" fmla="*/ 2147483646 w 9852"/>
              <a:gd name="T93" fmla="*/ 2147483646 h 13001"/>
              <a:gd name="T94" fmla="*/ 2147483646 w 9852"/>
              <a:gd name="T95" fmla="*/ 2147483646 h 13001"/>
              <a:gd name="T96" fmla="*/ 2147483646 w 9852"/>
              <a:gd name="T97" fmla="*/ 2147483646 h 13001"/>
              <a:gd name="T98" fmla="*/ 2147483646 w 9852"/>
              <a:gd name="T99" fmla="*/ 2147483646 h 13001"/>
              <a:gd name="T100" fmla="*/ 2147483646 w 9852"/>
              <a:gd name="T101" fmla="*/ 2147483646 h 13001"/>
              <a:gd name="T102" fmla="*/ 2147483646 w 9852"/>
              <a:gd name="T103" fmla="*/ 2147483646 h 13001"/>
              <a:gd name="T104" fmla="*/ 2147483646 w 9852"/>
              <a:gd name="T105" fmla="*/ 2147483646 h 13001"/>
              <a:gd name="T106" fmla="*/ 2147483646 w 9852"/>
              <a:gd name="T107" fmla="*/ 2147483646 h 13001"/>
              <a:gd name="T108" fmla="*/ 2147483646 w 9852"/>
              <a:gd name="T109" fmla="*/ 2147483646 h 13001"/>
              <a:gd name="T110" fmla="*/ 2147483646 w 9852"/>
              <a:gd name="T111" fmla="*/ 2147483646 h 13001"/>
              <a:gd name="T112" fmla="*/ 2147483646 w 9852"/>
              <a:gd name="T113" fmla="*/ 2147483646 h 13001"/>
              <a:gd name="T114" fmla="*/ 2147483646 w 9852"/>
              <a:gd name="T115" fmla="*/ 2147483646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53" name="Google Shape;425;p8">
            <a:extLst>
              <a:ext uri="{FF2B5EF4-FFF2-40B4-BE49-F238E27FC236}">
                <a16:creationId xmlns:a16="http://schemas.microsoft.com/office/drawing/2014/main" id="{2CA37F41-EE3A-4A99-9ED8-CE2C6F04F5A3}"/>
              </a:ext>
            </a:extLst>
          </p:cNvPr>
          <p:cNvGrpSpPr>
            <a:grpSpLocks/>
          </p:cNvGrpSpPr>
          <p:nvPr/>
        </p:nvGrpSpPr>
        <p:grpSpPr bwMode="auto">
          <a:xfrm rot="12600044" flipH="1">
            <a:off x="384572" y="96838"/>
            <a:ext cx="581025" cy="1244600"/>
            <a:chOff x="304350" y="3911000"/>
            <a:chExt cx="581394" cy="933655"/>
          </a:xfrm>
        </p:grpSpPr>
        <p:sp>
          <p:nvSpPr>
            <p:cNvPr id="54" name="Google Shape;426;p8">
              <a:extLst>
                <a:ext uri="{FF2B5EF4-FFF2-40B4-BE49-F238E27FC236}">
                  <a16:creationId xmlns:a16="http://schemas.microsoft.com/office/drawing/2014/main" id="{2B6EA8B7-20B1-4F79-BA3E-1D6D26A347E8}"/>
                </a:ext>
              </a:extLst>
            </p:cNvPr>
            <p:cNvSpPr/>
            <p:nvPr/>
          </p:nvSpPr>
          <p:spPr>
            <a:xfrm>
              <a:off x="307727" y="4003925"/>
              <a:ext cx="91737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5" name="Google Shape;427;p8">
              <a:extLst>
                <a:ext uri="{FF2B5EF4-FFF2-40B4-BE49-F238E27FC236}">
                  <a16:creationId xmlns:a16="http://schemas.microsoft.com/office/drawing/2014/main" id="{DCBBA1B8-DD9D-4800-A471-BAA9CD76BCFD}"/>
                </a:ext>
              </a:extLst>
            </p:cNvPr>
            <p:cNvSpPr/>
            <p:nvPr/>
          </p:nvSpPr>
          <p:spPr>
            <a:xfrm>
              <a:off x="415125" y="4052630"/>
              <a:ext cx="96501" cy="156007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6" name="Google Shape;428;p8">
              <a:extLst>
                <a:ext uri="{FF2B5EF4-FFF2-40B4-BE49-F238E27FC236}">
                  <a16:creationId xmlns:a16="http://schemas.microsoft.com/office/drawing/2014/main" id="{5DE809EA-BBCE-4579-8487-08A9CE8A7070}"/>
                </a:ext>
              </a:extLst>
            </p:cNvPr>
            <p:cNvSpPr/>
            <p:nvPr/>
          </p:nvSpPr>
          <p:spPr>
            <a:xfrm>
              <a:off x="282169" y="4190951"/>
              <a:ext cx="144157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7" name="Google Shape;429;p8">
              <a:extLst>
                <a:ext uri="{FF2B5EF4-FFF2-40B4-BE49-F238E27FC236}">
                  <a16:creationId xmlns:a16="http://schemas.microsoft.com/office/drawing/2014/main" id="{0C732AE1-A383-43DE-9BED-C9B8716FBA04}"/>
                </a:ext>
              </a:extLst>
            </p:cNvPr>
            <p:cNvSpPr/>
            <p:nvPr/>
          </p:nvSpPr>
          <p:spPr>
            <a:xfrm>
              <a:off x="495656" y="4206448"/>
              <a:ext cx="111990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8" name="Google Shape;430;p8">
              <a:extLst>
                <a:ext uri="{FF2B5EF4-FFF2-40B4-BE49-F238E27FC236}">
                  <a16:creationId xmlns:a16="http://schemas.microsoft.com/office/drawing/2014/main" id="{BF72CFE8-51D0-440C-B1BF-DCA4E1AFA124}"/>
                </a:ext>
              </a:extLst>
            </p:cNvPr>
            <p:cNvSpPr/>
            <p:nvPr/>
          </p:nvSpPr>
          <p:spPr>
            <a:xfrm>
              <a:off x="290983" y="4402608"/>
              <a:ext cx="233511" cy="117898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9" name="Google Shape;431;p8">
              <a:extLst>
                <a:ext uri="{FF2B5EF4-FFF2-40B4-BE49-F238E27FC236}">
                  <a16:creationId xmlns:a16="http://schemas.microsoft.com/office/drawing/2014/main" id="{C2BB76AB-25AA-4F76-8793-B7E9F7DF27B1}"/>
                </a:ext>
              </a:extLst>
            </p:cNvPr>
            <p:cNvSpPr/>
            <p:nvPr/>
          </p:nvSpPr>
          <p:spPr>
            <a:xfrm>
              <a:off x="607455" y="4335933"/>
              <a:ext cx="114373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0" name="Google Shape;432;p8">
              <a:extLst>
                <a:ext uri="{FF2B5EF4-FFF2-40B4-BE49-F238E27FC236}">
                  <a16:creationId xmlns:a16="http://schemas.microsoft.com/office/drawing/2014/main" id="{55A74392-8CD0-49D4-BB3B-48BEFDB114F4}"/>
                </a:ext>
              </a:extLst>
            </p:cNvPr>
            <p:cNvSpPr/>
            <p:nvPr/>
          </p:nvSpPr>
          <p:spPr>
            <a:xfrm>
              <a:off x="329244" y="4539531"/>
              <a:ext cx="296654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1" name="Google Shape;433;p8">
              <a:extLst>
                <a:ext uri="{FF2B5EF4-FFF2-40B4-BE49-F238E27FC236}">
                  <a16:creationId xmlns:a16="http://schemas.microsoft.com/office/drawing/2014/main" id="{EDEF169C-C979-4830-92F2-835AF31D5845}"/>
                </a:ext>
              </a:extLst>
            </p:cNvPr>
            <p:cNvSpPr/>
            <p:nvPr/>
          </p:nvSpPr>
          <p:spPr>
            <a:xfrm>
              <a:off x="724184" y="4522034"/>
              <a:ext cx="127477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2" name="Google Shape;434;p8">
              <a:extLst>
                <a:ext uri="{FF2B5EF4-FFF2-40B4-BE49-F238E27FC236}">
                  <a16:creationId xmlns:a16="http://schemas.microsoft.com/office/drawing/2014/main" id="{6BB4A2FB-F08F-4CB4-92A2-1E09F6E78E1D}"/>
                </a:ext>
              </a:extLst>
            </p:cNvPr>
            <p:cNvSpPr/>
            <p:nvPr/>
          </p:nvSpPr>
          <p:spPr>
            <a:xfrm>
              <a:off x="429325" y="4691229"/>
              <a:ext cx="331204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3" name="Google Shape;435;p8">
              <a:extLst>
                <a:ext uri="{FF2B5EF4-FFF2-40B4-BE49-F238E27FC236}">
                  <a16:creationId xmlns:a16="http://schemas.microsoft.com/office/drawing/2014/main" id="{32114DCA-165C-430D-82CD-A5F85AC65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2147483646 w 11000"/>
                <a:gd name="T1" fmla="*/ 0 h 21246"/>
                <a:gd name="T2" fmla="*/ 2147483646 w 11000"/>
                <a:gd name="T3" fmla="*/ 2147483646 h 21246"/>
                <a:gd name="T4" fmla="*/ 2147483646 w 11000"/>
                <a:gd name="T5" fmla="*/ 2147483646 h 21246"/>
                <a:gd name="T6" fmla="*/ 2147483646 w 11000"/>
                <a:gd name="T7" fmla="*/ 2147483646 h 21246"/>
                <a:gd name="T8" fmla="*/ 2147483646 w 11000"/>
                <a:gd name="T9" fmla="*/ 2147483646 h 21246"/>
                <a:gd name="T10" fmla="*/ 2147483646 w 11000"/>
                <a:gd name="T11" fmla="*/ 2147483646 h 21246"/>
                <a:gd name="T12" fmla="*/ 2147483646 w 11000"/>
                <a:gd name="T13" fmla="*/ 2147483646 h 21246"/>
                <a:gd name="T14" fmla="*/ 2147483646 w 11000"/>
                <a:gd name="T15" fmla="*/ 2147483646 h 21246"/>
                <a:gd name="T16" fmla="*/ 2147483646 w 11000"/>
                <a:gd name="T17" fmla="*/ 2147483646 h 21246"/>
                <a:gd name="T18" fmla="*/ 2147483646 w 11000"/>
                <a:gd name="T19" fmla="*/ 2147483646 h 21246"/>
                <a:gd name="T20" fmla="*/ 2147483646 w 11000"/>
                <a:gd name="T21" fmla="*/ 2147483646 h 21246"/>
                <a:gd name="T22" fmla="*/ 2147483646 w 11000"/>
                <a:gd name="T23" fmla="*/ 2147483646 h 21246"/>
                <a:gd name="T24" fmla="*/ 2147483646 w 11000"/>
                <a:gd name="T25" fmla="*/ 2147483646 h 21246"/>
                <a:gd name="T26" fmla="*/ 2147483646 w 11000"/>
                <a:gd name="T27" fmla="*/ 2147483646 h 21246"/>
                <a:gd name="T28" fmla="*/ 2147483646 w 11000"/>
                <a:gd name="T29" fmla="*/ 2147483646 h 21246"/>
                <a:gd name="T30" fmla="*/ 2147483646 w 11000"/>
                <a:gd name="T31" fmla="*/ 2147483646 h 21246"/>
                <a:gd name="T32" fmla="*/ 2147483646 w 11000"/>
                <a:gd name="T33" fmla="*/ 2147483646 h 21246"/>
                <a:gd name="T34" fmla="*/ 2147483646 w 11000"/>
                <a:gd name="T35" fmla="*/ 2147483646 h 21246"/>
                <a:gd name="T36" fmla="*/ 2147483646 w 11000"/>
                <a:gd name="T37" fmla="*/ 2147483646 h 21246"/>
                <a:gd name="T38" fmla="*/ 2147483646 w 11000"/>
                <a:gd name="T39" fmla="*/ 2147483646 h 21246"/>
                <a:gd name="T40" fmla="*/ 2147483646 w 11000"/>
                <a:gd name="T41" fmla="*/ 2147483646 h 21246"/>
                <a:gd name="T42" fmla="*/ 2147483646 w 11000"/>
                <a:gd name="T43" fmla="*/ 2147483646 h 21246"/>
                <a:gd name="T44" fmla="*/ 2147483646 w 11000"/>
                <a:gd name="T45" fmla="*/ 2147483646 h 21246"/>
                <a:gd name="T46" fmla="*/ 2147483646 w 11000"/>
                <a:gd name="T47" fmla="*/ 2147483646 h 21246"/>
                <a:gd name="T48" fmla="*/ 2147483646 w 11000"/>
                <a:gd name="T49" fmla="*/ 2147483646 h 21246"/>
                <a:gd name="T50" fmla="*/ 2147483646 w 11000"/>
                <a:gd name="T51" fmla="*/ 2147483646 h 21246"/>
                <a:gd name="T52" fmla="*/ 2147483646 w 11000"/>
                <a:gd name="T53" fmla="*/ 2147483646 h 21246"/>
                <a:gd name="T54" fmla="*/ 2147483646 w 11000"/>
                <a:gd name="T55" fmla="*/ 2147483646 h 21246"/>
                <a:gd name="T56" fmla="*/ 2147483646 w 11000"/>
                <a:gd name="T57" fmla="*/ 2147483646 h 21246"/>
                <a:gd name="T58" fmla="*/ 2147483646 w 11000"/>
                <a:gd name="T59" fmla="*/ 2147483646 h 21246"/>
                <a:gd name="T60" fmla="*/ 2147483646 w 11000"/>
                <a:gd name="T61" fmla="*/ 2147483646 h 21246"/>
                <a:gd name="T62" fmla="*/ 214748364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64" name="Google Shape;436;p8">
            <a:extLst>
              <a:ext uri="{FF2B5EF4-FFF2-40B4-BE49-F238E27FC236}">
                <a16:creationId xmlns:a16="http://schemas.microsoft.com/office/drawing/2014/main" id="{3DFFD12B-175F-4434-834B-53B499B73F49}"/>
              </a:ext>
            </a:extLst>
          </p:cNvPr>
          <p:cNvSpPr>
            <a:spLocks/>
          </p:cNvSpPr>
          <p:nvPr/>
        </p:nvSpPr>
        <p:spPr bwMode="auto">
          <a:xfrm flipH="1">
            <a:off x="3244453" y="554038"/>
            <a:ext cx="251222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5" name="Google Shape;437;p8">
            <a:extLst>
              <a:ext uri="{FF2B5EF4-FFF2-40B4-BE49-F238E27FC236}">
                <a16:creationId xmlns:a16="http://schemas.microsoft.com/office/drawing/2014/main" id="{8F461AE5-08C5-47FB-B3E2-132A13F53D04}"/>
              </a:ext>
            </a:extLst>
          </p:cNvPr>
          <p:cNvSpPr/>
          <p:nvPr/>
        </p:nvSpPr>
        <p:spPr>
          <a:xfrm>
            <a:off x="766762" y="4624388"/>
            <a:ext cx="233363" cy="36036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66" name="Google Shape;438;p8">
            <a:extLst>
              <a:ext uri="{FF2B5EF4-FFF2-40B4-BE49-F238E27FC236}">
                <a16:creationId xmlns:a16="http://schemas.microsoft.com/office/drawing/2014/main" id="{884A7C1E-737D-4B37-A106-67288B96E7E6}"/>
              </a:ext>
            </a:extLst>
          </p:cNvPr>
          <p:cNvGrpSpPr>
            <a:grpSpLocks/>
          </p:cNvGrpSpPr>
          <p:nvPr/>
        </p:nvGrpSpPr>
        <p:grpSpPr bwMode="auto">
          <a:xfrm>
            <a:off x="110729" y="4468814"/>
            <a:ext cx="1676400" cy="2566987"/>
            <a:chOff x="864897" y="3657567"/>
            <a:chExt cx="1174669" cy="1298583"/>
          </a:xfrm>
        </p:grpSpPr>
        <p:sp>
          <p:nvSpPr>
            <p:cNvPr id="67" name="Google Shape;439;p8">
              <a:extLst>
                <a:ext uri="{FF2B5EF4-FFF2-40B4-BE49-F238E27FC236}">
                  <a16:creationId xmlns:a16="http://schemas.microsoft.com/office/drawing/2014/main" id="{D3FC27D3-2AE4-4807-9260-3C89055DF365}"/>
                </a:ext>
              </a:extLst>
            </p:cNvPr>
            <p:cNvSpPr/>
            <p:nvPr/>
          </p:nvSpPr>
          <p:spPr>
            <a:xfrm>
              <a:off x="1161067" y="4272728"/>
              <a:ext cx="144331" cy="80308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68" name="Google Shape;440;p8">
              <a:extLst>
                <a:ext uri="{FF2B5EF4-FFF2-40B4-BE49-F238E27FC236}">
                  <a16:creationId xmlns:a16="http://schemas.microsoft.com/office/drawing/2014/main" id="{A8B62B49-BD5E-4110-AAAA-4F0B4D89D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8372" y="4372918"/>
              <a:ext cx="90773" cy="48620"/>
            </a:xfrm>
            <a:custGeom>
              <a:avLst/>
              <a:gdLst>
                <a:gd name="T0" fmla="*/ 2147483646 w 1839"/>
                <a:gd name="T1" fmla="*/ 0 h 985"/>
                <a:gd name="T2" fmla="*/ 2147483646 w 1839"/>
                <a:gd name="T3" fmla="*/ 2147483646 h 985"/>
                <a:gd name="T4" fmla="*/ 2147483646 w 1839"/>
                <a:gd name="T5" fmla="*/ 2147483646 h 985"/>
                <a:gd name="T6" fmla="*/ 2147483646 w 1839"/>
                <a:gd name="T7" fmla="*/ 2147483646 h 985"/>
                <a:gd name="T8" fmla="*/ 2147483646 w 1839"/>
                <a:gd name="T9" fmla="*/ 2147483646 h 985"/>
                <a:gd name="T10" fmla="*/ 2147483646 w 1839"/>
                <a:gd name="T11" fmla="*/ 2147483646 h 985"/>
                <a:gd name="T12" fmla="*/ 2147483646 w 1839"/>
                <a:gd name="T13" fmla="*/ 0 h 9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69" name="Google Shape;441;p8">
              <a:extLst>
                <a:ext uri="{FF2B5EF4-FFF2-40B4-BE49-F238E27FC236}">
                  <a16:creationId xmlns:a16="http://schemas.microsoft.com/office/drawing/2014/main" id="{E243735C-8EFB-42FF-8731-31640265D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636" y="4374398"/>
              <a:ext cx="74879" cy="40771"/>
            </a:xfrm>
            <a:custGeom>
              <a:avLst/>
              <a:gdLst>
                <a:gd name="T0" fmla="*/ 2147483646 w 1517"/>
                <a:gd name="T1" fmla="*/ 2147483646 h 826"/>
                <a:gd name="T2" fmla="*/ 2147483646 w 1517"/>
                <a:gd name="T3" fmla="*/ 2147483646 h 826"/>
                <a:gd name="T4" fmla="*/ 2147483646 w 1517"/>
                <a:gd name="T5" fmla="*/ 2147483646 h 826"/>
                <a:gd name="T6" fmla="*/ 2147483646 w 1517"/>
                <a:gd name="T7" fmla="*/ 2147483646 h 826"/>
                <a:gd name="T8" fmla="*/ 2147483646 w 1517"/>
                <a:gd name="T9" fmla="*/ 2147483646 h 8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0" name="Google Shape;442;p8">
              <a:extLst>
                <a:ext uri="{FF2B5EF4-FFF2-40B4-BE49-F238E27FC236}">
                  <a16:creationId xmlns:a16="http://schemas.microsoft.com/office/drawing/2014/main" id="{F7763DAE-4172-4BF0-89EB-04ABBF0AE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97" y="3657567"/>
              <a:ext cx="1174669" cy="1283163"/>
            </a:xfrm>
            <a:custGeom>
              <a:avLst/>
              <a:gdLst>
                <a:gd name="T0" fmla="*/ 2147483646 w 23798"/>
                <a:gd name="T1" fmla="*/ 2147483646 h 25996"/>
                <a:gd name="T2" fmla="*/ 2147483646 w 23798"/>
                <a:gd name="T3" fmla="*/ 2147483646 h 25996"/>
                <a:gd name="T4" fmla="*/ 2147483646 w 23798"/>
                <a:gd name="T5" fmla="*/ 2147483646 h 25996"/>
                <a:gd name="T6" fmla="*/ 2147483646 w 23798"/>
                <a:gd name="T7" fmla="*/ 2147483646 h 25996"/>
                <a:gd name="T8" fmla="*/ 2147483646 w 23798"/>
                <a:gd name="T9" fmla="*/ 2147483646 h 25996"/>
                <a:gd name="T10" fmla="*/ 2147483646 w 23798"/>
                <a:gd name="T11" fmla="*/ 2147483646 h 25996"/>
                <a:gd name="T12" fmla="*/ 2147483646 w 23798"/>
                <a:gd name="T13" fmla="*/ 2147483646 h 25996"/>
                <a:gd name="T14" fmla="*/ 2147483646 w 23798"/>
                <a:gd name="T15" fmla="*/ 2147483646 h 25996"/>
                <a:gd name="T16" fmla="*/ 2147483646 w 23798"/>
                <a:gd name="T17" fmla="*/ 2147483646 h 25996"/>
                <a:gd name="T18" fmla="*/ 2147483646 w 23798"/>
                <a:gd name="T19" fmla="*/ 2147483646 h 25996"/>
                <a:gd name="T20" fmla="*/ 2147483646 w 23798"/>
                <a:gd name="T21" fmla="*/ 2147483646 h 25996"/>
                <a:gd name="T22" fmla="*/ 2147483646 w 23798"/>
                <a:gd name="T23" fmla="*/ 2147483646 h 25996"/>
                <a:gd name="T24" fmla="*/ 2147483646 w 23798"/>
                <a:gd name="T25" fmla="*/ 0 h 25996"/>
                <a:gd name="T26" fmla="*/ 2147483646 w 23798"/>
                <a:gd name="T27" fmla="*/ 2147483646 h 25996"/>
                <a:gd name="T28" fmla="*/ 2147483646 w 23798"/>
                <a:gd name="T29" fmla="*/ 2147483646 h 25996"/>
                <a:gd name="T30" fmla="*/ 2147483646 w 23798"/>
                <a:gd name="T31" fmla="*/ 2147483646 h 25996"/>
                <a:gd name="T32" fmla="*/ 2147483646 w 23798"/>
                <a:gd name="T33" fmla="*/ 2147483646 h 25996"/>
                <a:gd name="T34" fmla="*/ 2147483646 w 23798"/>
                <a:gd name="T35" fmla="*/ 2147483646 h 25996"/>
                <a:gd name="T36" fmla="*/ 2147483646 w 23798"/>
                <a:gd name="T37" fmla="*/ 2147483646 h 25996"/>
                <a:gd name="T38" fmla="*/ 2147483646 w 23798"/>
                <a:gd name="T39" fmla="*/ 2147483646 h 25996"/>
                <a:gd name="T40" fmla="*/ 2147483646 w 23798"/>
                <a:gd name="T41" fmla="*/ 2147483646 h 25996"/>
                <a:gd name="T42" fmla="*/ 2147483646 w 23798"/>
                <a:gd name="T43" fmla="*/ 2147483646 h 25996"/>
                <a:gd name="T44" fmla="*/ 2147483646 w 23798"/>
                <a:gd name="T45" fmla="*/ 2147483646 h 25996"/>
                <a:gd name="T46" fmla="*/ 2147483646 w 23798"/>
                <a:gd name="T47" fmla="*/ 2147483646 h 25996"/>
                <a:gd name="T48" fmla="*/ 2147483646 w 23798"/>
                <a:gd name="T49" fmla="*/ 2147483646 h 25996"/>
                <a:gd name="T50" fmla="*/ 2147483646 w 23798"/>
                <a:gd name="T51" fmla="*/ 2147483646 h 25996"/>
                <a:gd name="T52" fmla="*/ 2147483646 w 23798"/>
                <a:gd name="T53" fmla="*/ 2147483646 h 25996"/>
                <a:gd name="T54" fmla="*/ 2147483646 w 23798"/>
                <a:gd name="T55" fmla="*/ 2147483646 h 25996"/>
                <a:gd name="T56" fmla="*/ 2147483646 w 23798"/>
                <a:gd name="T57" fmla="*/ 2147483646 h 25996"/>
                <a:gd name="T58" fmla="*/ 2147483646 w 23798"/>
                <a:gd name="T59" fmla="*/ 2147483646 h 25996"/>
                <a:gd name="T60" fmla="*/ 2147483646 w 23798"/>
                <a:gd name="T61" fmla="*/ 2147483646 h 25996"/>
                <a:gd name="T62" fmla="*/ 2147483646 w 23798"/>
                <a:gd name="T63" fmla="*/ 2147483646 h 25996"/>
                <a:gd name="T64" fmla="*/ 2147483646 w 23798"/>
                <a:gd name="T65" fmla="*/ 2147483646 h 25996"/>
                <a:gd name="T66" fmla="*/ 2147483646 w 23798"/>
                <a:gd name="T67" fmla="*/ 2147483646 h 25996"/>
                <a:gd name="T68" fmla="*/ 2147483646 w 23798"/>
                <a:gd name="T69" fmla="*/ 2147483646 h 25996"/>
                <a:gd name="T70" fmla="*/ 2147483646 w 23798"/>
                <a:gd name="T71" fmla="*/ 2147483646 h 25996"/>
                <a:gd name="T72" fmla="*/ 2147483646 w 23798"/>
                <a:gd name="T73" fmla="*/ 2147483646 h 25996"/>
                <a:gd name="T74" fmla="*/ 2147483646 w 23798"/>
                <a:gd name="T75" fmla="*/ 2147483646 h 25996"/>
                <a:gd name="T76" fmla="*/ 2147483646 w 23798"/>
                <a:gd name="T77" fmla="*/ 2147483646 h 25996"/>
                <a:gd name="T78" fmla="*/ 2147483646 w 23798"/>
                <a:gd name="T79" fmla="*/ 2147483646 h 25996"/>
                <a:gd name="T80" fmla="*/ 2147483646 w 23798"/>
                <a:gd name="T81" fmla="*/ 2147483646 h 25996"/>
                <a:gd name="T82" fmla="*/ 2147483646 w 23798"/>
                <a:gd name="T83" fmla="*/ 2147483646 h 25996"/>
                <a:gd name="T84" fmla="*/ 2147483646 w 23798"/>
                <a:gd name="T85" fmla="*/ 2147483646 h 25996"/>
                <a:gd name="T86" fmla="*/ 2147483646 w 23798"/>
                <a:gd name="T87" fmla="*/ 2147483646 h 25996"/>
                <a:gd name="T88" fmla="*/ 2147483646 w 23798"/>
                <a:gd name="T89" fmla="*/ 2147483646 h 25996"/>
                <a:gd name="T90" fmla="*/ 2147483646 w 23798"/>
                <a:gd name="T91" fmla="*/ 2147483646 h 25996"/>
                <a:gd name="T92" fmla="*/ 2147483646 w 23798"/>
                <a:gd name="T93" fmla="*/ 2147483646 h 25996"/>
                <a:gd name="T94" fmla="*/ 2147483646 w 23798"/>
                <a:gd name="T95" fmla="*/ 0 h 259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1" name="Google Shape;443;p8">
              <a:extLst>
                <a:ext uri="{FF2B5EF4-FFF2-40B4-BE49-F238E27FC236}">
                  <a16:creationId xmlns:a16="http://schemas.microsoft.com/office/drawing/2014/main" id="{6785EC42-DC4C-4278-BA1E-099A6A637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731" y="3723658"/>
              <a:ext cx="50446" cy="50446"/>
            </a:xfrm>
            <a:custGeom>
              <a:avLst/>
              <a:gdLst>
                <a:gd name="T0" fmla="*/ 2147483646 w 1022"/>
                <a:gd name="T1" fmla="*/ 2147483646 h 1022"/>
                <a:gd name="T2" fmla="*/ 0 w 1022"/>
                <a:gd name="T3" fmla="*/ 2147483646 h 1022"/>
                <a:gd name="T4" fmla="*/ 2147483646 w 1022"/>
                <a:gd name="T5" fmla="*/ 2147483646 h 1022"/>
                <a:gd name="T6" fmla="*/ 2147483646 w 1022"/>
                <a:gd name="T7" fmla="*/ 2147483646 h 1022"/>
                <a:gd name="T8" fmla="*/ 2147483646 w 1022"/>
                <a:gd name="T9" fmla="*/ 2147483646 h 10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2" name="Google Shape;444;p8">
              <a:extLst>
                <a:ext uri="{FF2B5EF4-FFF2-40B4-BE49-F238E27FC236}">
                  <a16:creationId xmlns:a16="http://schemas.microsoft.com/office/drawing/2014/main" id="{0C5E0E05-095E-496E-8835-5A9D1037B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218" y="4532197"/>
              <a:ext cx="123005" cy="423953"/>
            </a:xfrm>
            <a:custGeom>
              <a:avLst/>
              <a:gdLst>
                <a:gd name="T0" fmla="*/ 2147483646 w 2492"/>
                <a:gd name="T1" fmla="*/ 2147483646 h 8589"/>
                <a:gd name="T2" fmla="*/ 2147483646 w 2492"/>
                <a:gd name="T3" fmla="*/ 2147483646 h 8589"/>
                <a:gd name="T4" fmla="*/ 2147483646 w 2492"/>
                <a:gd name="T5" fmla="*/ 2147483646 h 8589"/>
                <a:gd name="T6" fmla="*/ 2147483646 w 2492"/>
                <a:gd name="T7" fmla="*/ 2147483646 h 8589"/>
                <a:gd name="T8" fmla="*/ 2147483646 w 2492"/>
                <a:gd name="T9" fmla="*/ 2147483646 h 8589"/>
                <a:gd name="T10" fmla="*/ 2147483646 w 2492"/>
                <a:gd name="T11" fmla="*/ 2147483646 h 8589"/>
                <a:gd name="T12" fmla="*/ 2147483646 w 2492"/>
                <a:gd name="T13" fmla="*/ 2147483646 h 8589"/>
                <a:gd name="T14" fmla="*/ 2147483646 w 2492"/>
                <a:gd name="T15" fmla="*/ 2147483646 h 8589"/>
                <a:gd name="T16" fmla="*/ 2147483646 w 2492"/>
                <a:gd name="T17" fmla="*/ 2147483646 h 8589"/>
                <a:gd name="T18" fmla="*/ 2147483646 w 2492"/>
                <a:gd name="T19" fmla="*/ 2147483646 h 8589"/>
                <a:gd name="T20" fmla="*/ 2147483646 w 2492"/>
                <a:gd name="T21" fmla="*/ 2147483646 h 8589"/>
                <a:gd name="T22" fmla="*/ 2147483646 w 2492"/>
                <a:gd name="T23" fmla="*/ 2147483646 h 8589"/>
                <a:gd name="T24" fmla="*/ 2147483646 w 2492"/>
                <a:gd name="T25" fmla="*/ 2147483646 h 8589"/>
                <a:gd name="T26" fmla="*/ 2147483646 w 2492"/>
                <a:gd name="T27" fmla="*/ 2147483646 h 8589"/>
                <a:gd name="T28" fmla="*/ 2147483646 w 2492"/>
                <a:gd name="T29" fmla="*/ 2147483646 h 8589"/>
                <a:gd name="T30" fmla="*/ 2147483646 w 2492"/>
                <a:gd name="T31" fmla="*/ 2147483646 h 8589"/>
                <a:gd name="T32" fmla="*/ 2147483646 w 2492"/>
                <a:gd name="T33" fmla="*/ 2147483646 h 8589"/>
                <a:gd name="T34" fmla="*/ 2147483646 w 2492"/>
                <a:gd name="T35" fmla="*/ 2147483646 h 8589"/>
                <a:gd name="T36" fmla="*/ 2147483646 w 2492"/>
                <a:gd name="T37" fmla="*/ 2147483646 h 8589"/>
                <a:gd name="T38" fmla="*/ 2147483646 w 2492"/>
                <a:gd name="T39" fmla="*/ 2147483646 h 8589"/>
                <a:gd name="T40" fmla="*/ 2147483646 w 2492"/>
                <a:gd name="T41" fmla="*/ 2147483646 h 8589"/>
                <a:gd name="T42" fmla="*/ 2147483646 w 2492"/>
                <a:gd name="T43" fmla="*/ 2147483646 h 858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3" name="Google Shape;445;p8">
              <a:extLst>
                <a:ext uri="{FF2B5EF4-FFF2-40B4-BE49-F238E27FC236}">
                  <a16:creationId xmlns:a16="http://schemas.microsoft.com/office/drawing/2014/main" id="{F4869D06-C874-4B50-8062-EB9AC8E9F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6763" y="4657716"/>
              <a:ext cx="35687" cy="178140"/>
            </a:xfrm>
            <a:custGeom>
              <a:avLst/>
              <a:gdLst>
                <a:gd name="T0" fmla="*/ 2147483646 w 723"/>
                <a:gd name="T1" fmla="*/ 0 h 3609"/>
                <a:gd name="T2" fmla="*/ 2147483646 w 723"/>
                <a:gd name="T3" fmla="*/ 2147483646 h 3609"/>
                <a:gd name="T4" fmla="*/ 2147483646 w 723"/>
                <a:gd name="T5" fmla="*/ 2147483646 h 3609"/>
                <a:gd name="T6" fmla="*/ 2147483646 w 723"/>
                <a:gd name="T7" fmla="*/ 2147483646 h 3609"/>
                <a:gd name="T8" fmla="*/ 0 w 723"/>
                <a:gd name="T9" fmla="*/ 2147483646 h 3609"/>
                <a:gd name="T10" fmla="*/ 2147483646 w 723"/>
                <a:gd name="T11" fmla="*/ 2147483646 h 3609"/>
                <a:gd name="T12" fmla="*/ 2147483646 w 723"/>
                <a:gd name="T13" fmla="*/ 2147483646 h 3609"/>
                <a:gd name="T14" fmla="*/ 2147483646 w 723"/>
                <a:gd name="T15" fmla="*/ 2147483646 h 3609"/>
                <a:gd name="T16" fmla="*/ 2147483646 w 723"/>
                <a:gd name="T17" fmla="*/ 2147483646 h 3609"/>
                <a:gd name="T18" fmla="*/ 2147483646 w 723"/>
                <a:gd name="T19" fmla="*/ 2147483646 h 3609"/>
                <a:gd name="T20" fmla="*/ 2147483646 w 723"/>
                <a:gd name="T21" fmla="*/ 2147483646 h 3609"/>
                <a:gd name="T22" fmla="*/ 2147483646 w 723"/>
                <a:gd name="T23" fmla="*/ 0 h 360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4" name="Google Shape;446;p8">
              <a:extLst>
                <a:ext uri="{FF2B5EF4-FFF2-40B4-BE49-F238E27FC236}">
                  <a16:creationId xmlns:a16="http://schemas.microsoft.com/office/drawing/2014/main" id="{24CA5402-6EC1-4450-9E9C-F5EA5FAA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3654" y="4390144"/>
              <a:ext cx="60861" cy="243542"/>
            </a:xfrm>
            <a:custGeom>
              <a:avLst/>
              <a:gdLst>
                <a:gd name="T0" fmla="*/ 2147483646 w 1233"/>
                <a:gd name="T1" fmla="*/ 2147483646 h 4934"/>
                <a:gd name="T2" fmla="*/ 2147483646 w 1233"/>
                <a:gd name="T3" fmla="*/ 2147483646 h 4934"/>
                <a:gd name="T4" fmla="*/ 2147483646 w 1233"/>
                <a:gd name="T5" fmla="*/ 2147483646 h 4934"/>
                <a:gd name="T6" fmla="*/ 2147483646 w 1233"/>
                <a:gd name="T7" fmla="*/ 2147483646 h 4934"/>
                <a:gd name="T8" fmla="*/ 2147483646 w 1233"/>
                <a:gd name="T9" fmla="*/ 2147483646 h 4934"/>
                <a:gd name="T10" fmla="*/ 2147483646 w 1233"/>
                <a:gd name="T11" fmla="*/ 2147483646 h 4934"/>
                <a:gd name="T12" fmla="*/ 2147483646 w 1233"/>
                <a:gd name="T13" fmla="*/ 2147483646 h 4934"/>
                <a:gd name="T14" fmla="*/ 2147483646 w 1233"/>
                <a:gd name="T15" fmla="*/ 2147483646 h 4934"/>
                <a:gd name="T16" fmla="*/ 2147483646 w 1233"/>
                <a:gd name="T17" fmla="*/ 2147483646 h 4934"/>
                <a:gd name="T18" fmla="*/ 2147483646 w 1233"/>
                <a:gd name="T19" fmla="*/ 2147483646 h 4934"/>
                <a:gd name="T20" fmla="*/ 2147483646 w 1233"/>
                <a:gd name="T21" fmla="*/ 2147483646 h 4934"/>
                <a:gd name="T22" fmla="*/ 2147483646 w 1233"/>
                <a:gd name="T23" fmla="*/ 2147483646 h 4934"/>
                <a:gd name="T24" fmla="*/ 2147483646 w 1233"/>
                <a:gd name="T25" fmla="*/ 2147483646 h 4934"/>
                <a:gd name="T26" fmla="*/ 2147483646 w 1233"/>
                <a:gd name="T27" fmla="*/ 2147483646 h 4934"/>
                <a:gd name="T28" fmla="*/ 2147483646 w 1233"/>
                <a:gd name="T29" fmla="*/ 2147483646 h 4934"/>
                <a:gd name="T30" fmla="*/ 2147483646 w 1233"/>
                <a:gd name="T31" fmla="*/ 2147483646 h 493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75" name="Google Shape;447;p8">
            <a:extLst>
              <a:ext uri="{FF2B5EF4-FFF2-40B4-BE49-F238E27FC236}">
                <a16:creationId xmlns:a16="http://schemas.microsoft.com/office/drawing/2014/main" id="{02AA33C4-F635-4015-A69D-948647A8530D}"/>
              </a:ext>
            </a:extLst>
          </p:cNvPr>
          <p:cNvSpPr>
            <a:spLocks/>
          </p:cNvSpPr>
          <p:nvPr/>
        </p:nvSpPr>
        <p:spPr bwMode="auto">
          <a:xfrm>
            <a:off x="6597254" y="5222875"/>
            <a:ext cx="1398984" cy="1646238"/>
          </a:xfrm>
          <a:custGeom>
            <a:avLst/>
            <a:gdLst>
              <a:gd name="T0" fmla="*/ 2147483646 w 21652"/>
              <a:gd name="T1" fmla="*/ 2147483646 h 19121"/>
              <a:gd name="T2" fmla="*/ 2147483646 w 21652"/>
              <a:gd name="T3" fmla="*/ 2147483646 h 19121"/>
              <a:gd name="T4" fmla="*/ 2147483646 w 21652"/>
              <a:gd name="T5" fmla="*/ 2147483646 h 19121"/>
              <a:gd name="T6" fmla="*/ 2147483646 w 21652"/>
              <a:gd name="T7" fmla="*/ 2147483646 h 19121"/>
              <a:gd name="T8" fmla="*/ 2147483646 w 21652"/>
              <a:gd name="T9" fmla="*/ 2147483646 h 19121"/>
              <a:gd name="T10" fmla="*/ 2147483646 w 21652"/>
              <a:gd name="T11" fmla="*/ 2147483646 h 19121"/>
              <a:gd name="T12" fmla="*/ 2147483646 w 21652"/>
              <a:gd name="T13" fmla="*/ 2147483646 h 19121"/>
              <a:gd name="T14" fmla="*/ 2147483646 w 21652"/>
              <a:gd name="T15" fmla="*/ 2147483646 h 19121"/>
              <a:gd name="T16" fmla="*/ 2147483646 w 21652"/>
              <a:gd name="T17" fmla="*/ 2147483646 h 19121"/>
              <a:gd name="T18" fmla="*/ 2147483646 w 21652"/>
              <a:gd name="T19" fmla="*/ 2147483646 h 19121"/>
              <a:gd name="T20" fmla="*/ 2147483646 w 21652"/>
              <a:gd name="T21" fmla="*/ 2147483646 h 19121"/>
              <a:gd name="T22" fmla="*/ 2147483646 w 21652"/>
              <a:gd name="T23" fmla="*/ 2147483646 h 19121"/>
              <a:gd name="T24" fmla="*/ 2147483646 w 21652"/>
              <a:gd name="T25" fmla="*/ 2147483646 h 19121"/>
              <a:gd name="T26" fmla="*/ 2147483646 w 21652"/>
              <a:gd name="T27" fmla="*/ 2147483646 h 19121"/>
              <a:gd name="T28" fmla="*/ 2147483646 w 21652"/>
              <a:gd name="T29" fmla="*/ 2147483646 h 19121"/>
              <a:gd name="T30" fmla="*/ 2147483646 w 21652"/>
              <a:gd name="T31" fmla="*/ 2147483646 h 19121"/>
              <a:gd name="T32" fmla="*/ 2147483646 w 21652"/>
              <a:gd name="T33" fmla="*/ 2147483646 h 19121"/>
              <a:gd name="T34" fmla="*/ 2147483646 w 21652"/>
              <a:gd name="T35" fmla="*/ 2147483646 h 19121"/>
              <a:gd name="T36" fmla="*/ 2147483646 w 21652"/>
              <a:gd name="T37" fmla="*/ 2147483646 h 19121"/>
              <a:gd name="T38" fmla="*/ 2147483646 w 21652"/>
              <a:gd name="T39" fmla="*/ 2147483646 h 19121"/>
              <a:gd name="T40" fmla="*/ 2147483646 w 21652"/>
              <a:gd name="T41" fmla="*/ 2147483646 h 19121"/>
              <a:gd name="T42" fmla="*/ 2147483646 w 21652"/>
              <a:gd name="T43" fmla="*/ 2147483646 h 19121"/>
              <a:gd name="T44" fmla="*/ 2147483646 w 21652"/>
              <a:gd name="T45" fmla="*/ 2147483646 h 19121"/>
              <a:gd name="T46" fmla="*/ 2147483646 w 21652"/>
              <a:gd name="T47" fmla="*/ 2147483646 h 19121"/>
              <a:gd name="T48" fmla="*/ 2147483646 w 21652"/>
              <a:gd name="T49" fmla="*/ 2147483646 h 19121"/>
              <a:gd name="T50" fmla="*/ 2147483646 w 21652"/>
              <a:gd name="T51" fmla="*/ 2147483646 h 19121"/>
              <a:gd name="T52" fmla="*/ 2147483646 w 21652"/>
              <a:gd name="T53" fmla="*/ 2147483646 h 19121"/>
              <a:gd name="T54" fmla="*/ 2147483646 w 21652"/>
              <a:gd name="T55" fmla="*/ 2147483646 h 19121"/>
              <a:gd name="T56" fmla="*/ 2147483646 w 21652"/>
              <a:gd name="T57" fmla="*/ 2147483646 h 19121"/>
              <a:gd name="T58" fmla="*/ 2147483646 w 21652"/>
              <a:gd name="T59" fmla="*/ 2147483646 h 19121"/>
              <a:gd name="T60" fmla="*/ 2147483646 w 21652"/>
              <a:gd name="T61" fmla="*/ 2147483646 h 19121"/>
              <a:gd name="T62" fmla="*/ 2147483646 w 21652"/>
              <a:gd name="T63" fmla="*/ 2147483646 h 19121"/>
              <a:gd name="T64" fmla="*/ 2147483646 w 21652"/>
              <a:gd name="T65" fmla="*/ 2147483646 h 19121"/>
              <a:gd name="T66" fmla="*/ 2147483646 w 21652"/>
              <a:gd name="T67" fmla="*/ 2147483646 h 19121"/>
              <a:gd name="T68" fmla="*/ 2147483646 w 21652"/>
              <a:gd name="T69" fmla="*/ 2147483646 h 19121"/>
              <a:gd name="T70" fmla="*/ 2147483646 w 21652"/>
              <a:gd name="T71" fmla="*/ 2147483646 h 19121"/>
              <a:gd name="T72" fmla="*/ 2147483646 w 21652"/>
              <a:gd name="T73" fmla="*/ 2147483646 h 19121"/>
              <a:gd name="T74" fmla="*/ 2147483646 w 21652"/>
              <a:gd name="T75" fmla="*/ 2147483646 h 19121"/>
              <a:gd name="T76" fmla="*/ 2147483646 w 21652"/>
              <a:gd name="T77" fmla="*/ 2147483646 h 19121"/>
              <a:gd name="T78" fmla="*/ 2147483646 w 21652"/>
              <a:gd name="T79" fmla="*/ 2147483646 h 19121"/>
              <a:gd name="T80" fmla="*/ 2147483646 w 21652"/>
              <a:gd name="T81" fmla="*/ 2147483646 h 19121"/>
              <a:gd name="T82" fmla="*/ 2147483646 w 21652"/>
              <a:gd name="T83" fmla="*/ 2147483646 h 19121"/>
              <a:gd name="T84" fmla="*/ 2147483646 w 21652"/>
              <a:gd name="T85" fmla="*/ 2147483646 h 19121"/>
              <a:gd name="T86" fmla="*/ 2147483646 w 21652"/>
              <a:gd name="T87" fmla="*/ 2147483646 h 19121"/>
              <a:gd name="T88" fmla="*/ 2147483646 w 21652"/>
              <a:gd name="T89" fmla="*/ 2147483646 h 19121"/>
              <a:gd name="T90" fmla="*/ 2147483646 w 21652"/>
              <a:gd name="T91" fmla="*/ 2147483646 h 19121"/>
              <a:gd name="T92" fmla="*/ 2147483646 w 21652"/>
              <a:gd name="T93" fmla="*/ 2147483646 h 1912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6" name="Google Shape;448;p8">
            <a:extLst>
              <a:ext uri="{FF2B5EF4-FFF2-40B4-BE49-F238E27FC236}">
                <a16:creationId xmlns:a16="http://schemas.microsoft.com/office/drawing/2014/main" id="{61B2FF32-5AF6-4D5D-AA81-54F968A06738}"/>
              </a:ext>
            </a:extLst>
          </p:cNvPr>
          <p:cNvSpPr>
            <a:spLocks/>
          </p:cNvSpPr>
          <p:nvPr/>
        </p:nvSpPr>
        <p:spPr bwMode="auto">
          <a:xfrm>
            <a:off x="6575822" y="276226"/>
            <a:ext cx="271463" cy="525463"/>
          </a:xfrm>
          <a:custGeom>
            <a:avLst/>
            <a:gdLst>
              <a:gd name="T0" fmla="*/ 2147483646 w 3973"/>
              <a:gd name="T1" fmla="*/ 0 h 5922"/>
              <a:gd name="T2" fmla="*/ 2147483646 w 3973"/>
              <a:gd name="T3" fmla="*/ 0 h 5922"/>
              <a:gd name="T4" fmla="*/ 2147483646 w 3973"/>
              <a:gd name="T5" fmla="*/ 2147483646 h 5922"/>
              <a:gd name="T6" fmla="*/ 2147483646 w 3973"/>
              <a:gd name="T7" fmla="*/ 2147483646 h 5922"/>
              <a:gd name="T8" fmla="*/ 2147483646 w 3973"/>
              <a:gd name="T9" fmla="*/ 2147483646 h 5922"/>
              <a:gd name="T10" fmla="*/ 2147483646 w 3973"/>
              <a:gd name="T11" fmla="*/ 2147483646 h 5922"/>
              <a:gd name="T12" fmla="*/ 2147483646 w 3973"/>
              <a:gd name="T13" fmla="*/ 2147483646 h 5922"/>
              <a:gd name="T14" fmla="*/ 2147483646 w 3973"/>
              <a:gd name="T15" fmla="*/ 2147483646 h 5922"/>
              <a:gd name="T16" fmla="*/ 2147483646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7" name="Google Shape;449;p8">
            <a:extLst>
              <a:ext uri="{FF2B5EF4-FFF2-40B4-BE49-F238E27FC236}">
                <a16:creationId xmlns:a16="http://schemas.microsoft.com/office/drawing/2014/main" id="{CC999969-2C29-4E01-958E-664F3DED4A7B}"/>
              </a:ext>
            </a:extLst>
          </p:cNvPr>
          <p:cNvSpPr>
            <a:spLocks/>
          </p:cNvSpPr>
          <p:nvPr/>
        </p:nvSpPr>
        <p:spPr bwMode="auto">
          <a:xfrm>
            <a:off x="5632848" y="6094414"/>
            <a:ext cx="316706" cy="365125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8" name="Google Shape;450;p8">
            <a:extLst>
              <a:ext uri="{FF2B5EF4-FFF2-40B4-BE49-F238E27FC236}">
                <a16:creationId xmlns:a16="http://schemas.microsoft.com/office/drawing/2014/main" id="{EF7CC24B-AA73-4BF0-84B0-C6C159DF1833}"/>
              </a:ext>
            </a:extLst>
          </p:cNvPr>
          <p:cNvSpPr/>
          <p:nvPr/>
        </p:nvSpPr>
        <p:spPr>
          <a:xfrm>
            <a:off x="3595687" y="5861050"/>
            <a:ext cx="309563" cy="368300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79" name="Google Shape;451;p8">
            <a:extLst>
              <a:ext uri="{FF2B5EF4-FFF2-40B4-BE49-F238E27FC236}">
                <a16:creationId xmlns:a16="http://schemas.microsoft.com/office/drawing/2014/main" id="{B2151E25-C41A-438B-9EA9-8A1DB0A10535}"/>
              </a:ext>
            </a:extLst>
          </p:cNvPr>
          <p:cNvSpPr>
            <a:spLocks/>
          </p:cNvSpPr>
          <p:nvPr/>
        </p:nvSpPr>
        <p:spPr bwMode="auto">
          <a:xfrm>
            <a:off x="2305050" y="171451"/>
            <a:ext cx="390525" cy="735013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0" name="Google Shape;452;p8">
            <a:extLst>
              <a:ext uri="{FF2B5EF4-FFF2-40B4-BE49-F238E27FC236}">
                <a16:creationId xmlns:a16="http://schemas.microsoft.com/office/drawing/2014/main" id="{19D3B419-EBD6-4255-8C96-D674DE35998E}"/>
              </a:ext>
            </a:extLst>
          </p:cNvPr>
          <p:cNvSpPr>
            <a:spLocks/>
          </p:cNvSpPr>
          <p:nvPr/>
        </p:nvSpPr>
        <p:spPr bwMode="auto">
          <a:xfrm>
            <a:off x="7996238" y="4984751"/>
            <a:ext cx="317897" cy="4175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2147483646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2147483646 h 6358"/>
              <a:gd name="T108" fmla="*/ 2147483646 w 6432"/>
              <a:gd name="T109" fmla="*/ 2147483646 h 6358"/>
              <a:gd name="T110" fmla="*/ 2147483646 w 6432"/>
              <a:gd name="T111" fmla="*/ 2147483646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1" name="Google Shape;453;p8">
            <a:extLst>
              <a:ext uri="{FF2B5EF4-FFF2-40B4-BE49-F238E27FC236}">
                <a16:creationId xmlns:a16="http://schemas.microsoft.com/office/drawing/2014/main" id="{D4ECEA5B-B3FF-42C0-9B24-A6384944CC2B}"/>
              </a:ext>
            </a:extLst>
          </p:cNvPr>
          <p:cNvSpPr/>
          <p:nvPr/>
        </p:nvSpPr>
        <p:spPr>
          <a:xfrm>
            <a:off x="3818335" y="6224589"/>
            <a:ext cx="1507331" cy="649287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82" name="Google Shape;454;p8">
            <a:extLst>
              <a:ext uri="{FF2B5EF4-FFF2-40B4-BE49-F238E27FC236}">
                <a16:creationId xmlns:a16="http://schemas.microsoft.com/office/drawing/2014/main" id="{6F14EC5F-29DA-43FA-B92D-DC362C4B6D1A}"/>
              </a:ext>
            </a:extLst>
          </p:cNvPr>
          <p:cNvSpPr>
            <a:spLocks/>
          </p:cNvSpPr>
          <p:nvPr/>
        </p:nvSpPr>
        <p:spPr bwMode="auto">
          <a:xfrm>
            <a:off x="5851923" y="536576"/>
            <a:ext cx="316706" cy="365125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2188000"/>
            <a:ext cx="6578100" cy="248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55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98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57;p9">
            <a:extLst>
              <a:ext uri="{FF2B5EF4-FFF2-40B4-BE49-F238E27FC236}">
                <a16:creationId xmlns:a16="http://schemas.microsoft.com/office/drawing/2014/main" id="{645A1F7D-09F6-4423-8100-4479B8509201}"/>
              </a:ext>
            </a:extLst>
          </p:cNvPr>
          <p:cNvSpPr/>
          <p:nvPr/>
        </p:nvSpPr>
        <p:spPr>
          <a:xfrm rot="22">
            <a:off x="2010967" y="2330450"/>
            <a:ext cx="5041106" cy="1779588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460;p9">
            <a:extLst>
              <a:ext uri="{FF2B5EF4-FFF2-40B4-BE49-F238E27FC236}">
                <a16:creationId xmlns:a16="http://schemas.microsoft.com/office/drawing/2014/main" id="{0DF25945-51EB-46EB-BB59-F7C7AA7536D6}"/>
              </a:ext>
            </a:extLst>
          </p:cNvPr>
          <p:cNvSpPr/>
          <p:nvPr/>
        </p:nvSpPr>
        <p:spPr>
          <a:xfrm>
            <a:off x="8578453" y="1047750"/>
            <a:ext cx="395288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6" name="Google Shape;461;p9">
            <a:extLst>
              <a:ext uri="{FF2B5EF4-FFF2-40B4-BE49-F238E27FC236}">
                <a16:creationId xmlns:a16="http://schemas.microsoft.com/office/drawing/2014/main" id="{046A3667-CE16-47F0-895E-A08C2C756185}"/>
              </a:ext>
            </a:extLst>
          </p:cNvPr>
          <p:cNvGrpSpPr>
            <a:grpSpLocks/>
          </p:cNvGrpSpPr>
          <p:nvPr/>
        </p:nvGrpSpPr>
        <p:grpSpPr bwMode="auto">
          <a:xfrm>
            <a:off x="713185" y="309564"/>
            <a:ext cx="1214438" cy="981075"/>
            <a:chOff x="478326" y="2825649"/>
            <a:chExt cx="1012293" cy="613511"/>
          </a:xfrm>
        </p:grpSpPr>
        <p:sp>
          <p:nvSpPr>
            <p:cNvPr id="7" name="Google Shape;462;p9">
              <a:extLst>
                <a:ext uri="{FF2B5EF4-FFF2-40B4-BE49-F238E27FC236}">
                  <a16:creationId xmlns:a16="http://schemas.microsoft.com/office/drawing/2014/main" id="{98D2580D-3008-4DB2-ACA0-C0345CBDE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463;p9">
              <a:extLst>
                <a:ext uri="{FF2B5EF4-FFF2-40B4-BE49-F238E27FC236}">
                  <a16:creationId xmlns:a16="http://schemas.microsoft.com/office/drawing/2014/main" id="{53A32D68-353F-46DE-8827-7B488A0C554E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9" name="Google Shape;464;p9">
              <a:extLst>
                <a:ext uri="{FF2B5EF4-FFF2-40B4-BE49-F238E27FC236}">
                  <a16:creationId xmlns:a16="http://schemas.microsoft.com/office/drawing/2014/main" id="{27DD84AA-A3BD-462A-9D6A-4A676B4E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465;p9">
              <a:extLst>
                <a:ext uri="{FF2B5EF4-FFF2-40B4-BE49-F238E27FC236}">
                  <a16:creationId xmlns:a16="http://schemas.microsoft.com/office/drawing/2014/main" id="{D1DF4353-7528-4C59-8672-B3959C003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466;p9">
              <a:extLst>
                <a:ext uri="{FF2B5EF4-FFF2-40B4-BE49-F238E27FC236}">
                  <a16:creationId xmlns:a16="http://schemas.microsoft.com/office/drawing/2014/main" id="{90563194-6E2A-42C6-AE1A-606B033E5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2" name="Google Shape;467;p9">
            <a:extLst>
              <a:ext uri="{FF2B5EF4-FFF2-40B4-BE49-F238E27FC236}">
                <a16:creationId xmlns:a16="http://schemas.microsoft.com/office/drawing/2014/main" id="{C86558FC-F1BE-4E99-AF6F-23C512B0C15D}"/>
              </a:ext>
            </a:extLst>
          </p:cNvPr>
          <p:cNvSpPr/>
          <p:nvPr/>
        </p:nvSpPr>
        <p:spPr>
          <a:xfrm>
            <a:off x="477441" y="1290638"/>
            <a:ext cx="251222" cy="32385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3" name="Google Shape;468;p9">
            <a:extLst>
              <a:ext uri="{FF2B5EF4-FFF2-40B4-BE49-F238E27FC236}">
                <a16:creationId xmlns:a16="http://schemas.microsoft.com/office/drawing/2014/main" id="{DD07CD7C-E047-4FEB-962E-9441584FA437}"/>
              </a:ext>
            </a:extLst>
          </p:cNvPr>
          <p:cNvSpPr/>
          <p:nvPr/>
        </p:nvSpPr>
        <p:spPr>
          <a:xfrm>
            <a:off x="84535" y="6211888"/>
            <a:ext cx="392906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4" name="Google Shape;469;p9">
            <a:extLst>
              <a:ext uri="{FF2B5EF4-FFF2-40B4-BE49-F238E27FC236}">
                <a16:creationId xmlns:a16="http://schemas.microsoft.com/office/drawing/2014/main" id="{D937377E-99BF-47E9-B2A4-156F74D4C06C}"/>
              </a:ext>
            </a:extLst>
          </p:cNvPr>
          <p:cNvSpPr/>
          <p:nvPr/>
        </p:nvSpPr>
        <p:spPr>
          <a:xfrm>
            <a:off x="0" y="511176"/>
            <a:ext cx="477441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5" name="Google Shape;470;p9">
            <a:extLst>
              <a:ext uri="{FF2B5EF4-FFF2-40B4-BE49-F238E27FC236}">
                <a16:creationId xmlns:a16="http://schemas.microsoft.com/office/drawing/2014/main" id="{7BB5E42F-9E63-4C2F-A6C2-34D641B7FD0C}"/>
              </a:ext>
            </a:extLst>
          </p:cNvPr>
          <p:cNvSpPr/>
          <p:nvPr/>
        </p:nvSpPr>
        <p:spPr>
          <a:xfrm>
            <a:off x="781050" y="6370638"/>
            <a:ext cx="248841" cy="24130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6" name="Google Shape;471;p9">
            <a:extLst>
              <a:ext uri="{FF2B5EF4-FFF2-40B4-BE49-F238E27FC236}">
                <a16:creationId xmlns:a16="http://schemas.microsoft.com/office/drawing/2014/main" id="{A8F4EA60-9CAE-4F37-A0F0-D3765C88DF2E}"/>
              </a:ext>
            </a:extLst>
          </p:cNvPr>
          <p:cNvSpPr/>
          <p:nvPr/>
        </p:nvSpPr>
        <p:spPr>
          <a:xfrm rot="10800000">
            <a:off x="8666560" y="4524376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7" name="Google Shape;472;p9">
            <a:extLst>
              <a:ext uri="{FF2B5EF4-FFF2-40B4-BE49-F238E27FC236}">
                <a16:creationId xmlns:a16="http://schemas.microsoft.com/office/drawing/2014/main" id="{C1BA0636-2EEE-49EF-AD73-41A85D96E00D}"/>
              </a:ext>
            </a:extLst>
          </p:cNvPr>
          <p:cNvSpPr>
            <a:spLocks/>
          </p:cNvSpPr>
          <p:nvPr/>
        </p:nvSpPr>
        <p:spPr bwMode="auto">
          <a:xfrm>
            <a:off x="358378" y="5505450"/>
            <a:ext cx="251222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8" name="Google Shape;473;p9">
            <a:extLst>
              <a:ext uri="{FF2B5EF4-FFF2-40B4-BE49-F238E27FC236}">
                <a16:creationId xmlns:a16="http://schemas.microsoft.com/office/drawing/2014/main" id="{B5C2644B-3BBC-45A7-A4A3-15054712F6F9}"/>
              </a:ext>
            </a:extLst>
          </p:cNvPr>
          <p:cNvSpPr>
            <a:spLocks/>
          </p:cNvSpPr>
          <p:nvPr/>
        </p:nvSpPr>
        <p:spPr bwMode="auto">
          <a:xfrm>
            <a:off x="8578454" y="4470401"/>
            <a:ext cx="135731" cy="207963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19" name="Google Shape;474;p9">
            <a:extLst>
              <a:ext uri="{FF2B5EF4-FFF2-40B4-BE49-F238E27FC236}">
                <a16:creationId xmlns:a16="http://schemas.microsoft.com/office/drawing/2014/main" id="{974FF977-1D10-4272-AD9C-8B429E7A6110}"/>
              </a:ext>
            </a:extLst>
          </p:cNvPr>
          <p:cNvGrpSpPr>
            <a:grpSpLocks/>
          </p:cNvGrpSpPr>
          <p:nvPr/>
        </p:nvGrpSpPr>
        <p:grpSpPr bwMode="auto">
          <a:xfrm>
            <a:off x="7771210" y="5768976"/>
            <a:ext cx="1164431" cy="976313"/>
            <a:chOff x="6925510" y="205316"/>
            <a:chExt cx="905688" cy="530354"/>
          </a:xfrm>
        </p:grpSpPr>
        <p:sp>
          <p:nvSpPr>
            <p:cNvPr id="20" name="Google Shape;475;p9">
              <a:extLst>
                <a:ext uri="{FF2B5EF4-FFF2-40B4-BE49-F238E27FC236}">
                  <a16:creationId xmlns:a16="http://schemas.microsoft.com/office/drawing/2014/main" id="{51CBC4DA-54DF-4774-835C-B6083209B0E3}"/>
                </a:ext>
              </a:extLst>
            </p:cNvPr>
            <p:cNvSpPr/>
            <p:nvPr/>
          </p:nvSpPr>
          <p:spPr>
            <a:xfrm>
              <a:off x="7093127" y="213078"/>
              <a:ext cx="568602" cy="51569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1" name="Google Shape;476;p9">
              <a:extLst>
                <a:ext uri="{FF2B5EF4-FFF2-40B4-BE49-F238E27FC236}">
                  <a16:creationId xmlns:a16="http://schemas.microsoft.com/office/drawing/2014/main" id="{05414165-AA14-4920-9B63-0EE0B9EBA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477;p9">
              <a:extLst>
                <a:ext uri="{FF2B5EF4-FFF2-40B4-BE49-F238E27FC236}">
                  <a16:creationId xmlns:a16="http://schemas.microsoft.com/office/drawing/2014/main" id="{CD76AEA0-F0DD-4D74-AFA4-BF279265B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478;p9">
              <a:extLst>
                <a:ext uri="{FF2B5EF4-FFF2-40B4-BE49-F238E27FC236}">
                  <a16:creationId xmlns:a16="http://schemas.microsoft.com/office/drawing/2014/main" id="{8A0F5937-84C0-45CA-AB13-89658A6B5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479;p9">
              <a:extLst>
                <a:ext uri="{FF2B5EF4-FFF2-40B4-BE49-F238E27FC236}">
                  <a16:creationId xmlns:a16="http://schemas.microsoft.com/office/drawing/2014/main" id="{7D9F1544-A35A-4C54-B0E1-5AF5BA3A3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480;p9">
              <a:extLst>
                <a:ext uri="{FF2B5EF4-FFF2-40B4-BE49-F238E27FC236}">
                  <a16:creationId xmlns:a16="http://schemas.microsoft.com/office/drawing/2014/main" id="{6E0785B0-42D7-4665-8506-D98D84425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6" name="Google Shape;481;p9">
            <a:extLst>
              <a:ext uri="{FF2B5EF4-FFF2-40B4-BE49-F238E27FC236}">
                <a16:creationId xmlns:a16="http://schemas.microsoft.com/office/drawing/2014/main" id="{714A077E-3F36-4FA6-BED3-48AA1F2AB2F6}"/>
              </a:ext>
            </a:extLst>
          </p:cNvPr>
          <p:cNvSpPr/>
          <p:nvPr/>
        </p:nvSpPr>
        <p:spPr>
          <a:xfrm>
            <a:off x="8018860" y="881063"/>
            <a:ext cx="248840" cy="24130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7" name="Google Shape;482;p9">
            <a:extLst>
              <a:ext uri="{FF2B5EF4-FFF2-40B4-BE49-F238E27FC236}">
                <a16:creationId xmlns:a16="http://schemas.microsoft.com/office/drawing/2014/main" id="{81C55BDB-0BCD-4E0B-963F-0F68C2889493}"/>
              </a:ext>
            </a:extLst>
          </p:cNvPr>
          <p:cNvSpPr>
            <a:spLocks/>
          </p:cNvSpPr>
          <p:nvPr/>
        </p:nvSpPr>
        <p:spPr bwMode="auto">
          <a:xfrm>
            <a:off x="7149703" y="5967413"/>
            <a:ext cx="251222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8" name="Google Shape;483;p9">
            <a:extLst>
              <a:ext uri="{FF2B5EF4-FFF2-40B4-BE49-F238E27FC236}">
                <a16:creationId xmlns:a16="http://schemas.microsoft.com/office/drawing/2014/main" id="{7C72CCAF-CFD0-495C-888C-EB65916CC7F4}"/>
              </a:ext>
            </a:extLst>
          </p:cNvPr>
          <p:cNvSpPr>
            <a:spLocks/>
          </p:cNvSpPr>
          <p:nvPr/>
        </p:nvSpPr>
        <p:spPr bwMode="auto">
          <a:xfrm>
            <a:off x="8462963" y="309563"/>
            <a:ext cx="251222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9" name="Google Shape;484;p9">
            <a:extLst>
              <a:ext uri="{FF2B5EF4-FFF2-40B4-BE49-F238E27FC236}">
                <a16:creationId xmlns:a16="http://schemas.microsoft.com/office/drawing/2014/main" id="{17FE2343-C231-44A9-A93A-3B196C458742}"/>
              </a:ext>
            </a:extLst>
          </p:cNvPr>
          <p:cNvSpPr>
            <a:spLocks/>
          </p:cNvSpPr>
          <p:nvPr/>
        </p:nvSpPr>
        <p:spPr bwMode="auto">
          <a:xfrm>
            <a:off x="1096566" y="1492251"/>
            <a:ext cx="251222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58" name="Google Shape;458;p9"/>
          <p:cNvSpPr txBox="1">
            <a:spLocks noGrp="1"/>
          </p:cNvSpPr>
          <p:nvPr>
            <p:ph type="title"/>
          </p:nvPr>
        </p:nvSpPr>
        <p:spPr>
          <a:xfrm>
            <a:off x="2773200" y="1644233"/>
            <a:ext cx="3597600" cy="197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459" name="Google Shape;459;p9"/>
          <p:cNvSpPr txBox="1">
            <a:spLocks noGrp="1"/>
          </p:cNvSpPr>
          <p:nvPr>
            <p:ph type="subTitle" idx="1"/>
          </p:nvPr>
        </p:nvSpPr>
        <p:spPr>
          <a:xfrm>
            <a:off x="1567550" y="4706112"/>
            <a:ext cx="6025200" cy="65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92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6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6;p10">
            <a:extLst>
              <a:ext uri="{FF2B5EF4-FFF2-40B4-BE49-F238E27FC236}">
                <a16:creationId xmlns:a16="http://schemas.microsoft.com/office/drawing/2014/main" id="{3EE65A56-6734-46F7-964A-EFC0B9376373}"/>
              </a:ext>
            </a:extLst>
          </p:cNvPr>
          <p:cNvSpPr>
            <a:spLocks/>
          </p:cNvSpPr>
          <p:nvPr/>
        </p:nvSpPr>
        <p:spPr bwMode="auto">
          <a:xfrm>
            <a:off x="7878366" y="322264"/>
            <a:ext cx="261938" cy="300037"/>
          </a:xfrm>
          <a:custGeom>
            <a:avLst/>
            <a:gdLst>
              <a:gd name="T0" fmla="*/ 2147483646 w 5733"/>
              <a:gd name="T1" fmla="*/ 0 h 5077"/>
              <a:gd name="T2" fmla="*/ 2147483646 w 5733"/>
              <a:gd name="T3" fmla="*/ 2147483646 h 5077"/>
              <a:gd name="T4" fmla="*/ 2147483646 w 5733"/>
              <a:gd name="T5" fmla="*/ 2147483646 h 5077"/>
              <a:gd name="T6" fmla="*/ 2147483646 w 5733"/>
              <a:gd name="T7" fmla="*/ 2147483646 h 5077"/>
              <a:gd name="T8" fmla="*/ 2147483646 w 5733"/>
              <a:gd name="T9" fmla="*/ 2147483646 h 5077"/>
              <a:gd name="T10" fmla="*/ 2147483646 w 5733"/>
              <a:gd name="T11" fmla="*/ 2147483646 h 5077"/>
              <a:gd name="T12" fmla="*/ 2147483646 w 5733"/>
              <a:gd name="T13" fmla="*/ 2147483646 h 5077"/>
              <a:gd name="T14" fmla="*/ 2147483646 w 5733"/>
              <a:gd name="T15" fmla="*/ 2147483646 h 5077"/>
              <a:gd name="T16" fmla="*/ 2147483646 w 5733"/>
              <a:gd name="T17" fmla="*/ 2147483646 h 5077"/>
              <a:gd name="T18" fmla="*/ 2147483646 w 5733"/>
              <a:gd name="T19" fmla="*/ 2147483646 h 5077"/>
              <a:gd name="T20" fmla="*/ 2147483646 w 5733"/>
              <a:gd name="T21" fmla="*/ 2147483646 h 5077"/>
              <a:gd name="T22" fmla="*/ 2147483646 w 5733"/>
              <a:gd name="T23" fmla="*/ 2147483646 h 5077"/>
              <a:gd name="T24" fmla="*/ 2147483646 w 5733"/>
              <a:gd name="T25" fmla="*/ 2147483646 h 5077"/>
              <a:gd name="T26" fmla="*/ 2147483646 w 5733"/>
              <a:gd name="T27" fmla="*/ 2147483646 h 5077"/>
              <a:gd name="T28" fmla="*/ 2147483646 w 5733"/>
              <a:gd name="T29" fmla="*/ 2147483646 h 5077"/>
              <a:gd name="T30" fmla="*/ 2147483646 w 5733"/>
              <a:gd name="T31" fmla="*/ 2147483646 h 5077"/>
              <a:gd name="T32" fmla="*/ 2147483646 w 5733"/>
              <a:gd name="T33" fmla="*/ 2147483646 h 5077"/>
              <a:gd name="T34" fmla="*/ 2147483646 w 5733"/>
              <a:gd name="T35" fmla="*/ 2147483646 h 5077"/>
              <a:gd name="T36" fmla="*/ 2147483646 w 5733"/>
              <a:gd name="T37" fmla="*/ 2147483646 h 5077"/>
              <a:gd name="T38" fmla="*/ 2147483646 w 5733"/>
              <a:gd name="T39" fmla="*/ 2147483646 h 5077"/>
              <a:gd name="T40" fmla="*/ 2147483646 w 5733"/>
              <a:gd name="T41" fmla="*/ 2147483646 h 5077"/>
              <a:gd name="T42" fmla="*/ 2147483646 w 5733"/>
              <a:gd name="T43" fmla="*/ 2147483646 h 5077"/>
              <a:gd name="T44" fmla="*/ 2147483646 w 5733"/>
              <a:gd name="T45" fmla="*/ 2147483646 h 5077"/>
              <a:gd name="T46" fmla="*/ 2147483646 w 5733"/>
              <a:gd name="T47" fmla="*/ 0 h 50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" name="Google Shape;487;p10">
            <a:extLst>
              <a:ext uri="{FF2B5EF4-FFF2-40B4-BE49-F238E27FC236}">
                <a16:creationId xmlns:a16="http://schemas.microsoft.com/office/drawing/2014/main" id="{4B29CD00-2B65-42BA-9048-D7753772A40D}"/>
              </a:ext>
            </a:extLst>
          </p:cNvPr>
          <p:cNvSpPr>
            <a:spLocks/>
          </p:cNvSpPr>
          <p:nvPr/>
        </p:nvSpPr>
        <p:spPr bwMode="auto">
          <a:xfrm>
            <a:off x="1023937" y="6013451"/>
            <a:ext cx="271463" cy="525463"/>
          </a:xfrm>
          <a:custGeom>
            <a:avLst/>
            <a:gdLst>
              <a:gd name="T0" fmla="*/ 2147483646 w 3973"/>
              <a:gd name="T1" fmla="*/ 0 h 5922"/>
              <a:gd name="T2" fmla="*/ 2147483646 w 3973"/>
              <a:gd name="T3" fmla="*/ 0 h 5922"/>
              <a:gd name="T4" fmla="*/ 2147483646 w 3973"/>
              <a:gd name="T5" fmla="*/ 2147483646 h 5922"/>
              <a:gd name="T6" fmla="*/ 2147483646 w 3973"/>
              <a:gd name="T7" fmla="*/ 2147483646 h 5922"/>
              <a:gd name="T8" fmla="*/ 2147483646 w 3973"/>
              <a:gd name="T9" fmla="*/ 2147483646 h 5922"/>
              <a:gd name="T10" fmla="*/ 2147483646 w 3973"/>
              <a:gd name="T11" fmla="*/ 2147483646 h 5922"/>
              <a:gd name="T12" fmla="*/ 2147483646 w 3973"/>
              <a:gd name="T13" fmla="*/ 2147483646 h 5922"/>
              <a:gd name="T14" fmla="*/ 2147483646 w 3973"/>
              <a:gd name="T15" fmla="*/ 2147483646 h 5922"/>
              <a:gd name="T16" fmla="*/ 2147483646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" name="Google Shape;488;p10">
            <a:extLst>
              <a:ext uri="{FF2B5EF4-FFF2-40B4-BE49-F238E27FC236}">
                <a16:creationId xmlns:a16="http://schemas.microsoft.com/office/drawing/2014/main" id="{1284E1B8-ABDB-4D47-B198-664649022FD1}"/>
              </a:ext>
            </a:extLst>
          </p:cNvPr>
          <p:cNvSpPr>
            <a:spLocks/>
          </p:cNvSpPr>
          <p:nvPr/>
        </p:nvSpPr>
        <p:spPr bwMode="auto">
          <a:xfrm>
            <a:off x="310754" y="5722939"/>
            <a:ext cx="511969" cy="585787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" name="Google Shape;489;p10">
            <a:extLst>
              <a:ext uri="{FF2B5EF4-FFF2-40B4-BE49-F238E27FC236}">
                <a16:creationId xmlns:a16="http://schemas.microsoft.com/office/drawing/2014/main" id="{0C403142-FFA5-4FC2-AD6D-0FDBAD4EF38C}"/>
              </a:ext>
            </a:extLst>
          </p:cNvPr>
          <p:cNvSpPr/>
          <p:nvPr/>
        </p:nvSpPr>
        <p:spPr>
          <a:xfrm>
            <a:off x="280987" y="4991100"/>
            <a:ext cx="309563" cy="368300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7" name="Google Shape;490;p10">
            <a:extLst>
              <a:ext uri="{FF2B5EF4-FFF2-40B4-BE49-F238E27FC236}">
                <a16:creationId xmlns:a16="http://schemas.microsoft.com/office/drawing/2014/main" id="{4D493B5E-22C5-45C0-AFD2-EC6666427886}"/>
              </a:ext>
            </a:extLst>
          </p:cNvPr>
          <p:cNvSpPr>
            <a:spLocks/>
          </p:cNvSpPr>
          <p:nvPr/>
        </p:nvSpPr>
        <p:spPr bwMode="auto">
          <a:xfrm>
            <a:off x="8206978" y="5741988"/>
            <a:ext cx="317897" cy="4191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2147483646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2147483646 h 6358"/>
              <a:gd name="T108" fmla="*/ 2147483646 w 6432"/>
              <a:gd name="T109" fmla="*/ 2147483646 h 6358"/>
              <a:gd name="T110" fmla="*/ 2147483646 w 6432"/>
              <a:gd name="T111" fmla="*/ 2147483646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" name="Google Shape;491;p10">
            <a:extLst>
              <a:ext uri="{FF2B5EF4-FFF2-40B4-BE49-F238E27FC236}">
                <a16:creationId xmlns:a16="http://schemas.microsoft.com/office/drawing/2014/main" id="{7A0E966B-AF7F-428B-A3B6-0157CBBD06AA}"/>
              </a:ext>
            </a:extLst>
          </p:cNvPr>
          <p:cNvSpPr>
            <a:spLocks/>
          </p:cNvSpPr>
          <p:nvPr/>
        </p:nvSpPr>
        <p:spPr bwMode="auto">
          <a:xfrm>
            <a:off x="8206979" y="704851"/>
            <a:ext cx="628650" cy="82867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2147483646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2147483646 h 6358"/>
              <a:gd name="T108" fmla="*/ 2147483646 w 6432"/>
              <a:gd name="T109" fmla="*/ 2147483646 h 6358"/>
              <a:gd name="T110" fmla="*/ 2147483646 w 6432"/>
              <a:gd name="T111" fmla="*/ 2147483646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" name="Google Shape;492;p10">
            <a:extLst>
              <a:ext uri="{FF2B5EF4-FFF2-40B4-BE49-F238E27FC236}">
                <a16:creationId xmlns:a16="http://schemas.microsoft.com/office/drawing/2014/main" id="{43423022-9527-4667-9BDE-0C883792FCBA}"/>
              </a:ext>
            </a:extLst>
          </p:cNvPr>
          <p:cNvSpPr>
            <a:spLocks/>
          </p:cNvSpPr>
          <p:nvPr/>
        </p:nvSpPr>
        <p:spPr bwMode="auto">
          <a:xfrm>
            <a:off x="7747397" y="1030288"/>
            <a:ext cx="390525" cy="755650"/>
          </a:xfrm>
          <a:custGeom>
            <a:avLst/>
            <a:gdLst>
              <a:gd name="T0" fmla="*/ 2147483646 w 3973"/>
              <a:gd name="T1" fmla="*/ 0 h 5922"/>
              <a:gd name="T2" fmla="*/ 2147483646 w 3973"/>
              <a:gd name="T3" fmla="*/ 0 h 5922"/>
              <a:gd name="T4" fmla="*/ 2147483646 w 3973"/>
              <a:gd name="T5" fmla="*/ 2147483646 h 5922"/>
              <a:gd name="T6" fmla="*/ 2147483646 w 3973"/>
              <a:gd name="T7" fmla="*/ 2147483646 h 5922"/>
              <a:gd name="T8" fmla="*/ 2147483646 w 3973"/>
              <a:gd name="T9" fmla="*/ 2147483646 h 5922"/>
              <a:gd name="T10" fmla="*/ 2147483646 w 3973"/>
              <a:gd name="T11" fmla="*/ 2147483646 h 5922"/>
              <a:gd name="T12" fmla="*/ 2147483646 w 3973"/>
              <a:gd name="T13" fmla="*/ 2147483646 h 5922"/>
              <a:gd name="T14" fmla="*/ 2147483646 w 3973"/>
              <a:gd name="T15" fmla="*/ 2147483646 h 5922"/>
              <a:gd name="T16" fmla="*/ 2147483646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072450" y="693867"/>
            <a:ext cx="3042300" cy="4240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375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59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5;p11">
            <a:extLst>
              <a:ext uri="{FF2B5EF4-FFF2-40B4-BE49-F238E27FC236}">
                <a16:creationId xmlns:a16="http://schemas.microsoft.com/office/drawing/2014/main" id="{13D34E2C-6D5F-4D8F-9A0B-905CB6A54556}"/>
              </a:ext>
            </a:extLst>
          </p:cNvPr>
          <p:cNvSpPr/>
          <p:nvPr/>
        </p:nvSpPr>
        <p:spPr>
          <a:xfrm rot="17">
            <a:off x="1446610" y="1420814"/>
            <a:ext cx="6306740" cy="3017837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496;p11">
            <a:extLst>
              <a:ext uri="{FF2B5EF4-FFF2-40B4-BE49-F238E27FC236}">
                <a16:creationId xmlns:a16="http://schemas.microsoft.com/office/drawing/2014/main" id="{EA121B83-2430-4C45-9E30-1E0F810A1297}"/>
              </a:ext>
            </a:extLst>
          </p:cNvPr>
          <p:cNvSpPr>
            <a:spLocks/>
          </p:cNvSpPr>
          <p:nvPr/>
        </p:nvSpPr>
        <p:spPr bwMode="auto">
          <a:xfrm rot="19198952">
            <a:off x="7614048" y="4176714"/>
            <a:ext cx="329803" cy="255587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6" name="Google Shape;497;p11">
            <a:extLst>
              <a:ext uri="{FF2B5EF4-FFF2-40B4-BE49-F238E27FC236}">
                <a16:creationId xmlns:a16="http://schemas.microsoft.com/office/drawing/2014/main" id="{D923E98E-C852-4563-9017-A1ABCD130F8C}"/>
              </a:ext>
            </a:extLst>
          </p:cNvPr>
          <p:cNvGrpSpPr>
            <a:grpSpLocks/>
          </p:cNvGrpSpPr>
          <p:nvPr/>
        </p:nvGrpSpPr>
        <p:grpSpPr bwMode="auto">
          <a:xfrm>
            <a:off x="7572376" y="4438651"/>
            <a:ext cx="1156097" cy="2060575"/>
            <a:chOff x="1517975" y="4132611"/>
            <a:chExt cx="698732" cy="933635"/>
          </a:xfrm>
        </p:grpSpPr>
        <p:sp>
          <p:nvSpPr>
            <p:cNvPr id="7" name="Google Shape;498;p11">
              <a:extLst>
                <a:ext uri="{FF2B5EF4-FFF2-40B4-BE49-F238E27FC236}">
                  <a16:creationId xmlns:a16="http://schemas.microsoft.com/office/drawing/2014/main" id="{F3596226-7A45-4DAB-8EA4-E6F175B551EA}"/>
                </a:ext>
              </a:extLst>
            </p:cNvPr>
            <p:cNvSpPr/>
            <p:nvPr/>
          </p:nvSpPr>
          <p:spPr>
            <a:xfrm>
              <a:off x="1597851" y="4490097"/>
              <a:ext cx="138163" cy="138103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8" name="Google Shape;499;p11">
              <a:extLst>
                <a:ext uri="{FF2B5EF4-FFF2-40B4-BE49-F238E27FC236}">
                  <a16:creationId xmlns:a16="http://schemas.microsoft.com/office/drawing/2014/main" id="{8E9083F0-4C77-4E52-BC0F-E24E58496F5F}"/>
                </a:ext>
              </a:extLst>
            </p:cNvPr>
            <p:cNvSpPr/>
            <p:nvPr/>
          </p:nvSpPr>
          <p:spPr>
            <a:xfrm>
              <a:off x="1932465" y="4188715"/>
              <a:ext cx="106501" cy="106455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9" name="Google Shape;500;p11">
              <a:extLst>
                <a:ext uri="{FF2B5EF4-FFF2-40B4-BE49-F238E27FC236}">
                  <a16:creationId xmlns:a16="http://schemas.microsoft.com/office/drawing/2014/main" id="{216820BC-C990-4D51-AED2-E3A4C94E4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147483646 w 3137"/>
                <a:gd name="T1" fmla="*/ 0 h 1325"/>
                <a:gd name="T2" fmla="*/ 2147483646 w 3137"/>
                <a:gd name="T3" fmla="*/ 2147483646 h 1325"/>
                <a:gd name="T4" fmla="*/ 2147483646 w 3137"/>
                <a:gd name="T5" fmla="*/ 2147483646 h 1325"/>
                <a:gd name="T6" fmla="*/ 2147483646 w 3137"/>
                <a:gd name="T7" fmla="*/ 2147483646 h 1325"/>
                <a:gd name="T8" fmla="*/ 2147483646 w 3137"/>
                <a:gd name="T9" fmla="*/ 2147483646 h 1325"/>
                <a:gd name="T10" fmla="*/ 2147483646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501;p11">
              <a:extLst>
                <a:ext uri="{FF2B5EF4-FFF2-40B4-BE49-F238E27FC236}">
                  <a16:creationId xmlns:a16="http://schemas.microsoft.com/office/drawing/2014/main" id="{4CB8B920-07B9-49EA-8239-CB1191E88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2147483646 w 2602"/>
                <a:gd name="T1" fmla="*/ 2147483646 h 1822"/>
                <a:gd name="T2" fmla="*/ 2147483646 w 2602"/>
                <a:gd name="T3" fmla="*/ 2147483646 h 1822"/>
                <a:gd name="T4" fmla="*/ 2147483646 w 2602"/>
                <a:gd name="T5" fmla="*/ 2147483646 h 1822"/>
                <a:gd name="T6" fmla="*/ 2147483646 w 2602"/>
                <a:gd name="T7" fmla="*/ 2147483646 h 1822"/>
                <a:gd name="T8" fmla="*/ 2147483646 w 2602"/>
                <a:gd name="T9" fmla="*/ 2147483646 h 1822"/>
                <a:gd name="T10" fmla="*/ 2147483646 w 2602"/>
                <a:gd name="T11" fmla="*/ 2147483646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502;p11">
              <a:extLst>
                <a:ext uri="{FF2B5EF4-FFF2-40B4-BE49-F238E27FC236}">
                  <a16:creationId xmlns:a16="http://schemas.microsoft.com/office/drawing/2014/main" id="{6B186BAA-A105-4A18-A26C-AB0213548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2147483646 w 2610"/>
                <a:gd name="T1" fmla="*/ 0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503;p11">
              <a:extLst>
                <a:ext uri="{FF2B5EF4-FFF2-40B4-BE49-F238E27FC236}">
                  <a16:creationId xmlns:a16="http://schemas.microsoft.com/office/drawing/2014/main" id="{AD702128-0DED-4B29-93D3-FBEAA0A8C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2147483646 w 2610"/>
                <a:gd name="T1" fmla="*/ 2147483646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2147483646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504;p11">
              <a:extLst>
                <a:ext uri="{FF2B5EF4-FFF2-40B4-BE49-F238E27FC236}">
                  <a16:creationId xmlns:a16="http://schemas.microsoft.com/office/drawing/2014/main" id="{EF3A67C4-BCDD-43F6-8F28-543B30B51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147483646 w 14492"/>
                <a:gd name="T1" fmla="*/ 0 h 19364"/>
                <a:gd name="T2" fmla="*/ 2147483646 w 14492"/>
                <a:gd name="T3" fmla="*/ 2147483646 h 19364"/>
                <a:gd name="T4" fmla="*/ 2147483646 w 14492"/>
                <a:gd name="T5" fmla="*/ 2147483646 h 19364"/>
                <a:gd name="T6" fmla="*/ 2147483646 w 14492"/>
                <a:gd name="T7" fmla="*/ 2147483646 h 19364"/>
                <a:gd name="T8" fmla="*/ 2147483646 w 14492"/>
                <a:gd name="T9" fmla="*/ 2147483646 h 19364"/>
                <a:gd name="T10" fmla="*/ 2147483646 w 14492"/>
                <a:gd name="T11" fmla="*/ 2147483646 h 19364"/>
                <a:gd name="T12" fmla="*/ 2147483646 w 14492"/>
                <a:gd name="T13" fmla="*/ 2147483646 h 19364"/>
                <a:gd name="T14" fmla="*/ 2147483646 w 14492"/>
                <a:gd name="T15" fmla="*/ 2147483646 h 19364"/>
                <a:gd name="T16" fmla="*/ 2147483646 w 14492"/>
                <a:gd name="T17" fmla="*/ 2147483646 h 19364"/>
                <a:gd name="T18" fmla="*/ 2147483646 w 14492"/>
                <a:gd name="T19" fmla="*/ 2147483646 h 19364"/>
                <a:gd name="T20" fmla="*/ 2147483646 w 14492"/>
                <a:gd name="T21" fmla="*/ 2147483646 h 19364"/>
                <a:gd name="T22" fmla="*/ 2147483646 w 14492"/>
                <a:gd name="T23" fmla="*/ 2147483646 h 19364"/>
                <a:gd name="T24" fmla="*/ 2147483646 w 14492"/>
                <a:gd name="T25" fmla="*/ 2147483646 h 19364"/>
                <a:gd name="T26" fmla="*/ 2147483646 w 14492"/>
                <a:gd name="T27" fmla="*/ 2147483646 h 19364"/>
                <a:gd name="T28" fmla="*/ 2147483646 w 14492"/>
                <a:gd name="T29" fmla="*/ 2147483646 h 19364"/>
                <a:gd name="T30" fmla="*/ 2147483646 w 14492"/>
                <a:gd name="T31" fmla="*/ 2147483646 h 19364"/>
                <a:gd name="T32" fmla="*/ 2147483646 w 14492"/>
                <a:gd name="T33" fmla="*/ 2147483646 h 19364"/>
                <a:gd name="T34" fmla="*/ 2147483646 w 14492"/>
                <a:gd name="T35" fmla="*/ 2147483646 h 19364"/>
                <a:gd name="T36" fmla="*/ 2147483646 w 14492"/>
                <a:gd name="T37" fmla="*/ 2147483646 h 19364"/>
                <a:gd name="T38" fmla="*/ 2147483646 w 14492"/>
                <a:gd name="T39" fmla="*/ 2147483646 h 19364"/>
                <a:gd name="T40" fmla="*/ 2147483646 w 14492"/>
                <a:gd name="T41" fmla="*/ 2147483646 h 19364"/>
                <a:gd name="T42" fmla="*/ 2147483646 w 14492"/>
                <a:gd name="T43" fmla="*/ 2147483646 h 19364"/>
                <a:gd name="T44" fmla="*/ 2147483646 w 14492"/>
                <a:gd name="T45" fmla="*/ 2147483646 h 19364"/>
                <a:gd name="T46" fmla="*/ 2147483646 w 14492"/>
                <a:gd name="T47" fmla="*/ 2147483646 h 19364"/>
                <a:gd name="T48" fmla="*/ 2147483646 w 14492"/>
                <a:gd name="T49" fmla="*/ 2147483646 h 19364"/>
                <a:gd name="T50" fmla="*/ 2147483646 w 14492"/>
                <a:gd name="T51" fmla="*/ 2147483646 h 19364"/>
                <a:gd name="T52" fmla="*/ 2147483646 w 14492"/>
                <a:gd name="T53" fmla="*/ 2147483646 h 19364"/>
                <a:gd name="T54" fmla="*/ 2147483646 w 14492"/>
                <a:gd name="T55" fmla="*/ 2147483646 h 19364"/>
                <a:gd name="T56" fmla="*/ 2147483646 w 14492"/>
                <a:gd name="T57" fmla="*/ 2147483646 h 19364"/>
                <a:gd name="T58" fmla="*/ 2147483646 w 14492"/>
                <a:gd name="T59" fmla="*/ 2147483646 h 19364"/>
                <a:gd name="T60" fmla="*/ 2147483646 w 14492"/>
                <a:gd name="T61" fmla="*/ 2147483646 h 19364"/>
                <a:gd name="T62" fmla="*/ 2147483646 w 14492"/>
                <a:gd name="T63" fmla="*/ 2147483646 h 19364"/>
                <a:gd name="T64" fmla="*/ 2147483646 w 14492"/>
                <a:gd name="T65" fmla="*/ 2147483646 h 19364"/>
                <a:gd name="T66" fmla="*/ 2147483646 w 14492"/>
                <a:gd name="T67" fmla="*/ 2147483646 h 19364"/>
                <a:gd name="T68" fmla="*/ 2147483646 w 14492"/>
                <a:gd name="T69" fmla="*/ 2147483646 h 19364"/>
                <a:gd name="T70" fmla="*/ 2147483646 w 14492"/>
                <a:gd name="T71" fmla="*/ 2147483646 h 19364"/>
                <a:gd name="T72" fmla="*/ 2147483646 w 14492"/>
                <a:gd name="T73" fmla="*/ 2147483646 h 19364"/>
                <a:gd name="T74" fmla="*/ 2147483646 w 14492"/>
                <a:gd name="T75" fmla="*/ 2147483646 h 19364"/>
                <a:gd name="T76" fmla="*/ 2147483646 w 14492"/>
                <a:gd name="T77" fmla="*/ 2147483646 h 19364"/>
                <a:gd name="T78" fmla="*/ 2147483646 w 14492"/>
                <a:gd name="T79" fmla="*/ 2147483646 h 19364"/>
                <a:gd name="T80" fmla="*/ 2147483646 w 14492"/>
                <a:gd name="T81" fmla="*/ 2147483646 h 19364"/>
                <a:gd name="T82" fmla="*/ 2147483646 w 14492"/>
                <a:gd name="T83" fmla="*/ 2147483646 h 19364"/>
                <a:gd name="T84" fmla="*/ 2147483646 w 14492"/>
                <a:gd name="T85" fmla="*/ 2147483646 h 19364"/>
                <a:gd name="T86" fmla="*/ 2147483646 w 14492"/>
                <a:gd name="T87" fmla="*/ 2147483646 h 19364"/>
                <a:gd name="T88" fmla="*/ 2147483646 w 14492"/>
                <a:gd name="T89" fmla="*/ 2147483646 h 19364"/>
                <a:gd name="T90" fmla="*/ 2147483646 w 14492"/>
                <a:gd name="T91" fmla="*/ 2147483646 h 19364"/>
                <a:gd name="T92" fmla="*/ 2147483646 w 14492"/>
                <a:gd name="T93" fmla="*/ 2147483646 h 19364"/>
                <a:gd name="T94" fmla="*/ 2147483646 w 14492"/>
                <a:gd name="T95" fmla="*/ 2147483646 h 19364"/>
                <a:gd name="T96" fmla="*/ 2147483646 w 14492"/>
                <a:gd name="T97" fmla="*/ 2147483646 h 19364"/>
                <a:gd name="T98" fmla="*/ 2147483646 w 14492"/>
                <a:gd name="T99" fmla="*/ 2147483646 h 19364"/>
                <a:gd name="T100" fmla="*/ 2147483646 w 14492"/>
                <a:gd name="T101" fmla="*/ 2147483646 h 19364"/>
                <a:gd name="T102" fmla="*/ 2147483646 w 14492"/>
                <a:gd name="T103" fmla="*/ 2147483646 h 19364"/>
                <a:gd name="T104" fmla="*/ 2147483646 w 14492"/>
                <a:gd name="T105" fmla="*/ 2147483646 h 19364"/>
                <a:gd name="T106" fmla="*/ 2147483646 w 14492"/>
                <a:gd name="T107" fmla="*/ 2147483646 h 19364"/>
                <a:gd name="T108" fmla="*/ 2147483646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4" name="Google Shape;505;p11">
            <a:extLst>
              <a:ext uri="{FF2B5EF4-FFF2-40B4-BE49-F238E27FC236}">
                <a16:creationId xmlns:a16="http://schemas.microsoft.com/office/drawing/2014/main" id="{C2F7865F-DB90-466D-9758-9F6A25CBD9E6}"/>
              </a:ext>
            </a:extLst>
          </p:cNvPr>
          <p:cNvSpPr>
            <a:spLocks/>
          </p:cNvSpPr>
          <p:nvPr/>
        </p:nvSpPr>
        <p:spPr bwMode="auto">
          <a:xfrm>
            <a:off x="8382000" y="3938589"/>
            <a:ext cx="214313" cy="333375"/>
          </a:xfrm>
          <a:custGeom>
            <a:avLst/>
            <a:gdLst>
              <a:gd name="T0" fmla="*/ 2147483646 w 6128"/>
              <a:gd name="T1" fmla="*/ 2147483646 h 7092"/>
              <a:gd name="T2" fmla="*/ 2147483646 w 6128"/>
              <a:gd name="T3" fmla="*/ 2147483646 h 7092"/>
              <a:gd name="T4" fmla="*/ 2147483646 w 6128"/>
              <a:gd name="T5" fmla="*/ 2147483646 h 7092"/>
              <a:gd name="T6" fmla="*/ 2147483646 w 6128"/>
              <a:gd name="T7" fmla="*/ 2147483646 h 7092"/>
              <a:gd name="T8" fmla="*/ 2147483646 w 6128"/>
              <a:gd name="T9" fmla="*/ 2147483646 h 7092"/>
              <a:gd name="T10" fmla="*/ 2147483646 w 6128"/>
              <a:gd name="T11" fmla="*/ 2147483646 h 7092"/>
              <a:gd name="T12" fmla="*/ 2147483646 w 6128"/>
              <a:gd name="T13" fmla="*/ 2147483646 h 7092"/>
              <a:gd name="T14" fmla="*/ 2147483646 w 6128"/>
              <a:gd name="T15" fmla="*/ 2147483646 h 7092"/>
              <a:gd name="T16" fmla="*/ 2147483646 w 6128"/>
              <a:gd name="T17" fmla="*/ 2147483646 h 7092"/>
              <a:gd name="T18" fmla="*/ 2147483646 w 6128"/>
              <a:gd name="T19" fmla="*/ 2147483646 h 7092"/>
              <a:gd name="T20" fmla="*/ 2147483646 w 6128"/>
              <a:gd name="T21" fmla="*/ 2147483646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5" name="Google Shape;506;p11">
            <a:extLst>
              <a:ext uri="{FF2B5EF4-FFF2-40B4-BE49-F238E27FC236}">
                <a16:creationId xmlns:a16="http://schemas.microsoft.com/office/drawing/2014/main" id="{84EA4A44-47B9-4A2E-8019-FA4E52B1BCB0}"/>
              </a:ext>
            </a:extLst>
          </p:cNvPr>
          <p:cNvSpPr>
            <a:spLocks/>
          </p:cNvSpPr>
          <p:nvPr/>
        </p:nvSpPr>
        <p:spPr bwMode="auto">
          <a:xfrm>
            <a:off x="8601076" y="4273550"/>
            <a:ext cx="136922" cy="211138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6" name="Google Shape;507;p11">
            <a:extLst>
              <a:ext uri="{FF2B5EF4-FFF2-40B4-BE49-F238E27FC236}">
                <a16:creationId xmlns:a16="http://schemas.microsoft.com/office/drawing/2014/main" id="{FBC572A3-ADF2-45C0-93DF-578B169F0D34}"/>
              </a:ext>
            </a:extLst>
          </p:cNvPr>
          <p:cNvSpPr/>
          <p:nvPr/>
        </p:nvSpPr>
        <p:spPr>
          <a:xfrm>
            <a:off x="-4763" y="1562101"/>
            <a:ext cx="723900" cy="148431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7" name="Google Shape;508;p11">
            <a:extLst>
              <a:ext uri="{FF2B5EF4-FFF2-40B4-BE49-F238E27FC236}">
                <a16:creationId xmlns:a16="http://schemas.microsoft.com/office/drawing/2014/main" id="{0523DAF6-6A3A-40D1-9BBD-3CAF060AB706}"/>
              </a:ext>
            </a:extLst>
          </p:cNvPr>
          <p:cNvSpPr>
            <a:spLocks/>
          </p:cNvSpPr>
          <p:nvPr/>
        </p:nvSpPr>
        <p:spPr bwMode="auto">
          <a:xfrm>
            <a:off x="215504" y="257176"/>
            <a:ext cx="283369" cy="37147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18" name="Google Shape;509;p11">
            <a:extLst>
              <a:ext uri="{FF2B5EF4-FFF2-40B4-BE49-F238E27FC236}">
                <a16:creationId xmlns:a16="http://schemas.microsoft.com/office/drawing/2014/main" id="{2BEE67E6-9E9D-490C-A8ED-7D22F97FC2B8}"/>
              </a:ext>
            </a:extLst>
          </p:cNvPr>
          <p:cNvGrpSpPr>
            <a:grpSpLocks/>
          </p:cNvGrpSpPr>
          <p:nvPr/>
        </p:nvGrpSpPr>
        <p:grpSpPr bwMode="auto">
          <a:xfrm>
            <a:off x="429816" y="439738"/>
            <a:ext cx="1098947" cy="1484312"/>
            <a:chOff x="918850" y="1629150"/>
            <a:chExt cx="442250" cy="453124"/>
          </a:xfrm>
        </p:grpSpPr>
        <p:sp>
          <p:nvSpPr>
            <p:cNvPr id="19" name="Google Shape;510;p11">
              <a:extLst>
                <a:ext uri="{FF2B5EF4-FFF2-40B4-BE49-F238E27FC236}">
                  <a16:creationId xmlns:a16="http://schemas.microsoft.com/office/drawing/2014/main" id="{45A5994A-DFA0-4E81-AC0F-F0638795B6D4}"/>
                </a:ext>
              </a:extLst>
            </p:cNvPr>
            <p:cNvSpPr/>
            <p:nvPr/>
          </p:nvSpPr>
          <p:spPr>
            <a:xfrm>
              <a:off x="1016116" y="1742067"/>
              <a:ext cx="267842" cy="24522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0" name="Google Shape;511;p11">
              <a:extLst>
                <a:ext uri="{FF2B5EF4-FFF2-40B4-BE49-F238E27FC236}">
                  <a16:creationId xmlns:a16="http://schemas.microsoft.com/office/drawing/2014/main" id="{8E42407E-B0E8-434A-B11D-87A885E23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1" name="Google Shape;512;p11">
              <a:extLst>
                <a:ext uri="{FF2B5EF4-FFF2-40B4-BE49-F238E27FC236}">
                  <a16:creationId xmlns:a16="http://schemas.microsoft.com/office/drawing/2014/main" id="{21DEA53B-562D-448B-B90E-38A9838BE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513;p11">
              <a:extLst>
                <a:ext uri="{FF2B5EF4-FFF2-40B4-BE49-F238E27FC236}">
                  <a16:creationId xmlns:a16="http://schemas.microsoft.com/office/drawing/2014/main" id="{C37E1E72-ED36-43AE-84F8-811C34A46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514;p11">
              <a:extLst>
                <a:ext uri="{FF2B5EF4-FFF2-40B4-BE49-F238E27FC236}">
                  <a16:creationId xmlns:a16="http://schemas.microsoft.com/office/drawing/2014/main" id="{413A544F-20E3-4B7C-810A-8B2ABA64B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515;p11">
              <a:extLst>
                <a:ext uri="{FF2B5EF4-FFF2-40B4-BE49-F238E27FC236}">
                  <a16:creationId xmlns:a16="http://schemas.microsoft.com/office/drawing/2014/main" id="{B16843CA-9FFF-4D84-A545-A2862043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516;p11">
              <a:extLst>
                <a:ext uri="{FF2B5EF4-FFF2-40B4-BE49-F238E27FC236}">
                  <a16:creationId xmlns:a16="http://schemas.microsoft.com/office/drawing/2014/main" id="{0591F084-60EF-450D-ADB7-56517B072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517;p11">
              <a:extLst>
                <a:ext uri="{FF2B5EF4-FFF2-40B4-BE49-F238E27FC236}">
                  <a16:creationId xmlns:a16="http://schemas.microsoft.com/office/drawing/2014/main" id="{94C58AEA-7B27-4A41-963F-FC6ADA027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518;p11">
              <a:extLst>
                <a:ext uri="{FF2B5EF4-FFF2-40B4-BE49-F238E27FC236}">
                  <a16:creationId xmlns:a16="http://schemas.microsoft.com/office/drawing/2014/main" id="{77007249-7935-4605-B5F7-46169E5C0F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519;p11">
              <a:extLst>
                <a:ext uri="{FF2B5EF4-FFF2-40B4-BE49-F238E27FC236}">
                  <a16:creationId xmlns:a16="http://schemas.microsoft.com/office/drawing/2014/main" id="{89F8943C-2FD4-4AB1-958D-59D6523E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520;p11">
              <a:extLst>
                <a:ext uri="{FF2B5EF4-FFF2-40B4-BE49-F238E27FC236}">
                  <a16:creationId xmlns:a16="http://schemas.microsoft.com/office/drawing/2014/main" id="{9837A6C5-D0FD-42F0-A35E-66750870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521;p11">
              <a:extLst>
                <a:ext uri="{FF2B5EF4-FFF2-40B4-BE49-F238E27FC236}">
                  <a16:creationId xmlns:a16="http://schemas.microsoft.com/office/drawing/2014/main" id="{0C08961E-2067-4E55-9324-83C0160AC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1" name="Google Shape;522;p11">
            <a:extLst>
              <a:ext uri="{FF2B5EF4-FFF2-40B4-BE49-F238E27FC236}">
                <a16:creationId xmlns:a16="http://schemas.microsoft.com/office/drawing/2014/main" id="{566637D9-9763-4F6D-85A4-DB6319E0489D}"/>
              </a:ext>
            </a:extLst>
          </p:cNvPr>
          <p:cNvSpPr>
            <a:spLocks/>
          </p:cNvSpPr>
          <p:nvPr/>
        </p:nvSpPr>
        <p:spPr bwMode="auto">
          <a:xfrm>
            <a:off x="8190310" y="1420814"/>
            <a:ext cx="135731" cy="17938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2" name="Google Shape;523;p11">
            <a:extLst>
              <a:ext uri="{FF2B5EF4-FFF2-40B4-BE49-F238E27FC236}">
                <a16:creationId xmlns:a16="http://schemas.microsoft.com/office/drawing/2014/main" id="{DD61EB2F-FC27-4497-998A-950E4BE620D6}"/>
              </a:ext>
            </a:extLst>
          </p:cNvPr>
          <p:cNvSpPr/>
          <p:nvPr/>
        </p:nvSpPr>
        <p:spPr>
          <a:xfrm rot="19510945">
            <a:off x="8023623" y="795339"/>
            <a:ext cx="297656" cy="365125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3" name="Google Shape;524;p11">
            <a:extLst>
              <a:ext uri="{FF2B5EF4-FFF2-40B4-BE49-F238E27FC236}">
                <a16:creationId xmlns:a16="http://schemas.microsoft.com/office/drawing/2014/main" id="{E02EE80F-A869-4E0B-B496-E7094C62369F}"/>
              </a:ext>
            </a:extLst>
          </p:cNvPr>
          <p:cNvSpPr>
            <a:spLocks/>
          </p:cNvSpPr>
          <p:nvPr/>
        </p:nvSpPr>
        <p:spPr bwMode="auto">
          <a:xfrm>
            <a:off x="7633097" y="723901"/>
            <a:ext cx="214313" cy="28416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4" name="Google Shape;525;p11">
            <a:extLst>
              <a:ext uri="{FF2B5EF4-FFF2-40B4-BE49-F238E27FC236}">
                <a16:creationId xmlns:a16="http://schemas.microsoft.com/office/drawing/2014/main" id="{0BE5DF96-84C4-4F47-8EF2-C1BE27F93751}"/>
              </a:ext>
            </a:extLst>
          </p:cNvPr>
          <p:cNvSpPr/>
          <p:nvPr/>
        </p:nvSpPr>
        <p:spPr>
          <a:xfrm>
            <a:off x="498873" y="5576888"/>
            <a:ext cx="321469" cy="423862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5" name="Google Shape;526;p11">
            <a:extLst>
              <a:ext uri="{FF2B5EF4-FFF2-40B4-BE49-F238E27FC236}">
                <a16:creationId xmlns:a16="http://schemas.microsoft.com/office/drawing/2014/main" id="{0F02102B-BE6C-4A92-8DC5-A4A4ACFAEAE6}"/>
              </a:ext>
            </a:extLst>
          </p:cNvPr>
          <p:cNvSpPr>
            <a:spLocks/>
          </p:cNvSpPr>
          <p:nvPr/>
        </p:nvSpPr>
        <p:spPr bwMode="auto">
          <a:xfrm>
            <a:off x="927498" y="5576889"/>
            <a:ext cx="183356" cy="211137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6" name="Google Shape;529;p11">
            <a:extLst>
              <a:ext uri="{FF2B5EF4-FFF2-40B4-BE49-F238E27FC236}">
                <a16:creationId xmlns:a16="http://schemas.microsoft.com/office/drawing/2014/main" id="{7D3EFC1A-F55C-4C3C-B6E0-2A074E4714A7}"/>
              </a:ext>
            </a:extLst>
          </p:cNvPr>
          <p:cNvSpPr>
            <a:spLocks/>
          </p:cNvSpPr>
          <p:nvPr/>
        </p:nvSpPr>
        <p:spPr bwMode="auto">
          <a:xfrm>
            <a:off x="7159229" y="5953125"/>
            <a:ext cx="221456" cy="254000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27" name="Google Shape;527;p11"/>
          <p:cNvSpPr txBox="1">
            <a:spLocks noGrp="1"/>
          </p:cNvSpPr>
          <p:nvPr>
            <p:ph type="subTitle" idx="1"/>
          </p:nvPr>
        </p:nvSpPr>
        <p:spPr>
          <a:xfrm>
            <a:off x="1567550" y="4706112"/>
            <a:ext cx="6025200" cy="65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1"/>
          <p:cNvSpPr txBox="1">
            <a:spLocks noGrp="1"/>
          </p:cNvSpPr>
          <p:nvPr>
            <p:ph type="title"/>
          </p:nvPr>
        </p:nvSpPr>
        <p:spPr>
          <a:xfrm>
            <a:off x="1559325" y="1678033"/>
            <a:ext cx="6025200" cy="2618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89054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370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32;p13">
            <a:extLst>
              <a:ext uri="{FF2B5EF4-FFF2-40B4-BE49-F238E27FC236}">
                <a16:creationId xmlns:a16="http://schemas.microsoft.com/office/drawing/2014/main" id="{E1F41A73-8F44-4B75-9B9B-F922EC1927E7}"/>
              </a:ext>
            </a:extLst>
          </p:cNvPr>
          <p:cNvSpPr/>
          <p:nvPr/>
        </p:nvSpPr>
        <p:spPr>
          <a:xfrm rot="20699981">
            <a:off x="1137048" y="1687513"/>
            <a:ext cx="672703" cy="800100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4" name="Google Shape;533;p13">
            <a:extLst>
              <a:ext uri="{FF2B5EF4-FFF2-40B4-BE49-F238E27FC236}">
                <a16:creationId xmlns:a16="http://schemas.microsoft.com/office/drawing/2014/main" id="{E6FA0049-3F83-449C-A9F2-966163F62FA9}"/>
              </a:ext>
            </a:extLst>
          </p:cNvPr>
          <p:cNvSpPr/>
          <p:nvPr/>
        </p:nvSpPr>
        <p:spPr>
          <a:xfrm rot="20699981">
            <a:off x="1137048" y="3278189"/>
            <a:ext cx="672703" cy="801687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5" name="Google Shape;534;p13">
            <a:extLst>
              <a:ext uri="{FF2B5EF4-FFF2-40B4-BE49-F238E27FC236}">
                <a16:creationId xmlns:a16="http://schemas.microsoft.com/office/drawing/2014/main" id="{3E981E23-1A75-4D69-A872-72338EF605CD}"/>
              </a:ext>
            </a:extLst>
          </p:cNvPr>
          <p:cNvSpPr/>
          <p:nvPr/>
        </p:nvSpPr>
        <p:spPr>
          <a:xfrm rot="20699981">
            <a:off x="1137048" y="4814888"/>
            <a:ext cx="672703" cy="800100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6" name="Google Shape;535;p13">
            <a:extLst>
              <a:ext uri="{FF2B5EF4-FFF2-40B4-BE49-F238E27FC236}">
                <a16:creationId xmlns:a16="http://schemas.microsoft.com/office/drawing/2014/main" id="{2D43DE49-03CE-4F85-8490-7B92B55D3A3F}"/>
              </a:ext>
            </a:extLst>
          </p:cNvPr>
          <p:cNvSpPr/>
          <p:nvPr/>
        </p:nvSpPr>
        <p:spPr>
          <a:xfrm rot="20699981">
            <a:off x="4985148" y="1687513"/>
            <a:ext cx="672703" cy="800100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7" name="Google Shape;536;p13">
            <a:extLst>
              <a:ext uri="{FF2B5EF4-FFF2-40B4-BE49-F238E27FC236}">
                <a16:creationId xmlns:a16="http://schemas.microsoft.com/office/drawing/2014/main" id="{7CF41021-8A7B-4C74-9C1D-B88DED10FA03}"/>
              </a:ext>
            </a:extLst>
          </p:cNvPr>
          <p:cNvSpPr/>
          <p:nvPr/>
        </p:nvSpPr>
        <p:spPr>
          <a:xfrm rot="20670211">
            <a:off x="4995862" y="3279776"/>
            <a:ext cx="652463" cy="798513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8" name="Google Shape;537;p13">
            <a:extLst>
              <a:ext uri="{FF2B5EF4-FFF2-40B4-BE49-F238E27FC236}">
                <a16:creationId xmlns:a16="http://schemas.microsoft.com/office/drawing/2014/main" id="{5595135F-122A-4FCD-A2B2-A0CAE2AB658F}"/>
              </a:ext>
            </a:extLst>
          </p:cNvPr>
          <p:cNvSpPr/>
          <p:nvPr/>
        </p:nvSpPr>
        <p:spPr>
          <a:xfrm>
            <a:off x="-4762" y="439738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9" name="Google Shape;538;p13">
            <a:extLst>
              <a:ext uri="{FF2B5EF4-FFF2-40B4-BE49-F238E27FC236}">
                <a16:creationId xmlns:a16="http://schemas.microsoft.com/office/drawing/2014/main" id="{EE743970-28B8-48A3-860F-B74100C53071}"/>
              </a:ext>
            </a:extLst>
          </p:cNvPr>
          <p:cNvSpPr/>
          <p:nvPr/>
        </p:nvSpPr>
        <p:spPr>
          <a:xfrm rot="10800000">
            <a:off x="8502253" y="5414963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0" name="Google Shape;539;p13">
            <a:extLst>
              <a:ext uri="{FF2B5EF4-FFF2-40B4-BE49-F238E27FC236}">
                <a16:creationId xmlns:a16="http://schemas.microsoft.com/office/drawing/2014/main" id="{4EA6E444-4288-4F72-B600-0005FB485A36}"/>
              </a:ext>
            </a:extLst>
          </p:cNvPr>
          <p:cNvSpPr>
            <a:spLocks/>
          </p:cNvSpPr>
          <p:nvPr/>
        </p:nvSpPr>
        <p:spPr bwMode="auto">
          <a:xfrm>
            <a:off x="129778" y="247651"/>
            <a:ext cx="251222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21" name="Google Shape;540;p13">
            <a:extLst>
              <a:ext uri="{FF2B5EF4-FFF2-40B4-BE49-F238E27FC236}">
                <a16:creationId xmlns:a16="http://schemas.microsoft.com/office/drawing/2014/main" id="{BD941A09-C411-4207-BFEA-AAB2426340C8}"/>
              </a:ext>
            </a:extLst>
          </p:cNvPr>
          <p:cNvGrpSpPr>
            <a:grpSpLocks/>
          </p:cNvGrpSpPr>
          <p:nvPr/>
        </p:nvGrpSpPr>
        <p:grpSpPr bwMode="auto">
          <a:xfrm>
            <a:off x="242887" y="657226"/>
            <a:ext cx="939404" cy="785813"/>
            <a:chOff x="6925510" y="205316"/>
            <a:chExt cx="905688" cy="530354"/>
          </a:xfrm>
        </p:grpSpPr>
        <p:sp>
          <p:nvSpPr>
            <p:cNvPr id="22" name="Google Shape;541;p13">
              <a:extLst>
                <a:ext uri="{FF2B5EF4-FFF2-40B4-BE49-F238E27FC236}">
                  <a16:creationId xmlns:a16="http://schemas.microsoft.com/office/drawing/2014/main" id="{3305ADBD-0B7A-4207-A211-DC5C3EBC9A4F}"/>
                </a:ext>
              </a:extLst>
            </p:cNvPr>
            <p:cNvSpPr/>
            <p:nvPr/>
          </p:nvSpPr>
          <p:spPr>
            <a:xfrm>
              <a:off x="7094251" y="213887"/>
              <a:ext cx="567059" cy="51535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3" name="Google Shape;542;p13">
              <a:extLst>
                <a:ext uri="{FF2B5EF4-FFF2-40B4-BE49-F238E27FC236}">
                  <a16:creationId xmlns:a16="http://schemas.microsoft.com/office/drawing/2014/main" id="{48E123BF-59D2-466E-BC35-92E3EFBFE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543;p13">
              <a:extLst>
                <a:ext uri="{FF2B5EF4-FFF2-40B4-BE49-F238E27FC236}">
                  <a16:creationId xmlns:a16="http://schemas.microsoft.com/office/drawing/2014/main" id="{F265F5A6-3CDB-4DC1-901D-8C52849B0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544;p13">
              <a:extLst>
                <a:ext uri="{FF2B5EF4-FFF2-40B4-BE49-F238E27FC236}">
                  <a16:creationId xmlns:a16="http://schemas.microsoft.com/office/drawing/2014/main" id="{CFDDE76F-0434-4486-8486-40A0B3B69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545;p13">
              <a:extLst>
                <a:ext uri="{FF2B5EF4-FFF2-40B4-BE49-F238E27FC236}">
                  <a16:creationId xmlns:a16="http://schemas.microsoft.com/office/drawing/2014/main" id="{072D49E2-7F33-4AE0-AE1B-E7E836A3B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546;p13">
              <a:extLst>
                <a:ext uri="{FF2B5EF4-FFF2-40B4-BE49-F238E27FC236}">
                  <a16:creationId xmlns:a16="http://schemas.microsoft.com/office/drawing/2014/main" id="{413F4A13-755E-4825-BC36-81F6274CF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8" name="Google Shape;547;p13">
            <a:extLst>
              <a:ext uri="{FF2B5EF4-FFF2-40B4-BE49-F238E27FC236}">
                <a16:creationId xmlns:a16="http://schemas.microsoft.com/office/drawing/2014/main" id="{FB677D8F-B6B3-4A5E-AC71-D7DC8490EDDB}"/>
              </a:ext>
            </a:extLst>
          </p:cNvPr>
          <p:cNvSpPr>
            <a:spLocks/>
          </p:cNvSpPr>
          <p:nvPr/>
        </p:nvSpPr>
        <p:spPr bwMode="auto">
          <a:xfrm>
            <a:off x="1070373" y="365125"/>
            <a:ext cx="159544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9" name="Google Shape;548;p13">
            <a:extLst>
              <a:ext uri="{FF2B5EF4-FFF2-40B4-BE49-F238E27FC236}">
                <a16:creationId xmlns:a16="http://schemas.microsoft.com/office/drawing/2014/main" id="{F61DCBFA-54CF-4E28-9B45-0A8578247DB5}"/>
              </a:ext>
            </a:extLst>
          </p:cNvPr>
          <p:cNvSpPr>
            <a:spLocks/>
          </p:cNvSpPr>
          <p:nvPr/>
        </p:nvSpPr>
        <p:spPr bwMode="auto">
          <a:xfrm>
            <a:off x="242888" y="1609726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0" name="Google Shape;549;p13">
            <a:extLst>
              <a:ext uri="{FF2B5EF4-FFF2-40B4-BE49-F238E27FC236}">
                <a16:creationId xmlns:a16="http://schemas.microsoft.com/office/drawing/2014/main" id="{63A03C1B-A6CE-4B78-8436-DECB5894B04E}"/>
              </a:ext>
            </a:extLst>
          </p:cNvPr>
          <p:cNvSpPr>
            <a:spLocks/>
          </p:cNvSpPr>
          <p:nvPr/>
        </p:nvSpPr>
        <p:spPr bwMode="auto">
          <a:xfrm>
            <a:off x="8505825" y="5086351"/>
            <a:ext cx="248841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1" name="Google Shape;550;p13">
            <a:extLst>
              <a:ext uri="{FF2B5EF4-FFF2-40B4-BE49-F238E27FC236}">
                <a16:creationId xmlns:a16="http://schemas.microsoft.com/office/drawing/2014/main" id="{9EFE41B2-406B-4DD9-9805-C576F769A1D8}"/>
              </a:ext>
            </a:extLst>
          </p:cNvPr>
          <p:cNvSpPr/>
          <p:nvPr/>
        </p:nvSpPr>
        <p:spPr>
          <a:xfrm>
            <a:off x="285750" y="6303964"/>
            <a:ext cx="148829" cy="185737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32" name="Google Shape;551;p13">
            <a:extLst>
              <a:ext uri="{FF2B5EF4-FFF2-40B4-BE49-F238E27FC236}">
                <a16:creationId xmlns:a16="http://schemas.microsoft.com/office/drawing/2014/main" id="{F1AD551C-2C90-4599-ACAA-2F8CC7D38AF5}"/>
              </a:ext>
            </a:extLst>
          </p:cNvPr>
          <p:cNvGrpSpPr>
            <a:grpSpLocks/>
          </p:cNvGrpSpPr>
          <p:nvPr/>
        </p:nvGrpSpPr>
        <p:grpSpPr bwMode="auto">
          <a:xfrm rot="20667646">
            <a:off x="7658100" y="5553076"/>
            <a:ext cx="963216" cy="779463"/>
            <a:chOff x="478326" y="2825649"/>
            <a:chExt cx="1012293" cy="613511"/>
          </a:xfrm>
        </p:grpSpPr>
        <p:sp>
          <p:nvSpPr>
            <p:cNvPr id="33" name="Google Shape;552;p13">
              <a:extLst>
                <a:ext uri="{FF2B5EF4-FFF2-40B4-BE49-F238E27FC236}">
                  <a16:creationId xmlns:a16="http://schemas.microsoft.com/office/drawing/2014/main" id="{1F17D224-9762-46DB-8D83-F1F374B10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4" name="Google Shape;553;p13">
              <a:extLst>
                <a:ext uri="{FF2B5EF4-FFF2-40B4-BE49-F238E27FC236}">
                  <a16:creationId xmlns:a16="http://schemas.microsoft.com/office/drawing/2014/main" id="{44FCF319-5622-47CA-A030-A97A0A89F3BB}"/>
                </a:ext>
              </a:extLst>
            </p:cNvPr>
            <p:cNvSpPr/>
            <p:nvPr/>
          </p:nvSpPr>
          <p:spPr>
            <a:xfrm>
              <a:off x="477894" y="2825079"/>
              <a:ext cx="1012292" cy="58977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35" name="Google Shape;554;p13">
              <a:extLst>
                <a:ext uri="{FF2B5EF4-FFF2-40B4-BE49-F238E27FC236}">
                  <a16:creationId xmlns:a16="http://schemas.microsoft.com/office/drawing/2014/main" id="{9DB48D80-6540-4E96-ABA0-119CAEFB7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6" name="Google Shape;555;p13">
              <a:extLst>
                <a:ext uri="{FF2B5EF4-FFF2-40B4-BE49-F238E27FC236}">
                  <a16:creationId xmlns:a16="http://schemas.microsoft.com/office/drawing/2014/main" id="{CC23C102-561D-4C0B-BDF9-BDC90E6CB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7" name="Google Shape;556;p13">
              <a:extLst>
                <a:ext uri="{FF2B5EF4-FFF2-40B4-BE49-F238E27FC236}">
                  <a16:creationId xmlns:a16="http://schemas.microsoft.com/office/drawing/2014/main" id="{F30F959D-AD59-48B7-B58F-7E8B6A5D8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8" name="Google Shape;557;p13">
            <a:extLst>
              <a:ext uri="{FF2B5EF4-FFF2-40B4-BE49-F238E27FC236}">
                <a16:creationId xmlns:a16="http://schemas.microsoft.com/office/drawing/2014/main" id="{0CC8A06D-0D07-425F-AFDF-F8536BF2BEB5}"/>
              </a:ext>
            </a:extLst>
          </p:cNvPr>
          <p:cNvSpPr>
            <a:spLocks/>
          </p:cNvSpPr>
          <p:nvPr/>
        </p:nvSpPr>
        <p:spPr bwMode="auto">
          <a:xfrm>
            <a:off x="8349854" y="6432550"/>
            <a:ext cx="160734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9" name="Google Shape;558;p13">
            <a:extLst>
              <a:ext uri="{FF2B5EF4-FFF2-40B4-BE49-F238E27FC236}">
                <a16:creationId xmlns:a16="http://schemas.microsoft.com/office/drawing/2014/main" id="{31392039-9DC2-4CB6-B43D-1AF8A8C048B4}"/>
              </a:ext>
            </a:extLst>
          </p:cNvPr>
          <p:cNvSpPr>
            <a:spLocks/>
          </p:cNvSpPr>
          <p:nvPr/>
        </p:nvSpPr>
        <p:spPr bwMode="auto">
          <a:xfrm>
            <a:off x="7321154" y="6132514"/>
            <a:ext cx="160734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0" name="Google Shape;559;p13">
            <a:extLst>
              <a:ext uri="{FF2B5EF4-FFF2-40B4-BE49-F238E27FC236}">
                <a16:creationId xmlns:a16="http://schemas.microsoft.com/office/drawing/2014/main" id="{9BE11504-C01E-40AB-83DE-9AEE3202D8A2}"/>
              </a:ext>
            </a:extLst>
          </p:cNvPr>
          <p:cNvSpPr>
            <a:spLocks/>
          </p:cNvSpPr>
          <p:nvPr/>
        </p:nvSpPr>
        <p:spPr bwMode="auto">
          <a:xfrm>
            <a:off x="8195073" y="306389"/>
            <a:ext cx="159544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1" name="Google Shape;560;p13">
            <a:extLst>
              <a:ext uri="{FF2B5EF4-FFF2-40B4-BE49-F238E27FC236}">
                <a16:creationId xmlns:a16="http://schemas.microsoft.com/office/drawing/2014/main" id="{D9E52C8A-70E1-4ED0-A049-9CC15B721EE4}"/>
              </a:ext>
            </a:extLst>
          </p:cNvPr>
          <p:cNvSpPr>
            <a:spLocks/>
          </p:cNvSpPr>
          <p:nvPr/>
        </p:nvSpPr>
        <p:spPr bwMode="auto">
          <a:xfrm rot="2209237">
            <a:off x="8772525" y="762001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61" name="Google Shape;561;p13"/>
          <p:cNvSpPr txBox="1">
            <a:spLocks noGrp="1"/>
          </p:cNvSpPr>
          <p:nvPr>
            <p:ph type="subTitle" idx="1"/>
          </p:nvPr>
        </p:nvSpPr>
        <p:spPr>
          <a:xfrm>
            <a:off x="5221925" y="3959683"/>
            <a:ext cx="2713800" cy="74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5221924" y="2392633"/>
            <a:ext cx="2713800" cy="74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subTitle" idx="3"/>
          </p:nvPr>
        </p:nvSpPr>
        <p:spPr>
          <a:xfrm>
            <a:off x="5133898" y="1719072"/>
            <a:ext cx="2808000" cy="4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5133898" y="3284229"/>
            <a:ext cx="2808000" cy="4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subTitle" idx="5"/>
          </p:nvPr>
        </p:nvSpPr>
        <p:spPr>
          <a:xfrm>
            <a:off x="1361999" y="3284229"/>
            <a:ext cx="2808000" cy="4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1475000" y="2392633"/>
            <a:ext cx="2713800" cy="74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/>
          </p:nvPr>
        </p:nvSpPr>
        <p:spPr>
          <a:xfrm>
            <a:off x="713225" y="464655"/>
            <a:ext cx="7360800" cy="100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7"/>
          </p:nvPr>
        </p:nvSpPr>
        <p:spPr>
          <a:xfrm>
            <a:off x="1302562" y="1719072"/>
            <a:ext cx="2808000" cy="4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subTitle" idx="8"/>
          </p:nvPr>
        </p:nvSpPr>
        <p:spPr>
          <a:xfrm>
            <a:off x="1302562" y="4852416"/>
            <a:ext cx="2808000" cy="48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matic SC"/>
              <a:buNone/>
              <a:defRPr sz="225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9"/>
          </p:nvPr>
        </p:nvSpPr>
        <p:spPr>
          <a:xfrm>
            <a:off x="1475000" y="3956099"/>
            <a:ext cx="2713800" cy="7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subTitle" idx="13"/>
          </p:nvPr>
        </p:nvSpPr>
        <p:spPr>
          <a:xfrm>
            <a:off x="1475000" y="5547465"/>
            <a:ext cx="2713800" cy="7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4765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80;p14">
            <a:extLst>
              <a:ext uri="{FF2B5EF4-FFF2-40B4-BE49-F238E27FC236}">
                <a16:creationId xmlns:a16="http://schemas.microsoft.com/office/drawing/2014/main" id="{35351E5D-34EF-4898-95FA-00FE11717ED9}"/>
              </a:ext>
            </a:extLst>
          </p:cNvPr>
          <p:cNvSpPr/>
          <p:nvPr/>
        </p:nvSpPr>
        <p:spPr>
          <a:xfrm>
            <a:off x="477441" y="6226176"/>
            <a:ext cx="251222" cy="322263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0" name="Google Shape;581;p14">
            <a:extLst>
              <a:ext uri="{FF2B5EF4-FFF2-40B4-BE49-F238E27FC236}">
                <a16:creationId xmlns:a16="http://schemas.microsoft.com/office/drawing/2014/main" id="{2395394F-C5E6-4FB4-81D2-57ED34ACD12F}"/>
              </a:ext>
            </a:extLst>
          </p:cNvPr>
          <p:cNvSpPr/>
          <p:nvPr/>
        </p:nvSpPr>
        <p:spPr>
          <a:xfrm>
            <a:off x="0" y="5446714"/>
            <a:ext cx="477441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1" name="Google Shape;582;p14">
            <a:extLst>
              <a:ext uri="{FF2B5EF4-FFF2-40B4-BE49-F238E27FC236}">
                <a16:creationId xmlns:a16="http://schemas.microsoft.com/office/drawing/2014/main" id="{BD7005E1-25FB-4819-A21F-8B6F8A0F226F}"/>
              </a:ext>
            </a:extLst>
          </p:cNvPr>
          <p:cNvSpPr/>
          <p:nvPr/>
        </p:nvSpPr>
        <p:spPr>
          <a:xfrm rot="10800000">
            <a:off x="8666560" y="254001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2" name="Google Shape;583;p14">
            <a:extLst>
              <a:ext uri="{FF2B5EF4-FFF2-40B4-BE49-F238E27FC236}">
                <a16:creationId xmlns:a16="http://schemas.microsoft.com/office/drawing/2014/main" id="{8D7050D4-57D2-4385-9070-0B468CA56E74}"/>
              </a:ext>
            </a:extLst>
          </p:cNvPr>
          <p:cNvSpPr>
            <a:spLocks/>
          </p:cNvSpPr>
          <p:nvPr/>
        </p:nvSpPr>
        <p:spPr bwMode="auto">
          <a:xfrm>
            <a:off x="8578454" y="200026"/>
            <a:ext cx="135731" cy="207963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3" name="Google Shape;584;p14">
            <a:extLst>
              <a:ext uri="{FF2B5EF4-FFF2-40B4-BE49-F238E27FC236}">
                <a16:creationId xmlns:a16="http://schemas.microsoft.com/office/drawing/2014/main" id="{2413E87D-AEE6-4884-8E0F-88A05E12C63C}"/>
              </a:ext>
            </a:extLst>
          </p:cNvPr>
          <p:cNvSpPr>
            <a:spLocks/>
          </p:cNvSpPr>
          <p:nvPr/>
        </p:nvSpPr>
        <p:spPr bwMode="auto">
          <a:xfrm>
            <a:off x="367903" y="407988"/>
            <a:ext cx="251222" cy="328612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14" name="Google Shape;585;p14">
            <a:extLst>
              <a:ext uri="{FF2B5EF4-FFF2-40B4-BE49-F238E27FC236}">
                <a16:creationId xmlns:a16="http://schemas.microsoft.com/office/drawing/2014/main" id="{470EADC8-1A76-45B1-AB94-AD6C1443B0BC}"/>
              </a:ext>
            </a:extLst>
          </p:cNvPr>
          <p:cNvGrpSpPr>
            <a:grpSpLocks/>
          </p:cNvGrpSpPr>
          <p:nvPr/>
        </p:nvGrpSpPr>
        <p:grpSpPr bwMode="auto">
          <a:xfrm>
            <a:off x="8310562" y="1135064"/>
            <a:ext cx="671513" cy="541337"/>
            <a:chOff x="478326" y="2825649"/>
            <a:chExt cx="1012293" cy="613511"/>
          </a:xfrm>
        </p:grpSpPr>
        <p:sp>
          <p:nvSpPr>
            <p:cNvPr id="15" name="Google Shape;586;p14">
              <a:extLst>
                <a:ext uri="{FF2B5EF4-FFF2-40B4-BE49-F238E27FC236}">
                  <a16:creationId xmlns:a16="http://schemas.microsoft.com/office/drawing/2014/main" id="{29A0B1BA-40F1-40CF-A323-4E2506837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587;p14">
              <a:extLst>
                <a:ext uri="{FF2B5EF4-FFF2-40B4-BE49-F238E27FC236}">
                  <a16:creationId xmlns:a16="http://schemas.microsoft.com/office/drawing/2014/main" id="{2FCFF390-4A1C-4E86-9C5E-9474868BA8E0}"/>
                </a:ext>
              </a:extLst>
            </p:cNvPr>
            <p:cNvSpPr/>
            <p:nvPr/>
          </p:nvSpPr>
          <p:spPr>
            <a:xfrm>
              <a:off x="478326" y="2825649"/>
              <a:ext cx="1012293" cy="590123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7" name="Google Shape;588;p14">
              <a:extLst>
                <a:ext uri="{FF2B5EF4-FFF2-40B4-BE49-F238E27FC236}">
                  <a16:creationId xmlns:a16="http://schemas.microsoft.com/office/drawing/2014/main" id="{159FD755-11B3-4A08-9A6C-8F3A4FDEA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589;p14">
              <a:extLst>
                <a:ext uri="{FF2B5EF4-FFF2-40B4-BE49-F238E27FC236}">
                  <a16:creationId xmlns:a16="http://schemas.microsoft.com/office/drawing/2014/main" id="{82456C2F-47BC-478C-8BCE-890E7BCF6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590;p14">
              <a:extLst>
                <a:ext uri="{FF2B5EF4-FFF2-40B4-BE49-F238E27FC236}">
                  <a16:creationId xmlns:a16="http://schemas.microsoft.com/office/drawing/2014/main" id="{429AD835-4575-47FA-ACEC-8A2115FAF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0" name="Google Shape;591;p14">
            <a:extLst>
              <a:ext uri="{FF2B5EF4-FFF2-40B4-BE49-F238E27FC236}">
                <a16:creationId xmlns:a16="http://schemas.microsoft.com/office/drawing/2014/main" id="{77F26B99-5E4F-49E1-BF1E-16FC990B44A6}"/>
              </a:ext>
            </a:extLst>
          </p:cNvPr>
          <p:cNvSpPr/>
          <p:nvPr/>
        </p:nvSpPr>
        <p:spPr>
          <a:xfrm>
            <a:off x="8852298" y="1752600"/>
            <a:ext cx="248840" cy="24288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1" name="Google Shape;592;p14">
            <a:extLst>
              <a:ext uri="{FF2B5EF4-FFF2-40B4-BE49-F238E27FC236}">
                <a16:creationId xmlns:a16="http://schemas.microsoft.com/office/drawing/2014/main" id="{4A876353-47BE-4324-B7C8-3EF1F44BF96C}"/>
              </a:ext>
            </a:extLst>
          </p:cNvPr>
          <p:cNvSpPr>
            <a:spLocks/>
          </p:cNvSpPr>
          <p:nvPr/>
        </p:nvSpPr>
        <p:spPr bwMode="auto">
          <a:xfrm>
            <a:off x="8714185" y="6283325"/>
            <a:ext cx="248840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73" name="Google Shape;573;p14"/>
          <p:cNvSpPr txBox="1">
            <a:spLocks noGrp="1"/>
          </p:cNvSpPr>
          <p:nvPr>
            <p:ph type="subTitle" idx="1"/>
          </p:nvPr>
        </p:nvSpPr>
        <p:spPr>
          <a:xfrm>
            <a:off x="898075" y="4615533"/>
            <a:ext cx="20445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4"/>
          <p:cNvSpPr txBox="1">
            <a:spLocks noGrp="1"/>
          </p:cNvSpPr>
          <p:nvPr>
            <p:ph type="title"/>
          </p:nvPr>
        </p:nvSpPr>
        <p:spPr>
          <a:xfrm>
            <a:off x="713225" y="436000"/>
            <a:ext cx="7360800" cy="100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4"/>
          <p:cNvSpPr txBox="1">
            <a:spLocks noGrp="1"/>
          </p:cNvSpPr>
          <p:nvPr>
            <p:ph type="subTitle" idx="2"/>
          </p:nvPr>
        </p:nvSpPr>
        <p:spPr>
          <a:xfrm>
            <a:off x="902978" y="3869288"/>
            <a:ext cx="2044500" cy="88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6" name="Google Shape;576;p14"/>
          <p:cNvSpPr txBox="1">
            <a:spLocks noGrp="1"/>
          </p:cNvSpPr>
          <p:nvPr>
            <p:ph type="subTitle" idx="3"/>
          </p:nvPr>
        </p:nvSpPr>
        <p:spPr>
          <a:xfrm>
            <a:off x="3551690" y="3869288"/>
            <a:ext cx="2044500" cy="88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7" name="Google Shape;577;p14"/>
          <p:cNvSpPr txBox="1">
            <a:spLocks noGrp="1"/>
          </p:cNvSpPr>
          <p:nvPr>
            <p:ph type="subTitle" idx="4"/>
          </p:nvPr>
        </p:nvSpPr>
        <p:spPr>
          <a:xfrm>
            <a:off x="6204600" y="3869288"/>
            <a:ext cx="2048400" cy="88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78" name="Google Shape;578;p14"/>
          <p:cNvSpPr txBox="1">
            <a:spLocks noGrp="1"/>
          </p:cNvSpPr>
          <p:nvPr>
            <p:ph type="subTitle" idx="5"/>
          </p:nvPr>
        </p:nvSpPr>
        <p:spPr>
          <a:xfrm>
            <a:off x="3547872" y="4615533"/>
            <a:ext cx="20445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4"/>
          <p:cNvSpPr txBox="1">
            <a:spLocks noGrp="1"/>
          </p:cNvSpPr>
          <p:nvPr>
            <p:ph type="subTitle" idx="6"/>
          </p:nvPr>
        </p:nvSpPr>
        <p:spPr>
          <a:xfrm>
            <a:off x="6200422" y="4615533"/>
            <a:ext cx="20445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223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97;p15">
            <a:extLst>
              <a:ext uri="{FF2B5EF4-FFF2-40B4-BE49-F238E27FC236}">
                <a16:creationId xmlns:a16="http://schemas.microsoft.com/office/drawing/2014/main" id="{349F5AAA-0487-4970-92E1-9CFCA71DB979}"/>
              </a:ext>
            </a:extLst>
          </p:cNvPr>
          <p:cNvGrpSpPr>
            <a:grpSpLocks/>
          </p:cNvGrpSpPr>
          <p:nvPr/>
        </p:nvGrpSpPr>
        <p:grpSpPr bwMode="auto">
          <a:xfrm>
            <a:off x="527448" y="3032125"/>
            <a:ext cx="8202215" cy="3721100"/>
            <a:chOff x="526875" y="2273827"/>
            <a:chExt cx="8202550" cy="2791402"/>
          </a:xfrm>
        </p:grpSpPr>
        <p:sp>
          <p:nvSpPr>
            <p:cNvPr id="6" name="Google Shape;598;p15">
              <a:extLst>
                <a:ext uri="{FF2B5EF4-FFF2-40B4-BE49-F238E27FC236}">
                  <a16:creationId xmlns:a16="http://schemas.microsoft.com/office/drawing/2014/main" id="{045D2519-59D7-4AD5-9903-F731075E0CE1}"/>
                </a:ext>
              </a:extLst>
            </p:cNvPr>
            <p:cNvSpPr/>
            <p:nvPr/>
          </p:nvSpPr>
          <p:spPr>
            <a:xfrm>
              <a:off x="526875" y="2273827"/>
              <a:ext cx="246469" cy="284619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7" name="Google Shape;599;p15">
              <a:extLst>
                <a:ext uri="{FF2B5EF4-FFF2-40B4-BE49-F238E27FC236}">
                  <a16:creationId xmlns:a16="http://schemas.microsoft.com/office/drawing/2014/main" id="{A161F123-5E28-4FE6-B970-116E78A65904}"/>
                </a:ext>
              </a:extLst>
            </p:cNvPr>
            <p:cNvSpPr/>
            <p:nvPr/>
          </p:nvSpPr>
          <p:spPr>
            <a:xfrm>
              <a:off x="913844" y="2558446"/>
              <a:ext cx="155979" cy="181012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grpSp>
          <p:nvGrpSpPr>
            <p:cNvPr id="8" name="Google Shape;600;p15">
              <a:extLst>
                <a:ext uri="{FF2B5EF4-FFF2-40B4-BE49-F238E27FC236}">
                  <a16:creationId xmlns:a16="http://schemas.microsoft.com/office/drawing/2014/main" id="{8E129B81-4089-4C6E-A5E6-7985A3359E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3859" y="2637610"/>
              <a:ext cx="1285323" cy="1420650"/>
              <a:chOff x="864897" y="3657567"/>
              <a:chExt cx="1174669" cy="1298583"/>
            </a:xfrm>
          </p:grpSpPr>
          <p:sp>
            <p:nvSpPr>
              <p:cNvPr id="36" name="Google Shape;601;p15">
                <a:extLst>
                  <a:ext uri="{FF2B5EF4-FFF2-40B4-BE49-F238E27FC236}">
                    <a16:creationId xmlns:a16="http://schemas.microsoft.com/office/drawing/2014/main" id="{56A23DFC-D712-4136-A360-E3E90651A56B}"/>
                  </a:ext>
                </a:extLst>
              </p:cNvPr>
              <p:cNvSpPr/>
              <p:nvPr/>
            </p:nvSpPr>
            <p:spPr>
              <a:xfrm>
                <a:off x="1161032" y="4272078"/>
                <a:ext cx="143638" cy="80553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1617" extrusionOk="0">
                    <a:moveTo>
                      <a:pt x="1735" y="0"/>
                    </a:moveTo>
                    <a:cubicBezTo>
                      <a:pt x="1092" y="0"/>
                      <a:pt x="386" y="324"/>
                      <a:pt x="98" y="922"/>
                    </a:cubicBezTo>
                    <a:cubicBezTo>
                      <a:pt x="0" y="1129"/>
                      <a:pt x="34" y="1413"/>
                      <a:pt x="226" y="1531"/>
                    </a:cubicBezTo>
                    <a:cubicBezTo>
                      <a:pt x="312" y="1582"/>
                      <a:pt x="409" y="1599"/>
                      <a:pt x="507" y="1608"/>
                    </a:cubicBezTo>
                    <a:cubicBezTo>
                      <a:pt x="556" y="1614"/>
                      <a:pt x="614" y="1617"/>
                      <a:pt x="680" y="1617"/>
                    </a:cubicBezTo>
                    <a:cubicBezTo>
                      <a:pt x="1376" y="1617"/>
                      <a:pt x="2914" y="1300"/>
                      <a:pt x="2818" y="466"/>
                    </a:cubicBezTo>
                    <a:cubicBezTo>
                      <a:pt x="2775" y="81"/>
                      <a:pt x="2035" y="3"/>
                      <a:pt x="1754" y="0"/>
                    </a:cubicBezTo>
                    <a:cubicBezTo>
                      <a:pt x="1748" y="0"/>
                      <a:pt x="1742" y="0"/>
                      <a:pt x="1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37" name="Google Shape;602;p15">
                <a:extLst>
                  <a:ext uri="{FF2B5EF4-FFF2-40B4-BE49-F238E27FC236}">
                    <a16:creationId xmlns:a16="http://schemas.microsoft.com/office/drawing/2014/main" id="{BBD8A858-8693-450F-8C72-62FA87C0B7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372" y="4372918"/>
                <a:ext cx="90773" cy="48620"/>
              </a:xfrm>
              <a:custGeom>
                <a:avLst/>
                <a:gdLst>
                  <a:gd name="T0" fmla="*/ 2147483646 w 1839"/>
                  <a:gd name="T1" fmla="*/ 0 h 985"/>
                  <a:gd name="T2" fmla="*/ 2147483646 w 1839"/>
                  <a:gd name="T3" fmla="*/ 2147483646 h 985"/>
                  <a:gd name="T4" fmla="*/ 2147483646 w 1839"/>
                  <a:gd name="T5" fmla="*/ 2147483646 h 985"/>
                  <a:gd name="T6" fmla="*/ 2147483646 w 1839"/>
                  <a:gd name="T7" fmla="*/ 2147483646 h 985"/>
                  <a:gd name="T8" fmla="*/ 2147483646 w 1839"/>
                  <a:gd name="T9" fmla="*/ 2147483646 h 985"/>
                  <a:gd name="T10" fmla="*/ 2147483646 w 1839"/>
                  <a:gd name="T11" fmla="*/ 2147483646 h 985"/>
                  <a:gd name="T12" fmla="*/ 2147483646 w 1839"/>
                  <a:gd name="T13" fmla="*/ 0 h 98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9" h="985" extrusionOk="0">
                    <a:moveTo>
                      <a:pt x="1349" y="0"/>
                    </a:moveTo>
                    <a:cubicBezTo>
                      <a:pt x="1004" y="0"/>
                      <a:pt x="568" y="168"/>
                      <a:pt x="405" y="283"/>
                    </a:cubicBezTo>
                    <a:cubicBezTo>
                      <a:pt x="254" y="394"/>
                      <a:pt x="162" y="493"/>
                      <a:pt x="126" y="577"/>
                    </a:cubicBezTo>
                    <a:cubicBezTo>
                      <a:pt x="1" y="846"/>
                      <a:pt x="379" y="985"/>
                      <a:pt x="785" y="985"/>
                    </a:cubicBezTo>
                    <a:cubicBezTo>
                      <a:pt x="987" y="985"/>
                      <a:pt x="1195" y="951"/>
                      <a:pt x="1352" y="881"/>
                    </a:cubicBezTo>
                    <a:cubicBezTo>
                      <a:pt x="1585" y="780"/>
                      <a:pt x="1838" y="587"/>
                      <a:pt x="1815" y="330"/>
                    </a:cubicBezTo>
                    <a:cubicBezTo>
                      <a:pt x="1791" y="84"/>
                      <a:pt x="1593" y="0"/>
                      <a:pt x="1349" y="0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38" name="Google Shape;603;p15">
                <a:extLst>
                  <a:ext uri="{FF2B5EF4-FFF2-40B4-BE49-F238E27FC236}">
                    <a16:creationId xmlns:a16="http://schemas.microsoft.com/office/drawing/2014/main" id="{BB0EDB8F-3201-4039-A5E9-D839DB7D5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9636" y="4374398"/>
                <a:ext cx="74879" cy="40771"/>
              </a:xfrm>
              <a:custGeom>
                <a:avLst/>
                <a:gdLst>
                  <a:gd name="T0" fmla="*/ 2147483646 w 1517"/>
                  <a:gd name="T1" fmla="*/ 2147483646 h 826"/>
                  <a:gd name="T2" fmla="*/ 2147483646 w 1517"/>
                  <a:gd name="T3" fmla="*/ 2147483646 h 826"/>
                  <a:gd name="T4" fmla="*/ 2147483646 w 1517"/>
                  <a:gd name="T5" fmla="*/ 2147483646 h 826"/>
                  <a:gd name="T6" fmla="*/ 2147483646 w 1517"/>
                  <a:gd name="T7" fmla="*/ 2147483646 h 826"/>
                  <a:gd name="T8" fmla="*/ 2147483646 w 1517"/>
                  <a:gd name="T9" fmla="*/ 2147483646 h 8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17" h="826" extrusionOk="0">
                    <a:moveTo>
                      <a:pt x="561" y="1"/>
                    </a:moveTo>
                    <a:cubicBezTo>
                      <a:pt x="275" y="1"/>
                      <a:pt x="1" y="126"/>
                      <a:pt x="17" y="436"/>
                    </a:cubicBezTo>
                    <a:cubicBezTo>
                      <a:pt x="31" y="711"/>
                      <a:pt x="302" y="825"/>
                      <a:pt x="587" y="825"/>
                    </a:cubicBezTo>
                    <a:cubicBezTo>
                      <a:pt x="1035" y="825"/>
                      <a:pt x="1516" y="542"/>
                      <a:pt x="1078" y="162"/>
                    </a:cubicBezTo>
                    <a:cubicBezTo>
                      <a:pt x="962" y="61"/>
                      <a:pt x="759" y="1"/>
                      <a:pt x="561" y="1"/>
                    </a:cubicBezTo>
                    <a:close/>
                  </a:path>
                </a:pathLst>
              </a:custGeom>
              <a:solidFill>
                <a:srgbClr val="C3ED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39" name="Google Shape;604;p15">
                <a:extLst>
                  <a:ext uri="{FF2B5EF4-FFF2-40B4-BE49-F238E27FC236}">
                    <a16:creationId xmlns:a16="http://schemas.microsoft.com/office/drawing/2014/main" id="{B897B939-02BF-4F36-9898-4430AC83CE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4897" y="3657567"/>
                <a:ext cx="1174669" cy="1283163"/>
              </a:xfrm>
              <a:custGeom>
                <a:avLst/>
                <a:gdLst>
                  <a:gd name="T0" fmla="*/ 2147483646 w 23798"/>
                  <a:gd name="T1" fmla="*/ 2147483646 h 25996"/>
                  <a:gd name="T2" fmla="*/ 2147483646 w 23798"/>
                  <a:gd name="T3" fmla="*/ 2147483646 h 25996"/>
                  <a:gd name="T4" fmla="*/ 2147483646 w 23798"/>
                  <a:gd name="T5" fmla="*/ 2147483646 h 25996"/>
                  <a:gd name="T6" fmla="*/ 2147483646 w 23798"/>
                  <a:gd name="T7" fmla="*/ 2147483646 h 25996"/>
                  <a:gd name="T8" fmla="*/ 2147483646 w 23798"/>
                  <a:gd name="T9" fmla="*/ 2147483646 h 25996"/>
                  <a:gd name="T10" fmla="*/ 2147483646 w 23798"/>
                  <a:gd name="T11" fmla="*/ 2147483646 h 25996"/>
                  <a:gd name="T12" fmla="*/ 2147483646 w 23798"/>
                  <a:gd name="T13" fmla="*/ 2147483646 h 25996"/>
                  <a:gd name="T14" fmla="*/ 2147483646 w 23798"/>
                  <a:gd name="T15" fmla="*/ 2147483646 h 25996"/>
                  <a:gd name="T16" fmla="*/ 2147483646 w 23798"/>
                  <a:gd name="T17" fmla="*/ 2147483646 h 25996"/>
                  <a:gd name="T18" fmla="*/ 2147483646 w 23798"/>
                  <a:gd name="T19" fmla="*/ 2147483646 h 25996"/>
                  <a:gd name="T20" fmla="*/ 2147483646 w 23798"/>
                  <a:gd name="T21" fmla="*/ 2147483646 h 25996"/>
                  <a:gd name="T22" fmla="*/ 2147483646 w 23798"/>
                  <a:gd name="T23" fmla="*/ 2147483646 h 25996"/>
                  <a:gd name="T24" fmla="*/ 2147483646 w 23798"/>
                  <a:gd name="T25" fmla="*/ 0 h 25996"/>
                  <a:gd name="T26" fmla="*/ 2147483646 w 23798"/>
                  <a:gd name="T27" fmla="*/ 2147483646 h 25996"/>
                  <a:gd name="T28" fmla="*/ 2147483646 w 23798"/>
                  <a:gd name="T29" fmla="*/ 2147483646 h 25996"/>
                  <a:gd name="T30" fmla="*/ 2147483646 w 23798"/>
                  <a:gd name="T31" fmla="*/ 2147483646 h 25996"/>
                  <a:gd name="T32" fmla="*/ 2147483646 w 23798"/>
                  <a:gd name="T33" fmla="*/ 2147483646 h 25996"/>
                  <a:gd name="T34" fmla="*/ 2147483646 w 23798"/>
                  <a:gd name="T35" fmla="*/ 2147483646 h 25996"/>
                  <a:gd name="T36" fmla="*/ 2147483646 w 23798"/>
                  <a:gd name="T37" fmla="*/ 2147483646 h 25996"/>
                  <a:gd name="T38" fmla="*/ 2147483646 w 23798"/>
                  <a:gd name="T39" fmla="*/ 2147483646 h 25996"/>
                  <a:gd name="T40" fmla="*/ 2147483646 w 23798"/>
                  <a:gd name="T41" fmla="*/ 2147483646 h 25996"/>
                  <a:gd name="T42" fmla="*/ 2147483646 w 23798"/>
                  <a:gd name="T43" fmla="*/ 2147483646 h 25996"/>
                  <a:gd name="T44" fmla="*/ 2147483646 w 23798"/>
                  <a:gd name="T45" fmla="*/ 2147483646 h 25996"/>
                  <a:gd name="T46" fmla="*/ 2147483646 w 23798"/>
                  <a:gd name="T47" fmla="*/ 2147483646 h 25996"/>
                  <a:gd name="T48" fmla="*/ 2147483646 w 23798"/>
                  <a:gd name="T49" fmla="*/ 2147483646 h 25996"/>
                  <a:gd name="T50" fmla="*/ 2147483646 w 23798"/>
                  <a:gd name="T51" fmla="*/ 2147483646 h 25996"/>
                  <a:gd name="T52" fmla="*/ 2147483646 w 23798"/>
                  <a:gd name="T53" fmla="*/ 2147483646 h 25996"/>
                  <a:gd name="T54" fmla="*/ 2147483646 w 23798"/>
                  <a:gd name="T55" fmla="*/ 2147483646 h 25996"/>
                  <a:gd name="T56" fmla="*/ 2147483646 w 23798"/>
                  <a:gd name="T57" fmla="*/ 2147483646 h 25996"/>
                  <a:gd name="T58" fmla="*/ 2147483646 w 23798"/>
                  <a:gd name="T59" fmla="*/ 2147483646 h 25996"/>
                  <a:gd name="T60" fmla="*/ 2147483646 w 23798"/>
                  <a:gd name="T61" fmla="*/ 2147483646 h 25996"/>
                  <a:gd name="T62" fmla="*/ 2147483646 w 23798"/>
                  <a:gd name="T63" fmla="*/ 2147483646 h 25996"/>
                  <a:gd name="T64" fmla="*/ 2147483646 w 23798"/>
                  <a:gd name="T65" fmla="*/ 2147483646 h 25996"/>
                  <a:gd name="T66" fmla="*/ 2147483646 w 23798"/>
                  <a:gd name="T67" fmla="*/ 2147483646 h 25996"/>
                  <a:gd name="T68" fmla="*/ 2147483646 w 23798"/>
                  <a:gd name="T69" fmla="*/ 2147483646 h 25996"/>
                  <a:gd name="T70" fmla="*/ 2147483646 w 23798"/>
                  <a:gd name="T71" fmla="*/ 2147483646 h 25996"/>
                  <a:gd name="T72" fmla="*/ 2147483646 w 23798"/>
                  <a:gd name="T73" fmla="*/ 2147483646 h 25996"/>
                  <a:gd name="T74" fmla="*/ 2147483646 w 23798"/>
                  <a:gd name="T75" fmla="*/ 2147483646 h 25996"/>
                  <a:gd name="T76" fmla="*/ 2147483646 w 23798"/>
                  <a:gd name="T77" fmla="*/ 2147483646 h 25996"/>
                  <a:gd name="T78" fmla="*/ 2147483646 w 23798"/>
                  <a:gd name="T79" fmla="*/ 2147483646 h 25996"/>
                  <a:gd name="T80" fmla="*/ 2147483646 w 23798"/>
                  <a:gd name="T81" fmla="*/ 2147483646 h 25996"/>
                  <a:gd name="T82" fmla="*/ 2147483646 w 23798"/>
                  <a:gd name="T83" fmla="*/ 2147483646 h 25996"/>
                  <a:gd name="T84" fmla="*/ 2147483646 w 23798"/>
                  <a:gd name="T85" fmla="*/ 2147483646 h 25996"/>
                  <a:gd name="T86" fmla="*/ 2147483646 w 23798"/>
                  <a:gd name="T87" fmla="*/ 2147483646 h 25996"/>
                  <a:gd name="T88" fmla="*/ 2147483646 w 23798"/>
                  <a:gd name="T89" fmla="*/ 2147483646 h 25996"/>
                  <a:gd name="T90" fmla="*/ 2147483646 w 23798"/>
                  <a:gd name="T91" fmla="*/ 2147483646 h 25996"/>
                  <a:gd name="T92" fmla="*/ 2147483646 w 23798"/>
                  <a:gd name="T93" fmla="*/ 2147483646 h 25996"/>
                  <a:gd name="T94" fmla="*/ 2147483646 w 23798"/>
                  <a:gd name="T95" fmla="*/ 0 h 259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3798" h="25996" extrusionOk="0">
                    <a:moveTo>
                      <a:pt x="17992" y="1340"/>
                    </a:moveTo>
                    <a:cubicBezTo>
                      <a:pt x="18272" y="1340"/>
                      <a:pt x="18503" y="1570"/>
                      <a:pt x="18503" y="1850"/>
                    </a:cubicBezTo>
                    <a:cubicBezTo>
                      <a:pt x="18503" y="2134"/>
                      <a:pt x="18272" y="2360"/>
                      <a:pt x="17992" y="2360"/>
                    </a:cubicBezTo>
                    <a:cubicBezTo>
                      <a:pt x="17709" y="2360"/>
                      <a:pt x="17481" y="2134"/>
                      <a:pt x="17481" y="1850"/>
                    </a:cubicBezTo>
                    <a:cubicBezTo>
                      <a:pt x="17481" y="1570"/>
                      <a:pt x="17709" y="1340"/>
                      <a:pt x="17992" y="1340"/>
                    </a:cubicBezTo>
                    <a:close/>
                    <a:moveTo>
                      <a:pt x="7737" y="12468"/>
                    </a:moveTo>
                    <a:cubicBezTo>
                      <a:pt x="7744" y="12468"/>
                      <a:pt x="7750" y="12468"/>
                      <a:pt x="7756" y="12468"/>
                    </a:cubicBezTo>
                    <a:cubicBezTo>
                      <a:pt x="8037" y="12471"/>
                      <a:pt x="8777" y="12549"/>
                      <a:pt x="8820" y="12934"/>
                    </a:cubicBezTo>
                    <a:cubicBezTo>
                      <a:pt x="8916" y="13768"/>
                      <a:pt x="7378" y="14085"/>
                      <a:pt x="6682" y="14085"/>
                    </a:cubicBezTo>
                    <a:cubicBezTo>
                      <a:pt x="6616" y="14085"/>
                      <a:pt x="6558" y="14082"/>
                      <a:pt x="6509" y="14076"/>
                    </a:cubicBezTo>
                    <a:cubicBezTo>
                      <a:pt x="6411" y="14067"/>
                      <a:pt x="6314" y="14050"/>
                      <a:pt x="6228" y="13999"/>
                    </a:cubicBezTo>
                    <a:cubicBezTo>
                      <a:pt x="6036" y="13881"/>
                      <a:pt x="6002" y="13597"/>
                      <a:pt x="6100" y="13390"/>
                    </a:cubicBezTo>
                    <a:cubicBezTo>
                      <a:pt x="6388" y="12792"/>
                      <a:pt x="7094" y="12468"/>
                      <a:pt x="7737" y="12468"/>
                    </a:cubicBezTo>
                    <a:close/>
                    <a:moveTo>
                      <a:pt x="5722" y="14524"/>
                    </a:moveTo>
                    <a:cubicBezTo>
                      <a:pt x="5920" y="14524"/>
                      <a:pt x="6123" y="14584"/>
                      <a:pt x="6239" y="14685"/>
                    </a:cubicBezTo>
                    <a:cubicBezTo>
                      <a:pt x="6677" y="15065"/>
                      <a:pt x="6196" y="15348"/>
                      <a:pt x="5748" y="15348"/>
                    </a:cubicBezTo>
                    <a:cubicBezTo>
                      <a:pt x="5463" y="15348"/>
                      <a:pt x="5192" y="15234"/>
                      <a:pt x="5178" y="14959"/>
                    </a:cubicBezTo>
                    <a:cubicBezTo>
                      <a:pt x="5162" y="14649"/>
                      <a:pt x="5436" y="14524"/>
                      <a:pt x="5722" y="14524"/>
                    </a:cubicBezTo>
                    <a:close/>
                    <a:moveTo>
                      <a:pt x="8713" y="14493"/>
                    </a:moveTo>
                    <a:cubicBezTo>
                      <a:pt x="8957" y="14493"/>
                      <a:pt x="9155" y="14577"/>
                      <a:pt x="9179" y="14823"/>
                    </a:cubicBezTo>
                    <a:cubicBezTo>
                      <a:pt x="9202" y="15080"/>
                      <a:pt x="8949" y="15273"/>
                      <a:pt x="8716" y="15374"/>
                    </a:cubicBezTo>
                    <a:cubicBezTo>
                      <a:pt x="8559" y="15444"/>
                      <a:pt x="8351" y="15478"/>
                      <a:pt x="8149" y="15478"/>
                    </a:cubicBezTo>
                    <a:cubicBezTo>
                      <a:pt x="7743" y="15478"/>
                      <a:pt x="7365" y="15339"/>
                      <a:pt x="7490" y="15070"/>
                    </a:cubicBezTo>
                    <a:cubicBezTo>
                      <a:pt x="7526" y="14986"/>
                      <a:pt x="7618" y="14887"/>
                      <a:pt x="7769" y="14776"/>
                    </a:cubicBezTo>
                    <a:cubicBezTo>
                      <a:pt x="7932" y="14661"/>
                      <a:pt x="8368" y="14493"/>
                      <a:pt x="8713" y="14493"/>
                    </a:cubicBezTo>
                    <a:close/>
                    <a:moveTo>
                      <a:pt x="16922" y="0"/>
                    </a:moveTo>
                    <a:cubicBezTo>
                      <a:pt x="16521" y="0"/>
                      <a:pt x="16147" y="114"/>
                      <a:pt x="15748" y="367"/>
                    </a:cubicBezTo>
                    <a:cubicBezTo>
                      <a:pt x="14870" y="917"/>
                      <a:pt x="14582" y="1995"/>
                      <a:pt x="14893" y="4865"/>
                    </a:cubicBezTo>
                    <a:cubicBezTo>
                      <a:pt x="15204" y="7737"/>
                      <a:pt x="15593" y="9829"/>
                      <a:pt x="15282" y="12002"/>
                    </a:cubicBezTo>
                    <a:cubicBezTo>
                      <a:pt x="15113" y="13183"/>
                      <a:pt x="14485" y="13631"/>
                      <a:pt x="13710" y="13631"/>
                    </a:cubicBezTo>
                    <a:cubicBezTo>
                      <a:pt x="13060" y="13631"/>
                      <a:pt x="12306" y="13316"/>
                      <a:pt x="11632" y="12857"/>
                    </a:cubicBezTo>
                    <a:cubicBezTo>
                      <a:pt x="10567" y="12129"/>
                      <a:pt x="9632" y="11565"/>
                      <a:pt x="8381" y="11565"/>
                    </a:cubicBezTo>
                    <a:cubicBezTo>
                      <a:pt x="7894" y="11565"/>
                      <a:pt x="7358" y="11651"/>
                      <a:pt x="6749" y="11846"/>
                    </a:cubicBezTo>
                    <a:cubicBezTo>
                      <a:pt x="5566" y="12227"/>
                      <a:pt x="4958" y="12493"/>
                      <a:pt x="4462" y="12493"/>
                    </a:cubicBezTo>
                    <a:cubicBezTo>
                      <a:pt x="4047" y="12493"/>
                      <a:pt x="3710" y="12307"/>
                      <a:pt x="3181" y="11846"/>
                    </a:cubicBezTo>
                    <a:cubicBezTo>
                      <a:pt x="2015" y="10840"/>
                      <a:pt x="2170" y="9444"/>
                      <a:pt x="1707" y="9210"/>
                    </a:cubicBezTo>
                    <a:cubicBezTo>
                      <a:pt x="1646" y="9180"/>
                      <a:pt x="1577" y="9163"/>
                      <a:pt x="1502" y="9163"/>
                    </a:cubicBezTo>
                    <a:cubicBezTo>
                      <a:pt x="1010" y="9163"/>
                      <a:pt x="288" y="9918"/>
                      <a:pt x="153" y="12546"/>
                    </a:cubicBezTo>
                    <a:cubicBezTo>
                      <a:pt x="0" y="15570"/>
                      <a:pt x="1785" y="16888"/>
                      <a:pt x="2092" y="17743"/>
                    </a:cubicBezTo>
                    <a:cubicBezTo>
                      <a:pt x="2404" y="18595"/>
                      <a:pt x="609" y="20274"/>
                      <a:pt x="774" y="21079"/>
                    </a:cubicBezTo>
                    <a:cubicBezTo>
                      <a:pt x="810" y="21249"/>
                      <a:pt x="1053" y="21355"/>
                      <a:pt x="1439" y="21355"/>
                    </a:cubicBezTo>
                    <a:cubicBezTo>
                      <a:pt x="1822" y="21355"/>
                      <a:pt x="2347" y="21250"/>
                      <a:pt x="2948" y="21001"/>
                    </a:cubicBezTo>
                    <a:cubicBezTo>
                      <a:pt x="4181" y="20487"/>
                      <a:pt x="4884" y="20048"/>
                      <a:pt x="4884" y="20048"/>
                    </a:cubicBezTo>
                    <a:cubicBezTo>
                      <a:pt x="5949" y="21011"/>
                      <a:pt x="7307" y="21653"/>
                      <a:pt x="8753" y="21998"/>
                    </a:cubicBezTo>
                    <a:cubicBezTo>
                      <a:pt x="8618" y="21085"/>
                      <a:pt x="8669" y="20132"/>
                      <a:pt x="9081" y="19295"/>
                    </a:cubicBezTo>
                    <a:cubicBezTo>
                      <a:pt x="9442" y="18568"/>
                      <a:pt x="10082" y="17721"/>
                      <a:pt x="10956" y="17721"/>
                    </a:cubicBezTo>
                    <a:cubicBezTo>
                      <a:pt x="10980" y="17721"/>
                      <a:pt x="11005" y="17721"/>
                      <a:pt x="11030" y="17723"/>
                    </a:cubicBezTo>
                    <a:cubicBezTo>
                      <a:pt x="11051" y="17723"/>
                      <a:pt x="11061" y="17743"/>
                      <a:pt x="11068" y="17767"/>
                    </a:cubicBezTo>
                    <a:cubicBezTo>
                      <a:pt x="11078" y="17797"/>
                      <a:pt x="11074" y="17835"/>
                      <a:pt x="11048" y="17841"/>
                    </a:cubicBezTo>
                    <a:cubicBezTo>
                      <a:pt x="10848" y="17899"/>
                      <a:pt x="10669" y="17980"/>
                      <a:pt x="10503" y="18078"/>
                    </a:cubicBezTo>
                    <a:cubicBezTo>
                      <a:pt x="10115" y="18304"/>
                      <a:pt x="9807" y="18625"/>
                      <a:pt x="9574" y="19000"/>
                    </a:cubicBezTo>
                    <a:cubicBezTo>
                      <a:pt x="9034" y="19866"/>
                      <a:pt x="8872" y="21018"/>
                      <a:pt x="8996" y="21981"/>
                    </a:cubicBezTo>
                    <a:cubicBezTo>
                      <a:pt x="9000" y="22007"/>
                      <a:pt x="9003" y="22032"/>
                      <a:pt x="9006" y="22055"/>
                    </a:cubicBezTo>
                    <a:cubicBezTo>
                      <a:pt x="9132" y="22873"/>
                      <a:pt x="9510" y="23565"/>
                      <a:pt x="9683" y="24359"/>
                    </a:cubicBezTo>
                    <a:cubicBezTo>
                      <a:pt x="9736" y="24600"/>
                      <a:pt x="9706" y="24857"/>
                      <a:pt x="9753" y="25097"/>
                    </a:cubicBezTo>
                    <a:cubicBezTo>
                      <a:pt x="9857" y="25625"/>
                      <a:pt x="10152" y="25936"/>
                      <a:pt x="10546" y="25936"/>
                    </a:cubicBezTo>
                    <a:cubicBezTo>
                      <a:pt x="10702" y="25936"/>
                      <a:pt x="10873" y="25888"/>
                      <a:pt x="11054" y="25786"/>
                    </a:cubicBezTo>
                    <a:cubicBezTo>
                      <a:pt x="11059" y="25783"/>
                      <a:pt x="11064" y="25782"/>
                      <a:pt x="11069" y="25782"/>
                    </a:cubicBezTo>
                    <a:cubicBezTo>
                      <a:pt x="11104" y="25782"/>
                      <a:pt x="11109" y="25870"/>
                      <a:pt x="11085" y="25891"/>
                    </a:cubicBezTo>
                    <a:cubicBezTo>
                      <a:pt x="11048" y="25928"/>
                      <a:pt x="11007" y="25961"/>
                      <a:pt x="10966" y="25995"/>
                    </a:cubicBezTo>
                    <a:cubicBezTo>
                      <a:pt x="11497" y="25610"/>
                      <a:pt x="12122" y="24866"/>
                      <a:pt x="12606" y="23863"/>
                    </a:cubicBezTo>
                    <a:cubicBezTo>
                      <a:pt x="12602" y="23857"/>
                      <a:pt x="12599" y="23849"/>
                      <a:pt x="12599" y="23843"/>
                    </a:cubicBezTo>
                    <a:cubicBezTo>
                      <a:pt x="12754" y="23292"/>
                      <a:pt x="12913" y="22714"/>
                      <a:pt x="13018" y="22136"/>
                    </a:cubicBezTo>
                    <a:cubicBezTo>
                      <a:pt x="13052" y="21940"/>
                      <a:pt x="13082" y="21741"/>
                      <a:pt x="13102" y="21545"/>
                    </a:cubicBezTo>
                    <a:cubicBezTo>
                      <a:pt x="13146" y="21123"/>
                      <a:pt x="13092" y="20697"/>
                      <a:pt x="13139" y="20278"/>
                    </a:cubicBezTo>
                    <a:cubicBezTo>
                      <a:pt x="13139" y="20272"/>
                      <a:pt x="13147" y="20263"/>
                      <a:pt x="13154" y="20263"/>
                    </a:cubicBezTo>
                    <a:cubicBezTo>
                      <a:pt x="13154" y="20263"/>
                      <a:pt x="13155" y="20263"/>
                      <a:pt x="13156" y="20264"/>
                    </a:cubicBezTo>
                    <a:cubicBezTo>
                      <a:pt x="13156" y="20264"/>
                      <a:pt x="13159" y="20264"/>
                      <a:pt x="13159" y="20268"/>
                    </a:cubicBezTo>
                    <a:cubicBezTo>
                      <a:pt x="13271" y="20876"/>
                      <a:pt x="13322" y="21494"/>
                      <a:pt x="13254" y="22099"/>
                    </a:cubicBezTo>
                    <a:cubicBezTo>
                      <a:pt x="14424" y="21870"/>
                      <a:pt x="15519" y="21437"/>
                      <a:pt x="16434" y="20808"/>
                    </a:cubicBezTo>
                    <a:cubicBezTo>
                      <a:pt x="17214" y="21550"/>
                      <a:pt x="18291" y="21941"/>
                      <a:pt x="19520" y="21941"/>
                    </a:cubicBezTo>
                    <a:cubicBezTo>
                      <a:pt x="19831" y="21941"/>
                      <a:pt x="20151" y="21916"/>
                      <a:pt x="20479" y="21866"/>
                    </a:cubicBezTo>
                    <a:cubicBezTo>
                      <a:pt x="20910" y="21798"/>
                      <a:pt x="21265" y="21772"/>
                      <a:pt x="21562" y="21772"/>
                    </a:cubicBezTo>
                    <a:cubicBezTo>
                      <a:pt x="22562" y="21772"/>
                      <a:pt x="22888" y="22069"/>
                      <a:pt x="23182" y="22069"/>
                    </a:cubicBezTo>
                    <a:cubicBezTo>
                      <a:pt x="23236" y="22069"/>
                      <a:pt x="23289" y="22059"/>
                      <a:pt x="23345" y="22035"/>
                    </a:cubicBezTo>
                    <a:cubicBezTo>
                      <a:pt x="23798" y="21845"/>
                      <a:pt x="23507" y="20227"/>
                      <a:pt x="22040" y="18869"/>
                    </a:cubicBezTo>
                    <a:cubicBezTo>
                      <a:pt x="20861" y="17777"/>
                      <a:pt x="19408" y="17219"/>
                      <a:pt x="18739" y="17054"/>
                    </a:cubicBezTo>
                    <a:cubicBezTo>
                      <a:pt x="18614" y="18081"/>
                      <a:pt x="18269" y="19092"/>
                      <a:pt x="17623" y="19771"/>
                    </a:cubicBezTo>
                    <a:cubicBezTo>
                      <a:pt x="17620" y="19774"/>
                      <a:pt x="17617" y="19776"/>
                      <a:pt x="17614" y="19776"/>
                    </a:cubicBezTo>
                    <a:cubicBezTo>
                      <a:pt x="17602" y="19776"/>
                      <a:pt x="17601" y="19745"/>
                      <a:pt x="17607" y="19733"/>
                    </a:cubicBezTo>
                    <a:cubicBezTo>
                      <a:pt x="17634" y="19690"/>
                      <a:pt x="17657" y="19635"/>
                      <a:pt x="17684" y="19588"/>
                    </a:cubicBezTo>
                    <a:cubicBezTo>
                      <a:pt x="18110" y="18855"/>
                      <a:pt x="18408" y="17939"/>
                      <a:pt x="18560" y="17013"/>
                    </a:cubicBezTo>
                    <a:cubicBezTo>
                      <a:pt x="18573" y="16932"/>
                      <a:pt x="18590" y="16848"/>
                      <a:pt x="18601" y="16767"/>
                    </a:cubicBezTo>
                    <a:cubicBezTo>
                      <a:pt x="18604" y="16753"/>
                      <a:pt x="18604" y="16740"/>
                      <a:pt x="18607" y="16726"/>
                    </a:cubicBezTo>
                    <a:cubicBezTo>
                      <a:pt x="18614" y="16665"/>
                      <a:pt x="18617" y="16611"/>
                      <a:pt x="18624" y="16550"/>
                    </a:cubicBezTo>
                    <a:cubicBezTo>
                      <a:pt x="18654" y="16196"/>
                      <a:pt x="18671" y="15834"/>
                      <a:pt x="18671" y="15466"/>
                    </a:cubicBezTo>
                    <a:cubicBezTo>
                      <a:pt x="18665" y="15273"/>
                      <a:pt x="18651" y="15084"/>
                      <a:pt x="18631" y="14901"/>
                    </a:cubicBezTo>
                    <a:cubicBezTo>
                      <a:pt x="18624" y="14870"/>
                      <a:pt x="18641" y="14847"/>
                      <a:pt x="18661" y="14844"/>
                    </a:cubicBezTo>
                    <a:cubicBezTo>
                      <a:pt x="18573" y="12411"/>
                      <a:pt x="17968" y="9927"/>
                      <a:pt x="17765" y="8589"/>
                    </a:cubicBezTo>
                    <a:cubicBezTo>
                      <a:pt x="17377" y="6027"/>
                      <a:pt x="17455" y="4787"/>
                      <a:pt x="17455" y="4787"/>
                    </a:cubicBezTo>
                    <a:cubicBezTo>
                      <a:pt x="18204" y="5293"/>
                      <a:pt x="19137" y="5543"/>
                      <a:pt x="20116" y="5543"/>
                    </a:cubicBezTo>
                    <a:cubicBezTo>
                      <a:pt x="20360" y="5543"/>
                      <a:pt x="20607" y="5528"/>
                      <a:pt x="20854" y="5497"/>
                    </a:cubicBezTo>
                    <a:cubicBezTo>
                      <a:pt x="22098" y="5341"/>
                      <a:pt x="23118" y="4222"/>
                      <a:pt x="23118" y="2904"/>
                    </a:cubicBezTo>
                    <a:cubicBezTo>
                      <a:pt x="23118" y="1587"/>
                      <a:pt x="22257" y="2256"/>
                      <a:pt x="20013" y="1140"/>
                    </a:cubicBezTo>
                    <a:cubicBezTo>
                      <a:pt x="18609" y="443"/>
                      <a:pt x="17713" y="0"/>
                      <a:pt x="16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40" name="Google Shape;605;p15">
                <a:extLst>
                  <a:ext uri="{FF2B5EF4-FFF2-40B4-BE49-F238E27FC236}">
                    <a16:creationId xmlns:a16="http://schemas.microsoft.com/office/drawing/2014/main" id="{7763D864-2819-4FC7-8C90-2893890CC2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7731" y="3723658"/>
                <a:ext cx="50446" cy="50446"/>
              </a:xfrm>
              <a:custGeom>
                <a:avLst/>
                <a:gdLst>
                  <a:gd name="T0" fmla="*/ 2147483646 w 1022"/>
                  <a:gd name="T1" fmla="*/ 2147483646 h 1022"/>
                  <a:gd name="T2" fmla="*/ 0 w 1022"/>
                  <a:gd name="T3" fmla="*/ 2147483646 h 1022"/>
                  <a:gd name="T4" fmla="*/ 2147483646 w 1022"/>
                  <a:gd name="T5" fmla="*/ 2147483646 h 1022"/>
                  <a:gd name="T6" fmla="*/ 2147483646 w 1022"/>
                  <a:gd name="T7" fmla="*/ 2147483646 h 1022"/>
                  <a:gd name="T8" fmla="*/ 2147483646 w 1022"/>
                  <a:gd name="T9" fmla="*/ 2147483646 h 10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22" h="1022" extrusionOk="0">
                    <a:moveTo>
                      <a:pt x="511" y="1"/>
                    </a:moveTo>
                    <a:cubicBezTo>
                      <a:pt x="228" y="1"/>
                      <a:pt x="0" y="231"/>
                      <a:pt x="0" y="511"/>
                    </a:cubicBezTo>
                    <a:cubicBezTo>
                      <a:pt x="0" y="795"/>
                      <a:pt x="228" y="1021"/>
                      <a:pt x="511" y="1021"/>
                    </a:cubicBezTo>
                    <a:cubicBezTo>
                      <a:pt x="791" y="1021"/>
                      <a:pt x="1022" y="795"/>
                      <a:pt x="1022" y="511"/>
                    </a:cubicBezTo>
                    <a:cubicBezTo>
                      <a:pt x="1022" y="231"/>
                      <a:pt x="791" y="1"/>
                      <a:pt x="511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41" name="Google Shape;606;p15">
                <a:extLst>
                  <a:ext uri="{FF2B5EF4-FFF2-40B4-BE49-F238E27FC236}">
                    <a16:creationId xmlns:a16="http://schemas.microsoft.com/office/drawing/2014/main" id="{90143CD0-EA8E-407D-9032-B93457E56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218" y="4532197"/>
                <a:ext cx="123005" cy="423953"/>
              </a:xfrm>
              <a:custGeom>
                <a:avLst/>
                <a:gdLst>
                  <a:gd name="T0" fmla="*/ 2147483646 w 2492"/>
                  <a:gd name="T1" fmla="*/ 2147483646 h 8589"/>
                  <a:gd name="T2" fmla="*/ 2147483646 w 2492"/>
                  <a:gd name="T3" fmla="*/ 2147483646 h 8589"/>
                  <a:gd name="T4" fmla="*/ 2147483646 w 2492"/>
                  <a:gd name="T5" fmla="*/ 2147483646 h 8589"/>
                  <a:gd name="T6" fmla="*/ 2147483646 w 2492"/>
                  <a:gd name="T7" fmla="*/ 2147483646 h 8589"/>
                  <a:gd name="T8" fmla="*/ 2147483646 w 2492"/>
                  <a:gd name="T9" fmla="*/ 2147483646 h 8589"/>
                  <a:gd name="T10" fmla="*/ 2147483646 w 2492"/>
                  <a:gd name="T11" fmla="*/ 2147483646 h 8589"/>
                  <a:gd name="T12" fmla="*/ 2147483646 w 2492"/>
                  <a:gd name="T13" fmla="*/ 2147483646 h 8589"/>
                  <a:gd name="T14" fmla="*/ 2147483646 w 2492"/>
                  <a:gd name="T15" fmla="*/ 2147483646 h 8589"/>
                  <a:gd name="T16" fmla="*/ 2147483646 w 2492"/>
                  <a:gd name="T17" fmla="*/ 2147483646 h 8589"/>
                  <a:gd name="T18" fmla="*/ 2147483646 w 2492"/>
                  <a:gd name="T19" fmla="*/ 2147483646 h 8589"/>
                  <a:gd name="T20" fmla="*/ 2147483646 w 2492"/>
                  <a:gd name="T21" fmla="*/ 2147483646 h 8589"/>
                  <a:gd name="T22" fmla="*/ 2147483646 w 2492"/>
                  <a:gd name="T23" fmla="*/ 2147483646 h 8589"/>
                  <a:gd name="T24" fmla="*/ 2147483646 w 2492"/>
                  <a:gd name="T25" fmla="*/ 2147483646 h 8589"/>
                  <a:gd name="T26" fmla="*/ 2147483646 w 2492"/>
                  <a:gd name="T27" fmla="*/ 2147483646 h 8589"/>
                  <a:gd name="T28" fmla="*/ 2147483646 w 2492"/>
                  <a:gd name="T29" fmla="*/ 2147483646 h 8589"/>
                  <a:gd name="T30" fmla="*/ 2147483646 w 2492"/>
                  <a:gd name="T31" fmla="*/ 2147483646 h 8589"/>
                  <a:gd name="T32" fmla="*/ 2147483646 w 2492"/>
                  <a:gd name="T33" fmla="*/ 2147483646 h 8589"/>
                  <a:gd name="T34" fmla="*/ 2147483646 w 2492"/>
                  <a:gd name="T35" fmla="*/ 2147483646 h 8589"/>
                  <a:gd name="T36" fmla="*/ 2147483646 w 2492"/>
                  <a:gd name="T37" fmla="*/ 2147483646 h 8589"/>
                  <a:gd name="T38" fmla="*/ 2147483646 w 2492"/>
                  <a:gd name="T39" fmla="*/ 2147483646 h 8589"/>
                  <a:gd name="T40" fmla="*/ 2147483646 w 2492"/>
                  <a:gd name="T41" fmla="*/ 2147483646 h 8589"/>
                  <a:gd name="T42" fmla="*/ 2147483646 w 2492"/>
                  <a:gd name="T43" fmla="*/ 2147483646 h 858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492" h="8589" extrusionOk="0">
                    <a:moveTo>
                      <a:pt x="2339" y="1"/>
                    </a:moveTo>
                    <a:cubicBezTo>
                      <a:pt x="1465" y="1"/>
                      <a:pt x="825" y="848"/>
                      <a:pt x="464" y="1575"/>
                    </a:cubicBezTo>
                    <a:cubicBezTo>
                      <a:pt x="52" y="2412"/>
                      <a:pt x="1" y="3365"/>
                      <a:pt x="136" y="4278"/>
                    </a:cubicBezTo>
                    <a:cubicBezTo>
                      <a:pt x="166" y="4501"/>
                      <a:pt x="207" y="4721"/>
                      <a:pt x="261" y="4936"/>
                    </a:cubicBezTo>
                    <a:cubicBezTo>
                      <a:pt x="406" y="5535"/>
                      <a:pt x="687" y="6086"/>
                      <a:pt x="815" y="6680"/>
                    </a:cubicBezTo>
                    <a:cubicBezTo>
                      <a:pt x="920" y="7154"/>
                      <a:pt x="805" y="7823"/>
                      <a:pt x="1072" y="8249"/>
                    </a:cubicBezTo>
                    <a:cubicBezTo>
                      <a:pt x="1226" y="8494"/>
                      <a:pt x="1422" y="8589"/>
                      <a:pt x="1628" y="8589"/>
                    </a:cubicBezTo>
                    <a:cubicBezTo>
                      <a:pt x="1874" y="8589"/>
                      <a:pt x="2134" y="8452"/>
                      <a:pt x="2349" y="8275"/>
                    </a:cubicBezTo>
                    <a:cubicBezTo>
                      <a:pt x="2390" y="8241"/>
                      <a:pt x="2431" y="8208"/>
                      <a:pt x="2468" y="8171"/>
                    </a:cubicBezTo>
                    <a:cubicBezTo>
                      <a:pt x="2492" y="8150"/>
                      <a:pt x="2487" y="8062"/>
                      <a:pt x="2452" y="8062"/>
                    </a:cubicBezTo>
                    <a:cubicBezTo>
                      <a:pt x="2447" y="8062"/>
                      <a:pt x="2442" y="8063"/>
                      <a:pt x="2437" y="8066"/>
                    </a:cubicBezTo>
                    <a:cubicBezTo>
                      <a:pt x="2256" y="8168"/>
                      <a:pt x="2085" y="8216"/>
                      <a:pt x="1929" y="8216"/>
                    </a:cubicBezTo>
                    <a:cubicBezTo>
                      <a:pt x="1535" y="8216"/>
                      <a:pt x="1240" y="7905"/>
                      <a:pt x="1136" y="7377"/>
                    </a:cubicBezTo>
                    <a:cubicBezTo>
                      <a:pt x="1089" y="7137"/>
                      <a:pt x="1119" y="6880"/>
                      <a:pt x="1066" y="6639"/>
                    </a:cubicBezTo>
                    <a:cubicBezTo>
                      <a:pt x="893" y="5845"/>
                      <a:pt x="515" y="5153"/>
                      <a:pt x="389" y="4335"/>
                    </a:cubicBezTo>
                    <a:cubicBezTo>
                      <a:pt x="386" y="4312"/>
                      <a:pt x="383" y="4287"/>
                      <a:pt x="379" y="4261"/>
                    </a:cubicBezTo>
                    <a:cubicBezTo>
                      <a:pt x="255" y="3298"/>
                      <a:pt x="417" y="2146"/>
                      <a:pt x="957" y="1280"/>
                    </a:cubicBezTo>
                    <a:cubicBezTo>
                      <a:pt x="1190" y="905"/>
                      <a:pt x="1498" y="584"/>
                      <a:pt x="1886" y="358"/>
                    </a:cubicBezTo>
                    <a:cubicBezTo>
                      <a:pt x="2052" y="260"/>
                      <a:pt x="2231" y="179"/>
                      <a:pt x="2431" y="121"/>
                    </a:cubicBezTo>
                    <a:cubicBezTo>
                      <a:pt x="2457" y="115"/>
                      <a:pt x="2461" y="77"/>
                      <a:pt x="2451" y="47"/>
                    </a:cubicBezTo>
                    <a:cubicBezTo>
                      <a:pt x="2444" y="23"/>
                      <a:pt x="2434" y="3"/>
                      <a:pt x="2413" y="3"/>
                    </a:cubicBezTo>
                    <a:cubicBezTo>
                      <a:pt x="2388" y="1"/>
                      <a:pt x="2363" y="1"/>
                      <a:pt x="233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42" name="Google Shape;607;p15">
                <a:extLst>
                  <a:ext uri="{FF2B5EF4-FFF2-40B4-BE49-F238E27FC236}">
                    <a16:creationId xmlns:a16="http://schemas.microsoft.com/office/drawing/2014/main" id="{7C02C724-06A8-42A1-807F-A16F8B921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6763" y="4657716"/>
                <a:ext cx="35687" cy="178140"/>
              </a:xfrm>
              <a:custGeom>
                <a:avLst/>
                <a:gdLst>
                  <a:gd name="T0" fmla="*/ 2147483646 w 723"/>
                  <a:gd name="T1" fmla="*/ 0 h 3609"/>
                  <a:gd name="T2" fmla="*/ 2147483646 w 723"/>
                  <a:gd name="T3" fmla="*/ 2147483646 h 3609"/>
                  <a:gd name="T4" fmla="*/ 2147483646 w 723"/>
                  <a:gd name="T5" fmla="*/ 2147483646 h 3609"/>
                  <a:gd name="T6" fmla="*/ 2147483646 w 723"/>
                  <a:gd name="T7" fmla="*/ 2147483646 h 3609"/>
                  <a:gd name="T8" fmla="*/ 0 w 723"/>
                  <a:gd name="T9" fmla="*/ 2147483646 h 3609"/>
                  <a:gd name="T10" fmla="*/ 2147483646 w 723"/>
                  <a:gd name="T11" fmla="*/ 2147483646 h 3609"/>
                  <a:gd name="T12" fmla="*/ 2147483646 w 723"/>
                  <a:gd name="T13" fmla="*/ 2147483646 h 3609"/>
                  <a:gd name="T14" fmla="*/ 2147483646 w 723"/>
                  <a:gd name="T15" fmla="*/ 2147483646 h 3609"/>
                  <a:gd name="T16" fmla="*/ 2147483646 w 723"/>
                  <a:gd name="T17" fmla="*/ 2147483646 h 3609"/>
                  <a:gd name="T18" fmla="*/ 2147483646 w 723"/>
                  <a:gd name="T19" fmla="*/ 2147483646 h 3609"/>
                  <a:gd name="T20" fmla="*/ 2147483646 w 723"/>
                  <a:gd name="T21" fmla="*/ 2147483646 h 3609"/>
                  <a:gd name="T22" fmla="*/ 2147483646 w 723"/>
                  <a:gd name="T23" fmla="*/ 0 h 36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723" h="3609" extrusionOk="0">
                    <a:moveTo>
                      <a:pt x="555" y="0"/>
                    </a:moveTo>
                    <a:cubicBezTo>
                      <a:pt x="548" y="0"/>
                      <a:pt x="540" y="9"/>
                      <a:pt x="540" y="15"/>
                    </a:cubicBezTo>
                    <a:cubicBezTo>
                      <a:pt x="493" y="434"/>
                      <a:pt x="547" y="860"/>
                      <a:pt x="503" y="1282"/>
                    </a:cubicBezTo>
                    <a:cubicBezTo>
                      <a:pt x="483" y="1478"/>
                      <a:pt x="453" y="1677"/>
                      <a:pt x="419" y="1873"/>
                    </a:cubicBezTo>
                    <a:cubicBezTo>
                      <a:pt x="314" y="2451"/>
                      <a:pt x="155" y="3029"/>
                      <a:pt x="0" y="3580"/>
                    </a:cubicBezTo>
                    <a:cubicBezTo>
                      <a:pt x="0" y="3586"/>
                      <a:pt x="3" y="3594"/>
                      <a:pt x="7" y="3600"/>
                    </a:cubicBezTo>
                    <a:cubicBezTo>
                      <a:pt x="8" y="3605"/>
                      <a:pt x="12" y="3609"/>
                      <a:pt x="17" y="3609"/>
                    </a:cubicBezTo>
                    <a:cubicBezTo>
                      <a:pt x="21" y="3609"/>
                      <a:pt x="26" y="3606"/>
                      <a:pt x="30" y="3600"/>
                    </a:cubicBezTo>
                    <a:cubicBezTo>
                      <a:pt x="398" y="3053"/>
                      <a:pt x="588" y="2451"/>
                      <a:pt x="655" y="1836"/>
                    </a:cubicBezTo>
                    <a:cubicBezTo>
                      <a:pt x="723" y="1231"/>
                      <a:pt x="672" y="613"/>
                      <a:pt x="560" y="5"/>
                    </a:cubicBezTo>
                    <a:cubicBezTo>
                      <a:pt x="560" y="1"/>
                      <a:pt x="557" y="1"/>
                      <a:pt x="557" y="1"/>
                    </a:cubicBezTo>
                    <a:cubicBezTo>
                      <a:pt x="556" y="0"/>
                      <a:pt x="555" y="0"/>
                      <a:pt x="555" y="0"/>
                    </a:cubicBezTo>
                    <a:close/>
                  </a:path>
                </a:pathLst>
              </a:custGeom>
              <a:solidFill>
                <a:srgbClr val="002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43" name="Google Shape;608;p15">
                <a:extLst>
                  <a:ext uri="{FF2B5EF4-FFF2-40B4-BE49-F238E27FC236}">
                    <a16:creationId xmlns:a16="http://schemas.microsoft.com/office/drawing/2014/main" id="{91B637CC-4581-4CA2-94CD-C4D96296F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3654" y="4390144"/>
                <a:ext cx="60861" cy="243542"/>
              </a:xfrm>
              <a:custGeom>
                <a:avLst/>
                <a:gdLst>
                  <a:gd name="T0" fmla="*/ 2147483646 w 1233"/>
                  <a:gd name="T1" fmla="*/ 2147483646 h 4934"/>
                  <a:gd name="T2" fmla="*/ 2147483646 w 1233"/>
                  <a:gd name="T3" fmla="*/ 2147483646 h 4934"/>
                  <a:gd name="T4" fmla="*/ 2147483646 w 1233"/>
                  <a:gd name="T5" fmla="*/ 2147483646 h 4934"/>
                  <a:gd name="T6" fmla="*/ 2147483646 w 1233"/>
                  <a:gd name="T7" fmla="*/ 2147483646 h 4934"/>
                  <a:gd name="T8" fmla="*/ 2147483646 w 1233"/>
                  <a:gd name="T9" fmla="*/ 2147483646 h 4934"/>
                  <a:gd name="T10" fmla="*/ 2147483646 w 1233"/>
                  <a:gd name="T11" fmla="*/ 2147483646 h 4934"/>
                  <a:gd name="T12" fmla="*/ 2147483646 w 1233"/>
                  <a:gd name="T13" fmla="*/ 2147483646 h 4934"/>
                  <a:gd name="T14" fmla="*/ 2147483646 w 1233"/>
                  <a:gd name="T15" fmla="*/ 2147483646 h 4934"/>
                  <a:gd name="T16" fmla="*/ 2147483646 w 1233"/>
                  <a:gd name="T17" fmla="*/ 2147483646 h 4934"/>
                  <a:gd name="T18" fmla="*/ 2147483646 w 1233"/>
                  <a:gd name="T19" fmla="*/ 2147483646 h 4934"/>
                  <a:gd name="T20" fmla="*/ 2147483646 w 1233"/>
                  <a:gd name="T21" fmla="*/ 2147483646 h 4934"/>
                  <a:gd name="T22" fmla="*/ 2147483646 w 1233"/>
                  <a:gd name="T23" fmla="*/ 2147483646 h 4934"/>
                  <a:gd name="T24" fmla="*/ 2147483646 w 1233"/>
                  <a:gd name="T25" fmla="*/ 2147483646 h 4934"/>
                  <a:gd name="T26" fmla="*/ 2147483646 w 1233"/>
                  <a:gd name="T27" fmla="*/ 2147483646 h 4934"/>
                  <a:gd name="T28" fmla="*/ 2147483646 w 1233"/>
                  <a:gd name="T29" fmla="*/ 2147483646 h 4934"/>
                  <a:gd name="T30" fmla="*/ 2147483646 w 1233"/>
                  <a:gd name="T31" fmla="*/ 2147483646 h 493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33" h="4934" extrusionOk="0">
                    <a:moveTo>
                      <a:pt x="1066" y="1"/>
                    </a:moveTo>
                    <a:cubicBezTo>
                      <a:pt x="1064" y="1"/>
                      <a:pt x="1062" y="1"/>
                      <a:pt x="1060" y="2"/>
                    </a:cubicBezTo>
                    <a:cubicBezTo>
                      <a:pt x="1040" y="5"/>
                      <a:pt x="1023" y="28"/>
                      <a:pt x="1030" y="59"/>
                    </a:cubicBezTo>
                    <a:cubicBezTo>
                      <a:pt x="1050" y="242"/>
                      <a:pt x="1064" y="431"/>
                      <a:pt x="1070" y="624"/>
                    </a:cubicBezTo>
                    <a:cubicBezTo>
                      <a:pt x="1081" y="975"/>
                      <a:pt x="1060" y="1340"/>
                      <a:pt x="1023" y="1708"/>
                    </a:cubicBezTo>
                    <a:cubicBezTo>
                      <a:pt x="1020" y="1736"/>
                      <a:pt x="1016" y="1762"/>
                      <a:pt x="1016" y="1786"/>
                    </a:cubicBezTo>
                    <a:cubicBezTo>
                      <a:pt x="1013" y="1820"/>
                      <a:pt x="1009" y="1850"/>
                      <a:pt x="1006" y="1884"/>
                    </a:cubicBezTo>
                    <a:cubicBezTo>
                      <a:pt x="1003" y="1898"/>
                      <a:pt x="1003" y="1911"/>
                      <a:pt x="1000" y="1925"/>
                    </a:cubicBezTo>
                    <a:cubicBezTo>
                      <a:pt x="989" y="2006"/>
                      <a:pt x="972" y="2090"/>
                      <a:pt x="959" y="2171"/>
                    </a:cubicBezTo>
                    <a:cubicBezTo>
                      <a:pt x="807" y="3097"/>
                      <a:pt x="509" y="4013"/>
                      <a:pt x="83" y="4746"/>
                    </a:cubicBezTo>
                    <a:cubicBezTo>
                      <a:pt x="56" y="4793"/>
                      <a:pt x="33" y="4848"/>
                      <a:pt x="6" y="4891"/>
                    </a:cubicBezTo>
                    <a:cubicBezTo>
                      <a:pt x="0" y="4903"/>
                      <a:pt x="1" y="4934"/>
                      <a:pt x="13" y="4934"/>
                    </a:cubicBezTo>
                    <a:cubicBezTo>
                      <a:pt x="16" y="4934"/>
                      <a:pt x="19" y="4932"/>
                      <a:pt x="22" y="4929"/>
                    </a:cubicBezTo>
                    <a:cubicBezTo>
                      <a:pt x="668" y="4250"/>
                      <a:pt x="1013" y="3239"/>
                      <a:pt x="1138" y="2212"/>
                    </a:cubicBezTo>
                    <a:cubicBezTo>
                      <a:pt x="1232" y="1455"/>
                      <a:pt x="1212" y="688"/>
                      <a:pt x="1094" y="36"/>
                    </a:cubicBezTo>
                    <a:cubicBezTo>
                      <a:pt x="1088" y="10"/>
                      <a:pt x="1077" y="1"/>
                      <a:pt x="106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  <p:sp>
          <p:nvSpPr>
            <p:cNvPr id="9" name="Google Shape;609;p15">
              <a:extLst>
                <a:ext uri="{FF2B5EF4-FFF2-40B4-BE49-F238E27FC236}">
                  <a16:creationId xmlns:a16="http://schemas.microsoft.com/office/drawing/2014/main" id="{9DE208A6-4BD9-4CBC-9ED3-B53EBDE9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436" y="4306835"/>
              <a:ext cx="329589" cy="464440"/>
            </a:xfrm>
            <a:custGeom>
              <a:avLst/>
              <a:gdLst>
                <a:gd name="T0" fmla="*/ 2147483646 w 12328"/>
                <a:gd name="T1" fmla="*/ 2147483646 h 17372"/>
                <a:gd name="T2" fmla="*/ 2147483646 w 12328"/>
                <a:gd name="T3" fmla="*/ 2147483646 h 17372"/>
                <a:gd name="T4" fmla="*/ 2147483646 w 12328"/>
                <a:gd name="T5" fmla="*/ 2147483646 h 17372"/>
                <a:gd name="T6" fmla="*/ 2147483646 w 12328"/>
                <a:gd name="T7" fmla="*/ 2147483646 h 17372"/>
                <a:gd name="T8" fmla="*/ 2147483646 w 12328"/>
                <a:gd name="T9" fmla="*/ 2147483646 h 17372"/>
                <a:gd name="T10" fmla="*/ 2147483646 w 12328"/>
                <a:gd name="T11" fmla="*/ 2147483646 h 17372"/>
                <a:gd name="T12" fmla="*/ 2147483646 w 12328"/>
                <a:gd name="T13" fmla="*/ 2147483646 h 17372"/>
                <a:gd name="T14" fmla="*/ 2147483646 w 12328"/>
                <a:gd name="T15" fmla="*/ 2147483646 h 17372"/>
                <a:gd name="T16" fmla="*/ 2147483646 w 12328"/>
                <a:gd name="T17" fmla="*/ 2147483646 h 17372"/>
                <a:gd name="T18" fmla="*/ 2147483646 w 12328"/>
                <a:gd name="T19" fmla="*/ 2147483646 h 17372"/>
                <a:gd name="T20" fmla="*/ 2147483646 w 12328"/>
                <a:gd name="T21" fmla="*/ 2147483646 h 17372"/>
                <a:gd name="T22" fmla="*/ 2147483646 w 12328"/>
                <a:gd name="T23" fmla="*/ 0 h 17372"/>
                <a:gd name="T24" fmla="*/ 2147483646 w 12328"/>
                <a:gd name="T25" fmla="*/ 2147483646 h 17372"/>
                <a:gd name="T26" fmla="*/ 2147483646 w 12328"/>
                <a:gd name="T27" fmla="*/ 2147483646 h 17372"/>
                <a:gd name="T28" fmla="*/ 2147483646 w 12328"/>
                <a:gd name="T29" fmla="*/ 2147483646 h 17372"/>
                <a:gd name="T30" fmla="*/ 2147483646 w 12328"/>
                <a:gd name="T31" fmla="*/ 2147483646 h 17372"/>
                <a:gd name="T32" fmla="*/ 2147483646 w 12328"/>
                <a:gd name="T33" fmla="*/ 2147483646 h 17372"/>
                <a:gd name="T34" fmla="*/ 2147483646 w 12328"/>
                <a:gd name="T35" fmla="*/ 2147483646 h 17372"/>
                <a:gd name="T36" fmla="*/ 2147483646 w 12328"/>
                <a:gd name="T37" fmla="*/ 2147483646 h 17372"/>
                <a:gd name="T38" fmla="*/ 2147483646 w 12328"/>
                <a:gd name="T39" fmla="*/ 2147483646 h 17372"/>
                <a:gd name="T40" fmla="*/ 2147483646 w 12328"/>
                <a:gd name="T41" fmla="*/ 2147483646 h 17372"/>
                <a:gd name="T42" fmla="*/ 2147483646 w 12328"/>
                <a:gd name="T43" fmla="*/ 2147483646 h 17372"/>
                <a:gd name="T44" fmla="*/ 2147483646 w 12328"/>
                <a:gd name="T45" fmla="*/ 2147483646 h 17372"/>
                <a:gd name="T46" fmla="*/ 2147483646 w 12328"/>
                <a:gd name="T47" fmla="*/ 2147483646 h 17372"/>
                <a:gd name="T48" fmla="*/ 2147483646 w 12328"/>
                <a:gd name="T49" fmla="*/ 2147483646 h 17372"/>
                <a:gd name="T50" fmla="*/ 2147483646 w 12328"/>
                <a:gd name="T51" fmla="*/ 2147483646 h 17372"/>
                <a:gd name="T52" fmla="*/ 2147483646 w 12328"/>
                <a:gd name="T53" fmla="*/ 2147483646 h 17372"/>
                <a:gd name="T54" fmla="*/ 2147483646 w 12328"/>
                <a:gd name="T55" fmla="*/ 2147483646 h 17372"/>
                <a:gd name="T56" fmla="*/ 2147483646 w 12328"/>
                <a:gd name="T57" fmla="*/ 2147483646 h 17372"/>
                <a:gd name="T58" fmla="*/ 2147483646 w 12328"/>
                <a:gd name="T59" fmla="*/ 2147483646 h 17372"/>
                <a:gd name="T60" fmla="*/ 2147483646 w 12328"/>
                <a:gd name="T61" fmla="*/ 2147483646 h 17372"/>
                <a:gd name="T62" fmla="*/ 2147483646 w 12328"/>
                <a:gd name="T63" fmla="*/ 2147483646 h 17372"/>
                <a:gd name="T64" fmla="*/ 2147483646 w 12328"/>
                <a:gd name="T65" fmla="*/ 0 h 173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328" h="17372" extrusionOk="0">
                  <a:moveTo>
                    <a:pt x="5742" y="2940"/>
                  </a:moveTo>
                  <a:cubicBezTo>
                    <a:pt x="5997" y="2940"/>
                    <a:pt x="6250" y="3004"/>
                    <a:pt x="6482" y="3157"/>
                  </a:cubicBezTo>
                  <a:cubicBezTo>
                    <a:pt x="7063" y="3539"/>
                    <a:pt x="6932" y="4471"/>
                    <a:pt x="6556" y="4913"/>
                  </a:cubicBezTo>
                  <a:cubicBezTo>
                    <a:pt x="6232" y="5292"/>
                    <a:pt x="5799" y="5397"/>
                    <a:pt x="5316" y="5451"/>
                  </a:cubicBezTo>
                  <a:cubicBezTo>
                    <a:pt x="5120" y="5472"/>
                    <a:pt x="4910" y="5484"/>
                    <a:pt x="4692" y="5484"/>
                  </a:cubicBezTo>
                  <a:cubicBezTo>
                    <a:pt x="4217" y="5484"/>
                    <a:pt x="3707" y="5429"/>
                    <a:pt x="3224" y="5299"/>
                  </a:cubicBezTo>
                  <a:cubicBezTo>
                    <a:pt x="3410" y="4718"/>
                    <a:pt x="3711" y="4170"/>
                    <a:pt x="4087" y="3758"/>
                  </a:cubicBezTo>
                  <a:cubicBezTo>
                    <a:pt x="4479" y="3324"/>
                    <a:pt x="5119" y="2940"/>
                    <a:pt x="5742" y="2940"/>
                  </a:cubicBezTo>
                  <a:close/>
                  <a:moveTo>
                    <a:pt x="7664" y="7412"/>
                  </a:moveTo>
                  <a:cubicBezTo>
                    <a:pt x="7913" y="7412"/>
                    <a:pt x="8149" y="7469"/>
                    <a:pt x="8340" y="7610"/>
                  </a:cubicBezTo>
                  <a:cubicBezTo>
                    <a:pt x="9486" y="8445"/>
                    <a:pt x="7435" y="9196"/>
                    <a:pt x="6908" y="9303"/>
                  </a:cubicBezTo>
                  <a:cubicBezTo>
                    <a:pt x="6667" y="9353"/>
                    <a:pt x="6420" y="9378"/>
                    <a:pt x="6173" y="9378"/>
                  </a:cubicBezTo>
                  <a:cubicBezTo>
                    <a:pt x="5802" y="9378"/>
                    <a:pt x="5432" y="9323"/>
                    <a:pt x="5083" y="9216"/>
                  </a:cubicBezTo>
                  <a:cubicBezTo>
                    <a:pt x="5330" y="8722"/>
                    <a:pt x="5681" y="8290"/>
                    <a:pt x="6114" y="7969"/>
                  </a:cubicBezTo>
                  <a:cubicBezTo>
                    <a:pt x="6481" y="7698"/>
                    <a:pt x="7107" y="7412"/>
                    <a:pt x="7664" y="7412"/>
                  </a:cubicBezTo>
                  <a:close/>
                  <a:moveTo>
                    <a:pt x="9856" y="12545"/>
                  </a:moveTo>
                  <a:cubicBezTo>
                    <a:pt x="10328" y="12545"/>
                    <a:pt x="10821" y="12857"/>
                    <a:pt x="10639" y="13385"/>
                  </a:cubicBezTo>
                  <a:cubicBezTo>
                    <a:pt x="10384" y="14119"/>
                    <a:pt x="9300" y="14413"/>
                    <a:pt x="8598" y="14413"/>
                  </a:cubicBezTo>
                  <a:cubicBezTo>
                    <a:pt x="8582" y="14413"/>
                    <a:pt x="8566" y="14413"/>
                    <a:pt x="8550" y="14413"/>
                  </a:cubicBezTo>
                  <a:cubicBezTo>
                    <a:pt x="8527" y="14410"/>
                    <a:pt x="8503" y="14406"/>
                    <a:pt x="8479" y="14406"/>
                  </a:cubicBezTo>
                  <a:cubicBezTo>
                    <a:pt x="8510" y="14098"/>
                    <a:pt x="8588" y="13798"/>
                    <a:pt x="8713" y="13524"/>
                  </a:cubicBezTo>
                  <a:cubicBezTo>
                    <a:pt x="8872" y="13183"/>
                    <a:pt x="9098" y="12825"/>
                    <a:pt x="9435" y="12642"/>
                  </a:cubicBezTo>
                  <a:cubicBezTo>
                    <a:pt x="9558" y="12576"/>
                    <a:pt x="9706" y="12545"/>
                    <a:pt x="9856" y="12545"/>
                  </a:cubicBezTo>
                  <a:close/>
                  <a:moveTo>
                    <a:pt x="3125" y="0"/>
                  </a:moveTo>
                  <a:cubicBezTo>
                    <a:pt x="3124" y="0"/>
                    <a:pt x="3122" y="0"/>
                    <a:pt x="3120" y="0"/>
                  </a:cubicBezTo>
                  <a:cubicBezTo>
                    <a:pt x="1109" y="44"/>
                    <a:pt x="1" y="3068"/>
                    <a:pt x="1214" y="4542"/>
                  </a:cubicBezTo>
                  <a:cubicBezTo>
                    <a:pt x="1548" y="4947"/>
                    <a:pt x="2065" y="5286"/>
                    <a:pt x="2663" y="5529"/>
                  </a:cubicBezTo>
                  <a:cubicBezTo>
                    <a:pt x="2460" y="6465"/>
                    <a:pt x="2562" y="7452"/>
                    <a:pt x="3048" y="8205"/>
                  </a:cubicBezTo>
                  <a:cubicBezTo>
                    <a:pt x="3410" y="8763"/>
                    <a:pt x="3931" y="9171"/>
                    <a:pt x="4522" y="9435"/>
                  </a:cubicBezTo>
                  <a:cubicBezTo>
                    <a:pt x="4174" y="10388"/>
                    <a:pt x="4181" y="11466"/>
                    <a:pt x="4667" y="12362"/>
                  </a:cubicBezTo>
                  <a:cubicBezTo>
                    <a:pt x="5313" y="13541"/>
                    <a:pt x="6648" y="14484"/>
                    <a:pt x="8033" y="14711"/>
                  </a:cubicBezTo>
                  <a:cubicBezTo>
                    <a:pt x="8044" y="15308"/>
                    <a:pt x="8219" y="15900"/>
                    <a:pt x="8571" y="16366"/>
                  </a:cubicBezTo>
                  <a:cubicBezTo>
                    <a:pt x="9169" y="17154"/>
                    <a:pt x="9912" y="17371"/>
                    <a:pt x="10723" y="17371"/>
                  </a:cubicBezTo>
                  <a:cubicBezTo>
                    <a:pt x="11171" y="17371"/>
                    <a:pt x="11641" y="17305"/>
                    <a:pt x="12119" y="17231"/>
                  </a:cubicBezTo>
                  <a:cubicBezTo>
                    <a:pt x="12327" y="17198"/>
                    <a:pt x="12212" y="16933"/>
                    <a:pt x="12048" y="16933"/>
                  </a:cubicBezTo>
                  <a:cubicBezTo>
                    <a:pt x="12042" y="16933"/>
                    <a:pt x="12037" y="16933"/>
                    <a:pt x="12031" y="16934"/>
                  </a:cubicBezTo>
                  <a:cubicBezTo>
                    <a:pt x="11605" y="16980"/>
                    <a:pt x="11179" y="17044"/>
                    <a:pt x="10767" y="17044"/>
                  </a:cubicBezTo>
                  <a:cubicBezTo>
                    <a:pt x="10208" y="17044"/>
                    <a:pt x="9673" y="16926"/>
                    <a:pt x="9192" y="16484"/>
                  </a:cubicBezTo>
                  <a:cubicBezTo>
                    <a:pt x="8709" y="16038"/>
                    <a:pt x="8479" y="15403"/>
                    <a:pt x="8466" y="14758"/>
                  </a:cubicBezTo>
                  <a:cubicBezTo>
                    <a:pt x="8530" y="14761"/>
                    <a:pt x="8594" y="14763"/>
                    <a:pt x="8657" y="14763"/>
                  </a:cubicBezTo>
                  <a:cubicBezTo>
                    <a:pt x="9096" y="14763"/>
                    <a:pt x="9533" y="14681"/>
                    <a:pt x="9946" y="14508"/>
                  </a:cubicBezTo>
                  <a:cubicBezTo>
                    <a:pt x="10709" y="14179"/>
                    <a:pt x="11609" y="13193"/>
                    <a:pt x="10798" y="12389"/>
                  </a:cubicBezTo>
                  <a:cubicBezTo>
                    <a:pt x="10587" y="12181"/>
                    <a:pt x="10329" y="12096"/>
                    <a:pt x="10062" y="12096"/>
                  </a:cubicBezTo>
                  <a:cubicBezTo>
                    <a:pt x="9560" y="12096"/>
                    <a:pt x="9024" y="12395"/>
                    <a:pt x="8709" y="12744"/>
                  </a:cubicBezTo>
                  <a:cubicBezTo>
                    <a:pt x="8317" y="13179"/>
                    <a:pt x="8101" y="13761"/>
                    <a:pt x="8044" y="14359"/>
                  </a:cubicBezTo>
                  <a:cubicBezTo>
                    <a:pt x="6682" y="14115"/>
                    <a:pt x="5276" y="13068"/>
                    <a:pt x="4843" y="11787"/>
                  </a:cubicBezTo>
                  <a:cubicBezTo>
                    <a:pt x="4606" y="11077"/>
                    <a:pt x="4661" y="10297"/>
                    <a:pt x="4924" y="9587"/>
                  </a:cubicBezTo>
                  <a:cubicBezTo>
                    <a:pt x="5343" y="9722"/>
                    <a:pt x="5787" y="9790"/>
                    <a:pt x="6230" y="9790"/>
                  </a:cubicBezTo>
                  <a:cubicBezTo>
                    <a:pt x="6986" y="9790"/>
                    <a:pt x="7742" y="9592"/>
                    <a:pt x="8368" y="9192"/>
                  </a:cubicBezTo>
                  <a:cubicBezTo>
                    <a:pt x="8925" y="8837"/>
                    <a:pt x="9422" y="8093"/>
                    <a:pt x="8864" y="7516"/>
                  </a:cubicBezTo>
                  <a:cubicBezTo>
                    <a:pt x="8554" y="7194"/>
                    <a:pt x="8083" y="7074"/>
                    <a:pt x="7614" y="7074"/>
                  </a:cubicBezTo>
                  <a:cubicBezTo>
                    <a:pt x="7291" y="7074"/>
                    <a:pt x="6968" y="7132"/>
                    <a:pt x="6702" y="7218"/>
                  </a:cubicBezTo>
                  <a:cubicBezTo>
                    <a:pt x="5793" y="7516"/>
                    <a:pt x="5090" y="8215"/>
                    <a:pt x="4681" y="9060"/>
                  </a:cubicBezTo>
                  <a:cubicBezTo>
                    <a:pt x="3968" y="8736"/>
                    <a:pt x="3387" y="8162"/>
                    <a:pt x="3140" y="7343"/>
                  </a:cubicBezTo>
                  <a:cubicBezTo>
                    <a:pt x="2984" y="6827"/>
                    <a:pt x="2998" y="6252"/>
                    <a:pt x="3120" y="5688"/>
                  </a:cubicBezTo>
                  <a:cubicBezTo>
                    <a:pt x="3656" y="5854"/>
                    <a:pt x="4232" y="5945"/>
                    <a:pt x="4783" y="5945"/>
                  </a:cubicBezTo>
                  <a:cubicBezTo>
                    <a:pt x="5500" y="5945"/>
                    <a:pt x="6175" y="5790"/>
                    <a:pt x="6668" y="5441"/>
                  </a:cubicBezTo>
                  <a:cubicBezTo>
                    <a:pt x="7334" y="4971"/>
                    <a:pt x="7563" y="3960"/>
                    <a:pt x="7117" y="3258"/>
                  </a:cubicBezTo>
                  <a:cubicBezTo>
                    <a:pt x="6806" y="2773"/>
                    <a:pt x="6259" y="2575"/>
                    <a:pt x="5699" y="2575"/>
                  </a:cubicBezTo>
                  <a:cubicBezTo>
                    <a:pt x="5335" y="2575"/>
                    <a:pt x="4966" y="2659"/>
                    <a:pt x="4654" y="2801"/>
                  </a:cubicBezTo>
                  <a:cubicBezTo>
                    <a:pt x="3745" y="3218"/>
                    <a:pt x="3076" y="4130"/>
                    <a:pt x="2761" y="5150"/>
                  </a:cubicBezTo>
                  <a:cubicBezTo>
                    <a:pt x="2170" y="4917"/>
                    <a:pt x="1660" y="4548"/>
                    <a:pt x="1370" y="4005"/>
                  </a:cubicBezTo>
                  <a:cubicBezTo>
                    <a:pt x="704" y="2758"/>
                    <a:pt x="1674" y="376"/>
                    <a:pt x="3207" y="295"/>
                  </a:cubicBezTo>
                  <a:cubicBezTo>
                    <a:pt x="3422" y="284"/>
                    <a:pt x="3291" y="0"/>
                    <a:pt x="312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610;p15">
              <a:extLst>
                <a:ext uri="{FF2B5EF4-FFF2-40B4-BE49-F238E27FC236}">
                  <a16:creationId xmlns:a16="http://schemas.microsoft.com/office/drawing/2014/main" id="{4D986CB6-6AF2-4F45-899A-6497B7C0F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789" y="2743064"/>
              <a:ext cx="433067" cy="471938"/>
            </a:xfrm>
            <a:custGeom>
              <a:avLst/>
              <a:gdLst>
                <a:gd name="T0" fmla="*/ 2147483646 w 6432"/>
                <a:gd name="T1" fmla="*/ 2147483646 h 6358"/>
                <a:gd name="T2" fmla="*/ 2147483646 w 6432"/>
                <a:gd name="T3" fmla="*/ 2147483646 h 6358"/>
                <a:gd name="T4" fmla="*/ 2147483646 w 6432"/>
                <a:gd name="T5" fmla="*/ 2147483646 h 6358"/>
                <a:gd name="T6" fmla="*/ 2147483646 w 6432"/>
                <a:gd name="T7" fmla="*/ 2147483646 h 6358"/>
                <a:gd name="T8" fmla="*/ 2147483646 w 6432"/>
                <a:gd name="T9" fmla="*/ 2147483646 h 6358"/>
                <a:gd name="T10" fmla="*/ 2147483646 w 6432"/>
                <a:gd name="T11" fmla="*/ 2147483646 h 6358"/>
                <a:gd name="T12" fmla="*/ 2147483646 w 6432"/>
                <a:gd name="T13" fmla="*/ 2147483646 h 6358"/>
                <a:gd name="T14" fmla="*/ 2147483646 w 6432"/>
                <a:gd name="T15" fmla="*/ 2147483646 h 6358"/>
                <a:gd name="T16" fmla="*/ 2147483646 w 6432"/>
                <a:gd name="T17" fmla="*/ 2147483646 h 6358"/>
                <a:gd name="T18" fmla="*/ 2147483646 w 6432"/>
                <a:gd name="T19" fmla="*/ 2147483646 h 6358"/>
                <a:gd name="T20" fmla="*/ 2147483646 w 6432"/>
                <a:gd name="T21" fmla="*/ 2147483646 h 6358"/>
                <a:gd name="T22" fmla="*/ 2147483646 w 6432"/>
                <a:gd name="T23" fmla="*/ 2147483646 h 6358"/>
                <a:gd name="T24" fmla="*/ 2147483646 w 6432"/>
                <a:gd name="T25" fmla="*/ 2147483646 h 6358"/>
                <a:gd name="T26" fmla="*/ 2147483646 w 6432"/>
                <a:gd name="T27" fmla="*/ 2147483646 h 6358"/>
                <a:gd name="T28" fmla="*/ 2147483646 w 6432"/>
                <a:gd name="T29" fmla="*/ 2147483646 h 6358"/>
                <a:gd name="T30" fmla="*/ 2147483646 w 6432"/>
                <a:gd name="T31" fmla="*/ 2147483646 h 6358"/>
                <a:gd name="T32" fmla="*/ 2147483646 w 6432"/>
                <a:gd name="T33" fmla="*/ 2147483646 h 6358"/>
                <a:gd name="T34" fmla="*/ 2147483646 w 6432"/>
                <a:gd name="T35" fmla="*/ 2147483646 h 6358"/>
                <a:gd name="T36" fmla="*/ 2147483646 w 6432"/>
                <a:gd name="T37" fmla="*/ 2147483646 h 6358"/>
                <a:gd name="T38" fmla="*/ 2147483646 w 6432"/>
                <a:gd name="T39" fmla="*/ 2147483646 h 6358"/>
                <a:gd name="T40" fmla="*/ 2147483646 w 6432"/>
                <a:gd name="T41" fmla="*/ 2147483646 h 6358"/>
                <a:gd name="T42" fmla="*/ 2147483646 w 6432"/>
                <a:gd name="T43" fmla="*/ 2147483646 h 6358"/>
                <a:gd name="T44" fmla="*/ 2147483646 w 6432"/>
                <a:gd name="T45" fmla="*/ 2147483646 h 6358"/>
                <a:gd name="T46" fmla="*/ 2147483646 w 6432"/>
                <a:gd name="T47" fmla="*/ 2147483646 h 6358"/>
                <a:gd name="T48" fmla="*/ 2147483646 w 6432"/>
                <a:gd name="T49" fmla="*/ 2147483646 h 6358"/>
                <a:gd name="T50" fmla="*/ 2147483646 w 6432"/>
                <a:gd name="T51" fmla="*/ 2147483646 h 6358"/>
                <a:gd name="T52" fmla="*/ 2147483646 w 6432"/>
                <a:gd name="T53" fmla="*/ 2147483646 h 6358"/>
                <a:gd name="T54" fmla="*/ 2147483646 w 6432"/>
                <a:gd name="T55" fmla="*/ 2147483646 h 6358"/>
                <a:gd name="T56" fmla="*/ 2147483646 w 6432"/>
                <a:gd name="T57" fmla="*/ 2147483646 h 6358"/>
                <a:gd name="T58" fmla="*/ 2147483646 w 6432"/>
                <a:gd name="T59" fmla="*/ 2147483646 h 6358"/>
                <a:gd name="T60" fmla="*/ 2147483646 w 6432"/>
                <a:gd name="T61" fmla="*/ 2147483646 h 6358"/>
                <a:gd name="T62" fmla="*/ 2147483646 w 6432"/>
                <a:gd name="T63" fmla="*/ 2147483646 h 6358"/>
                <a:gd name="T64" fmla="*/ 2147483646 w 6432"/>
                <a:gd name="T65" fmla="*/ 2147483646 h 6358"/>
                <a:gd name="T66" fmla="*/ 2147483646 w 6432"/>
                <a:gd name="T67" fmla="*/ 2147483646 h 6358"/>
                <a:gd name="T68" fmla="*/ 2147483646 w 6432"/>
                <a:gd name="T69" fmla="*/ 2147483646 h 6358"/>
                <a:gd name="T70" fmla="*/ 2147483646 w 6432"/>
                <a:gd name="T71" fmla="*/ 2147483646 h 6358"/>
                <a:gd name="T72" fmla="*/ 2147483646 w 6432"/>
                <a:gd name="T73" fmla="*/ 2147483646 h 6358"/>
                <a:gd name="T74" fmla="*/ 2147483646 w 6432"/>
                <a:gd name="T75" fmla="*/ 2147483646 h 6358"/>
                <a:gd name="T76" fmla="*/ 2147483646 w 6432"/>
                <a:gd name="T77" fmla="*/ 2147483646 h 6358"/>
                <a:gd name="T78" fmla="*/ 2147483646 w 6432"/>
                <a:gd name="T79" fmla="*/ 2147483646 h 6358"/>
                <a:gd name="T80" fmla="*/ 2147483646 w 6432"/>
                <a:gd name="T81" fmla="*/ 2147483646 h 6358"/>
                <a:gd name="T82" fmla="*/ 2147483646 w 6432"/>
                <a:gd name="T83" fmla="*/ 2147483646 h 6358"/>
                <a:gd name="T84" fmla="*/ 2147483646 w 6432"/>
                <a:gd name="T85" fmla="*/ 2147483646 h 6358"/>
                <a:gd name="T86" fmla="*/ 2147483646 w 6432"/>
                <a:gd name="T87" fmla="*/ 2147483646 h 6358"/>
                <a:gd name="T88" fmla="*/ 2147483646 w 6432"/>
                <a:gd name="T89" fmla="*/ 2147483646 h 6358"/>
                <a:gd name="T90" fmla="*/ 2147483646 w 6432"/>
                <a:gd name="T91" fmla="*/ 2147483646 h 6358"/>
                <a:gd name="T92" fmla="*/ 2147483646 w 6432"/>
                <a:gd name="T93" fmla="*/ 2147483646 h 6358"/>
                <a:gd name="T94" fmla="*/ 2147483646 w 6432"/>
                <a:gd name="T95" fmla="*/ 2147483646 h 6358"/>
                <a:gd name="T96" fmla="*/ 2147483646 w 6432"/>
                <a:gd name="T97" fmla="*/ 2147483646 h 6358"/>
                <a:gd name="T98" fmla="*/ 2147483646 w 6432"/>
                <a:gd name="T99" fmla="*/ 2147483646 h 6358"/>
                <a:gd name="T100" fmla="*/ 2147483646 w 6432"/>
                <a:gd name="T101" fmla="*/ 2147483646 h 6358"/>
                <a:gd name="T102" fmla="*/ 2147483646 w 6432"/>
                <a:gd name="T103" fmla="*/ 2147483646 h 6358"/>
                <a:gd name="T104" fmla="*/ 2147483646 w 6432"/>
                <a:gd name="T105" fmla="*/ 2147483646 h 6358"/>
                <a:gd name="T106" fmla="*/ 2147483646 w 6432"/>
                <a:gd name="T107" fmla="*/ 2147483646 h 6358"/>
                <a:gd name="T108" fmla="*/ 2147483646 w 6432"/>
                <a:gd name="T109" fmla="*/ 2147483646 h 6358"/>
                <a:gd name="T110" fmla="*/ 2147483646 w 6432"/>
                <a:gd name="T111" fmla="*/ 2147483646 h 63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432" h="6358" extrusionOk="0">
                  <a:moveTo>
                    <a:pt x="2639" y="368"/>
                  </a:moveTo>
                  <a:lnTo>
                    <a:pt x="2639" y="368"/>
                  </a:lnTo>
                  <a:cubicBezTo>
                    <a:pt x="3102" y="814"/>
                    <a:pt x="3522" y="1314"/>
                    <a:pt x="3927" y="1821"/>
                  </a:cubicBezTo>
                  <a:cubicBezTo>
                    <a:pt x="3494" y="1966"/>
                    <a:pt x="3058" y="2108"/>
                    <a:pt x="2625" y="2253"/>
                  </a:cubicBezTo>
                  <a:cubicBezTo>
                    <a:pt x="2650" y="1621"/>
                    <a:pt x="2656" y="993"/>
                    <a:pt x="2639" y="368"/>
                  </a:cubicBezTo>
                  <a:close/>
                  <a:moveTo>
                    <a:pt x="5677" y="1509"/>
                  </a:moveTo>
                  <a:lnTo>
                    <a:pt x="5677" y="1509"/>
                  </a:lnTo>
                  <a:cubicBezTo>
                    <a:pt x="5407" y="1878"/>
                    <a:pt x="5136" y="2243"/>
                    <a:pt x="4866" y="2612"/>
                  </a:cubicBezTo>
                  <a:cubicBezTo>
                    <a:pt x="4693" y="2392"/>
                    <a:pt x="4522" y="2172"/>
                    <a:pt x="4342" y="1956"/>
                  </a:cubicBezTo>
                  <a:cubicBezTo>
                    <a:pt x="4788" y="1807"/>
                    <a:pt x="5231" y="1659"/>
                    <a:pt x="5677" y="1509"/>
                  </a:cubicBezTo>
                  <a:close/>
                  <a:moveTo>
                    <a:pt x="2301" y="2642"/>
                  </a:moveTo>
                  <a:cubicBezTo>
                    <a:pt x="2288" y="2946"/>
                    <a:pt x="2274" y="3253"/>
                    <a:pt x="2264" y="3561"/>
                  </a:cubicBezTo>
                  <a:cubicBezTo>
                    <a:pt x="1727" y="3439"/>
                    <a:pt x="1190" y="3314"/>
                    <a:pt x="652" y="3189"/>
                  </a:cubicBezTo>
                  <a:cubicBezTo>
                    <a:pt x="1203" y="3007"/>
                    <a:pt x="1750" y="2824"/>
                    <a:pt x="2301" y="2642"/>
                  </a:cubicBezTo>
                  <a:close/>
                  <a:moveTo>
                    <a:pt x="4102" y="2037"/>
                  </a:moveTo>
                  <a:cubicBezTo>
                    <a:pt x="4231" y="2199"/>
                    <a:pt x="4359" y="2358"/>
                    <a:pt x="4487" y="2517"/>
                  </a:cubicBezTo>
                  <a:cubicBezTo>
                    <a:pt x="4528" y="2564"/>
                    <a:pt x="4609" y="2673"/>
                    <a:pt x="4718" y="2814"/>
                  </a:cubicBezTo>
                  <a:cubicBezTo>
                    <a:pt x="4444" y="3183"/>
                    <a:pt x="4170" y="3551"/>
                    <a:pt x="3896" y="3919"/>
                  </a:cubicBezTo>
                  <a:cubicBezTo>
                    <a:pt x="3592" y="3855"/>
                    <a:pt x="3285" y="3791"/>
                    <a:pt x="2984" y="3727"/>
                  </a:cubicBezTo>
                  <a:cubicBezTo>
                    <a:pt x="2835" y="3693"/>
                    <a:pt x="2693" y="3659"/>
                    <a:pt x="2548" y="3625"/>
                  </a:cubicBezTo>
                  <a:cubicBezTo>
                    <a:pt x="2572" y="3264"/>
                    <a:pt x="2595" y="2899"/>
                    <a:pt x="2612" y="2537"/>
                  </a:cubicBezTo>
                  <a:cubicBezTo>
                    <a:pt x="3109" y="2372"/>
                    <a:pt x="3606" y="2206"/>
                    <a:pt x="4102" y="2037"/>
                  </a:cubicBezTo>
                  <a:close/>
                  <a:moveTo>
                    <a:pt x="4863" y="3000"/>
                  </a:moveTo>
                  <a:cubicBezTo>
                    <a:pt x="5217" y="3470"/>
                    <a:pt x="5724" y="4122"/>
                    <a:pt x="6022" y="4419"/>
                  </a:cubicBezTo>
                  <a:cubicBezTo>
                    <a:pt x="5894" y="4382"/>
                    <a:pt x="5758" y="4355"/>
                    <a:pt x="5748" y="4351"/>
                  </a:cubicBezTo>
                  <a:cubicBezTo>
                    <a:pt x="5383" y="4261"/>
                    <a:pt x="5018" y="4173"/>
                    <a:pt x="4650" y="4085"/>
                  </a:cubicBezTo>
                  <a:cubicBezTo>
                    <a:pt x="4481" y="4044"/>
                    <a:pt x="4308" y="4011"/>
                    <a:pt x="4140" y="3973"/>
                  </a:cubicBezTo>
                  <a:cubicBezTo>
                    <a:pt x="4380" y="3649"/>
                    <a:pt x="4620" y="3325"/>
                    <a:pt x="4863" y="3000"/>
                  </a:cubicBezTo>
                  <a:close/>
                  <a:moveTo>
                    <a:pt x="2531" y="3844"/>
                  </a:moveTo>
                  <a:cubicBezTo>
                    <a:pt x="2937" y="3936"/>
                    <a:pt x="3342" y="4024"/>
                    <a:pt x="3748" y="4115"/>
                  </a:cubicBezTo>
                  <a:cubicBezTo>
                    <a:pt x="3294" y="4710"/>
                    <a:pt x="2839" y="5301"/>
                    <a:pt x="2372" y="5886"/>
                  </a:cubicBezTo>
                  <a:cubicBezTo>
                    <a:pt x="2427" y="5210"/>
                    <a:pt x="2483" y="4527"/>
                    <a:pt x="2531" y="3844"/>
                  </a:cubicBezTo>
                  <a:close/>
                  <a:moveTo>
                    <a:pt x="2601" y="1"/>
                  </a:moveTo>
                  <a:cubicBezTo>
                    <a:pt x="2588" y="1"/>
                    <a:pt x="2575" y="10"/>
                    <a:pt x="2572" y="29"/>
                  </a:cubicBezTo>
                  <a:cubicBezTo>
                    <a:pt x="2569" y="46"/>
                    <a:pt x="2569" y="60"/>
                    <a:pt x="2565" y="77"/>
                  </a:cubicBezTo>
                  <a:cubicBezTo>
                    <a:pt x="2500" y="87"/>
                    <a:pt x="2470" y="188"/>
                    <a:pt x="2538" y="263"/>
                  </a:cubicBezTo>
                  <a:cubicBezTo>
                    <a:pt x="2427" y="949"/>
                    <a:pt x="2359" y="1648"/>
                    <a:pt x="2318" y="2355"/>
                  </a:cubicBezTo>
                  <a:cubicBezTo>
                    <a:pt x="1585" y="2598"/>
                    <a:pt x="855" y="2841"/>
                    <a:pt x="125" y="3085"/>
                  </a:cubicBezTo>
                  <a:cubicBezTo>
                    <a:pt x="0" y="3125"/>
                    <a:pt x="101" y="3304"/>
                    <a:pt x="189" y="3325"/>
                  </a:cubicBezTo>
                  <a:cubicBezTo>
                    <a:pt x="875" y="3484"/>
                    <a:pt x="1565" y="3635"/>
                    <a:pt x="2254" y="3788"/>
                  </a:cubicBezTo>
                  <a:cubicBezTo>
                    <a:pt x="2227" y="4595"/>
                    <a:pt x="2204" y="5402"/>
                    <a:pt x="2146" y="6200"/>
                  </a:cubicBezTo>
                  <a:cubicBezTo>
                    <a:pt x="2140" y="6258"/>
                    <a:pt x="2206" y="6358"/>
                    <a:pt x="2271" y="6358"/>
                  </a:cubicBezTo>
                  <a:cubicBezTo>
                    <a:pt x="2290" y="6358"/>
                    <a:pt x="2308" y="6349"/>
                    <a:pt x="2325" y="6329"/>
                  </a:cubicBezTo>
                  <a:cubicBezTo>
                    <a:pt x="2896" y="5622"/>
                    <a:pt x="3447" y="4899"/>
                    <a:pt x="3991" y="4169"/>
                  </a:cubicBezTo>
                  <a:cubicBezTo>
                    <a:pt x="4762" y="4342"/>
                    <a:pt x="5532" y="4521"/>
                    <a:pt x="6295" y="4720"/>
                  </a:cubicBezTo>
                  <a:cubicBezTo>
                    <a:pt x="6306" y="4723"/>
                    <a:pt x="6315" y="4724"/>
                    <a:pt x="6324" y="4724"/>
                  </a:cubicBezTo>
                  <a:cubicBezTo>
                    <a:pt x="6407" y="4724"/>
                    <a:pt x="6431" y="4621"/>
                    <a:pt x="6376" y="4554"/>
                  </a:cubicBezTo>
                  <a:cubicBezTo>
                    <a:pt x="5921" y="3983"/>
                    <a:pt x="5471" y="3389"/>
                    <a:pt x="5011" y="2797"/>
                  </a:cubicBezTo>
                  <a:cubicBezTo>
                    <a:pt x="5370" y="2314"/>
                    <a:pt x="5728" y="1834"/>
                    <a:pt x="6086" y="1358"/>
                  </a:cubicBezTo>
                  <a:cubicBezTo>
                    <a:pt x="6139" y="1293"/>
                    <a:pt x="6066" y="1151"/>
                    <a:pt x="5982" y="1151"/>
                  </a:cubicBezTo>
                  <a:cubicBezTo>
                    <a:pt x="5974" y="1151"/>
                    <a:pt x="5966" y="1152"/>
                    <a:pt x="5958" y="1155"/>
                  </a:cubicBezTo>
                  <a:cubicBezTo>
                    <a:pt x="5359" y="1347"/>
                    <a:pt x="4765" y="1547"/>
                    <a:pt x="4170" y="1743"/>
                  </a:cubicBezTo>
                  <a:cubicBezTo>
                    <a:pt x="3690" y="1165"/>
                    <a:pt x="3193" y="614"/>
                    <a:pt x="2656" y="114"/>
                  </a:cubicBezTo>
                  <a:cubicBezTo>
                    <a:pt x="2646" y="104"/>
                    <a:pt x="2639" y="101"/>
                    <a:pt x="2633" y="97"/>
                  </a:cubicBezTo>
                  <a:cubicBezTo>
                    <a:pt x="2629" y="77"/>
                    <a:pt x="2629" y="53"/>
                    <a:pt x="2629" y="33"/>
                  </a:cubicBezTo>
                  <a:cubicBezTo>
                    <a:pt x="2629" y="12"/>
                    <a:pt x="2616" y="1"/>
                    <a:pt x="260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611;p15">
              <a:extLst>
                <a:ext uri="{FF2B5EF4-FFF2-40B4-BE49-F238E27FC236}">
                  <a16:creationId xmlns:a16="http://schemas.microsoft.com/office/drawing/2014/main" id="{F0733CFE-670A-442F-B61F-CB689DFE5DC5}"/>
                </a:ext>
              </a:extLst>
            </p:cNvPr>
            <p:cNvSpPr>
              <a:spLocks/>
            </p:cNvSpPr>
            <p:nvPr/>
          </p:nvSpPr>
          <p:spPr bwMode="auto">
            <a:xfrm rot="-1840185">
              <a:off x="7117644" y="4340860"/>
              <a:ext cx="673005" cy="594293"/>
            </a:xfrm>
            <a:custGeom>
              <a:avLst/>
              <a:gdLst>
                <a:gd name="T0" fmla="*/ 2147483646 w 21652"/>
                <a:gd name="T1" fmla="*/ 2147483646 h 19121"/>
                <a:gd name="T2" fmla="*/ 2147483646 w 21652"/>
                <a:gd name="T3" fmla="*/ 2147483646 h 19121"/>
                <a:gd name="T4" fmla="*/ 2147483646 w 21652"/>
                <a:gd name="T5" fmla="*/ 2147483646 h 19121"/>
                <a:gd name="T6" fmla="*/ 2147483646 w 21652"/>
                <a:gd name="T7" fmla="*/ 2147483646 h 19121"/>
                <a:gd name="T8" fmla="*/ 2147483646 w 21652"/>
                <a:gd name="T9" fmla="*/ 2147483646 h 19121"/>
                <a:gd name="T10" fmla="*/ 2147483646 w 21652"/>
                <a:gd name="T11" fmla="*/ 2147483646 h 19121"/>
                <a:gd name="T12" fmla="*/ 2147483646 w 21652"/>
                <a:gd name="T13" fmla="*/ 2147483646 h 19121"/>
                <a:gd name="T14" fmla="*/ 2147483646 w 21652"/>
                <a:gd name="T15" fmla="*/ 2147483646 h 19121"/>
                <a:gd name="T16" fmla="*/ 2147483646 w 21652"/>
                <a:gd name="T17" fmla="*/ 2147483646 h 19121"/>
                <a:gd name="T18" fmla="*/ 2147483646 w 21652"/>
                <a:gd name="T19" fmla="*/ 2147483646 h 19121"/>
                <a:gd name="T20" fmla="*/ 2147483646 w 21652"/>
                <a:gd name="T21" fmla="*/ 2147483646 h 19121"/>
                <a:gd name="T22" fmla="*/ 2147483646 w 21652"/>
                <a:gd name="T23" fmla="*/ 2147483646 h 19121"/>
                <a:gd name="T24" fmla="*/ 2147483646 w 21652"/>
                <a:gd name="T25" fmla="*/ 2147483646 h 19121"/>
                <a:gd name="T26" fmla="*/ 2147483646 w 21652"/>
                <a:gd name="T27" fmla="*/ 2147483646 h 19121"/>
                <a:gd name="T28" fmla="*/ 2147483646 w 21652"/>
                <a:gd name="T29" fmla="*/ 2147483646 h 19121"/>
                <a:gd name="T30" fmla="*/ 2147483646 w 21652"/>
                <a:gd name="T31" fmla="*/ 2147483646 h 19121"/>
                <a:gd name="T32" fmla="*/ 2147483646 w 21652"/>
                <a:gd name="T33" fmla="*/ 2147483646 h 19121"/>
                <a:gd name="T34" fmla="*/ 2147483646 w 21652"/>
                <a:gd name="T35" fmla="*/ 2147483646 h 19121"/>
                <a:gd name="T36" fmla="*/ 2147483646 w 21652"/>
                <a:gd name="T37" fmla="*/ 2147483646 h 19121"/>
                <a:gd name="T38" fmla="*/ 2147483646 w 21652"/>
                <a:gd name="T39" fmla="*/ 2147483646 h 19121"/>
                <a:gd name="T40" fmla="*/ 2147483646 w 21652"/>
                <a:gd name="T41" fmla="*/ 2147483646 h 19121"/>
                <a:gd name="T42" fmla="*/ 2147483646 w 21652"/>
                <a:gd name="T43" fmla="*/ 2147483646 h 19121"/>
                <a:gd name="T44" fmla="*/ 2147483646 w 21652"/>
                <a:gd name="T45" fmla="*/ 2147483646 h 19121"/>
                <a:gd name="T46" fmla="*/ 2147483646 w 21652"/>
                <a:gd name="T47" fmla="*/ 2147483646 h 19121"/>
                <a:gd name="T48" fmla="*/ 2147483646 w 21652"/>
                <a:gd name="T49" fmla="*/ 2147483646 h 19121"/>
                <a:gd name="T50" fmla="*/ 2147483646 w 21652"/>
                <a:gd name="T51" fmla="*/ 2147483646 h 19121"/>
                <a:gd name="T52" fmla="*/ 2147483646 w 21652"/>
                <a:gd name="T53" fmla="*/ 2147483646 h 19121"/>
                <a:gd name="T54" fmla="*/ 2147483646 w 21652"/>
                <a:gd name="T55" fmla="*/ 2147483646 h 19121"/>
                <a:gd name="T56" fmla="*/ 2147483646 w 21652"/>
                <a:gd name="T57" fmla="*/ 2147483646 h 19121"/>
                <a:gd name="T58" fmla="*/ 2147483646 w 21652"/>
                <a:gd name="T59" fmla="*/ 2147483646 h 19121"/>
                <a:gd name="T60" fmla="*/ 2147483646 w 21652"/>
                <a:gd name="T61" fmla="*/ 2147483646 h 19121"/>
                <a:gd name="T62" fmla="*/ 2147483646 w 21652"/>
                <a:gd name="T63" fmla="*/ 2147483646 h 19121"/>
                <a:gd name="T64" fmla="*/ 2147483646 w 21652"/>
                <a:gd name="T65" fmla="*/ 2147483646 h 19121"/>
                <a:gd name="T66" fmla="*/ 2147483646 w 21652"/>
                <a:gd name="T67" fmla="*/ 2147483646 h 19121"/>
                <a:gd name="T68" fmla="*/ 2147483646 w 21652"/>
                <a:gd name="T69" fmla="*/ 2147483646 h 19121"/>
                <a:gd name="T70" fmla="*/ 2147483646 w 21652"/>
                <a:gd name="T71" fmla="*/ 2147483646 h 19121"/>
                <a:gd name="T72" fmla="*/ 2147483646 w 21652"/>
                <a:gd name="T73" fmla="*/ 2147483646 h 19121"/>
                <a:gd name="T74" fmla="*/ 2147483646 w 21652"/>
                <a:gd name="T75" fmla="*/ 2147483646 h 19121"/>
                <a:gd name="T76" fmla="*/ 2147483646 w 21652"/>
                <a:gd name="T77" fmla="*/ 2147483646 h 19121"/>
                <a:gd name="T78" fmla="*/ 2147483646 w 21652"/>
                <a:gd name="T79" fmla="*/ 2147483646 h 19121"/>
                <a:gd name="T80" fmla="*/ 2147483646 w 21652"/>
                <a:gd name="T81" fmla="*/ 2147483646 h 19121"/>
                <a:gd name="T82" fmla="*/ 2147483646 w 21652"/>
                <a:gd name="T83" fmla="*/ 2147483646 h 19121"/>
                <a:gd name="T84" fmla="*/ 2147483646 w 21652"/>
                <a:gd name="T85" fmla="*/ 2147483646 h 19121"/>
                <a:gd name="T86" fmla="*/ 2147483646 w 21652"/>
                <a:gd name="T87" fmla="*/ 2147483646 h 19121"/>
                <a:gd name="T88" fmla="*/ 2147483646 w 21652"/>
                <a:gd name="T89" fmla="*/ 2147483646 h 19121"/>
                <a:gd name="T90" fmla="*/ 2147483646 w 21652"/>
                <a:gd name="T91" fmla="*/ 2147483646 h 19121"/>
                <a:gd name="T92" fmla="*/ 2147483646 w 21652"/>
                <a:gd name="T93" fmla="*/ 2147483646 h 191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1652" h="19121" extrusionOk="0">
                  <a:moveTo>
                    <a:pt x="6409" y="0"/>
                  </a:moveTo>
                  <a:cubicBezTo>
                    <a:pt x="6239" y="0"/>
                    <a:pt x="6079" y="21"/>
                    <a:pt x="5931" y="65"/>
                  </a:cubicBezTo>
                  <a:cubicBezTo>
                    <a:pt x="5023" y="339"/>
                    <a:pt x="3532" y="4742"/>
                    <a:pt x="3349" y="5425"/>
                  </a:cubicBezTo>
                  <a:cubicBezTo>
                    <a:pt x="3315" y="5550"/>
                    <a:pt x="3708" y="6043"/>
                    <a:pt x="3792" y="6127"/>
                  </a:cubicBezTo>
                  <a:cubicBezTo>
                    <a:pt x="4113" y="6445"/>
                    <a:pt x="4519" y="6715"/>
                    <a:pt x="4856" y="7023"/>
                  </a:cubicBezTo>
                  <a:cubicBezTo>
                    <a:pt x="5658" y="7749"/>
                    <a:pt x="6580" y="8337"/>
                    <a:pt x="7573" y="8757"/>
                  </a:cubicBezTo>
                  <a:cubicBezTo>
                    <a:pt x="7874" y="8885"/>
                    <a:pt x="8233" y="9057"/>
                    <a:pt x="8273" y="9385"/>
                  </a:cubicBezTo>
                  <a:cubicBezTo>
                    <a:pt x="8300" y="9645"/>
                    <a:pt x="8087" y="9889"/>
                    <a:pt x="7837" y="9963"/>
                  </a:cubicBezTo>
                  <a:cubicBezTo>
                    <a:pt x="7751" y="9989"/>
                    <a:pt x="7664" y="10000"/>
                    <a:pt x="7576" y="10000"/>
                  </a:cubicBezTo>
                  <a:cubicBezTo>
                    <a:pt x="7404" y="10000"/>
                    <a:pt x="7230" y="9957"/>
                    <a:pt x="7066" y="9899"/>
                  </a:cubicBezTo>
                  <a:cubicBezTo>
                    <a:pt x="6422" y="9669"/>
                    <a:pt x="5971" y="9223"/>
                    <a:pt x="5522" y="8730"/>
                  </a:cubicBezTo>
                  <a:cubicBezTo>
                    <a:pt x="4617" y="7732"/>
                    <a:pt x="2443" y="7100"/>
                    <a:pt x="2443" y="7100"/>
                  </a:cubicBezTo>
                  <a:cubicBezTo>
                    <a:pt x="2443" y="7100"/>
                    <a:pt x="1322" y="8050"/>
                    <a:pt x="1521" y="10453"/>
                  </a:cubicBezTo>
                  <a:cubicBezTo>
                    <a:pt x="1521" y="10453"/>
                    <a:pt x="3234" y="10990"/>
                    <a:pt x="4901" y="12261"/>
                  </a:cubicBezTo>
                  <a:cubicBezTo>
                    <a:pt x="5550" y="12757"/>
                    <a:pt x="6327" y="13272"/>
                    <a:pt x="6807" y="13950"/>
                  </a:cubicBezTo>
                  <a:cubicBezTo>
                    <a:pt x="6932" y="14130"/>
                    <a:pt x="7091" y="14420"/>
                    <a:pt x="6958" y="14643"/>
                  </a:cubicBezTo>
                  <a:cubicBezTo>
                    <a:pt x="6887" y="14763"/>
                    <a:pt x="6767" y="14808"/>
                    <a:pt x="6631" y="14808"/>
                  </a:cubicBezTo>
                  <a:cubicBezTo>
                    <a:pt x="6363" y="14808"/>
                    <a:pt x="6031" y="14636"/>
                    <a:pt x="5870" y="14521"/>
                  </a:cubicBezTo>
                  <a:cubicBezTo>
                    <a:pt x="5559" y="14302"/>
                    <a:pt x="5319" y="13997"/>
                    <a:pt x="5063" y="13714"/>
                  </a:cubicBezTo>
                  <a:cubicBezTo>
                    <a:pt x="4435" y="13032"/>
                    <a:pt x="3809" y="12450"/>
                    <a:pt x="2967" y="12058"/>
                  </a:cubicBezTo>
                  <a:cubicBezTo>
                    <a:pt x="2491" y="11835"/>
                    <a:pt x="1997" y="11645"/>
                    <a:pt x="1498" y="11494"/>
                  </a:cubicBezTo>
                  <a:cubicBezTo>
                    <a:pt x="1498" y="11494"/>
                    <a:pt x="1" y="14474"/>
                    <a:pt x="1812" y="17107"/>
                  </a:cubicBezTo>
                  <a:cubicBezTo>
                    <a:pt x="2362" y="17907"/>
                    <a:pt x="3238" y="18611"/>
                    <a:pt x="4276" y="19121"/>
                  </a:cubicBezTo>
                  <a:lnTo>
                    <a:pt x="11051" y="19121"/>
                  </a:lnTo>
                  <a:cubicBezTo>
                    <a:pt x="11288" y="18972"/>
                    <a:pt x="11517" y="18807"/>
                    <a:pt x="11737" y="18614"/>
                  </a:cubicBezTo>
                  <a:cubicBezTo>
                    <a:pt x="11727" y="17874"/>
                    <a:pt x="11700" y="17137"/>
                    <a:pt x="11649" y="16401"/>
                  </a:cubicBezTo>
                  <a:cubicBezTo>
                    <a:pt x="10765" y="16939"/>
                    <a:pt x="9535" y="17259"/>
                    <a:pt x="8334" y="17259"/>
                  </a:cubicBezTo>
                  <a:cubicBezTo>
                    <a:pt x="6990" y="17259"/>
                    <a:pt x="5682" y="16859"/>
                    <a:pt x="4934" y="15920"/>
                  </a:cubicBezTo>
                  <a:cubicBezTo>
                    <a:pt x="4917" y="15898"/>
                    <a:pt x="4927" y="15832"/>
                    <a:pt x="4954" y="15832"/>
                  </a:cubicBezTo>
                  <a:cubicBezTo>
                    <a:pt x="4959" y="15832"/>
                    <a:pt x="4965" y="15834"/>
                    <a:pt x="4971" y="15839"/>
                  </a:cubicBezTo>
                  <a:cubicBezTo>
                    <a:pt x="5817" y="16547"/>
                    <a:pt x="7042" y="16889"/>
                    <a:pt x="8275" y="16889"/>
                  </a:cubicBezTo>
                  <a:cubicBezTo>
                    <a:pt x="9498" y="16889"/>
                    <a:pt x="10728" y="16553"/>
                    <a:pt x="11605" y="15903"/>
                  </a:cubicBezTo>
                  <a:cubicBezTo>
                    <a:pt x="11544" y="15225"/>
                    <a:pt x="11473" y="14545"/>
                    <a:pt x="11375" y="13869"/>
                  </a:cubicBezTo>
                  <a:cubicBezTo>
                    <a:pt x="11369" y="13822"/>
                    <a:pt x="11358" y="13774"/>
                    <a:pt x="11349" y="13727"/>
                  </a:cubicBezTo>
                  <a:cubicBezTo>
                    <a:pt x="11343" y="13727"/>
                    <a:pt x="11337" y="13727"/>
                    <a:pt x="11332" y="13727"/>
                  </a:cubicBezTo>
                  <a:cubicBezTo>
                    <a:pt x="10266" y="13727"/>
                    <a:pt x="9201" y="13421"/>
                    <a:pt x="8250" y="12947"/>
                  </a:cubicBezTo>
                  <a:cubicBezTo>
                    <a:pt x="7111" y="12383"/>
                    <a:pt x="6364" y="11430"/>
                    <a:pt x="5525" y="10510"/>
                  </a:cubicBezTo>
                  <a:cubicBezTo>
                    <a:pt x="5506" y="10488"/>
                    <a:pt x="5514" y="10424"/>
                    <a:pt x="5541" y="10424"/>
                  </a:cubicBezTo>
                  <a:cubicBezTo>
                    <a:pt x="5546" y="10424"/>
                    <a:pt x="5553" y="10427"/>
                    <a:pt x="5559" y="10433"/>
                  </a:cubicBezTo>
                  <a:cubicBezTo>
                    <a:pt x="6300" y="11071"/>
                    <a:pt x="6962" y="11795"/>
                    <a:pt x="7796" y="12315"/>
                  </a:cubicBezTo>
                  <a:cubicBezTo>
                    <a:pt x="8772" y="12925"/>
                    <a:pt x="10064" y="13336"/>
                    <a:pt x="11253" y="13336"/>
                  </a:cubicBezTo>
                  <a:cubicBezTo>
                    <a:pt x="11262" y="13336"/>
                    <a:pt x="11271" y="13336"/>
                    <a:pt x="11280" y="13336"/>
                  </a:cubicBezTo>
                  <a:cubicBezTo>
                    <a:pt x="11004" y="11632"/>
                    <a:pt x="10591" y="9946"/>
                    <a:pt x="10044" y="8304"/>
                  </a:cubicBezTo>
                  <a:cubicBezTo>
                    <a:pt x="9013" y="6678"/>
                    <a:pt x="7529" y="5448"/>
                    <a:pt x="5955" y="4319"/>
                  </a:cubicBezTo>
                  <a:cubicBezTo>
                    <a:pt x="5924" y="4298"/>
                    <a:pt x="5916" y="4188"/>
                    <a:pt x="5960" y="4188"/>
                  </a:cubicBezTo>
                  <a:cubicBezTo>
                    <a:pt x="5965" y="4188"/>
                    <a:pt x="5970" y="4189"/>
                    <a:pt x="5976" y="4191"/>
                  </a:cubicBezTo>
                  <a:cubicBezTo>
                    <a:pt x="7219" y="4742"/>
                    <a:pt x="8259" y="5712"/>
                    <a:pt x="9223" y="6651"/>
                  </a:cubicBezTo>
                  <a:cubicBezTo>
                    <a:pt x="9317" y="6743"/>
                    <a:pt x="9439" y="6854"/>
                    <a:pt x="9571" y="6979"/>
                  </a:cubicBezTo>
                  <a:cubicBezTo>
                    <a:pt x="8824" y="5043"/>
                    <a:pt x="7891" y="3184"/>
                    <a:pt x="6749" y="1457"/>
                  </a:cubicBezTo>
                  <a:cubicBezTo>
                    <a:pt x="6728" y="1425"/>
                    <a:pt x="6746" y="1356"/>
                    <a:pt x="6775" y="1356"/>
                  </a:cubicBezTo>
                  <a:cubicBezTo>
                    <a:pt x="6782" y="1356"/>
                    <a:pt x="6791" y="1361"/>
                    <a:pt x="6800" y="1373"/>
                  </a:cubicBezTo>
                  <a:cubicBezTo>
                    <a:pt x="7969" y="2927"/>
                    <a:pt x="8949" y="4573"/>
                    <a:pt x="9750" y="6300"/>
                  </a:cubicBezTo>
                  <a:cubicBezTo>
                    <a:pt x="9821" y="5049"/>
                    <a:pt x="9770" y="3809"/>
                    <a:pt x="9635" y="2555"/>
                  </a:cubicBezTo>
                  <a:cubicBezTo>
                    <a:pt x="9633" y="2530"/>
                    <a:pt x="9654" y="2498"/>
                    <a:pt x="9673" y="2498"/>
                  </a:cubicBezTo>
                  <a:cubicBezTo>
                    <a:pt x="9682" y="2498"/>
                    <a:pt x="9690" y="2505"/>
                    <a:pt x="9696" y="2521"/>
                  </a:cubicBezTo>
                  <a:cubicBezTo>
                    <a:pt x="10078" y="3989"/>
                    <a:pt x="10189" y="5448"/>
                    <a:pt x="10054" y="6952"/>
                  </a:cubicBezTo>
                  <a:cubicBezTo>
                    <a:pt x="10740" y="8543"/>
                    <a:pt x="11263" y="10203"/>
                    <a:pt x="11636" y="11920"/>
                  </a:cubicBezTo>
                  <a:cubicBezTo>
                    <a:pt x="13180" y="11233"/>
                    <a:pt x="14616" y="9581"/>
                    <a:pt x="15028" y="7980"/>
                  </a:cubicBezTo>
                  <a:cubicBezTo>
                    <a:pt x="15035" y="7949"/>
                    <a:pt x="15052" y="7937"/>
                    <a:pt x="15070" y="7937"/>
                  </a:cubicBezTo>
                  <a:cubicBezTo>
                    <a:pt x="15096" y="7937"/>
                    <a:pt x="15124" y="7964"/>
                    <a:pt x="15126" y="8000"/>
                  </a:cubicBezTo>
                  <a:cubicBezTo>
                    <a:pt x="15258" y="9703"/>
                    <a:pt x="13203" y="11662"/>
                    <a:pt x="11706" y="12261"/>
                  </a:cubicBezTo>
                  <a:cubicBezTo>
                    <a:pt x="11754" y="12504"/>
                    <a:pt x="11811" y="12748"/>
                    <a:pt x="11855" y="12991"/>
                  </a:cubicBezTo>
                  <a:cubicBezTo>
                    <a:pt x="11987" y="13744"/>
                    <a:pt x="12085" y="14501"/>
                    <a:pt x="12163" y="15262"/>
                  </a:cubicBezTo>
                  <a:cubicBezTo>
                    <a:pt x="12762" y="15733"/>
                    <a:pt x="13558" y="15934"/>
                    <a:pt x="14397" y="15934"/>
                  </a:cubicBezTo>
                  <a:cubicBezTo>
                    <a:pt x="15909" y="15934"/>
                    <a:pt x="17558" y="15282"/>
                    <a:pt x="18438" y="14393"/>
                  </a:cubicBezTo>
                  <a:cubicBezTo>
                    <a:pt x="18443" y="14388"/>
                    <a:pt x="18448" y="14386"/>
                    <a:pt x="18452" y="14386"/>
                  </a:cubicBezTo>
                  <a:cubicBezTo>
                    <a:pt x="18476" y="14386"/>
                    <a:pt x="18483" y="14451"/>
                    <a:pt x="18472" y="14471"/>
                  </a:cubicBezTo>
                  <a:cubicBezTo>
                    <a:pt x="17614" y="15674"/>
                    <a:pt x="16032" y="16204"/>
                    <a:pt x="14589" y="16262"/>
                  </a:cubicBezTo>
                  <a:cubicBezTo>
                    <a:pt x="14517" y="16265"/>
                    <a:pt x="14426" y="16267"/>
                    <a:pt x="14321" y="16267"/>
                  </a:cubicBezTo>
                  <a:cubicBezTo>
                    <a:pt x="13764" y="16267"/>
                    <a:pt x="12809" y="16206"/>
                    <a:pt x="12227" y="15911"/>
                  </a:cubicBezTo>
                  <a:cubicBezTo>
                    <a:pt x="12305" y="16820"/>
                    <a:pt x="12352" y="17735"/>
                    <a:pt x="12362" y="18648"/>
                  </a:cubicBezTo>
                  <a:lnTo>
                    <a:pt x="12362" y="18681"/>
                  </a:lnTo>
                  <a:cubicBezTo>
                    <a:pt x="12683" y="18820"/>
                    <a:pt x="13153" y="18993"/>
                    <a:pt x="13707" y="19121"/>
                  </a:cubicBezTo>
                  <a:lnTo>
                    <a:pt x="16471" y="19121"/>
                  </a:lnTo>
                  <a:cubicBezTo>
                    <a:pt x="16830" y="19019"/>
                    <a:pt x="17184" y="18871"/>
                    <a:pt x="17525" y="18658"/>
                  </a:cubicBezTo>
                  <a:cubicBezTo>
                    <a:pt x="20618" y="16701"/>
                    <a:pt x="21652" y="12261"/>
                    <a:pt x="18519" y="9504"/>
                  </a:cubicBezTo>
                  <a:cubicBezTo>
                    <a:pt x="18431" y="11051"/>
                    <a:pt x="16542" y="13258"/>
                    <a:pt x="15758" y="13440"/>
                  </a:cubicBezTo>
                  <a:cubicBezTo>
                    <a:pt x="15564" y="13486"/>
                    <a:pt x="15392" y="13507"/>
                    <a:pt x="15246" y="13507"/>
                  </a:cubicBezTo>
                  <a:cubicBezTo>
                    <a:pt x="14540" y="13507"/>
                    <a:pt x="14413" y="13008"/>
                    <a:pt x="15126" y="12261"/>
                  </a:cubicBezTo>
                  <a:cubicBezTo>
                    <a:pt x="15988" y="11358"/>
                    <a:pt x="16319" y="11166"/>
                    <a:pt x="17194" y="9993"/>
                  </a:cubicBezTo>
                  <a:cubicBezTo>
                    <a:pt x="17971" y="8956"/>
                    <a:pt x="17999" y="8006"/>
                    <a:pt x="17999" y="8006"/>
                  </a:cubicBezTo>
                  <a:lnTo>
                    <a:pt x="14312" y="5019"/>
                  </a:lnTo>
                  <a:cubicBezTo>
                    <a:pt x="14311" y="5019"/>
                    <a:pt x="14310" y="5018"/>
                    <a:pt x="14309" y="5018"/>
                  </a:cubicBezTo>
                  <a:cubicBezTo>
                    <a:pt x="14234" y="5018"/>
                    <a:pt x="13615" y="6061"/>
                    <a:pt x="13589" y="6138"/>
                  </a:cubicBezTo>
                  <a:cubicBezTo>
                    <a:pt x="13392" y="6776"/>
                    <a:pt x="13339" y="7412"/>
                    <a:pt x="12893" y="7949"/>
                  </a:cubicBezTo>
                  <a:cubicBezTo>
                    <a:pt x="12781" y="8087"/>
                    <a:pt x="12639" y="8216"/>
                    <a:pt x="12467" y="8259"/>
                  </a:cubicBezTo>
                  <a:cubicBezTo>
                    <a:pt x="12428" y="8270"/>
                    <a:pt x="12386" y="8276"/>
                    <a:pt x="12345" y="8276"/>
                  </a:cubicBezTo>
                  <a:cubicBezTo>
                    <a:pt x="12204" y="8276"/>
                    <a:pt x="12063" y="8213"/>
                    <a:pt x="11997" y="8091"/>
                  </a:cubicBezTo>
                  <a:cubicBezTo>
                    <a:pt x="11943" y="7989"/>
                    <a:pt x="11950" y="7868"/>
                    <a:pt x="11963" y="7753"/>
                  </a:cubicBezTo>
                  <a:cubicBezTo>
                    <a:pt x="12038" y="7135"/>
                    <a:pt x="12328" y="6567"/>
                    <a:pt x="12619" y="6016"/>
                  </a:cubicBezTo>
                  <a:cubicBezTo>
                    <a:pt x="12683" y="5898"/>
                    <a:pt x="13606" y="4452"/>
                    <a:pt x="13585" y="4431"/>
                  </a:cubicBezTo>
                  <a:cubicBezTo>
                    <a:pt x="13573" y="4418"/>
                    <a:pt x="8900" y="0"/>
                    <a:pt x="64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grpSp>
          <p:nvGrpSpPr>
            <p:cNvPr id="12" name="Google Shape;612;p15">
              <a:extLst>
                <a:ext uri="{FF2B5EF4-FFF2-40B4-BE49-F238E27FC236}">
                  <a16:creationId xmlns:a16="http://schemas.microsoft.com/office/drawing/2014/main" id="{BA228317-B399-4C8B-AA5C-DC7C7305CA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93935" y="3441390"/>
              <a:ext cx="1002925" cy="1428050"/>
              <a:chOff x="7747643" y="3663208"/>
              <a:chExt cx="653031" cy="929902"/>
            </a:xfrm>
          </p:grpSpPr>
          <p:sp>
            <p:nvSpPr>
              <p:cNvPr id="28" name="Google Shape;613;p15">
                <a:extLst>
                  <a:ext uri="{FF2B5EF4-FFF2-40B4-BE49-F238E27FC236}">
                    <a16:creationId xmlns:a16="http://schemas.microsoft.com/office/drawing/2014/main" id="{2BDD6291-EA93-4DD3-938B-9F8D0547ED24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7806375" y="3693931"/>
                <a:ext cx="304296" cy="497329"/>
              </a:xfrm>
              <a:custGeom>
                <a:avLst/>
                <a:gdLst>
                  <a:gd name="T0" fmla="*/ 2147483646 w 8481"/>
                  <a:gd name="T1" fmla="*/ 0 h 13861"/>
                  <a:gd name="T2" fmla="*/ 2147483646 w 8481"/>
                  <a:gd name="T3" fmla="*/ 2147483646 h 13861"/>
                  <a:gd name="T4" fmla="*/ 2147483646 w 8481"/>
                  <a:gd name="T5" fmla="*/ 2147483646 h 13861"/>
                  <a:gd name="T6" fmla="*/ 2147483646 w 8481"/>
                  <a:gd name="T7" fmla="*/ 2147483646 h 13861"/>
                  <a:gd name="T8" fmla="*/ 2147483646 w 8481"/>
                  <a:gd name="T9" fmla="*/ 2147483646 h 13861"/>
                  <a:gd name="T10" fmla="*/ 2147483646 w 8481"/>
                  <a:gd name="T11" fmla="*/ 2147483646 h 13861"/>
                  <a:gd name="T12" fmla="*/ 2147483646 w 8481"/>
                  <a:gd name="T13" fmla="*/ 2147483646 h 13861"/>
                  <a:gd name="T14" fmla="*/ 2147483646 w 8481"/>
                  <a:gd name="T15" fmla="*/ 2147483646 h 13861"/>
                  <a:gd name="T16" fmla="*/ 2147483646 w 8481"/>
                  <a:gd name="T17" fmla="*/ 2147483646 h 13861"/>
                  <a:gd name="T18" fmla="*/ 2147483646 w 8481"/>
                  <a:gd name="T19" fmla="*/ 2147483646 h 13861"/>
                  <a:gd name="T20" fmla="*/ 2147483646 w 8481"/>
                  <a:gd name="T21" fmla="*/ 2147483646 h 13861"/>
                  <a:gd name="T22" fmla="*/ 2147483646 w 8481"/>
                  <a:gd name="T23" fmla="*/ 2147483646 h 13861"/>
                  <a:gd name="T24" fmla="*/ 2147483646 w 8481"/>
                  <a:gd name="T25" fmla="*/ 2147483646 h 13861"/>
                  <a:gd name="T26" fmla="*/ 2147483646 w 8481"/>
                  <a:gd name="T27" fmla="*/ 2147483646 h 13861"/>
                  <a:gd name="T28" fmla="*/ 2147483646 w 8481"/>
                  <a:gd name="T29" fmla="*/ 2147483646 h 13861"/>
                  <a:gd name="T30" fmla="*/ 2147483646 w 8481"/>
                  <a:gd name="T31" fmla="*/ 2147483646 h 13861"/>
                  <a:gd name="T32" fmla="*/ 2147483646 w 8481"/>
                  <a:gd name="T33" fmla="*/ 0 h 138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481" h="13861" extrusionOk="0">
                    <a:moveTo>
                      <a:pt x="3648" y="0"/>
                    </a:moveTo>
                    <a:cubicBezTo>
                      <a:pt x="1362" y="0"/>
                      <a:pt x="655" y="3349"/>
                      <a:pt x="397" y="5065"/>
                    </a:cubicBezTo>
                    <a:cubicBezTo>
                      <a:pt x="1" y="7692"/>
                      <a:pt x="497" y="10926"/>
                      <a:pt x="2303" y="12966"/>
                    </a:cubicBezTo>
                    <a:cubicBezTo>
                      <a:pt x="2324" y="12989"/>
                      <a:pt x="2343" y="12998"/>
                      <a:pt x="2359" y="12998"/>
                    </a:cubicBezTo>
                    <a:cubicBezTo>
                      <a:pt x="2415" y="12998"/>
                      <a:pt x="2443" y="12889"/>
                      <a:pt x="2402" y="12829"/>
                    </a:cubicBezTo>
                    <a:cubicBezTo>
                      <a:pt x="1104" y="10935"/>
                      <a:pt x="516" y="8119"/>
                      <a:pt x="739" y="5855"/>
                    </a:cubicBezTo>
                    <a:cubicBezTo>
                      <a:pt x="845" y="4782"/>
                      <a:pt x="1029" y="3638"/>
                      <a:pt x="1396" y="2619"/>
                    </a:cubicBezTo>
                    <a:cubicBezTo>
                      <a:pt x="1805" y="1485"/>
                      <a:pt x="2776" y="468"/>
                      <a:pt x="3851" y="468"/>
                    </a:cubicBezTo>
                    <a:cubicBezTo>
                      <a:pt x="4306" y="468"/>
                      <a:pt x="4780" y="651"/>
                      <a:pt x="5238" y="1083"/>
                    </a:cubicBezTo>
                    <a:cubicBezTo>
                      <a:pt x="8480" y="4148"/>
                      <a:pt x="8307" y="10146"/>
                      <a:pt x="6221" y="13747"/>
                    </a:cubicBezTo>
                    <a:cubicBezTo>
                      <a:pt x="6203" y="13779"/>
                      <a:pt x="6220" y="13861"/>
                      <a:pt x="6258" y="13861"/>
                    </a:cubicBezTo>
                    <a:cubicBezTo>
                      <a:pt x="6266" y="13861"/>
                      <a:pt x="6275" y="13857"/>
                      <a:pt x="6284" y="13849"/>
                    </a:cubicBezTo>
                    <a:cubicBezTo>
                      <a:pt x="7100" y="13136"/>
                      <a:pt x="7477" y="11782"/>
                      <a:pt x="7700" y="10771"/>
                    </a:cubicBezTo>
                    <a:cubicBezTo>
                      <a:pt x="8024" y="9291"/>
                      <a:pt x="8040" y="7731"/>
                      <a:pt x="7910" y="6226"/>
                    </a:cubicBezTo>
                    <a:cubicBezTo>
                      <a:pt x="7781" y="4724"/>
                      <a:pt x="7388" y="3315"/>
                      <a:pt x="6536" y="2061"/>
                    </a:cubicBezTo>
                    <a:cubicBezTo>
                      <a:pt x="5963" y="1219"/>
                      <a:pt x="5176" y="236"/>
                      <a:pt x="4108" y="43"/>
                    </a:cubicBezTo>
                    <a:cubicBezTo>
                      <a:pt x="3948" y="14"/>
                      <a:pt x="3795" y="0"/>
                      <a:pt x="364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29" name="Google Shape;614;p15">
                <a:extLst>
                  <a:ext uri="{FF2B5EF4-FFF2-40B4-BE49-F238E27FC236}">
                    <a16:creationId xmlns:a16="http://schemas.microsoft.com/office/drawing/2014/main" id="{63634902-5C1E-4FDB-8C33-8542E2159AE5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110388" y="3818350"/>
                <a:ext cx="250261" cy="344517"/>
              </a:xfrm>
              <a:custGeom>
                <a:avLst/>
                <a:gdLst>
                  <a:gd name="T0" fmla="*/ 2147483646 w 6975"/>
                  <a:gd name="T1" fmla="*/ 0 h 9602"/>
                  <a:gd name="T2" fmla="*/ 2147483646 w 6975"/>
                  <a:gd name="T3" fmla="*/ 2147483646 h 9602"/>
                  <a:gd name="T4" fmla="*/ 2147483646 w 6975"/>
                  <a:gd name="T5" fmla="*/ 2147483646 h 9602"/>
                  <a:gd name="T6" fmla="*/ 2147483646 w 6975"/>
                  <a:gd name="T7" fmla="*/ 2147483646 h 9602"/>
                  <a:gd name="T8" fmla="*/ 2147483646 w 6975"/>
                  <a:gd name="T9" fmla="*/ 2147483646 h 9602"/>
                  <a:gd name="T10" fmla="*/ 2147483646 w 6975"/>
                  <a:gd name="T11" fmla="*/ 2147483646 h 9602"/>
                  <a:gd name="T12" fmla="*/ 2147483646 w 6975"/>
                  <a:gd name="T13" fmla="*/ 2147483646 h 9602"/>
                  <a:gd name="T14" fmla="*/ 2147483646 w 6975"/>
                  <a:gd name="T15" fmla="*/ 2147483646 h 9602"/>
                  <a:gd name="T16" fmla="*/ 2147483646 w 6975"/>
                  <a:gd name="T17" fmla="*/ 2147483646 h 9602"/>
                  <a:gd name="T18" fmla="*/ 2147483646 w 6975"/>
                  <a:gd name="T19" fmla="*/ 2147483646 h 9602"/>
                  <a:gd name="T20" fmla="*/ 2147483646 w 6975"/>
                  <a:gd name="T21" fmla="*/ 2147483646 h 9602"/>
                  <a:gd name="T22" fmla="*/ 2147483646 w 6975"/>
                  <a:gd name="T23" fmla="*/ 2147483646 h 9602"/>
                  <a:gd name="T24" fmla="*/ 2147483646 w 6975"/>
                  <a:gd name="T25" fmla="*/ 2147483646 h 9602"/>
                  <a:gd name="T26" fmla="*/ 2147483646 w 6975"/>
                  <a:gd name="T27" fmla="*/ 2147483646 h 9602"/>
                  <a:gd name="T28" fmla="*/ 2147483646 w 6975"/>
                  <a:gd name="T29" fmla="*/ 2147483646 h 9602"/>
                  <a:gd name="T30" fmla="*/ 2147483646 w 6975"/>
                  <a:gd name="T31" fmla="*/ 0 h 96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975" h="9602" extrusionOk="0">
                    <a:moveTo>
                      <a:pt x="4905" y="0"/>
                    </a:moveTo>
                    <a:cubicBezTo>
                      <a:pt x="4293" y="0"/>
                      <a:pt x="3627" y="178"/>
                      <a:pt x="3106" y="353"/>
                    </a:cubicBezTo>
                    <a:cubicBezTo>
                      <a:pt x="2216" y="651"/>
                      <a:pt x="1506" y="1180"/>
                      <a:pt x="817" y="1806"/>
                    </a:cubicBezTo>
                    <a:cubicBezTo>
                      <a:pt x="456" y="2134"/>
                      <a:pt x="15" y="2480"/>
                      <a:pt x="2" y="3000"/>
                    </a:cubicBezTo>
                    <a:cubicBezTo>
                      <a:pt x="1" y="3030"/>
                      <a:pt x="30" y="3088"/>
                      <a:pt x="60" y="3088"/>
                    </a:cubicBezTo>
                    <a:cubicBezTo>
                      <a:pt x="71" y="3088"/>
                      <a:pt x="82" y="3080"/>
                      <a:pt x="91" y="3061"/>
                    </a:cubicBezTo>
                    <a:cubicBezTo>
                      <a:pt x="528" y="2164"/>
                      <a:pt x="1796" y="1266"/>
                      <a:pt x="2662" y="871"/>
                    </a:cubicBezTo>
                    <a:cubicBezTo>
                      <a:pt x="3231" y="611"/>
                      <a:pt x="4166" y="298"/>
                      <a:pt x="4923" y="298"/>
                    </a:cubicBezTo>
                    <a:cubicBezTo>
                      <a:pt x="5102" y="298"/>
                      <a:pt x="5271" y="315"/>
                      <a:pt x="5423" y="355"/>
                    </a:cubicBezTo>
                    <a:cubicBezTo>
                      <a:pt x="6423" y="617"/>
                      <a:pt x="6324" y="1902"/>
                      <a:pt x="6198" y="2661"/>
                    </a:cubicBezTo>
                    <a:cubicBezTo>
                      <a:pt x="5720" y="5533"/>
                      <a:pt x="2938" y="8291"/>
                      <a:pt x="300" y="9339"/>
                    </a:cubicBezTo>
                    <a:cubicBezTo>
                      <a:pt x="158" y="9394"/>
                      <a:pt x="290" y="9602"/>
                      <a:pt x="416" y="9602"/>
                    </a:cubicBezTo>
                    <a:cubicBezTo>
                      <a:pt x="426" y="9602"/>
                      <a:pt x="435" y="9601"/>
                      <a:pt x="444" y="9598"/>
                    </a:cubicBezTo>
                    <a:cubicBezTo>
                      <a:pt x="2409" y="9079"/>
                      <a:pt x="4101" y="7276"/>
                      <a:pt x="5304" y="5729"/>
                    </a:cubicBezTo>
                    <a:cubicBezTo>
                      <a:pt x="6225" y="4545"/>
                      <a:pt x="6974" y="2598"/>
                      <a:pt x="6537" y="1081"/>
                    </a:cubicBezTo>
                    <a:cubicBezTo>
                      <a:pt x="6298" y="256"/>
                      <a:pt x="5640" y="0"/>
                      <a:pt x="490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30" name="Google Shape;615;p15">
                <a:extLst>
                  <a:ext uri="{FF2B5EF4-FFF2-40B4-BE49-F238E27FC236}">
                    <a16:creationId xmlns:a16="http://schemas.microsoft.com/office/drawing/2014/main" id="{F87285BA-8D2C-4CFF-BC43-A85344006356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079654" y="3845787"/>
                <a:ext cx="224894" cy="135589"/>
              </a:xfrm>
              <a:custGeom>
                <a:avLst/>
                <a:gdLst>
                  <a:gd name="T0" fmla="*/ 2147483646 w 6268"/>
                  <a:gd name="T1" fmla="*/ 2147483646 h 3779"/>
                  <a:gd name="T2" fmla="*/ 2147483646 w 6268"/>
                  <a:gd name="T3" fmla="*/ 2147483646 h 3779"/>
                  <a:gd name="T4" fmla="*/ 2147483646 w 6268"/>
                  <a:gd name="T5" fmla="*/ 2147483646 h 3779"/>
                  <a:gd name="T6" fmla="*/ 2147483646 w 6268"/>
                  <a:gd name="T7" fmla="*/ 2147483646 h 3779"/>
                  <a:gd name="T8" fmla="*/ 2147483646 w 6268"/>
                  <a:gd name="T9" fmla="*/ 2147483646 h 3779"/>
                  <a:gd name="T10" fmla="*/ 2147483646 w 6268"/>
                  <a:gd name="T11" fmla="*/ 2147483646 h 3779"/>
                  <a:gd name="T12" fmla="*/ 2147483646 w 6268"/>
                  <a:gd name="T13" fmla="*/ 2147483646 h 37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268" h="3779" extrusionOk="0">
                    <a:moveTo>
                      <a:pt x="5968" y="1"/>
                    </a:moveTo>
                    <a:cubicBezTo>
                      <a:pt x="3701" y="1"/>
                      <a:pt x="1345" y="1876"/>
                      <a:pt x="59" y="3561"/>
                    </a:cubicBezTo>
                    <a:cubicBezTo>
                      <a:pt x="0" y="3637"/>
                      <a:pt x="92" y="3778"/>
                      <a:pt x="175" y="3778"/>
                    </a:cubicBezTo>
                    <a:cubicBezTo>
                      <a:pt x="196" y="3778"/>
                      <a:pt x="217" y="3769"/>
                      <a:pt x="234" y="3748"/>
                    </a:cubicBezTo>
                    <a:cubicBezTo>
                      <a:pt x="1755" y="1877"/>
                      <a:pt x="3850" y="538"/>
                      <a:pt x="6231" y="96"/>
                    </a:cubicBezTo>
                    <a:cubicBezTo>
                      <a:pt x="6262" y="90"/>
                      <a:pt x="6268" y="12"/>
                      <a:pt x="6232" y="9"/>
                    </a:cubicBezTo>
                    <a:cubicBezTo>
                      <a:pt x="6144" y="4"/>
                      <a:pt x="6056" y="1"/>
                      <a:pt x="5968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31" name="Google Shape;616;p15">
                <a:extLst>
                  <a:ext uri="{FF2B5EF4-FFF2-40B4-BE49-F238E27FC236}">
                    <a16:creationId xmlns:a16="http://schemas.microsoft.com/office/drawing/2014/main" id="{DF88B0CC-14DC-4A34-8E4D-47F665FE5C18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060083" y="3847339"/>
                <a:ext cx="276417" cy="285602"/>
              </a:xfrm>
              <a:custGeom>
                <a:avLst/>
                <a:gdLst>
                  <a:gd name="T0" fmla="*/ 2147483646 w 7704"/>
                  <a:gd name="T1" fmla="*/ 2147483646 h 7960"/>
                  <a:gd name="T2" fmla="*/ 2147483646 w 7704"/>
                  <a:gd name="T3" fmla="*/ 2147483646 h 7960"/>
                  <a:gd name="T4" fmla="*/ 2147483646 w 7704"/>
                  <a:gd name="T5" fmla="*/ 2147483646 h 7960"/>
                  <a:gd name="T6" fmla="*/ 2147483646 w 7704"/>
                  <a:gd name="T7" fmla="*/ 2147483646 h 7960"/>
                  <a:gd name="T8" fmla="*/ 2147483646 w 7704"/>
                  <a:gd name="T9" fmla="*/ 2147483646 h 7960"/>
                  <a:gd name="T10" fmla="*/ 2147483646 w 7704"/>
                  <a:gd name="T11" fmla="*/ 2147483646 h 7960"/>
                  <a:gd name="T12" fmla="*/ 2147483646 w 7704"/>
                  <a:gd name="T13" fmla="*/ 2147483646 h 7960"/>
                  <a:gd name="T14" fmla="*/ 2147483646 w 7704"/>
                  <a:gd name="T15" fmla="*/ 2147483646 h 7960"/>
                  <a:gd name="T16" fmla="*/ 2147483646 w 7704"/>
                  <a:gd name="T17" fmla="*/ 2147483646 h 79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704" h="7960" extrusionOk="0">
                    <a:moveTo>
                      <a:pt x="7346" y="1"/>
                    </a:moveTo>
                    <a:cubicBezTo>
                      <a:pt x="7323" y="1"/>
                      <a:pt x="7299" y="29"/>
                      <a:pt x="7299" y="67"/>
                    </a:cubicBezTo>
                    <a:cubicBezTo>
                      <a:pt x="7301" y="1521"/>
                      <a:pt x="5888" y="3511"/>
                      <a:pt x="4934" y="4531"/>
                    </a:cubicBezTo>
                    <a:cubicBezTo>
                      <a:pt x="3678" y="5876"/>
                      <a:pt x="1938" y="7243"/>
                      <a:pt x="139" y="7703"/>
                    </a:cubicBezTo>
                    <a:cubicBezTo>
                      <a:pt x="0" y="7738"/>
                      <a:pt x="119" y="7959"/>
                      <a:pt x="242" y="7959"/>
                    </a:cubicBezTo>
                    <a:cubicBezTo>
                      <a:pt x="249" y="7959"/>
                      <a:pt x="256" y="7959"/>
                      <a:pt x="263" y="7957"/>
                    </a:cubicBezTo>
                    <a:cubicBezTo>
                      <a:pt x="2217" y="7523"/>
                      <a:pt x="4247" y="5865"/>
                      <a:pt x="5486" y="4349"/>
                    </a:cubicBezTo>
                    <a:cubicBezTo>
                      <a:pt x="6290" y="3364"/>
                      <a:pt x="7703" y="1407"/>
                      <a:pt x="7384" y="44"/>
                    </a:cubicBezTo>
                    <a:cubicBezTo>
                      <a:pt x="7376" y="13"/>
                      <a:pt x="7361" y="1"/>
                      <a:pt x="7346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32" name="Google Shape;617;p15">
                <a:extLst>
                  <a:ext uri="{FF2B5EF4-FFF2-40B4-BE49-F238E27FC236}">
                    <a16:creationId xmlns:a16="http://schemas.microsoft.com/office/drawing/2014/main" id="{D2466FCF-F8AB-4457-8717-47A211ED008C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067179" y="3849233"/>
                <a:ext cx="255284" cy="236806"/>
              </a:xfrm>
              <a:custGeom>
                <a:avLst/>
                <a:gdLst>
                  <a:gd name="T0" fmla="*/ 2147483646 w 7115"/>
                  <a:gd name="T1" fmla="*/ 0 h 6600"/>
                  <a:gd name="T2" fmla="*/ 2147483646 w 7115"/>
                  <a:gd name="T3" fmla="*/ 2147483646 h 6600"/>
                  <a:gd name="T4" fmla="*/ 2147483646 w 7115"/>
                  <a:gd name="T5" fmla="*/ 2147483646 h 6600"/>
                  <a:gd name="T6" fmla="*/ 2147483646 w 7115"/>
                  <a:gd name="T7" fmla="*/ 2147483646 h 6600"/>
                  <a:gd name="T8" fmla="*/ 2147483646 w 7115"/>
                  <a:gd name="T9" fmla="*/ 2147483646 h 6600"/>
                  <a:gd name="T10" fmla="*/ 2147483646 w 7115"/>
                  <a:gd name="T11" fmla="*/ 2147483646 h 6600"/>
                  <a:gd name="T12" fmla="*/ 2147483646 w 7115"/>
                  <a:gd name="T13" fmla="*/ 2147483646 h 6600"/>
                  <a:gd name="T14" fmla="*/ 2147483646 w 7115"/>
                  <a:gd name="T15" fmla="*/ 2147483646 h 6600"/>
                  <a:gd name="T16" fmla="*/ 2147483646 w 7115"/>
                  <a:gd name="T17" fmla="*/ 2147483646 h 6600"/>
                  <a:gd name="T18" fmla="*/ 2147483646 w 7115"/>
                  <a:gd name="T19" fmla="*/ 0 h 66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115" h="6600" extrusionOk="0">
                    <a:moveTo>
                      <a:pt x="7095" y="0"/>
                    </a:moveTo>
                    <a:cubicBezTo>
                      <a:pt x="7093" y="0"/>
                      <a:pt x="7091" y="1"/>
                      <a:pt x="7088" y="2"/>
                    </a:cubicBezTo>
                    <a:cubicBezTo>
                      <a:pt x="5725" y="537"/>
                      <a:pt x="4407" y="1932"/>
                      <a:pt x="3350" y="2918"/>
                    </a:cubicBezTo>
                    <a:cubicBezTo>
                      <a:pt x="2234" y="3960"/>
                      <a:pt x="734" y="5121"/>
                      <a:pt x="18" y="6486"/>
                    </a:cubicBezTo>
                    <a:cubicBezTo>
                      <a:pt x="1" y="6519"/>
                      <a:pt x="16" y="6600"/>
                      <a:pt x="55" y="6600"/>
                    </a:cubicBezTo>
                    <a:cubicBezTo>
                      <a:pt x="62" y="6600"/>
                      <a:pt x="71" y="6596"/>
                      <a:pt x="81" y="6589"/>
                    </a:cubicBezTo>
                    <a:cubicBezTo>
                      <a:pt x="635" y="6150"/>
                      <a:pt x="1074" y="5510"/>
                      <a:pt x="1588" y="5012"/>
                    </a:cubicBezTo>
                    <a:cubicBezTo>
                      <a:pt x="2228" y="4390"/>
                      <a:pt x="2856" y="3755"/>
                      <a:pt x="3505" y="3144"/>
                    </a:cubicBezTo>
                    <a:cubicBezTo>
                      <a:pt x="4645" y="2069"/>
                      <a:pt x="6036" y="1200"/>
                      <a:pt x="7098" y="58"/>
                    </a:cubicBezTo>
                    <a:cubicBezTo>
                      <a:pt x="7106" y="49"/>
                      <a:pt x="7114" y="0"/>
                      <a:pt x="70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33" name="Google Shape;618;p15">
                <a:extLst>
                  <a:ext uri="{FF2B5EF4-FFF2-40B4-BE49-F238E27FC236}">
                    <a16:creationId xmlns:a16="http://schemas.microsoft.com/office/drawing/2014/main" id="{9200DB00-F450-45A1-99EC-A15E470D6DA1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2429">
                <a:off x="8173568" y="3741348"/>
                <a:ext cx="83959" cy="96158"/>
              </a:xfrm>
              <a:custGeom>
                <a:avLst/>
                <a:gdLst>
                  <a:gd name="T0" fmla="*/ 2147483646 w 2340"/>
                  <a:gd name="T1" fmla="*/ 2147483646 h 2680"/>
                  <a:gd name="T2" fmla="*/ 2147483646 w 2340"/>
                  <a:gd name="T3" fmla="*/ 2147483646 h 2680"/>
                  <a:gd name="T4" fmla="*/ 2147483646 w 2340"/>
                  <a:gd name="T5" fmla="*/ 2147483646 h 2680"/>
                  <a:gd name="T6" fmla="*/ 2147483646 w 2340"/>
                  <a:gd name="T7" fmla="*/ 2147483646 h 2680"/>
                  <a:gd name="T8" fmla="*/ 2147483646 w 2340"/>
                  <a:gd name="T9" fmla="*/ 2147483646 h 2680"/>
                  <a:gd name="T10" fmla="*/ 2147483646 w 2340"/>
                  <a:gd name="T11" fmla="*/ 2147483646 h 2680"/>
                  <a:gd name="T12" fmla="*/ 2147483646 w 2340"/>
                  <a:gd name="T13" fmla="*/ 2147483646 h 2680"/>
                  <a:gd name="T14" fmla="*/ 2147483646 w 2340"/>
                  <a:gd name="T15" fmla="*/ 2147483646 h 2680"/>
                  <a:gd name="T16" fmla="*/ 2147483646 w 2340"/>
                  <a:gd name="T17" fmla="*/ 2147483646 h 2680"/>
                  <a:gd name="T18" fmla="*/ 2147483646 w 2340"/>
                  <a:gd name="T19" fmla="*/ 2147483646 h 2680"/>
                  <a:gd name="T20" fmla="*/ 2147483646 w 2340"/>
                  <a:gd name="T21" fmla="*/ 2147483646 h 2680"/>
                  <a:gd name="T22" fmla="*/ 2147483646 w 2340"/>
                  <a:gd name="T23" fmla="*/ 2147483646 h 2680"/>
                  <a:gd name="T24" fmla="*/ 2147483646 w 2340"/>
                  <a:gd name="T25" fmla="*/ 2147483646 h 2680"/>
                  <a:gd name="T26" fmla="*/ 2147483646 w 2340"/>
                  <a:gd name="T27" fmla="*/ 2147483646 h 2680"/>
                  <a:gd name="T28" fmla="*/ 2147483646 w 2340"/>
                  <a:gd name="T29" fmla="*/ 2147483646 h 2680"/>
                  <a:gd name="T30" fmla="*/ 2147483646 w 2340"/>
                  <a:gd name="T31" fmla="*/ 2147483646 h 2680"/>
                  <a:gd name="T32" fmla="*/ 2147483646 w 2340"/>
                  <a:gd name="T33" fmla="*/ 2147483646 h 2680"/>
                  <a:gd name="T34" fmla="*/ 2147483646 w 2340"/>
                  <a:gd name="T35" fmla="*/ 2147483646 h 2680"/>
                  <a:gd name="T36" fmla="*/ 2147483646 w 2340"/>
                  <a:gd name="T37" fmla="*/ 2147483646 h 2680"/>
                  <a:gd name="T38" fmla="*/ 2147483646 w 2340"/>
                  <a:gd name="T39" fmla="*/ 2147483646 h 2680"/>
                  <a:gd name="T40" fmla="*/ 2147483646 w 2340"/>
                  <a:gd name="T41" fmla="*/ 2147483646 h 2680"/>
                  <a:gd name="T42" fmla="*/ 2147483646 w 2340"/>
                  <a:gd name="T43" fmla="*/ 2147483646 h 2680"/>
                  <a:gd name="T44" fmla="*/ 2147483646 w 2340"/>
                  <a:gd name="T45" fmla="*/ 2147483646 h 2680"/>
                  <a:gd name="T46" fmla="*/ 2147483646 w 2340"/>
                  <a:gd name="T47" fmla="*/ 2147483646 h 268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340" h="2680" extrusionOk="0">
                    <a:moveTo>
                      <a:pt x="1273" y="1"/>
                    </a:moveTo>
                    <a:cubicBezTo>
                      <a:pt x="1215" y="1"/>
                      <a:pt x="1159" y="25"/>
                      <a:pt x="1111" y="58"/>
                    </a:cubicBezTo>
                    <a:cubicBezTo>
                      <a:pt x="907" y="203"/>
                      <a:pt x="872" y="486"/>
                      <a:pt x="856" y="736"/>
                    </a:cubicBezTo>
                    <a:cubicBezTo>
                      <a:pt x="759" y="628"/>
                      <a:pt x="656" y="516"/>
                      <a:pt x="523" y="455"/>
                    </a:cubicBezTo>
                    <a:cubicBezTo>
                      <a:pt x="467" y="430"/>
                      <a:pt x="404" y="415"/>
                      <a:pt x="341" y="415"/>
                    </a:cubicBezTo>
                    <a:cubicBezTo>
                      <a:pt x="256" y="415"/>
                      <a:pt x="173" y="442"/>
                      <a:pt x="114" y="502"/>
                    </a:cubicBezTo>
                    <a:cubicBezTo>
                      <a:pt x="1" y="617"/>
                      <a:pt x="16" y="816"/>
                      <a:pt x="105" y="952"/>
                    </a:cubicBezTo>
                    <a:cubicBezTo>
                      <a:pt x="197" y="1094"/>
                      <a:pt x="343" y="1159"/>
                      <a:pt x="469" y="1260"/>
                    </a:cubicBezTo>
                    <a:cubicBezTo>
                      <a:pt x="113" y="1664"/>
                      <a:pt x="362" y="2378"/>
                      <a:pt x="816" y="2582"/>
                    </a:cubicBezTo>
                    <a:cubicBezTo>
                      <a:pt x="949" y="2643"/>
                      <a:pt x="1095" y="2680"/>
                      <a:pt x="1240" y="2680"/>
                    </a:cubicBezTo>
                    <a:cubicBezTo>
                      <a:pt x="1278" y="2680"/>
                      <a:pt x="1315" y="2677"/>
                      <a:pt x="1352" y="2672"/>
                    </a:cubicBezTo>
                    <a:cubicBezTo>
                      <a:pt x="1640" y="2632"/>
                      <a:pt x="1895" y="2411"/>
                      <a:pt x="2011" y="2151"/>
                    </a:cubicBezTo>
                    <a:cubicBezTo>
                      <a:pt x="2027" y="2115"/>
                      <a:pt x="2039" y="2079"/>
                      <a:pt x="2050" y="2044"/>
                    </a:cubicBezTo>
                    <a:cubicBezTo>
                      <a:pt x="2073" y="1966"/>
                      <a:pt x="2075" y="1883"/>
                      <a:pt x="2071" y="1803"/>
                    </a:cubicBezTo>
                    <a:cubicBezTo>
                      <a:pt x="2060" y="1594"/>
                      <a:pt x="1982" y="1435"/>
                      <a:pt x="1834" y="1290"/>
                    </a:cubicBezTo>
                    <a:cubicBezTo>
                      <a:pt x="1976" y="1220"/>
                      <a:pt x="2102" y="1118"/>
                      <a:pt x="2201" y="994"/>
                    </a:cubicBezTo>
                    <a:cubicBezTo>
                      <a:pt x="2278" y="896"/>
                      <a:pt x="2339" y="765"/>
                      <a:pt x="2291" y="652"/>
                    </a:cubicBezTo>
                    <a:cubicBezTo>
                      <a:pt x="2252" y="558"/>
                      <a:pt x="2145" y="505"/>
                      <a:pt x="2044" y="504"/>
                    </a:cubicBezTo>
                    <a:cubicBezTo>
                      <a:pt x="2043" y="504"/>
                      <a:pt x="2041" y="504"/>
                      <a:pt x="2040" y="504"/>
                    </a:cubicBezTo>
                    <a:cubicBezTo>
                      <a:pt x="1940" y="504"/>
                      <a:pt x="1844" y="546"/>
                      <a:pt x="1758" y="599"/>
                    </a:cubicBezTo>
                    <a:cubicBezTo>
                      <a:pt x="1671" y="652"/>
                      <a:pt x="1591" y="715"/>
                      <a:pt x="1502" y="764"/>
                    </a:cubicBezTo>
                    <a:cubicBezTo>
                      <a:pt x="1663" y="554"/>
                      <a:pt x="1645" y="262"/>
                      <a:pt x="1450" y="82"/>
                    </a:cubicBezTo>
                    <a:cubicBezTo>
                      <a:pt x="1405" y="41"/>
                      <a:pt x="1351" y="7"/>
                      <a:pt x="1292" y="2"/>
                    </a:cubicBezTo>
                    <a:cubicBezTo>
                      <a:pt x="1285" y="1"/>
                      <a:pt x="1279" y="1"/>
                      <a:pt x="1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34" name="Google Shape;619;p15">
                <a:extLst>
                  <a:ext uri="{FF2B5EF4-FFF2-40B4-BE49-F238E27FC236}">
                    <a16:creationId xmlns:a16="http://schemas.microsoft.com/office/drawing/2014/main" id="{46161A7F-26D8-42F4-BCD1-7F53BBF9E578}"/>
                  </a:ext>
                </a:extLst>
              </p:cNvPr>
              <p:cNvSpPr/>
              <p:nvPr/>
            </p:nvSpPr>
            <p:spPr>
              <a:xfrm rot="-892429">
                <a:off x="7826442" y="4115744"/>
                <a:ext cx="482223" cy="187661"/>
              </a:xfrm>
              <a:custGeom>
                <a:avLst/>
                <a:gdLst/>
                <a:ahLst/>
                <a:cxnLst/>
                <a:rect l="l" t="t" r="r" b="b"/>
                <a:pathLst>
                  <a:path w="13430" h="5223" extrusionOk="0">
                    <a:moveTo>
                      <a:pt x="1329" y="0"/>
                    </a:moveTo>
                    <a:cubicBezTo>
                      <a:pt x="986" y="0"/>
                      <a:pt x="619" y="41"/>
                      <a:pt x="400" y="297"/>
                    </a:cubicBezTo>
                    <a:cubicBezTo>
                      <a:pt x="120" y="623"/>
                      <a:pt x="1" y="1360"/>
                      <a:pt x="75" y="1765"/>
                    </a:cubicBezTo>
                    <a:cubicBezTo>
                      <a:pt x="236" y="2630"/>
                      <a:pt x="1512" y="2408"/>
                      <a:pt x="2178" y="2513"/>
                    </a:cubicBezTo>
                    <a:cubicBezTo>
                      <a:pt x="3244" y="2678"/>
                      <a:pt x="4304" y="2886"/>
                      <a:pt x="5354" y="3135"/>
                    </a:cubicBezTo>
                    <a:cubicBezTo>
                      <a:pt x="7379" y="3615"/>
                      <a:pt x="9367" y="4248"/>
                      <a:pt x="11295" y="5029"/>
                    </a:cubicBezTo>
                    <a:cubicBezTo>
                      <a:pt x="11530" y="5124"/>
                      <a:pt x="11774" y="5223"/>
                      <a:pt x="12025" y="5223"/>
                    </a:cubicBezTo>
                    <a:cubicBezTo>
                      <a:pt x="12051" y="5223"/>
                      <a:pt x="12076" y="5222"/>
                      <a:pt x="12101" y="5220"/>
                    </a:cubicBezTo>
                    <a:cubicBezTo>
                      <a:pt x="12779" y="5166"/>
                      <a:pt x="13136" y="4411"/>
                      <a:pt x="13357" y="3768"/>
                    </a:cubicBezTo>
                    <a:cubicBezTo>
                      <a:pt x="13393" y="3664"/>
                      <a:pt x="13429" y="3544"/>
                      <a:pt x="13377" y="3445"/>
                    </a:cubicBezTo>
                    <a:cubicBezTo>
                      <a:pt x="13343" y="3378"/>
                      <a:pt x="13275" y="3336"/>
                      <a:pt x="13211" y="3297"/>
                    </a:cubicBezTo>
                    <a:cubicBezTo>
                      <a:pt x="9707" y="1201"/>
                      <a:pt x="5502" y="80"/>
                      <a:pt x="1426" y="1"/>
                    </a:cubicBezTo>
                    <a:cubicBezTo>
                      <a:pt x="1394" y="0"/>
                      <a:pt x="1362" y="0"/>
                      <a:pt x="13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35" name="Google Shape;620;p15">
                <a:extLst>
                  <a:ext uri="{FF2B5EF4-FFF2-40B4-BE49-F238E27FC236}">
                    <a16:creationId xmlns:a16="http://schemas.microsoft.com/office/drawing/2014/main" id="{0BAA90FA-8F2A-4C43-9A69-C7C546F45D18}"/>
                  </a:ext>
                </a:extLst>
              </p:cNvPr>
              <p:cNvSpPr/>
              <p:nvPr/>
            </p:nvSpPr>
            <p:spPr>
              <a:xfrm rot="-892429">
                <a:off x="7886139" y="4223533"/>
                <a:ext cx="405471" cy="323366"/>
              </a:xfrm>
              <a:custGeom>
                <a:avLst/>
                <a:gdLst/>
                <a:ahLst/>
                <a:cxnLst/>
                <a:rect l="l" t="t" r="r" b="b"/>
                <a:pathLst>
                  <a:path w="11277" h="9000" extrusionOk="0">
                    <a:moveTo>
                      <a:pt x="775" y="1"/>
                    </a:moveTo>
                    <a:cubicBezTo>
                      <a:pt x="625" y="1"/>
                      <a:pt x="463" y="19"/>
                      <a:pt x="376" y="144"/>
                    </a:cubicBezTo>
                    <a:cubicBezTo>
                      <a:pt x="314" y="233"/>
                      <a:pt x="299" y="347"/>
                      <a:pt x="288" y="455"/>
                    </a:cubicBezTo>
                    <a:cubicBezTo>
                      <a:pt x="150" y="1668"/>
                      <a:pt x="111" y="2877"/>
                      <a:pt x="82" y="4094"/>
                    </a:cubicBezTo>
                    <a:cubicBezTo>
                      <a:pt x="72" y="4537"/>
                      <a:pt x="67" y="4978"/>
                      <a:pt x="70" y="5420"/>
                    </a:cubicBezTo>
                    <a:cubicBezTo>
                      <a:pt x="71" y="5590"/>
                      <a:pt x="41" y="5732"/>
                      <a:pt x="22" y="5897"/>
                    </a:cubicBezTo>
                    <a:cubicBezTo>
                      <a:pt x="1" y="6100"/>
                      <a:pt x="48" y="6334"/>
                      <a:pt x="73" y="6536"/>
                    </a:cubicBezTo>
                    <a:cubicBezTo>
                      <a:pt x="92" y="6692"/>
                      <a:pt x="121" y="6856"/>
                      <a:pt x="217" y="6982"/>
                    </a:cubicBezTo>
                    <a:cubicBezTo>
                      <a:pt x="321" y="7121"/>
                      <a:pt x="492" y="7192"/>
                      <a:pt x="655" y="7254"/>
                    </a:cubicBezTo>
                    <a:cubicBezTo>
                      <a:pt x="1391" y="7537"/>
                      <a:pt x="2144" y="7762"/>
                      <a:pt x="2902" y="7966"/>
                    </a:cubicBezTo>
                    <a:cubicBezTo>
                      <a:pt x="3827" y="8214"/>
                      <a:pt x="4761" y="8430"/>
                      <a:pt x="5688" y="8677"/>
                    </a:cubicBezTo>
                    <a:cubicBezTo>
                      <a:pt x="6176" y="8807"/>
                      <a:pt x="6762" y="9000"/>
                      <a:pt x="7311" y="9000"/>
                    </a:cubicBezTo>
                    <a:cubicBezTo>
                      <a:pt x="7694" y="9000"/>
                      <a:pt x="8059" y="8906"/>
                      <a:pt x="8359" y="8630"/>
                    </a:cubicBezTo>
                    <a:cubicBezTo>
                      <a:pt x="8681" y="8334"/>
                      <a:pt x="8875" y="7927"/>
                      <a:pt x="9061" y="7532"/>
                    </a:cubicBezTo>
                    <a:lnTo>
                      <a:pt x="10184" y="5145"/>
                    </a:lnTo>
                    <a:cubicBezTo>
                      <a:pt x="10372" y="4748"/>
                      <a:pt x="10559" y="4349"/>
                      <a:pt x="10746" y="3952"/>
                    </a:cubicBezTo>
                    <a:cubicBezTo>
                      <a:pt x="10914" y="3597"/>
                      <a:pt x="11111" y="3248"/>
                      <a:pt x="11254" y="2884"/>
                    </a:cubicBezTo>
                    <a:cubicBezTo>
                      <a:pt x="11265" y="2854"/>
                      <a:pt x="11277" y="2821"/>
                      <a:pt x="11265" y="2790"/>
                    </a:cubicBezTo>
                    <a:cubicBezTo>
                      <a:pt x="11255" y="2765"/>
                      <a:pt x="11231" y="2748"/>
                      <a:pt x="11209" y="2734"/>
                    </a:cubicBezTo>
                    <a:cubicBezTo>
                      <a:pt x="10805" y="2471"/>
                      <a:pt x="10348" y="2304"/>
                      <a:pt x="9894" y="2140"/>
                    </a:cubicBezTo>
                    <a:cubicBezTo>
                      <a:pt x="9235" y="1902"/>
                      <a:pt x="8617" y="1603"/>
                      <a:pt x="7954" y="1377"/>
                    </a:cubicBezTo>
                    <a:cubicBezTo>
                      <a:pt x="7282" y="1149"/>
                      <a:pt x="6595" y="961"/>
                      <a:pt x="5903" y="805"/>
                    </a:cubicBezTo>
                    <a:cubicBezTo>
                      <a:pt x="5015" y="604"/>
                      <a:pt x="4124" y="404"/>
                      <a:pt x="3223" y="264"/>
                    </a:cubicBezTo>
                    <a:cubicBezTo>
                      <a:pt x="2720" y="186"/>
                      <a:pt x="2217" y="103"/>
                      <a:pt x="1711" y="53"/>
                    </a:cubicBezTo>
                    <a:cubicBezTo>
                      <a:pt x="1445" y="26"/>
                      <a:pt x="1180" y="8"/>
                      <a:pt x="915" y="4"/>
                    </a:cubicBezTo>
                    <a:cubicBezTo>
                      <a:pt x="872" y="3"/>
                      <a:pt x="824" y="1"/>
                      <a:pt x="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</p:grpSp>
        <p:grpSp>
          <p:nvGrpSpPr>
            <p:cNvPr id="13" name="Google Shape;621;p15">
              <a:extLst>
                <a:ext uri="{FF2B5EF4-FFF2-40B4-BE49-F238E27FC236}">
                  <a16:creationId xmlns:a16="http://schemas.microsoft.com/office/drawing/2014/main" id="{B7531207-5894-4194-95F3-E81BAB79F3C4}"/>
                </a:ext>
              </a:extLst>
            </p:cNvPr>
            <p:cNvGrpSpPr>
              <a:grpSpLocks/>
            </p:cNvGrpSpPr>
            <p:nvPr/>
          </p:nvGrpSpPr>
          <p:grpSpPr bwMode="auto">
            <a:xfrm rot="462603">
              <a:off x="2091009" y="3100681"/>
              <a:ext cx="299230" cy="321738"/>
              <a:chOff x="8667201" y="2266387"/>
              <a:chExt cx="389754" cy="378681"/>
            </a:xfrm>
          </p:grpSpPr>
          <p:sp>
            <p:nvSpPr>
              <p:cNvPr id="25" name="Google Shape;622;p15">
                <a:extLst>
                  <a:ext uri="{FF2B5EF4-FFF2-40B4-BE49-F238E27FC236}">
                    <a16:creationId xmlns:a16="http://schemas.microsoft.com/office/drawing/2014/main" id="{D9E90E64-C79A-4A46-9BF2-D03325798AC8}"/>
                  </a:ext>
                </a:extLst>
              </p:cNvPr>
              <p:cNvSpPr/>
              <p:nvPr/>
            </p:nvSpPr>
            <p:spPr>
              <a:xfrm>
                <a:off x="8652109" y="2257317"/>
                <a:ext cx="398577" cy="375639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7750" extrusionOk="0">
                    <a:moveTo>
                      <a:pt x="3489" y="0"/>
                    </a:moveTo>
                    <a:cubicBezTo>
                      <a:pt x="3483" y="0"/>
                      <a:pt x="3478" y="4"/>
                      <a:pt x="3475" y="11"/>
                    </a:cubicBezTo>
                    <a:cubicBezTo>
                      <a:pt x="3350" y="271"/>
                      <a:pt x="2826" y="5218"/>
                      <a:pt x="2826" y="5218"/>
                    </a:cubicBezTo>
                    <a:cubicBezTo>
                      <a:pt x="2826" y="5218"/>
                      <a:pt x="595" y="4032"/>
                      <a:pt x="108" y="4032"/>
                    </a:cubicBezTo>
                    <a:cubicBezTo>
                      <a:pt x="34" y="4032"/>
                      <a:pt x="1" y="4060"/>
                      <a:pt x="22" y="4123"/>
                    </a:cubicBezTo>
                    <a:cubicBezTo>
                      <a:pt x="184" y="4604"/>
                      <a:pt x="2826" y="7750"/>
                      <a:pt x="2826" y="7750"/>
                    </a:cubicBezTo>
                    <a:lnTo>
                      <a:pt x="7436" y="6377"/>
                    </a:lnTo>
                    <a:cubicBezTo>
                      <a:pt x="7436" y="6377"/>
                      <a:pt x="8024" y="1403"/>
                      <a:pt x="7436" y="1092"/>
                    </a:cubicBezTo>
                    <a:cubicBezTo>
                      <a:pt x="7413" y="1079"/>
                      <a:pt x="7388" y="1073"/>
                      <a:pt x="7363" y="1073"/>
                    </a:cubicBezTo>
                    <a:cubicBezTo>
                      <a:pt x="6765" y="1073"/>
                      <a:pt x="5783" y="4498"/>
                      <a:pt x="5783" y="4498"/>
                    </a:cubicBezTo>
                    <a:cubicBezTo>
                      <a:pt x="5783" y="4498"/>
                      <a:pt x="3712" y="0"/>
                      <a:pt x="348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26" name="Google Shape;623;p15">
                <a:extLst>
                  <a:ext uri="{FF2B5EF4-FFF2-40B4-BE49-F238E27FC236}">
                    <a16:creationId xmlns:a16="http://schemas.microsoft.com/office/drawing/2014/main" id="{D1F2F2BB-F8D2-4713-B8BC-9C9CF06B7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9779" y="2323259"/>
                <a:ext cx="82613" cy="78728"/>
              </a:xfrm>
              <a:custGeom>
                <a:avLst/>
                <a:gdLst>
                  <a:gd name="T0" fmla="*/ 2147483646 w 1701"/>
                  <a:gd name="T1" fmla="*/ 0 h 1621"/>
                  <a:gd name="T2" fmla="*/ 2147483646 w 1701"/>
                  <a:gd name="T3" fmla="*/ 2147483646 h 1621"/>
                  <a:gd name="T4" fmla="*/ 2147483646 w 1701"/>
                  <a:gd name="T5" fmla="*/ 2147483646 h 1621"/>
                  <a:gd name="T6" fmla="*/ 2147483646 w 1701"/>
                  <a:gd name="T7" fmla="*/ 2147483646 h 1621"/>
                  <a:gd name="T8" fmla="*/ 2147483646 w 1701"/>
                  <a:gd name="T9" fmla="*/ 2147483646 h 1621"/>
                  <a:gd name="T10" fmla="*/ 2147483646 w 1701"/>
                  <a:gd name="T11" fmla="*/ 2147483646 h 1621"/>
                  <a:gd name="T12" fmla="*/ 2147483646 w 1701"/>
                  <a:gd name="T13" fmla="*/ 2147483646 h 1621"/>
                  <a:gd name="T14" fmla="*/ 2147483646 w 1701"/>
                  <a:gd name="T15" fmla="*/ 2147483646 h 1621"/>
                  <a:gd name="T16" fmla="*/ 2147483646 w 1701"/>
                  <a:gd name="T17" fmla="*/ 0 h 16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701" h="1621" extrusionOk="0">
                    <a:moveTo>
                      <a:pt x="407" y="0"/>
                    </a:moveTo>
                    <a:cubicBezTo>
                      <a:pt x="199" y="0"/>
                      <a:pt x="1" y="196"/>
                      <a:pt x="138" y="421"/>
                    </a:cubicBezTo>
                    <a:cubicBezTo>
                      <a:pt x="276" y="647"/>
                      <a:pt x="489" y="836"/>
                      <a:pt x="672" y="1026"/>
                    </a:cubicBezTo>
                    <a:cubicBezTo>
                      <a:pt x="858" y="1218"/>
                      <a:pt x="1071" y="1441"/>
                      <a:pt x="1294" y="1587"/>
                    </a:cubicBezTo>
                    <a:cubicBezTo>
                      <a:pt x="1330" y="1610"/>
                      <a:pt x="1368" y="1620"/>
                      <a:pt x="1406" y="1620"/>
                    </a:cubicBezTo>
                    <a:cubicBezTo>
                      <a:pt x="1562" y="1620"/>
                      <a:pt x="1701" y="1439"/>
                      <a:pt x="1622" y="1286"/>
                    </a:cubicBezTo>
                    <a:cubicBezTo>
                      <a:pt x="1493" y="1029"/>
                      <a:pt x="1266" y="779"/>
                      <a:pt x="1074" y="570"/>
                    </a:cubicBezTo>
                    <a:cubicBezTo>
                      <a:pt x="922" y="404"/>
                      <a:pt x="773" y="191"/>
                      <a:pt x="591" y="59"/>
                    </a:cubicBezTo>
                    <a:cubicBezTo>
                      <a:pt x="535" y="18"/>
                      <a:pt x="470" y="0"/>
                      <a:pt x="407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27" name="Google Shape;624;p15">
                <a:extLst>
                  <a:ext uri="{FF2B5EF4-FFF2-40B4-BE49-F238E27FC236}">
                    <a16:creationId xmlns:a16="http://schemas.microsoft.com/office/drawing/2014/main" id="{46DF0E32-FA31-49A5-986E-45DB0DBA2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19310" y="2266387"/>
                <a:ext cx="28169" cy="90773"/>
              </a:xfrm>
              <a:custGeom>
                <a:avLst/>
                <a:gdLst>
                  <a:gd name="T0" fmla="*/ 2147483646 w 580"/>
                  <a:gd name="T1" fmla="*/ 2147483646 h 1869"/>
                  <a:gd name="T2" fmla="*/ 2147483646 w 580"/>
                  <a:gd name="T3" fmla="*/ 2147483646 h 1869"/>
                  <a:gd name="T4" fmla="*/ 2147483646 w 580"/>
                  <a:gd name="T5" fmla="*/ 2147483646 h 1869"/>
                  <a:gd name="T6" fmla="*/ 2147483646 w 580"/>
                  <a:gd name="T7" fmla="*/ 2147483646 h 1869"/>
                  <a:gd name="T8" fmla="*/ 2147483646 w 580"/>
                  <a:gd name="T9" fmla="*/ 2147483646 h 1869"/>
                  <a:gd name="T10" fmla="*/ 2147483646 w 580"/>
                  <a:gd name="T11" fmla="*/ 2147483646 h 1869"/>
                  <a:gd name="T12" fmla="*/ 2147483646 w 580"/>
                  <a:gd name="T13" fmla="*/ 2147483646 h 1869"/>
                  <a:gd name="T14" fmla="*/ 2147483646 w 580"/>
                  <a:gd name="T15" fmla="*/ 2147483646 h 1869"/>
                  <a:gd name="T16" fmla="*/ 2147483646 w 580"/>
                  <a:gd name="T17" fmla="*/ 2147483646 h 1869"/>
                  <a:gd name="T18" fmla="*/ 2147483646 w 580"/>
                  <a:gd name="T19" fmla="*/ 2147483646 h 1869"/>
                  <a:gd name="T20" fmla="*/ 2147483646 w 580"/>
                  <a:gd name="T21" fmla="*/ 2147483646 h 18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0" h="1869" extrusionOk="0">
                    <a:moveTo>
                      <a:pt x="329" y="1"/>
                    </a:moveTo>
                    <a:cubicBezTo>
                      <a:pt x="1" y="1"/>
                      <a:pt x="58" y="534"/>
                      <a:pt x="52" y="781"/>
                    </a:cubicBezTo>
                    <a:cubicBezTo>
                      <a:pt x="45" y="964"/>
                      <a:pt x="28" y="1166"/>
                      <a:pt x="59" y="1349"/>
                    </a:cubicBezTo>
                    <a:cubicBezTo>
                      <a:pt x="93" y="1561"/>
                      <a:pt x="201" y="1677"/>
                      <a:pt x="332" y="1836"/>
                    </a:cubicBezTo>
                    <a:cubicBezTo>
                      <a:pt x="352" y="1859"/>
                      <a:pt x="373" y="1869"/>
                      <a:pt x="394" y="1869"/>
                    </a:cubicBezTo>
                    <a:cubicBezTo>
                      <a:pt x="440" y="1869"/>
                      <a:pt x="477" y="1816"/>
                      <a:pt x="454" y="1754"/>
                    </a:cubicBezTo>
                    <a:cubicBezTo>
                      <a:pt x="427" y="1673"/>
                      <a:pt x="491" y="1521"/>
                      <a:pt x="502" y="1430"/>
                    </a:cubicBezTo>
                    <a:cubicBezTo>
                      <a:pt x="514" y="1298"/>
                      <a:pt x="514" y="1166"/>
                      <a:pt x="522" y="1034"/>
                    </a:cubicBezTo>
                    <a:cubicBezTo>
                      <a:pt x="532" y="774"/>
                      <a:pt x="559" y="510"/>
                      <a:pt x="572" y="251"/>
                    </a:cubicBezTo>
                    <a:cubicBezTo>
                      <a:pt x="579" y="149"/>
                      <a:pt x="522" y="37"/>
                      <a:pt x="413" y="11"/>
                    </a:cubicBezTo>
                    <a:cubicBezTo>
                      <a:pt x="383" y="4"/>
                      <a:pt x="355" y="1"/>
                      <a:pt x="32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  <p:sp>
          <p:nvSpPr>
            <p:cNvPr id="14" name="Google Shape;625;p15">
              <a:extLst>
                <a:ext uri="{FF2B5EF4-FFF2-40B4-BE49-F238E27FC236}">
                  <a16:creationId xmlns:a16="http://schemas.microsoft.com/office/drawing/2014/main" id="{B9B6E1AC-C32F-4E5B-AF32-47F810AB8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459" y="4524946"/>
              <a:ext cx="172966" cy="148976"/>
            </a:xfrm>
            <a:custGeom>
              <a:avLst/>
              <a:gdLst>
                <a:gd name="T0" fmla="*/ 2147483646 w 5734"/>
                <a:gd name="T1" fmla="*/ 0 h 5078"/>
                <a:gd name="T2" fmla="*/ 2147483646 w 5734"/>
                <a:gd name="T3" fmla="*/ 2147483646 h 5078"/>
                <a:gd name="T4" fmla="*/ 2147483646 w 5734"/>
                <a:gd name="T5" fmla="*/ 2147483646 h 5078"/>
                <a:gd name="T6" fmla="*/ 2147483646 w 5734"/>
                <a:gd name="T7" fmla="*/ 2147483646 h 5078"/>
                <a:gd name="T8" fmla="*/ 2147483646 w 5734"/>
                <a:gd name="T9" fmla="*/ 2147483646 h 5078"/>
                <a:gd name="T10" fmla="*/ 2147483646 w 5734"/>
                <a:gd name="T11" fmla="*/ 2147483646 h 5078"/>
                <a:gd name="T12" fmla="*/ 2147483646 w 5734"/>
                <a:gd name="T13" fmla="*/ 2147483646 h 5078"/>
                <a:gd name="T14" fmla="*/ 2147483646 w 5734"/>
                <a:gd name="T15" fmla="*/ 2147483646 h 5078"/>
                <a:gd name="T16" fmla="*/ 2147483646 w 5734"/>
                <a:gd name="T17" fmla="*/ 2147483646 h 5078"/>
                <a:gd name="T18" fmla="*/ 2147483646 w 5734"/>
                <a:gd name="T19" fmla="*/ 2147483646 h 5078"/>
                <a:gd name="T20" fmla="*/ 2147483646 w 5734"/>
                <a:gd name="T21" fmla="*/ 2147483646 h 5078"/>
                <a:gd name="T22" fmla="*/ 2147483646 w 5734"/>
                <a:gd name="T23" fmla="*/ 2147483646 h 5078"/>
                <a:gd name="T24" fmla="*/ 2147483646 w 5734"/>
                <a:gd name="T25" fmla="*/ 2147483646 h 5078"/>
                <a:gd name="T26" fmla="*/ 2147483646 w 5734"/>
                <a:gd name="T27" fmla="*/ 2147483646 h 5078"/>
                <a:gd name="T28" fmla="*/ 2147483646 w 5734"/>
                <a:gd name="T29" fmla="*/ 2147483646 h 5078"/>
                <a:gd name="T30" fmla="*/ 2147483646 w 5734"/>
                <a:gd name="T31" fmla="*/ 2147483646 h 5078"/>
                <a:gd name="T32" fmla="*/ 2147483646 w 5734"/>
                <a:gd name="T33" fmla="*/ 2147483646 h 5078"/>
                <a:gd name="T34" fmla="*/ 2147483646 w 5734"/>
                <a:gd name="T35" fmla="*/ 2147483646 h 5078"/>
                <a:gd name="T36" fmla="*/ 2147483646 w 5734"/>
                <a:gd name="T37" fmla="*/ 2147483646 h 5078"/>
                <a:gd name="T38" fmla="*/ 2147483646 w 5734"/>
                <a:gd name="T39" fmla="*/ 2147483646 h 5078"/>
                <a:gd name="T40" fmla="*/ 2147483646 w 5734"/>
                <a:gd name="T41" fmla="*/ 2147483646 h 5078"/>
                <a:gd name="T42" fmla="*/ 2147483646 w 5734"/>
                <a:gd name="T43" fmla="*/ 2147483646 h 5078"/>
                <a:gd name="T44" fmla="*/ 2147483646 w 5734"/>
                <a:gd name="T45" fmla="*/ 2147483646 h 5078"/>
                <a:gd name="T46" fmla="*/ 2147483646 w 5734"/>
                <a:gd name="T47" fmla="*/ 0 h 507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4" h="5078" extrusionOk="0">
                  <a:moveTo>
                    <a:pt x="2554" y="0"/>
                  </a:moveTo>
                  <a:cubicBezTo>
                    <a:pt x="1127" y="0"/>
                    <a:pt x="0" y="982"/>
                    <a:pt x="370" y="2554"/>
                  </a:cubicBezTo>
                  <a:cubicBezTo>
                    <a:pt x="376" y="2581"/>
                    <a:pt x="392" y="2593"/>
                    <a:pt x="408" y="2593"/>
                  </a:cubicBezTo>
                  <a:cubicBezTo>
                    <a:pt x="429" y="2593"/>
                    <a:pt x="450" y="2572"/>
                    <a:pt x="447" y="2536"/>
                  </a:cubicBezTo>
                  <a:cubicBezTo>
                    <a:pt x="308" y="1118"/>
                    <a:pt x="1460" y="323"/>
                    <a:pt x="2648" y="323"/>
                  </a:cubicBezTo>
                  <a:cubicBezTo>
                    <a:pt x="3366" y="323"/>
                    <a:pt x="4097" y="614"/>
                    <a:pt x="4563" y="1233"/>
                  </a:cubicBezTo>
                  <a:cubicBezTo>
                    <a:pt x="5441" y="2400"/>
                    <a:pt x="4881" y="4333"/>
                    <a:pt x="3381" y="4641"/>
                  </a:cubicBezTo>
                  <a:cubicBezTo>
                    <a:pt x="3274" y="4663"/>
                    <a:pt x="3168" y="4673"/>
                    <a:pt x="3065" y="4673"/>
                  </a:cubicBezTo>
                  <a:cubicBezTo>
                    <a:pt x="2388" y="4673"/>
                    <a:pt x="1816" y="4217"/>
                    <a:pt x="1659" y="3521"/>
                  </a:cubicBezTo>
                  <a:cubicBezTo>
                    <a:pt x="1587" y="3201"/>
                    <a:pt x="1594" y="2894"/>
                    <a:pt x="1781" y="2606"/>
                  </a:cubicBezTo>
                  <a:cubicBezTo>
                    <a:pt x="1979" y="2316"/>
                    <a:pt x="2252" y="2170"/>
                    <a:pt x="2601" y="2170"/>
                  </a:cubicBezTo>
                  <a:cubicBezTo>
                    <a:pt x="2727" y="2170"/>
                    <a:pt x="2863" y="2189"/>
                    <a:pt x="3009" y="2227"/>
                  </a:cubicBezTo>
                  <a:cubicBezTo>
                    <a:pt x="3681" y="2937"/>
                    <a:pt x="3660" y="3292"/>
                    <a:pt x="2944" y="3292"/>
                  </a:cubicBezTo>
                  <a:cubicBezTo>
                    <a:pt x="2773" y="3292"/>
                    <a:pt x="2562" y="3272"/>
                    <a:pt x="2312" y="3231"/>
                  </a:cubicBezTo>
                  <a:cubicBezTo>
                    <a:pt x="2295" y="3219"/>
                    <a:pt x="2280" y="3213"/>
                    <a:pt x="2268" y="3213"/>
                  </a:cubicBezTo>
                  <a:cubicBezTo>
                    <a:pt x="2209" y="3213"/>
                    <a:pt x="2208" y="3343"/>
                    <a:pt x="2247" y="3389"/>
                  </a:cubicBezTo>
                  <a:cubicBezTo>
                    <a:pt x="2466" y="3645"/>
                    <a:pt x="2714" y="3750"/>
                    <a:pt x="2949" y="3750"/>
                  </a:cubicBezTo>
                  <a:cubicBezTo>
                    <a:pt x="3774" y="3750"/>
                    <a:pt x="4445" y="2460"/>
                    <a:pt x="3141" y="1914"/>
                  </a:cubicBezTo>
                  <a:cubicBezTo>
                    <a:pt x="2909" y="1817"/>
                    <a:pt x="2694" y="1773"/>
                    <a:pt x="2497" y="1773"/>
                  </a:cubicBezTo>
                  <a:cubicBezTo>
                    <a:pt x="1261" y="1773"/>
                    <a:pt x="782" y="3501"/>
                    <a:pt x="1701" y="4480"/>
                  </a:cubicBezTo>
                  <a:cubicBezTo>
                    <a:pt x="2094" y="4898"/>
                    <a:pt x="2569" y="5077"/>
                    <a:pt x="3048" y="5077"/>
                  </a:cubicBezTo>
                  <a:cubicBezTo>
                    <a:pt x="4068" y="5077"/>
                    <a:pt x="5100" y="4260"/>
                    <a:pt x="5355" y="3201"/>
                  </a:cubicBezTo>
                  <a:cubicBezTo>
                    <a:pt x="5733" y="1641"/>
                    <a:pt x="4610" y="304"/>
                    <a:pt x="3104" y="48"/>
                  </a:cubicBezTo>
                  <a:cubicBezTo>
                    <a:pt x="2918" y="16"/>
                    <a:pt x="2734" y="0"/>
                    <a:pt x="2554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grpSp>
          <p:nvGrpSpPr>
            <p:cNvPr id="15" name="Google Shape;626;p15">
              <a:extLst>
                <a:ext uri="{FF2B5EF4-FFF2-40B4-BE49-F238E27FC236}">
                  <a16:creationId xmlns:a16="http://schemas.microsoft.com/office/drawing/2014/main" id="{77EDFF09-F845-4C58-BAFA-C0F430D397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2191" y="4135312"/>
              <a:ext cx="648842" cy="866880"/>
              <a:chOff x="1517975" y="4132611"/>
              <a:chExt cx="698732" cy="933635"/>
            </a:xfrm>
          </p:grpSpPr>
          <p:sp>
            <p:nvSpPr>
              <p:cNvPr id="18" name="Google Shape;627;p15">
                <a:extLst>
                  <a:ext uri="{FF2B5EF4-FFF2-40B4-BE49-F238E27FC236}">
                    <a16:creationId xmlns:a16="http://schemas.microsoft.com/office/drawing/2014/main" id="{3C38F033-3A61-4740-8204-E5F60EC001BD}"/>
                  </a:ext>
                </a:extLst>
              </p:cNvPr>
              <p:cNvSpPr/>
              <p:nvPr/>
            </p:nvSpPr>
            <p:spPr>
              <a:xfrm>
                <a:off x="1597324" y="4490284"/>
                <a:ext cx="138480" cy="138518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19" name="Google Shape;628;p15">
                <a:extLst>
                  <a:ext uri="{FF2B5EF4-FFF2-40B4-BE49-F238E27FC236}">
                    <a16:creationId xmlns:a16="http://schemas.microsoft.com/office/drawing/2014/main" id="{41D5E4D6-DDE5-4F58-B1D6-8769F392B5AB}"/>
                  </a:ext>
                </a:extLst>
              </p:cNvPr>
              <p:cNvSpPr/>
              <p:nvPr/>
            </p:nvSpPr>
            <p:spPr>
              <a:xfrm>
                <a:off x="1933268" y="4188880"/>
                <a:ext cx="105143" cy="106453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algn="ctr" eaLnBrk="1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1350"/>
              </a:p>
            </p:txBody>
          </p:sp>
          <p:sp>
            <p:nvSpPr>
              <p:cNvPr id="20" name="Google Shape;629;p15">
                <a:extLst>
                  <a:ext uri="{FF2B5EF4-FFF2-40B4-BE49-F238E27FC236}">
                    <a16:creationId xmlns:a16="http://schemas.microsoft.com/office/drawing/2014/main" id="{80F833C5-32A7-4209-B98B-EBD74A819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9335" y="4751068"/>
                <a:ext cx="151250" cy="63885"/>
              </a:xfrm>
              <a:custGeom>
                <a:avLst/>
                <a:gdLst>
                  <a:gd name="T0" fmla="*/ 2147483646 w 3137"/>
                  <a:gd name="T1" fmla="*/ 0 h 1325"/>
                  <a:gd name="T2" fmla="*/ 2147483646 w 3137"/>
                  <a:gd name="T3" fmla="*/ 2147483646 h 1325"/>
                  <a:gd name="T4" fmla="*/ 2147483646 w 3137"/>
                  <a:gd name="T5" fmla="*/ 2147483646 h 1325"/>
                  <a:gd name="T6" fmla="*/ 2147483646 w 3137"/>
                  <a:gd name="T7" fmla="*/ 2147483646 h 1325"/>
                  <a:gd name="T8" fmla="*/ 2147483646 w 3137"/>
                  <a:gd name="T9" fmla="*/ 2147483646 h 1325"/>
                  <a:gd name="T10" fmla="*/ 2147483646 w 3137"/>
                  <a:gd name="T11" fmla="*/ 0 h 13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21" name="Google Shape;630;p15">
                <a:extLst>
                  <a:ext uri="{FF2B5EF4-FFF2-40B4-BE49-F238E27FC236}">
                    <a16:creationId xmlns:a16="http://schemas.microsoft.com/office/drawing/2014/main" id="{F64A5E01-3154-4176-BD8C-448A91348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9882" y="4540367"/>
                <a:ext cx="125455" cy="87848"/>
              </a:xfrm>
              <a:custGeom>
                <a:avLst/>
                <a:gdLst>
                  <a:gd name="T0" fmla="*/ 2147483646 w 2602"/>
                  <a:gd name="T1" fmla="*/ 2147483646 h 1822"/>
                  <a:gd name="T2" fmla="*/ 2147483646 w 2602"/>
                  <a:gd name="T3" fmla="*/ 2147483646 h 1822"/>
                  <a:gd name="T4" fmla="*/ 2147483646 w 2602"/>
                  <a:gd name="T5" fmla="*/ 2147483646 h 1822"/>
                  <a:gd name="T6" fmla="*/ 2147483646 w 2602"/>
                  <a:gd name="T7" fmla="*/ 2147483646 h 1822"/>
                  <a:gd name="T8" fmla="*/ 2147483646 w 2602"/>
                  <a:gd name="T9" fmla="*/ 2147483646 h 1822"/>
                  <a:gd name="T10" fmla="*/ 2147483646 w 2602"/>
                  <a:gd name="T11" fmla="*/ 2147483646 h 18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22" name="Google Shape;631;p15">
                <a:extLst>
                  <a:ext uri="{FF2B5EF4-FFF2-40B4-BE49-F238E27FC236}">
                    <a16:creationId xmlns:a16="http://schemas.microsoft.com/office/drawing/2014/main" id="{1FFFD4E8-7CD0-419F-8245-1FB22771B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853" y="4814857"/>
                <a:ext cx="125841" cy="87462"/>
              </a:xfrm>
              <a:custGeom>
                <a:avLst/>
                <a:gdLst>
                  <a:gd name="T0" fmla="*/ 2147483646 w 2610"/>
                  <a:gd name="T1" fmla="*/ 0 h 1814"/>
                  <a:gd name="T2" fmla="*/ 2147483646 w 2610"/>
                  <a:gd name="T3" fmla="*/ 2147483646 h 1814"/>
                  <a:gd name="T4" fmla="*/ 0 w 2610"/>
                  <a:gd name="T5" fmla="*/ 2147483646 h 1814"/>
                  <a:gd name="T6" fmla="*/ 2147483646 w 2610"/>
                  <a:gd name="T7" fmla="*/ 2147483646 h 1814"/>
                  <a:gd name="T8" fmla="*/ 2147483646 w 2610"/>
                  <a:gd name="T9" fmla="*/ 2147483646 h 1814"/>
                  <a:gd name="T10" fmla="*/ 2147483646 w 2610"/>
                  <a:gd name="T11" fmla="*/ 0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23" name="Google Shape;632;p15">
                <a:extLst>
                  <a:ext uri="{FF2B5EF4-FFF2-40B4-BE49-F238E27FC236}">
                    <a16:creationId xmlns:a16="http://schemas.microsoft.com/office/drawing/2014/main" id="{C0869C6E-4601-4A13-8266-A17F0E27D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641" y="4683036"/>
                <a:ext cx="125841" cy="87462"/>
              </a:xfrm>
              <a:custGeom>
                <a:avLst/>
                <a:gdLst>
                  <a:gd name="T0" fmla="*/ 2147483646 w 2610"/>
                  <a:gd name="T1" fmla="*/ 2147483646 h 1814"/>
                  <a:gd name="T2" fmla="*/ 2147483646 w 2610"/>
                  <a:gd name="T3" fmla="*/ 2147483646 h 1814"/>
                  <a:gd name="T4" fmla="*/ 0 w 2610"/>
                  <a:gd name="T5" fmla="*/ 2147483646 h 1814"/>
                  <a:gd name="T6" fmla="*/ 2147483646 w 2610"/>
                  <a:gd name="T7" fmla="*/ 2147483646 h 1814"/>
                  <a:gd name="T8" fmla="*/ 2147483646 w 2610"/>
                  <a:gd name="T9" fmla="*/ 2147483646 h 1814"/>
                  <a:gd name="T10" fmla="*/ 2147483646 w 2610"/>
                  <a:gd name="T11" fmla="*/ 2147483646 h 18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24" name="Google Shape;633;p15">
                <a:extLst>
                  <a:ext uri="{FF2B5EF4-FFF2-40B4-BE49-F238E27FC236}">
                    <a16:creationId xmlns:a16="http://schemas.microsoft.com/office/drawing/2014/main" id="{7457A20E-0220-4C21-A347-1EAF99485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7975" y="4132611"/>
                <a:ext cx="698732" cy="933635"/>
              </a:xfrm>
              <a:custGeom>
                <a:avLst/>
                <a:gdLst>
                  <a:gd name="T0" fmla="*/ 2147483646 w 14492"/>
                  <a:gd name="T1" fmla="*/ 0 h 19364"/>
                  <a:gd name="T2" fmla="*/ 2147483646 w 14492"/>
                  <a:gd name="T3" fmla="*/ 2147483646 h 19364"/>
                  <a:gd name="T4" fmla="*/ 2147483646 w 14492"/>
                  <a:gd name="T5" fmla="*/ 2147483646 h 19364"/>
                  <a:gd name="T6" fmla="*/ 2147483646 w 14492"/>
                  <a:gd name="T7" fmla="*/ 2147483646 h 19364"/>
                  <a:gd name="T8" fmla="*/ 2147483646 w 14492"/>
                  <a:gd name="T9" fmla="*/ 2147483646 h 19364"/>
                  <a:gd name="T10" fmla="*/ 2147483646 w 14492"/>
                  <a:gd name="T11" fmla="*/ 2147483646 h 19364"/>
                  <a:gd name="T12" fmla="*/ 2147483646 w 14492"/>
                  <a:gd name="T13" fmla="*/ 2147483646 h 19364"/>
                  <a:gd name="T14" fmla="*/ 2147483646 w 14492"/>
                  <a:gd name="T15" fmla="*/ 2147483646 h 19364"/>
                  <a:gd name="T16" fmla="*/ 2147483646 w 14492"/>
                  <a:gd name="T17" fmla="*/ 2147483646 h 19364"/>
                  <a:gd name="T18" fmla="*/ 2147483646 w 14492"/>
                  <a:gd name="T19" fmla="*/ 2147483646 h 19364"/>
                  <a:gd name="T20" fmla="*/ 2147483646 w 14492"/>
                  <a:gd name="T21" fmla="*/ 2147483646 h 19364"/>
                  <a:gd name="T22" fmla="*/ 2147483646 w 14492"/>
                  <a:gd name="T23" fmla="*/ 2147483646 h 19364"/>
                  <a:gd name="T24" fmla="*/ 2147483646 w 14492"/>
                  <a:gd name="T25" fmla="*/ 2147483646 h 19364"/>
                  <a:gd name="T26" fmla="*/ 2147483646 w 14492"/>
                  <a:gd name="T27" fmla="*/ 2147483646 h 19364"/>
                  <a:gd name="T28" fmla="*/ 2147483646 w 14492"/>
                  <a:gd name="T29" fmla="*/ 2147483646 h 19364"/>
                  <a:gd name="T30" fmla="*/ 2147483646 w 14492"/>
                  <a:gd name="T31" fmla="*/ 2147483646 h 19364"/>
                  <a:gd name="T32" fmla="*/ 2147483646 w 14492"/>
                  <a:gd name="T33" fmla="*/ 2147483646 h 19364"/>
                  <a:gd name="T34" fmla="*/ 2147483646 w 14492"/>
                  <a:gd name="T35" fmla="*/ 2147483646 h 19364"/>
                  <a:gd name="T36" fmla="*/ 2147483646 w 14492"/>
                  <a:gd name="T37" fmla="*/ 2147483646 h 19364"/>
                  <a:gd name="T38" fmla="*/ 2147483646 w 14492"/>
                  <a:gd name="T39" fmla="*/ 2147483646 h 19364"/>
                  <a:gd name="T40" fmla="*/ 2147483646 w 14492"/>
                  <a:gd name="T41" fmla="*/ 2147483646 h 19364"/>
                  <a:gd name="T42" fmla="*/ 2147483646 w 14492"/>
                  <a:gd name="T43" fmla="*/ 2147483646 h 19364"/>
                  <a:gd name="T44" fmla="*/ 2147483646 w 14492"/>
                  <a:gd name="T45" fmla="*/ 2147483646 h 19364"/>
                  <a:gd name="T46" fmla="*/ 2147483646 w 14492"/>
                  <a:gd name="T47" fmla="*/ 2147483646 h 19364"/>
                  <a:gd name="T48" fmla="*/ 2147483646 w 14492"/>
                  <a:gd name="T49" fmla="*/ 2147483646 h 19364"/>
                  <a:gd name="T50" fmla="*/ 2147483646 w 14492"/>
                  <a:gd name="T51" fmla="*/ 2147483646 h 19364"/>
                  <a:gd name="T52" fmla="*/ 2147483646 w 14492"/>
                  <a:gd name="T53" fmla="*/ 2147483646 h 19364"/>
                  <a:gd name="T54" fmla="*/ 2147483646 w 14492"/>
                  <a:gd name="T55" fmla="*/ 2147483646 h 19364"/>
                  <a:gd name="T56" fmla="*/ 2147483646 w 14492"/>
                  <a:gd name="T57" fmla="*/ 2147483646 h 19364"/>
                  <a:gd name="T58" fmla="*/ 2147483646 w 14492"/>
                  <a:gd name="T59" fmla="*/ 2147483646 h 19364"/>
                  <a:gd name="T60" fmla="*/ 2147483646 w 14492"/>
                  <a:gd name="T61" fmla="*/ 2147483646 h 19364"/>
                  <a:gd name="T62" fmla="*/ 2147483646 w 14492"/>
                  <a:gd name="T63" fmla="*/ 2147483646 h 19364"/>
                  <a:gd name="T64" fmla="*/ 2147483646 w 14492"/>
                  <a:gd name="T65" fmla="*/ 2147483646 h 19364"/>
                  <a:gd name="T66" fmla="*/ 2147483646 w 14492"/>
                  <a:gd name="T67" fmla="*/ 2147483646 h 19364"/>
                  <a:gd name="T68" fmla="*/ 2147483646 w 14492"/>
                  <a:gd name="T69" fmla="*/ 2147483646 h 19364"/>
                  <a:gd name="T70" fmla="*/ 2147483646 w 14492"/>
                  <a:gd name="T71" fmla="*/ 2147483646 h 19364"/>
                  <a:gd name="T72" fmla="*/ 2147483646 w 14492"/>
                  <a:gd name="T73" fmla="*/ 2147483646 h 19364"/>
                  <a:gd name="T74" fmla="*/ 2147483646 w 14492"/>
                  <a:gd name="T75" fmla="*/ 2147483646 h 19364"/>
                  <a:gd name="T76" fmla="*/ 2147483646 w 14492"/>
                  <a:gd name="T77" fmla="*/ 2147483646 h 19364"/>
                  <a:gd name="T78" fmla="*/ 2147483646 w 14492"/>
                  <a:gd name="T79" fmla="*/ 2147483646 h 19364"/>
                  <a:gd name="T80" fmla="*/ 2147483646 w 14492"/>
                  <a:gd name="T81" fmla="*/ 2147483646 h 19364"/>
                  <a:gd name="T82" fmla="*/ 2147483646 w 14492"/>
                  <a:gd name="T83" fmla="*/ 2147483646 h 19364"/>
                  <a:gd name="T84" fmla="*/ 2147483646 w 14492"/>
                  <a:gd name="T85" fmla="*/ 2147483646 h 19364"/>
                  <a:gd name="T86" fmla="*/ 2147483646 w 14492"/>
                  <a:gd name="T87" fmla="*/ 2147483646 h 19364"/>
                  <a:gd name="T88" fmla="*/ 2147483646 w 14492"/>
                  <a:gd name="T89" fmla="*/ 2147483646 h 19364"/>
                  <a:gd name="T90" fmla="*/ 2147483646 w 14492"/>
                  <a:gd name="T91" fmla="*/ 2147483646 h 19364"/>
                  <a:gd name="T92" fmla="*/ 2147483646 w 14492"/>
                  <a:gd name="T93" fmla="*/ 2147483646 h 19364"/>
                  <a:gd name="T94" fmla="*/ 2147483646 w 14492"/>
                  <a:gd name="T95" fmla="*/ 2147483646 h 19364"/>
                  <a:gd name="T96" fmla="*/ 2147483646 w 14492"/>
                  <a:gd name="T97" fmla="*/ 2147483646 h 19364"/>
                  <a:gd name="T98" fmla="*/ 2147483646 w 14492"/>
                  <a:gd name="T99" fmla="*/ 2147483646 h 19364"/>
                  <a:gd name="T100" fmla="*/ 2147483646 w 14492"/>
                  <a:gd name="T101" fmla="*/ 2147483646 h 19364"/>
                  <a:gd name="T102" fmla="*/ 2147483646 w 14492"/>
                  <a:gd name="T103" fmla="*/ 2147483646 h 19364"/>
                  <a:gd name="T104" fmla="*/ 2147483646 w 14492"/>
                  <a:gd name="T105" fmla="*/ 2147483646 h 19364"/>
                  <a:gd name="T106" fmla="*/ 2147483646 w 14492"/>
                  <a:gd name="T107" fmla="*/ 2147483646 h 19364"/>
                  <a:gd name="T108" fmla="*/ 2147483646 w 14492"/>
                  <a:gd name="T109" fmla="*/ 0 h 193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  <p:sp>
          <p:nvSpPr>
            <p:cNvPr id="16" name="Google Shape;634;p15">
              <a:extLst>
                <a:ext uri="{FF2B5EF4-FFF2-40B4-BE49-F238E27FC236}">
                  <a16:creationId xmlns:a16="http://schemas.microsoft.com/office/drawing/2014/main" id="{4D74B59A-AA0A-4CE0-8EA2-C99EB3417E32}"/>
                </a:ext>
              </a:extLst>
            </p:cNvPr>
            <p:cNvSpPr/>
            <p:nvPr/>
          </p:nvSpPr>
          <p:spPr>
            <a:xfrm>
              <a:off x="6992233" y="3214615"/>
              <a:ext cx="336960" cy="335826"/>
            </a:xfrm>
            <a:custGeom>
              <a:avLst/>
              <a:gdLst/>
              <a:ahLst/>
              <a:cxnLst/>
              <a:rect l="l" t="t" r="r" b="b"/>
              <a:pathLst>
                <a:path w="5003" h="4525" extrusionOk="0">
                  <a:moveTo>
                    <a:pt x="3838" y="0"/>
                  </a:moveTo>
                  <a:cubicBezTo>
                    <a:pt x="3629" y="0"/>
                    <a:pt x="3404" y="102"/>
                    <a:pt x="3225" y="232"/>
                  </a:cubicBezTo>
                  <a:cubicBezTo>
                    <a:pt x="2839" y="510"/>
                    <a:pt x="2696" y="1009"/>
                    <a:pt x="2628" y="1466"/>
                  </a:cubicBezTo>
                  <a:lnTo>
                    <a:pt x="2628" y="1466"/>
                  </a:lnTo>
                  <a:cubicBezTo>
                    <a:pt x="2646" y="1300"/>
                    <a:pt x="2358" y="776"/>
                    <a:pt x="2285" y="626"/>
                  </a:cubicBezTo>
                  <a:cubicBezTo>
                    <a:pt x="2170" y="394"/>
                    <a:pt x="2002" y="241"/>
                    <a:pt x="1762" y="124"/>
                  </a:cubicBezTo>
                  <a:cubicBezTo>
                    <a:pt x="1625" y="56"/>
                    <a:pt x="1468" y="11"/>
                    <a:pt x="1318" y="11"/>
                  </a:cubicBezTo>
                  <a:cubicBezTo>
                    <a:pt x="1196" y="11"/>
                    <a:pt x="1079" y="41"/>
                    <a:pt x="981" y="113"/>
                  </a:cubicBezTo>
                  <a:cubicBezTo>
                    <a:pt x="792" y="249"/>
                    <a:pt x="721" y="498"/>
                    <a:pt x="734" y="728"/>
                  </a:cubicBezTo>
                  <a:cubicBezTo>
                    <a:pt x="757" y="1219"/>
                    <a:pt x="1133" y="1671"/>
                    <a:pt x="1609" y="1790"/>
                  </a:cubicBezTo>
                  <a:cubicBezTo>
                    <a:pt x="1113" y="1807"/>
                    <a:pt x="643" y="1901"/>
                    <a:pt x="261" y="2222"/>
                  </a:cubicBezTo>
                  <a:cubicBezTo>
                    <a:pt x="187" y="2286"/>
                    <a:pt x="72" y="2435"/>
                    <a:pt x="48" y="2543"/>
                  </a:cubicBezTo>
                  <a:cubicBezTo>
                    <a:pt x="1" y="2763"/>
                    <a:pt x="48" y="2999"/>
                    <a:pt x="224" y="3141"/>
                  </a:cubicBezTo>
                  <a:cubicBezTo>
                    <a:pt x="397" y="3283"/>
                    <a:pt x="629" y="3330"/>
                    <a:pt x="856" y="3337"/>
                  </a:cubicBezTo>
                  <a:cubicBezTo>
                    <a:pt x="867" y="3337"/>
                    <a:pt x="878" y="3337"/>
                    <a:pt x="890" y="3337"/>
                  </a:cubicBezTo>
                  <a:cubicBezTo>
                    <a:pt x="1088" y="3337"/>
                    <a:pt x="1286" y="3310"/>
                    <a:pt x="1474" y="3253"/>
                  </a:cubicBezTo>
                  <a:cubicBezTo>
                    <a:pt x="1667" y="3195"/>
                    <a:pt x="1832" y="3070"/>
                    <a:pt x="2015" y="3006"/>
                  </a:cubicBezTo>
                  <a:lnTo>
                    <a:pt x="2015" y="3006"/>
                  </a:lnTo>
                  <a:cubicBezTo>
                    <a:pt x="1924" y="3249"/>
                    <a:pt x="1849" y="3476"/>
                    <a:pt x="1843" y="3736"/>
                  </a:cubicBezTo>
                  <a:cubicBezTo>
                    <a:pt x="1836" y="3959"/>
                    <a:pt x="1907" y="4192"/>
                    <a:pt x="2075" y="4341"/>
                  </a:cubicBezTo>
                  <a:cubicBezTo>
                    <a:pt x="2212" y="4463"/>
                    <a:pt x="2395" y="4524"/>
                    <a:pt x="2578" y="4524"/>
                  </a:cubicBezTo>
                  <a:cubicBezTo>
                    <a:pt x="2661" y="4524"/>
                    <a:pt x="2744" y="4512"/>
                    <a:pt x="2822" y="4486"/>
                  </a:cubicBezTo>
                  <a:cubicBezTo>
                    <a:pt x="2907" y="4459"/>
                    <a:pt x="2988" y="4418"/>
                    <a:pt x="3056" y="4365"/>
                  </a:cubicBezTo>
                  <a:cubicBezTo>
                    <a:pt x="3225" y="4236"/>
                    <a:pt x="3320" y="4030"/>
                    <a:pt x="3343" y="3820"/>
                  </a:cubicBezTo>
                  <a:cubicBezTo>
                    <a:pt x="3363" y="3644"/>
                    <a:pt x="3340" y="3469"/>
                    <a:pt x="3289" y="3303"/>
                  </a:cubicBezTo>
                  <a:cubicBezTo>
                    <a:pt x="3242" y="3148"/>
                    <a:pt x="3198" y="3006"/>
                    <a:pt x="3117" y="2861"/>
                  </a:cubicBezTo>
                  <a:lnTo>
                    <a:pt x="3117" y="2861"/>
                  </a:lnTo>
                  <a:cubicBezTo>
                    <a:pt x="3441" y="3070"/>
                    <a:pt x="3677" y="3348"/>
                    <a:pt x="4083" y="3378"/>
                  </a:cubicBezTo>
                  <a:cubicBezTo>
                    <a:pt x="4107" y="3379"/>
                    <a:pt x="4131" y="3380"/>
                    <a:pt x="4155" y="3380"/>
                  </a:cubicBezTo>
                  <a:cubicBezTo>
                    <a:pt x="4458" y="3380"/>
                    <a:pt x="4741" y="3243"/>
                    <a:pt x="4864" y="2948"/>
                  </a:cubicBezTo>
                  <a:cubicBezTo>
                    <a:pt x="5002" y="2610"/>
                    <a:pt x="4837" y="2178"/>
                    <a:pt x="4505" y="2022"/>
                  </a:cubicBezTo>
                  <a:cubicBezTo>
                    <a:pt x="4391" y="1969"/>
                    <a:pt x="4262" y="1944"/>
                    <a:pt x="4137" y="1921"/>
                  </a:cubicBezTo>
                  <a:cubicBezTo>
                    <a:pt x="3998" y="1897"/>
                    <a:pt x="3860" y="1874"/>
                    <a:pt x="3718" y="1847"/>
                  </a:cubicBezTo>
                  <a:cubicBezTo>
                    <a:pt x="4100" y="1627"/>
                    <a:pt x="4363" y="1219"/>
                    <a:pt x="4404" y="779"/>
                  </a:cubicBezTo>
                  <a:cubicBezTo>
                    <a:pt x="4418" y="617"/>
                    <a:pt x="4401" y="444"/>
                    <a:pt x="4323" y="302"/>
                  </a:cubicBezTo>
                  <a:cubicBezTo>
                    <a:pt x="4203" y="83"/>
                    <a:pt x="4026" y="0"/>
                    <a:pt x="38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7" name="Google Shape;635;p15">
              <a:extLst>
                <a:ext uri="{FF2B5EF4-FFF2-40B4-BE49-F238E27FC236}">
                  <a16:creationId xmlns:a16="http://schemas.microsoft.com/office/drawing/2014/main" id="{6E01EF67-E24C-4A65-BB01-B773CC57F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214" y="2452905"/>
              <a:ext cx="185861" cy="107641"/>
            </a:xfrm>
            <a:custGeom>
              <a:avLst/>
              <a:gdLst>
                <a:gd name="T0" fmla="*/ 2147483646 w 5736"/>
                <a:gd name="T1" fmla="*/ 2147483646 h 3322"/>
                <a:gd name="T2" fmla="*/ 2147483646 w 5736"/>
                <a:gd name="T3" fmla="*/ 2147483646 h 3322"/>
                <a:gd name="T4" fmla="*/ 2147483646 w 5736"/>
                <a:gd name="T5" fmla="*/ 2147483646 h 3322"/>
                <a:gd name="T6" fmla="*/ 2147483646 w 5736"/>
                <a:gd name="T7" fmla="*/ 2147483646 h 3322"/>
                <a:gd name="T8" fmla="*/ 2147483646 w 5736"/>
                <a:gd name="T9" fmla="*/ 2147483646 h 3322"/>
                <a:gd name="T10" fmla="*/ 2147483646 w 5736"/>
                <a:gd name="T11" fmla="*/ 2147483646 h 3322"/>
                <a:gd name="T12" fmla="*/ 2147483646 w 5736"/>
                <a:gd name="T13" fmla="*/ 2147483646 h 3322"/>
                <a:gd name="T14" fmla="*/ 2147483646 w 5736"/>
                <a:gd name="T15" fmla="*/ 2147483646 h 3322"/>
                <a:gd name="T16" fmla="*/ 2147483646 w 5736"/>
                <a:gd name="T17" fmla="*/ 2147483646 h 3322"/>
                <a:gd name="T18" fmla="*/ 2147483646 w 5736"/>
                <a:gd name="T19" fmla="*/ 2147483646 h 3322"/>
                <a:gd name="T20" fmla="*/ 2147483646 w 5736"/>
                <a:gd name="T21" fmla="*/ 2147483646 h 3322"/>
                <a:gd name="T22" fmla="*/ 2147483646 w 5736"/>
                <a:gd name="T23" fmla="*/ 2147483646 h 3322"/>
                <a:gd name="T24" fmla="*/ 2147483646 w 5736"/>
                <a:gd name="T25" fmla="*/ 2147483646 h 3322"/>
                <a:gd name="T26" fmla="*/ 2147483646 w 5736"/>
                <a:gd name="T27" fmla="*/ 2147483646 h 3322"/>
                <a:gd name="T28" fmla="*/ 2147483646 w 5736"/>
                <a:gd name="T29" fmla="*/ 2147483646 h 3322"/>
                <a:gd name="T30" fmla="*/ 2147483646 w 5736"/>
                <a:gd name="T31" fmla="*/ 2147483646 h 3322"/>
                <a:gd name="T32" fmla="*/ 2147483646 w 5736"/>
                <a:gd name="T33" fmla="*/ 2147483646 h 3322"/>
                <a:gd name="T34" fmla="*/ 2147483646 w 5736"/>
                <a:gd name="T35" fmla="*/ 2147483646 h 3322"/>
                <a:gd name="T36" fmla="*/ 2147483646 w 5736"/>
                <a:gd name="T37" fmla="*/ 2147483646 h 3322"/>
                <a:gd name="T38" fmla="*/ 2147483646 w 5736"/>
                <a:gd name="T39" fmla="*/ 2147483646 h 3322"/>
                <a:gd name="T40" fmla="*/ 2147483646 w 5736"/>
                <a:gd name="T41" fmla="*/ 2147483646 h 3322"/>
                <a:gd name="T42" fmla="*/ 2147483646 w 5736"/>
                <a:gd name="T43" fmla="*/ 2147483646 h 3322"/>
                <a:gd name="T44" fmla="*/ 2147483646 w 5736"/>
                <a:gd name="T45" fmla="*/ 2147483646 h 3322"/>
                <a:gd name="T46" fmla="*/ 2147483646 w 5736"/>
                <a:gd name="T47" fmla="*/ 2147483646 h 33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736" h="3322" extrusionOk="0">
                  <a:moveTo>
                    <a:pt x="1456" y="289"/>
                  </a:moveTo>
                  <a:cubicBezTo>
                    <a:pt x="2032" y="289"/>
                    <a:pt x="2534" y="879"/>
                    <a:pt x="2778" y="1349"/>
                  </a:cubicBezTo>
                  <a:cubicBezTo>
                    <a:pt x="2792" y="1372"/>
                    <a:pt x="2806" y="1386"/>
                    <a:pt x="2823" y="1389"/>
                  </a:cubicBezTo>
                  <a:cubicBezTo>
                    <a:pt x="2826" y="1391"/>
                    <a:pt x="2830" y="1392"/>
                    <a:pt x="2834" y="1392"/>
                  </a:cubicBezTo>
                  <a:cubicBezTo>
                    <a:pt x="2839" y="1392"/>
                    <a:pt x="2844" y="1391"/>
                    <a:pt x="2849" y="1389"/>
                  </a:cubicBezTo>
                  <a:cubicBezTo>
                    <a:pt x="2853" y="1389"/>
                    <a:pt x="2856" y="1386"/>
                    <a:pt x="2859" y="1383"/>
                  </a:cubicBezTo>
                  <a:lnTo>
                    <a:pt x="2863" y="1383"/>
                  </a:lnTo>
                  <a:cubicBezTo>
                    <a:pt x="3248" y="1157"/>
                    <a:pt x="3548" y="835"/>
                    <a:pt x="3974" y="663"/>
                  </a:cubicBezTo>
                  <a:cubicBezTo>
                    <a:pt x="4137" y="596"/>
                    <a:pt x="4304" y="556"/>
                    <a:pt x="4451" y="556"/>
                  </a:cubicBezTo>
                  <a:cubicBezTo>
                    <a:pt x="4750" y="556"/>
                    <a:pt x="4961" y="727"/>
                    <a:pt x="4863" y="1197"/>
                  </a:cubicBezTo>
                  <a:cubicBezTo>
                    <a:pt x="4752" y="1737"/>
                    <a:pt x="4262" y="2133"/>
                    <a:pt x="3819" y="2414"/>
                  </a:cubicBezTo>
                  <a:cubicBezTo>
                    <a:pt x="3414" y="2670"/>
                    <a:pt x="2940" y="2788"/>
                    <a:pt x="2531" y="3022"/>
                  </a:cubicBezTo>
                  <a:cubicBezTo>
                    <a:pt x="1930" y="2569"/>
                    <a:pt x="1234" y="2058"/>
                    <a:pt x="903" y="1376"/>
                  </a:cubicBezTo>
                  <a:cubicBezTo>
                    <a:pt x="707" y="974"/>
                    <a:pt x="784" y="406"/>
                    <a:pt x="1295" y="305"/>
                  </a:cubicBezTo>
                  <a:cubicBezTo>
                    <a:pt x="1349" y="294"/>
                    <a:pt x="1403" y="289"/>
                    <a:pt x="1456" y="289"/>
                  </a:cubicBezTo>
                  <a:close/>
                  <a:moveTo>
                    <a:pt x="1324" y="1"/>
                  </a:moveTo>
                  <a:cubicBezTo>
                    <a:pt x="992" y="1"/>
                    <a:pt x="692" y="144"/>
                    <a:pt x="524" y="497"/>
                  </a:cubicBezTo>
                  <a:cubicBezTo>
                    <a:pt x="0" y="1586"/>
                    <a:pt x="1683" y="2748"/>
                    <a:pt x="2390" y="3278"/>
                  </a:cubicBezTo>
                  <a:cubicBezTo>
                    <a:pt x="2429" y="3309"/>
                    <a:pt x="2473" y="3322"/>
                    <a:pt x="2515" y="3322"/>
                  </a:cubicBezTo>
                  <a:cubicBezTo>
                    <a:pt x="2555" y="3322"/>
                    <a:pt x="2593" y="3310"/>
                    <a:pt x="2623" y="3292"/>
                  </a:cubicBezTo>
                  <a:cubicBezTo>
                    <a:pt x="3715" y="3208"/>
                    <a:pt x="5735" y="1968"/>
                    <a:pt x="5218" y="683"/>
                  </a:cubicBezTo>
                  <a:cubicBezTo>
                    <a:pt x="5079" y="337"/>
                    <a:pt x="4787" y="201"/>
                    <a:pt x="4452" y="201"/>
                  </a:cubicBezTo>
                  <a:cubicBezTo>
                    <a:pt x="3854" y="201"/>
                    <a:pt x="3116" y="636"/>
                    <a:pt x="2856" y="1096"/>
                  </a:cubicBezTo>
                  <a:cubicBezTo>
                    <a:pt x="2686" y="510"/>
                    <a:pt x="1949" y="1"/>
                    <a:pt x="132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594" name="Google Shape;594;p15"/>
          <p:cNvSpPr txBox="1">
            <a:spLocks noGrp="1"/>
          </p:cNvSpPr>
          <p:nvPr>
            <p:ph type="title"/>
          </p:nvPr>
        </p:nvSpPr>
        <p:spPr>
          <a:xfrm>
            <a:off x="2073700" y="3734767"/>
            <a:ext cx="49965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40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595" name="Google Shape;595;p15"/>
          <p:cNvSpPr txBox="1">
            <a:spLocks noGrp="1"/>
          </p:cNvSpPr>
          <p:nvPr>
            <p:ph type="subTitle" idx="1"/>
          </p:nvPr>
        </p:nvSpPr>
        <p:spPr>
          <a:xfrm>
            <a:off x="3031050" y="4734500"/>
            <a:ext cx="3081900" cy="791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5"/>
          <p:cNvSpPr txBox="1">
            <a:spLocks noGrp="1"/>
          </p:cNvSpPr>
          <p:nvPr>
            <p:ph type="title" idx="2"/>
          </p:nvPr>
        </p:nvSpPr>
        <p:spPr>
          <a:xfrm>
            <a:off x="2920200" y="1584533"/>
            <a:ext cx="3303600" cy="1494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33598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0;p16">
            <a:extLst>
              <a:ext uri="{FF2B5EF4-FFF2-40B4-BE49-F238E27FC236}">
                <a16:creationId xmlns:a16="http://schemas.microsoft.com/office/drawing/2014/main" id="{18A2068D-53CC-4F90-8011-761B32BE067B}"/>
              </a:ext>
            </a:extLst>
          </p:cNvPr>
          <p:cNvSpPr/>
          <p:nvPr/>
        </p:nvSpPr>
        <p:spPr>
          <a:xfrm>
            <a:off x="8504635" y="1873250"/>
            <a:ext cx="395288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6" name="Google Shape;641;p16">
            <a:extLst>
              <a:ext uri="{FF2B5EF4-FFF2-40B4-BE49-F238E27FC236}">
                <a16:creationId xmlns:a16="http://schemas.microsoft.com/office/drawing/2014/main" id="{5DC8AD16-D73E-452B-8641-F67422B09ACC}"/>
              </a:ext>
            </a:extLst>
          </p:cNvPr>
          <p:cNvSpPr>
            <a:spLocks/>
          </p:cNvSpPr>
          <p:nvPr/>
        </p:nvSpPr>
        <p:spPr bwMode="auto">
          <a:xfrm rot="19510809">
            <a:off x="4968478" y="758825"/>
            <a:ext cx="738188" cy="896938"/>
          </a:xfrm>
          <a:custGeom>
            <a:avLst/>
            <a:gdLst>
              <a:gd name="T0" fmla="*/ 2147483646 w 12626"/>
              <a:gd name="T1" fmla="*/ 2147483646 h 12209"/>
              <a:gd name="T2" fmla="*/ 2147483646 w 12626"/>
              <a:gd name="T3" fmla="*/ 2147483646 h 12209"/>
              <a:gd name="T4" fmla="*/ 2147483646 w 12626"/>
              <a:gd name="T5" fmla="*/ 2147483646 h 12209"/>
              <a:gd name="T6" fmla="*/ 2147483646 w 12626"/>
              <a:gd name="T7" fmla="*/ 2147483646 h 12209"/>
              <a:gd name="T8" fmla="*/ 2147483646 w 12626"/>
              <a:gd name="T9" fmla="*/ 2147483646 h 12209"/>
              <a:gd name="T10" fmla="*/ 2147483646 w 12626"/>
              <a:gd name="T11" fmla="*/ 2147483646 h 12209"/>
              <a:gd name="T12" fmla="*/ 2147483646 w 12626"/>
              <a:gd name="T13" fmla="*/ 2147483646 h 12209"/>
              <a:gd name="T14" fmla="*/ 2147483646 w 12626"/>
              <a:gd name="T15" fmla="*/ 2147483646 h 12209"/>
              <a:gd name="T16" fmla="*/ 2147483646 w 12626"/>
              <a:gd name="T17" fmla="*/ 2147483646 h 12209"/>
              <a:gd name="T18" fmla="*/ 2147483646 w 12626"/>
              <a:gd name="T19" fmla="*/ 2147483646 h 12209"/>
              <a:gd name="T20" fmla="*/ 2147483646 w 12626"/>
              <a:gd name="T21" fmla="*/ 2147483646 h 12209"/>
              <a:gd name="T22" fmla="*/ 2147483646 w 12626"/>
              <a:gd name="T23" fmla="*/ 2147483646 h 12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" name="Google Shape;642;p16">
            <a:extLst>
              <a:ext uri="{FF2B5EF4-FFF2-40B4-BE49-F238E27FC236}">
                <a16:creationId xmlns:a16="http://schemas.microsoft.com/office/drawing/2014/main" id="{21B1DFEA-5EAE-4004-BDA7-5C0FB529DF4F}"/>
              </a:ext>
            </a:extLst>
          </p:cNvPr>
          <p:cNvSpPr/>
          <p:nvPr/>
        </p:nvSpPr>
        <p:spPr>
          <a:xfrm>
            <a:off x="366713" y="425450"/>
            <a:ext cx="394097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8" name="Google Shape;643;p16">
            <a:extLst>
              <a:ext uri="{FF2B5EF4-FFF2-40B4-BE49-F238E27FC236}">
                <a16:creationId xmlns:a16="http://schemas.microsoft.com/office/drawing/2014/main" id="{2C3A5E09-67BA-47AF-B89F-DC94E22E718A}"/>
              </a:ext>
            </a:extLst>
          </p:cNvPr>
          <p:cNvSpPr>
            <a:spLocks/>
          </p:cNvSpPr>
          <p:nvPr/>
        </p:nvSpPr>
        <p:spPr bwMode="auto">
          <a:xfrm rot="4884482">
            <a:off x="358180" y="1902818"/>
            <a:ext cx="411163" cy="434578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9" name="Google Shape;644;p16">
            <a:extLst>
              <a:ext uri="{FF2B5EF4-FFF2-40B4-BE49-F238E27FC236}">
                <a16:creationId xmlns:a16="http://schemas.microsoft.com/office/drawing/2014/main" id="{667FEB61-8CC1-46BB-8D34-698045B0CC4E}"/>
              </a:ext>
            </a:extLst>
          </p:cNvPr>
          <p:cNvGrpSpPr>
            <a:grpSpLocks/>
          </p:cNvGrpSpPr>
          <p:nvPr/>
        </p:nvGrpSpPr>
        <p:grpSpPr bwMode="auto">
          <a:xfrm>
            <a:off x="6413898" y="274638"/>
            <a:ext cx="697706" cy="889000"/>
            <a:chOff x="984375" y="2346230"/>
            <a:chExt cx="468336" cy="446495"/>
          </a:xfrm>
        </p:grpSpPr>
        <p:sp>
          <p:nvSpPr>
            <p:cNvPr id="10" name="Google Shape;645;p16">
              <a:extLst>
                <a:ext uri="{FF2B5EF4-FFF2-40B4-BE49-F238E27FC236}">
                  <a16:creationId xmlns:a16="http://schemas.microsoft.com/office/drawing/2014/main" id="{1AC30A75-0ECE-4FE4-BF1B-84E984810796}"/>
                </a:ext>
              </a:extLst>
            </p:cNvPr>
            <p:cNvSpPr/>
            <p:nvPr/>
          </p:nvSpPr>
          <p:spPr>
            <a:xfrm>
              <a:off x="1139421" y="2346230"/>
              <a:ext cx="313290" cy="368358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" name="Google Shape;646;p16">
              <a:extLst>
                <a:ext uri="{FF2B5EF4-FFF2-40B4-BE49-F238E27FC236}">
                  <a16:creationId xmlns:a16="http://schemas.microsoft.com/office/drawing/2014/main" id="{1F96DA70-DC1C-4756-8322-E64A28193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2147483646 w 1680"/>
                <a:gd name="T1" fmla="*/ 2147483646 h 1745"/>
                <a:gd name="T2" fmla="*/ 2147483646 w 1680"/>
                <a:gd name="T3" fmla="*/ 2147483646 h 1745"/>
                <a:gd name="T4" fmla="*/ 2147483646 w 1680"/>
                <a:gd name="T5" fmla="*/ 2147483646 h 1745"/>
                <a:gd name="T6" fmla="*/ 2147483646 w 1680"/>
                <a:gd name="T7" fmla="*/ 2147483646 h 1745"/>
                <a:gd name="T8" fmla="*/ 2147483646 w 1680"/>
                <a:gd name="T9" fmla="*/ 2147483646 h 1745"/>
                <a:gd name="T10" fmla="*/ 2147483646 w 1680"/>
                <a:gd name="T11" fmla="*/ 2147483646 h 1745"/>
                <a:gd name="T12" fmla="*/ 2147483646 w 1680"/>
                <a:gd name="T13" fmla="*/ 2147483646 h 1745"/>
                <a:gd name="T14" fmla="*/ 2147483646 w 1680"/>
                <a:gd name="T15" fmla="*/ 2147483646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647;p16">
              <a:extLst>
                <a:ext uri="{FF2B5EF4-FFF2-40B4-BE49-F238E27FC236}">
                  <a16:creationId xmlns:a16="http://schemas.microsoft.com/office/drawing/2014/main" id="{D9F5B000-B0A6-4D6B-B573-3CC3F977C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2147483646 w 1822"/>
                <a:gd name="T1" fmla="*/ 0 h 1307"/>
                <a:gd name="T2" fmla="*/ 2147483646 w 1822"/>
                <a:gd name="T3" fmla="*/ 2147483646 h 1307"/>
                <a:gd name="T4" fmla="*/ 2147483646 w 1822"/>
                <a:gd name="T5" fmla="*/ 2147483646 h 1307"/>
                <a:gd name="T6" fmla="*/ 2147483646 w 1822"/>
                <a:gd name="T7" fmla="*/ 2147483646 h 1307"/>
                <a:gd name="T8" fmla="*/ 2147483646 w 1822"/>
                <a:gd name="T9" fmla="*/ 2147483646 h 1307"/>
                <a:gd name="T10" fmla="*/ 2147483646 w 1822"/>
                <a:gd name="T11" fmla="*/ 2147483646 h 1307"/>
                <a:gd name="T12" fmla="*/ 2147483646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648;p16">
              <a:extLst>
                <a:ext uri="{FF2B5EF4-FFF2-40B4-BE49-F238E27FC236}">
                  <a16:creationId xmlns:a16="http://schemas.microsoft.com/office/drawing/2014/main" id="{69620B0D-06F4-49E9-A9B5-404CCE714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2147483646 w 6401"/>
                <a:gd name="T1" fmla="*/ 0 h 8270"/>
                <a:gd name="T2" fmla="*/ 2147483646 w 6401"/>
                <a:gd name="T3" fmla="*/ 2147483646 h 8270"/>
                <a:gd name="T4" fmla="*/ 2147483646 w 6401"/>
                <a:gd name="T5" fmla="*/ 2147483646 h 8270"/>
                <a:gd name="T6" fmla="*/ 2147483646 w 6401"/>
                <a:gd name="T7" fmla="*/ 2147483646 h 8270"/>
                <a:gd name="T8" fmla="*/ 2147483646 w 6401"/>
                <a:gd name="T9" fmla="*/ 2147483646 h 8270"/>
                <a:gd name="T10" fmla="*/ 2147483646 w 6401"/>
                <a:gd name="T11" fmla="*/ 2147483646 h 8270"/>
                <a:gd name="T12" fmla="*/ 2147483646 w 6401"/>
                <a:gd name="T13" fmla="*/ 2147483646 h 8270"/>
                <a:gd name="T14" fmla="*/ 2147483646 w 6401"/>
                <a:gd name="T15" fmla="*/ 2147483646 h 8270"/>
                <a:gd name="T16" fmla="*/ 2147483646 w 6401"/>
                <a:gd name="T17" fmla="*/ 2147483646 h 8270"/>
                <a:gd name="T18" fmla="*/ 2147483646 w 6401"/>
                <a:gd name="T19" fmla="*/ 2147483646 h 8270"/>
                <a:gd name="T20" fmla="*/ 2147483646 w 6401"/>
                <a:gd name="T21" fmla="*/ 2147483646 h 8270"/>
                <a:gd name="T22" fmla="*/ 2147483646 w 6401"/>
                <a:gd name="T23" fmla="*/ 2147483646 h 8270"/>
                <a:gd name="T24" fmla="*/ 2147483646 w 6401"/>
                <a:gd name="T25" fmla="*/ 2147483646 h 8270"/>
                <a:gd name="T26" fmla="*/ 2147483646 w 6401"/>
                <a:gd name="T27" fmla="*/ 2147483646 h 8270"/>
                <a:gd name="T28" fmla="*/ 2147483646 w 6401"/>
                <a:gd name="T29" fmla="*/ 2147483646 h 8270"/>
                <a:gd name="T30" fmla="*/ 2147483646 w 6401"/>
                <a:gd name="T31" fmla="*/ 2147483646 h 8270"/>
                <a:gd name="T32" fmla="*/ 2147483646 w 6401"/>
                <a:gd name="T33" fmla="*/ 2147483646 h 8270"/>
                <a:gd name="T34" fmla="*/ 2147483646 w 6401"/>
                <a:gd name="T35" fmla="*/ 2147483646 h 8270"/>
                <a:gd name="T36" fmla="*/ 2147483646 w 6401"/>
                <a:gd name="T37" fmla="*/ 2147483646 h 8270"/>
                <a:gd name="T38" fmla="*/ 2147483646 w 6401"/>
                <a:gd name="T39" fmla="*/ 2147483646 h 8270"/>
                <a:gd name="T40" fmla="*/ 2147483646 w 6401"/>
                <a:gd name="T41" fmla="*/ 2147483646 h 8270"/>
                <a:gd name="T42" fmla="*/ 2147483646 w 6401"/>
                <a:gd name="T43" fmla="*/ 2147483646 h 8270"/>
                <a:gd name="T44" fmla="*/ 2147483646 w 6401"/>
                <a:gd name="T45" fmla="*/ 2147483646 h 8270"/>
                <a:gd name="T46" fmla="*/ 2147483646 w 6401"/>
                <a:gd name="T47" fmla="*/ 2147483646 h 8270"/>
                <a:gd name="T48" fmla="*/ 2147483646 w 6401"/>
                <a:gd name="T49" fmla="*/ 2147483646 h 8270"/>
                <a:gd name="T50" fmla="*/ 2147483646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14" name="Google Shape;649;p16">
            <a:extLst>
              <a:ext uri="{FF2B5EF4-FFF2-40B4-BE49-F238E27FC236}">
                <a16:creationId xmlns:a16="http://schemas.microsoft.com/office/drawing/2014/main" id="{DBB1D821-0F60-4B36-BFC0-0F57C9C26FBF}"/>
              </a:ext>
            </a:extLst>
          </p:cNvPr>
          <p:cNvGrpSpPr>
            <a:grpSpLocks/>
          </p:cNvGrpSpPr>
          <p:nvPr/>
        </p:nvGrpSpPr>
        <p:grpSpPr bwMode="auto">
          <a:xfrm rot="1036574" flipH="1">
            <a:off x="7642622" y="504826"/>
            <a:ext cx="1214438" cy="981075"/>
            <a:chOff x="478326" y="2825649"/>
            <a:chExt cx="1012293" cy="613511"/>
          </a:xfrm>
        </p:grpSpPr>
        <p:sp>
          <p:nvSpPr>
            <p:cNvPr id="15" name="Google Shape;650;p16">
              <a:extLst>
                <a:ext uri="{FF2B5EF4-FFF2-40B4-BE49-F238E27FC236}">
                  <a16:creationId xmlns:a16="http://schemas.microsoft.com/office/drawing/2014/main" id="{5C923ACA-F3A5-4E2B-A3B9-8760C25FC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651;p16">
              <a:extLst>
                <a:ext uri="{FF2B5EF4-FFF2-40B4-BE49-F238E27FC236}">
                  <a16:creationId xmlns:a16="http://schemas.microsoft.com/office/drawing/2014/main" id="{E178991A-C52D-4567-8C77-F008E8C05A68}"/>
                </a:ext>
              </a:extLst>
            </p:cNvPr>
            <p:cNvSpPr/>
            <p:nvPr/>
          </p:nvSpPr>
          <p:spPr>
            <a:xfrm>
              <a:off x="484642" y="2823933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7" name="Google Shape;652;p16">
              <a:extLst>
                <a:ext uri="{FF2B5EF4-FFF2-40B4-BE49-F238E27FC236}">
                  <a16:creationId xmlns:a16="http://schemas.microsoft.com/office/drawing/2014/main" id="{6421AB5D-1C40-498A-9EDB-7D7F5B322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653;p16">
              <a:extLst>
                <a:ext uri="{FF2B5EF4-FFF2-40B4-BE49-F238E27FC236}">
                  <a16:creationId xmlns:a16="http://schemas.microsoft.com/office/drawing/2014/main" id="{F1DD8E4D-78D4-4012-A230-29A4F4B54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654;p16">
              <a:extLst>
                <a:ext uri="{FF2B5EF4-FFF2-40B4-BE49-F238E27FC236}">
                  <a16:creationId xmlns:a16="http://schemas.microsoft.com/office/drawing/2014/main" id="{5D8783AE-A99A-4021-9798-A996710F2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20" name="Google Shape;655;p16">
            <a:extLst>
              <a:ext uri="{FF2B5EF4-FFF2-40B4-BE49-F238E27FC236}">
                <a16:creationId xmlns:a16="http://schemas.microsoft.com/office/drawing/2014/main" id="{6DCFAC40-4339-440F-A0B5-5315D43F259C}"/>
              </a:ext>
            </a:extLst>
          </p:cNvPr>
          <p:cNvGrpSpPr>
            <a:grpSpLocks/>
          </p:cNvGrpSpPr>
          <p:nvPr/>
        </p:nvGrpSpPr>
        <p:grpSpPr bwMode="auto">
          <a:xfrm rot="21135062">
            <a:off x="942975" y="673100"/>
            <a:ext cx="1239441" cy="1676400"/>
            <a:chOff x="918850" y="1629150"/>
            <a:chExt cx="442250" cy="453124"/>
          </a:xfrm>
        </p:grpSpPr>
        <p:sp>
          <p:nvSpPr>
            <p:cNvPr id="21" name="Google Shape;656;p16">
              <a:extLst>
                <a:ext uri="{FF2B5EF4-FFF2-40B4-BE49-F238E27FC236}">
                  <a16:creationId xmlns:a16="http://schemas.microsoft.com/office/drawing/2014/main" id="{2B71144D-F413-43F9-8101-F65C59623F8F}"/>
                </a:ext>
              </a:extLst>
            </p:cNvPr>
            <p:cNvSpPr/>
            <p:nvPr/>
          </p:nvSpPr>
          <p:spPr>
            <a:xfrm>
              <a:off x="1013787" y="1738400"/>
              <a:ext cx="268069" cy="245442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2" name="Google Shape;657;p16">
              <a:extLst>
                <a:ext uri="{FF2B5EF4-FFF2-40B4-BE49-F238E27FC236}">
                  <a16:creationId xmlns:a16="http://schemas.microsoft.com/office/drawing/2014/main" id="{A1299950-2CC2-4531-BA29-F5FCC5D87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658;p16">
              <a:extLst>
                <a:ext uri="{FF2B5EF4-FFF2-40B4-BE49-F238E27FC236}">
                  <a16:creationId xmlns:a16="http://schemas.microsoft.com/office/drawing/2014/main" id="{29F8ABB0-314B-45EB-A673-6230E32BF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659;p16">
              <a:extLst>
                <a:ext uri="{FF2B5EF4-FFF2-40B4-BE49-F238E27FC236}">
                  <a16:creationId xmlns:a16="http://schemas.microsoft.com/office/drawing/2014/main" id="{D8C4895F-9D86-4A3A-9018-2F2E83929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660;p16">
              <a:extLst>
                <a:ext uri="{FF2B5EF4-FFF2-40B4-BE49-F238E27FC236}">
                  <a16:creationId xmlns:a16="http://schemas.microsoft.com/office/drawing/2014/main" id="{E2D770B5-6706-4E7B-ABC7-D5C0FA57C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661;p16">
              <a:extLst>
                <a:ext uri="{FF2B5EF4-FFF2-40B4-BE49-F238E27FC236}">
                  <a16:creationId xmlns:a16="http://schemas.microsoft.com/office/drawing/2014/main" id="{85866281-19FD-401C-85F4-D2374D264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662;p16">
              <a:extLst>
                <a:ext uri="{FF2B5EF4-FFF2-40B4-BE49-F238E27FC236}">
                  <a16:creationId xmlns:a16="http://schemas.microsoft.com/office/drawing/2014/main" id="{9B9A3E4A-0D53-4324-8273-3DB803518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663;p16">
              <a:extLst>
                <a:ext uri="{FF2B5EF4-FFF2-40B4-BE49-F238E27FC236}">
                  <a16:creationId xmlns:a16="http://schemas.microsoft.com/office/drawing/2014/main" id="{4F4D52D7-2A69-4BAC-9EBC-978882BF9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664;p16">
              <a:extLst>
                <a:ext uri="{FF2B5EF4-FFF2-40B4-BE49-F238E27FC236}">
                  <a16:creationId xmlns:a16="http://schemas.microsoft.com/office/drawing/2014/main" id="{1EB075FD-E7BC-459B-9164-D9A1C199D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665;p16">
              <a:extLst>
                <a:ext uri="{FF2B5EF4-FFF2-40B4-BE49-F238E27FC236}">
                  <a16:creationId xmlns:a16="http://schemas.microsoft.com/office/drawing/2014/main" id="{2C33865B-EB0C-43D8-92F5-6E35AE74B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666;p16">
              <a:extLst>
                <a:ext uri="{FF2B5EF4-FFF2-40B4-BE49-F238E27FC236}">
                  <a16:creationId xmlns:a16="http://schemas.microsoft.com/office/drawing/2014/main" id="{CFE1D6D8-CFA3-4DA6-9F3B-9120E887B27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667;p16">
              <a:extLst>
                <a:ext uri="{FF2B5EF4-FFF2-40B4-BE49-F238E27FC236}">
                  <a16:creationId xmlns:a16="http://schemas.microsoft.com/office/drawing/2014/main" id="{F35E539E-908A-41CD-B4FF-97F25A637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3" name="Google Shape;668;p16">
            <a:extLst>
              <a:ext uri="{FF2B5EF4-FFF2-40B4-BE49-F238E27FC236}">
                <a16:creationId xmlns:a16="http://schemas.microsoft.com/office/drawing/2014/main" id="{4AA6F399-0CC1-4E0E-AD6D-F93AE6FE694B}"/>
              </a:ext>
            </a:extLst>
          </p:cNvPr>
          <p:cNvSpPr>
            <a:spLocks/>
          </p:cNvSpPr>
          <p:nvPr/>
        </p:nvSpPr>
        <p:spPr bwMode="auto">
          <a:xfrm>
            <a:off x="7223523" y="1543050"/>
            <a:ext cx="248840" cy="330200"/>
          </a:xfrm>
          <a:custGeom>
            <a:avLst/>
            <a:gdLst>
              <a:gd name="T0" fmla="*/ 2147483646 w 6430"/>
              <a:gd name="T1" fmla="*/ 2147483646 h 6358"/>
              <a:gd name="T2" fmla="*/ 2147483646 w 6430"/>
              <a:gd name="T3" fmla="*/ 2147483646 h 6358"/>
              <a:gd name="T4" fmla="*/ 2147483646 w 6430"/>
              <a:gd name="T5" fmla="*/ 2147483646 h 6358"/>
              <a:gd name="T6" fmla="*/ 2147483646 w 6430"/>
              <a:gd name="T7" fmla="*/ 2147483646 h 6358"/>
              <a:gd name="T8" fmla="*/ 2147483646 w 6430"/>
              <a:gd name="T9" fmla="*/ 2147483646 h 6358"/>
              <a:gd name="T10" fmla="*/ 2147483646 w 6430"/>
              <a:gd name="T11" fmla="*/ 2147483646 h 6358"/>
              <a:gd name="T12" fmla="*/ 2147483646 w 6430"/>
              <a:gd name="T13" fmla="*/ 2147483646 h 6358"/>
              <a:gd name="T14" fmla="*/ 2147483646 w 6430"/>
              <a:gd name="T15" fmla="*/ 2147483646 h 6358"/>
              <a:gd name="T16" fmla="*/ 2147483646 w 6430"/>
              <a:gd name="T17" fmla="*/ 2147483646 h 6358"/>
              <a:gd name="T18" fmla="*/ 2147483646 w 6430"/>
              <a:gd name="T19" fmla="*/ 2147483646 h 6358"/>
              <a:gd name="T20" fmla="*/ 2147483646 w 6430"/>
              <a:gd name="T21" fmla="*/ 2147483646 h 6358"/>
              <a:gd name="T22" fmla="*/ 2147483646 w 6430"/>
              <a:gd name="T23" fmla="*/ 2147483646 h 6358"/>
              <a:gd name="T24" fmla="*/ 2147483646 w 6430"/>
              <a:gd name="T25" fmla="*/ 2147483646 h 6358"/>
              <a:gd name="T26" fmla="*/ 2147483646 w 6430"/>
              <a:gd name="T27" fmla="*/ 2147483646 h 6358"/>
              <a:gd name="T28" fmla="*/ 2147483646 w 6430"/>
              <a:gd name="T29" fmla="*/ 2147483646 h 6358"/>
              <a:gd name="T30" fmla="*/ 2147483646 w 6430"/>
              <a:gd name="T31" fmla="*/ 2147483646 h 6358"/>
              <a:gd name="T32" fmla="*/ 2147483646 w 6430"/>
              <a:gd name="T33" fmla="*/ 2147483646 h 6358"/>
              <a:gd name="T34" fmla="*/ 2147483646 w 6430"/>
              <a:gd name="T35" fmla="*/ 2147483646 h 6358"/>
              <a:gd name="T36" fmla="*/ 2147483646 w 6430"/>
              <a:gd name="T37" fmla="*/ 2147483646 h 6358"/>
              <a:gd name="T38" fmla="*/ 2147483646 w 6430"/>
              <a:gd name="T39" fmla="*/ 2147483646 h 6358"/>
              <a:gd name="T40" fmla="*/ 2147483646 w 6430"/>
              <a:gd name="T41" fmla="*/ 2147483646 h 6358"/>
              <a:gd name="T42" fmla="*/ 2147483646 w 6430"/>
              <a:gd name="T43" fmla="*/ 2147483646 h 6358"/>
              <a:gd name="T44" fmla="*/ 2147483646 w 6430"/>
              <a:gd name="T45" fmla="*/ 2147483646 h 6358"/>
              <a:gd name="T46" fmla="*/ 2147483646 w 6430"/>
              <a:gd name="T47" fmla="*/ 2147483646 h 6358"/>
              <a:gd name="T48" fmla="*/ 2147483646 w 6430"/>
              <a:gd name="T49" fmla="*/ 2147483646 h 6358"/>
              <a:gd name="T50" fmla="*/ 2147483646 w 6430"/>
              <a:gd name="T51" fmla="*/ 2147483646 h 6358"/>
              <a:gd name="T52" fmla="*/ 2147483646 w 6430"/>
              <a:gd name="T53" fmla="*/ 2147483646 h 6358"/>
              <a:gd name="T54" fmla="*/ 2147483646 w 6430"/>
              <a:gd name="T55" fmla="*/ 2147483646 h 6358"/>
              <a:gd name="T56" fmla="*/ 2147483646 w 6430"/>
              <a:gd name="T57" fmla="*/ 2147483646 h 6358"/>
              <a:gd name="T58" fmla="*/ 2147483646 w 6430"/>
              <a:gd name="T59" fmla="*/ 2147483646 h 6358"/>
              <a:gd name="T60" fmla="*/ 2147483646 w 6430"/>
              <a:gd name="T61" fmla="*/ 2147483646 h 6358"/>
              <a:gd name="T62" fmla="*/ 2147483646 w 6430"/>
              <a:gd name="T63" fmla="*/ 2147483646 h 6358"/>
              <a:gd name="T64" fmla="*/ 2147483646 w 6430"/>
              <a:gd name="T65" fmla="*/ 0 h 6358"/>
              <a:gd name="T66" fmla="*/ 2147483646 w 6430"/>
              <a:gd name="T67" fmla="*/ 2147483646 h 6358"/>
              <a:gd name="T68" fmla="*/ 2147483646 w 6430"/>
              <a:gd name="T69" fmla="*/ 2147483646 h 6358"/>
              <a:gd name="T70" fmla="*/ 2147483646 w 6430"/>
              <a:gd name="T71" fmla="*/ 2147483646 h 6358"/>
              <a:gd name="T72" fmla="*/ 2147483646 w 6430"/>
              <a:gd name="T73" fmla="*/ 2147483646 h 6358"/>
              <a:gd name="T74" fmla="*/ 2147483646 w 6430"/>
              <a:gd name="T75" fmla="*/ 2147483646 h 6358"/>
              <a:gd name="T76" fmla="*/ 2147483646 w 6430"/>
              <a:gd name="T77" fmla="*/ 2147483646 h 6358"/>
              <a:gd name="T78" fmla="*/ 2147483646 w 6430"/>
              <a:gd name="T79" fmla="*/ 2147483646 h 6358"/>
              <a:gd name="T80" fmla="*/ 2147483646 w 6430"/>
              <a:gd name="T81" fmla="*/ 2147483646 h 6358"/>
              <a:gd name="T82" fmla="*/ 2147483646 w 6430"/>
              <a:gd name="T83" fmla="*/ 2147483646 h 6358"/>
              <a:gd name="T84" fmla="*/ 2147483646 w 6430"/>
              <a:gd name="T85" fmla="*/ 2147483646 h 6358"/>
              <a:gd name="T86" fmla="*/ 2147483646 w 6430"/>
              <a:gd name="T87" fmla="*/ 2147483646 h 6358"/>
              <a:gd name="T88" fmla="*/ 2147483646 w 6430"/>
              <a:gd name="T89" fmla="*/ 2147483646 h 6358"/>
              <a:gd name="T90" fmla="*/ 2147483646 w 6430"/>
              <a:gd name="T91" fmla="*/ 2147483646 h 6358"/>
              <a:gd name="T92" fmla="*/ 2147483646 w 6430"/>
              <a:gd name="T93" fmla="*/ 2147483646 h 6358"/>
              <a:gd name="T94" fmla="*/ 2147483646 w 6430"/>
              <a:gd name="T95" fmla="*/ 2147483646 h 6358"/>
              <a:gd name="T96" fmla="*/ 2147483646 w 6430"/>
              <a:gd name="T97" fmla="*/ 2147483646 h 6358"/>
              <a:gd name="T98" fmla="*/ 2147483646 w 6430"/>
              <a:gd name="T99" fmla="*/ 2147483646 h 6358"/>
              <a:gd name="T100" fmla="*/ 2147483646 w 6430"/>
              <a:gd name="T101" fmla="*/ 2147483646 h 6358"/>
              <a:gd name="T102" fmla="*/ 2147483646 w 6430"/>
              <a:gd name="T103" fmla="*/ 2147483646 h 6358"/>
              <a:gd name="T104" fmla="*/ 2147483646 w 6430"/>
              <a:gd name="T105" fmla="*/ 2147483646 h 6358"/>
              <a:gd name="T106" fmla="*/ 2147483646 w 6430"/>
              <a:gd name="T107" fmla="*/ 2147483646 h 6358"/>
              <a:gd name="T108" fmla="*/ 2147483646 w 6430"/>
              <a:gd name="T109" fmla="*/ 2147483646 h 6358"/>
              <a:gd name="T110" fmla="*/ 2147483646 w 6430"/>
              <a:gd name="T111" fmla="*/ 0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34" name="Google Shape;669;p16">
            <a:extLst>
              <a:ext uri="{FF2B5EF4-FFF2-40B4-BE49-F238E27FC236}">
                <a16:creationId xmlns:a16="http://schemas.microsoft.com/office/drawing/2014/main" id="{F5BF21CB-E934-460F-A3F7-1E21BDFA38A3}"/>
              </a:ext>
            </a:extLst>
          </p:cNvPr>
          <p:cNvGrpSpPr>
            <a:grpSpLocks/>
          </p:cNvGrpSpPr>
          <p:nvPr/>
        </p:nvGrpSpPr>
        <p:grpSpPr bwMode="auto">
          <a:xfrm>
            <a:off x="3077767" y="258763"/>
            <a:ext cx="1050131" cy="920750"/>
            <a:chOff x="6925510" y="205316"/>
            <a:chExt cx="905688" cy="530354"/>
          </a:xfrm>
        </p:grpSpPr>
        <p:sp>
          <p:nvSpPr>
            <p:cNvPr id="35" name="Google Shape;670;p16">
              <a:extLst>
                <a:ext uri="{FF2B5EF4-FFF2-40B4-BE49-F238E27FC236}">
                  <a16:creationId xmlns:a16="http://schemas.microsoft.com/office/drawing/2014/main" id="{040B905C-65EE-4FB3-8FE9-36BECFAFBD8E}"/>
                </a:ext>
              </a:extLst>
            </p:cNvPr>
            <p:cNvSpPr/>
            <p:nvPr/>
          </p:nvSpPr>
          <p:spPr>
            <a:xfrm>
              <a:off x="7093915" y="213545"/>
              <a:ext cx="568879" cy="51572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36" name="Google Shape;671;p16">
              <a:extLst>
                <a:ext uri="{FF2B5EF4-FFF2-40B4-BE49-F238E27FC236}">
                  <a16:creationId xmlns:a16="http://schemas.microsoft.com/office/drawing/2014/main" id="{8D3F9A2A-ED34-4535-8C8B-389656375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7" name="Google Shape;672;p16">
              <a:extLst>
                <a:ext uri="{FF2B5EF4-FFF2-40B4-BE49-F238E27FC236}">
                  <a16:creationId xmlns:a16="http://schemas.microsoft.com/office/drawing/2014/main" id="{D2596ED0-C811-4F31-8B05-2BF4DC298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8" name="Google Shape;673;p16">
              <a:extLst>
                <a:ext uri="{FF2B5EF4-FFF2-40B4-BE49-F238E27FC236}">
                  <a16:creationId xmlns:a16="http://schemas.microsoft.com/office/drawing/2014/main" id="{3CEA9A36-48D9-4102-99E9-AC701D2AA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9" name="Google Shape;674;p16">
              <a:extLst>
                <a:ext uri="{FF2B5EF4-FFF2-40B4-BE49-F238E27FC236}">
                  <a16:creationId xmlns:a16="http://schemas.microsoft.com/office/drawing/2014/main" id="{02B28A01-8D70-45AE-8C46-A6784ED13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0" name="Google Shape;675;p16">
              <a:extLst>
                <a:ext uri="{FF2B5EF4-FFF2-40B4-BE49-F238E27FC236}">
                  <a16:creationId xmlns:a16="http://schemas.microsoft.com/office/drawing/2014/main" id="{EBB0D8EB-8C59-44C5-95BE-562022F29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41" name="Google Shape;676;p16">
            <a:extLst>
              <a:ext uri="{FF2B5EF4-FFF2-40B4-BE49-F238E27FC236}">
                <a16:creationId xmlns:a16="http://schemas.microsoft.com/office/drawing/2014/main" id="{77EBD85B-9877-4AD7-B7D0-AA7BE26DC022}"/>
              </a:ext>
            </a:extLst>
          </p:cNvPr>
          <p:cNvSpPr>
            <a:spLocks/>
          </p:cNvSpPr>
          <p:nvPr/>
        </p:nvSpPr>
        <p:spPr bwMode="auto">
          <a:xfrm rot="4884592">
            <a:off x="4511477" y="507802"/>
            <a:ext cx="350838" cy="294084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2" name="Google Shape;677;p16">
            <a:extLst>
              <a:ext uri="{FF2B5EF4-FFF2-40B4-BE49-F238E27FC236}">
                <a16:creationId xmlns:a16="http://schemas.microsoft.com/office/drawing/2014/main" id="{152D5BFF-1B58-4DB4-926B-736030863262}"/>
              </a:ext>
            </a:extLst>
          </p:cNvPr>
          <p:cNvSpPr>
            <a:spLocks/>
          </p:cNvSpPr>
          <p:nvPr/>
        </p:nvSpPr>
        <p:spPr bwMode="auto">
          <a:xfrm>
            <a:off x="2262188" y="309564"/>
            <a:ext cx="420291" cy="5556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3" name="Google Shape;678;p16">
            <a:extLst>
              <a:ext uri="{FF2B5EF4-FFF2-40B4-BE49-F238E27FC236}">
                <a16:creationId xmlns:a16="http://schemas.microsoft.com/office/drawing/2014/main" id="{B16D6D04-144C-41F1-BE0E-BBF2206D5713}"/>
              </a:ext>
            </a:extLst>
          </p:cNvPr>
          <p:cNvSpPr/>
          <p:nvPr/>
        </p:nvSpPr>
        <p:spPr>
          <a:xfrm>
            <a:off x="5925741" y="798514"/>
            <a:ext cx="171450" cy="250825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4" name="Google Shape;679;p16">
            <a:extLst>
              <a:ext uri="{FF2B5EF4-FFF2-40B4-BE49-F238E27FC236}">
                <a16:creationId xmlns:a16="http://schemas.microsoft.com/office/drawing/2014/main" id="{D9D05922-6031-4F9A-B78E-0B9F30332629}"/>
              </a:ext>
            </a:extLst>
          </p:cNvPr>
          <p:cNvSpPr/>
          <p:nvPr/>
        </p:nvSpPr>
        <p:spPr>
          <a:xfrm>
            <a:off x="5737623" y="1017588"/>
            <a:ext cx="107156" cy="158750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5" name="Google Shape;680;p16">
            <a:extLst>
              <a:ext uri="{FF2B5EF4-FFF2-40B4-BE49-F238E27FC236}">
                <a16:creationId xmlns:a16="http://schemas.microsoft.com/office/drawing/2014/main" id="{0BE556EC-32C3-4991-8DBD-824C2B56F705}"/>
              </a:ext>
            </a:extLst>
          </p:cNvPr>
          <p:cNvSpPr/>
          <p:nvPr/>
        </p:nvSpPr>
        <p:spPr>
          <a:xfrm>
            <a:off x="2568179" y="1490663"/>
            <a:ext cx="269081" cy="258762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6" name="Google Shape;681;p16">
            <a:extLst>
              <a:ext uri="{FF2B5EF4-FFF2-40B4-BE49-F238E27FC236}">
                <a16:creationId xmlns:a16="http://schemas.microsoft.com/office/drawing/2014/main" id="{B26837DC-DB24-46A9-A82E-21519825AF3A}"/>
              </a:ext>
            </a:extLst>
          </p:cNvPr>
          <p:cNvSpPr>
            <a:spLocks/>
          </p:cNvSpPr>
          <p:nvPr/>
        </p:nvSpPr>
        <p:spPr bwMode="auto">
          <a:xfrm>
            <a:off x="4186238" y="1212850"/>
            <a:ext cx="248841" cy="330200"/>
          </a:xfrm>
          <a:custGeom>
            <a:avLst/>
            <a:gdLst>
              <a:gd name="T0" fmla="*/ 2147483646 w 6430"/>
              <a:gd name="T1" fmla="*/ 2147483646 h 6358"/>
              <a:gd name="T2" fmla="*/ 2147483646 w 6430"/>
              <a:gd name="T3" fmla="*/ 2147483646 h 6358"/>
              <a:gd name="T4" fmla="*/ 2147483646 w 6430"/>
              <a:gd name="T5" fmla="*/ 2147483646 h 6358"/>
              <a:gd name="T6" fmla="*/ 2147483646 w 6430"/>
              <a:gd name="T7" fmla="*/ 2147483646 h 6358"/>
              <a:gd name="T8" fmla="*/ 2147483646 w 6430"/>
              <a:gd name="T9" fmla="*/ 2147483646 h 6358"/>
              <a:gd name="T10" fmla="*/ 2147483646 w 6430"/>
              <a:gd name="T11" fmla="*/ 2147483646 h 6358"/>
              <a:gd name="T12" fmla="*/ 2147483646 w 6430"/>
              <a:gd name="T13" fmla="*/ 2147483646 h 6358"/>
              <a:gd name="T14" fmla="*/ 2147483646 w 6430"/>
              <a:gd name="T15" fmla="*/ 2147483646 h 6358"/>
              <a:gd name="T16" fmla="*/ 2147483646 w 6430"/>
              <a:gd name="T17" fmla="*/ 2147483646 h 6358"/>
              <a:gd name="T18" fmla="*/ 2147483646 w 6430"/>
              <a:gd name="T19" fmla="*/ 2147483646 h 6358"/>
              <a:gd name="T20" fmla="*/ 2147483646 w 6430"/>
              <a:gd name="T21" fmla="*/ 2147483646 h 6358"/>
              <a:gd name="T22" fmla="*/ 2147483646 w 6430"/>
              <a:gd name="T23" fmla="*/ 2147483646 h 6358"/>
              <a:gd name="T24" fmla="*/ 2147483646 w 6430"/>
              <a:gd name="T25" fmla="*/ 2147483646 h 6358"/>
              <a:gd name="T26" fmla="*/ 2147483646 w 6430"/>
              <a:gd name="T27" fmla="*/ 2147483646 h 6358"/>
              <a:gd name="T28" fmla="*/ 2147483646 w 6430"/>
              <a:gd name="T29" fmla="*/ 2147483646 h 6358"/>
              <a:gd name="T30" fmla="*/ 2147483646 w 6430"/>
              <a:gd name="T31" fmla="*/ 2147483646 h 6358"/>
              <a:gd name="T32" fmla="*/ 2147483646 w 6430"/>
              <a:gd name="T33" fmla="*/ 2147483646 h 6358"/>
              <a:gd name="T34" fmla="*/ 2147483646 w 6430"/>
              <a:gd name="T35" fmla="*/ 2147483646 h 6358"/>
              <a:gd name="T36" fmla="*/ 2147483646 w 6430"/>
              <a:gd name="T37" fmla="*/ 2147483646 h 6358"/>
              <a:gd name="T38" fmla="*/ 2147483646 w 6430"/>
              <a:gd name="T39" fmla="*/ 2147483646 h 6358"/>
              <a:gd name="T40" fmla="*/ 2147483646 w 6430"/>
              <a:gd name="T41" fmla="*/ 2147483646 h 6358"/>
              <a:gd name="T42" fmla="*/ 2147483646 w 6430"/>
              <a:gd name="T43" fmla="*/ 2147483646 h 6358"/>
              <a:gd name="T44" fmla="*/ 2147483646 w 6430"/>
              <a:gd name="T45" fmla="*/ 2147483646 h 6358"/>
              <a:gd name="T46" fmla="*/ 2147483646 w 6430"/>
              <a:gd name="T47" fmla="*/ 2147483646 h 6358"/>
              <a:gd name="T48" fmla="*/ 2147483646 w 6430"/>
              <a:gd name="T49" fmla="*/ 2147483646 h 6358"/>
              <a:gd name="T50" fmla="*/ 2147483646 w 6430"/>
              <a:gd name="T51" fmla="*/ 2147483646 h 6358"/>
              <a:gd name="T52" fmla="*/ 2147483646 w 6430"/>
              <a:gd name="T53" fmla="*/ 2147483646 h 6358"/>
              <a:gd name="T54" fmla="*/ 2147483646 w 6430"/>
              <a:gd name="T55" fmla="*/ 2147483646 h 6358"/>
              <a:gd name="T56" fmla="*/ 2147483646 w 6430"/>
              <a:gd name="T57" fmla="*/ 2147483646 h 6358"/>
              <a:gd name="T58" fmla="*/ 2147483646 w 6430"/>
              <a:gd name="T59" fmla="*/ 2147483646 h 6358"/>
              <a:gd name="T60" fmla="*/ 2147483646 w 6430"/>
              <a:gd name="T61" fmla="*/ 2147483646 h 6358"/>
              <a:gd name="T62" fmla="*/ 2147483646 w 6430"/>
              <a:gd name="T63" fmla="*/ 2147483646 h 6358"/>
              <a:gd name="T64" fmla="*/ 2147483646 w 6430"/>
              <a:gd name="T65" fmla="*/ 0 h 6358"/>
              <a:gd name="T66" fmla="*/ 2147483646 w 6430"/>
              <a:gd name="T67" fmla="*/ 2147483646 h 6358"/>
              <a:gd name="T68" fmla="*/ 2147483646 w 6430"/>
              <a:gd name="T69" fmla="*/ 2147483646 h 6358"/>
              <a:gd name="T70" fmla="*/ 2147483646 w 6430"/>
              <a:gd name="T71" fmla="*/ 2147483646 h 6358"/>
              <a:gd name="T72" fmla="*/ 2147483646 w 6430"/>
              <a:gd name="T73" fmla="*/ 2147483646 h 6358"/>
              <a:gd name="T74" fmla="*/ 2147483646 w 6430"/>
              <a:gd name="T75" fmla="*/ 2147483646 h 6358"/>
              <a:gd name="T76" fmla="*/ 2147483646 w 6430"/>
              <a:gd name="T77" fmla="*/ 2147483646 h 6358"/>
              <a:gd name="T78" fmla="*/ 2147483646 w 6430"/>
              <a:gd name="T79" fmla="*/ 2147483646 h 6358"/>
              <a:gd name="T80" fmla="*/ 2147483646 w 6430"/>
              <a:gd name="T81" fmla="*/ 2147483646 h 6358"/>
              <a:gd name="T82" fmla="*/ 2147483646 w 6430"/>
              <a:gd name="T83" fmla="*/ 2147483646 h 6358"/>
              <a:gd name="T84" fmla="*/ 2147483646 w 6430"/>
              <a:gd name="T85" fmla="*/ 2147483646 h 6358"/>
              <a:gd name="T86" fmla="*/ 2147483646 w 6430"/>
              <a:gd name="T87" fmla="*/ 2147483646 h 6358"/>
              <a:gd name="T88" fmla="*/ 2147483646 w 6430"/>
              <a:gd name="T89" fmla="*/ 2147483646 h 6358"/>
              <a:gd name="T90" fmla="*/ 2147483646 w 6430"/>
              <a:gd name="T91" fmla="*/ 2147483646 h 6358"/>
              <a:gd name="T92" fmla="*/ 2147483646 w 6430"/>
              <a:gd name="T93" fmla="*/ 2147483646 h 6358"/>
              <a:gd name="T94" fmla="*/ 2147483646 w 6430"/>
              <a:gd name="T95" fmla="*/ 2147483646 h 6358"/>
              <a:gd name="T96" fmla="*/ 2147483646 w 6430"/>
              <a:gd name="T97" fmla="*/ 2147483646 h 6358"/>
              <a:gd name="T98" fmla="*/ 2147483646 w 6430"/>
              <a:gd name="T99" fmla="*/ 2147483646 h 6358"/>
              <a:gd name="T100" fmla="*/ 2147483646 w 6430"/>
              <a:gd name="T101" fmla="*/ 2147483646 h 6358"/>
              <a:gd name="T102" fmla="*/ 2147483646 w 6430"/>
              <a:gd name="T103" fmla="*/ 2147483646 h 6358"/>
              <a:gd name="T104" fmla="*/ 2147483646 w 6430"/>
              <a:gd name="T105" fmla="*/ 2147483646 h 6358"/>
              <a:gd name="T106" fmla="*/ 2147483646 w 6430"/>
              <a:gd name="T107" fmla="*/ 2147483646 h 6358"/>
              <a:gd name="T108" fmla="*/ 2147483646 w 6430"/>
              <a:gd name="T109" fmla="*/ 2147483646 h 6358"/>
              <a:gd name="T110" fmla="*/ 2147483646 w 6430"/>
              <a:gd name="T111" fmla="*/ 0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713225" y="4011168"/>
            <a:ext cx="7717500" cy="1122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40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1839623" y="5010900"/>
            <a:ext cx="5464500" cy="65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/>
          </p:nvPr>
        </p:nvSpPr>
        <p:spPr>
          <a:xfrm>
            <a:off x="3097425" y="2265548"/>
            <a:ext cx="2949000" cy="141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64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0408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83;p17">
            <a:extLst>
              <a:ext uri="{FF2B5EF4-FFF2-40B4-BE49-F238E27FC236}">
                <a16:creationId xmlns:a16="http://schemas.microsoft.com/office/drawing/2014/main" id="{AAC50AD7-5BE0-4158-B0C8-63844965B572}"/>
              </a:ext>
            </a:extLst>
          </p:cNvPr>
          <p:cNvSpPr/>
          <p:nvPr/>
        </p:nvSpPr>
        <p:spPr>
          <a:xfrm>
            <a:off x="665560" y="4930776"/>
            <a:ext cx="366713" cy="568325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2" name="Google Shape;684;p17">
            <a:extLst>
              <a:ext uri="{FF2B5EF4-FFF2-40B4-BE49-F238E27FC236}">
                <a16:creationId xmlns:a16="http://schemas.microsoft.com/office/drawing/2014/main" id="{21EDFB46-A7DF-462B-A9BE-95EC7E6F55FA}"/>
              </a:ext>
            </a:extLst>
          </p:cNvPr>
          <p:cNvSpPr/>
          <p:nvPr/>
        </p:nvSpPr>
        <p:spPr>
          <a:xfrm>
            <a:off x="1241822" y="5499101"/>
            <a:ext cx="233363" cy="358775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3" name="Google Shape;685;p17">
            <a:extLst>
              <a:ext uri="{FF2B5EF4-FFF2-40B4-BE49-F238E27FC236}">
                <a16:creationId xmlns:a16="http://schemas.microsoft.com/office/drawing/2014/main" id="{70BD2010-96C4-44C6-88FC-24BE6B6B4B26}"/>
              </a:ext>
            </a:extLst>
          </p:cNvPr>
          <p:cNvSpPr>
            <a:spLocks/>
          </p:cNvSpPr>
          <p:nvPr/>
        </p:nvSpPr>
        <p:spPr bwMode="auto">
          <a:xfrm>
            <a:off x="7764067" y="3429000"/>
            <a:ext cx="221456" cy="254000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4" name="Google Shape;686;p17">
            <a:extLst>
              <a:ext uri="{FF2B5EF4-FFF2-40B4-BE49-F238E27FC236}">
                <a16:creationId xmlns:a16="http://schemas.microsoft.com/office/drawing/2014/main" id="{A9653AB0-33AB-4021-8ECD-59E0C3B46A36}"/>
              </a:ext>
            </a:extLst>
          </p:cNvPr>
          <p:cNvSpPr>
            <a:spLocks/>
          </p:cNvSpPr>
          <p:nvPr/>
        </p:nvSpPr>
        <p:spPr bwMode="auto">
          <a:xfrm rot="19395911">
            <a:off x="791767" y="1463676"/>
            <a:ext cx="278606" cy="214313"/>
          </a:xfrm>
          <a:custGeom>
            <a:avLst/>
            <a:gdLst>
              <a:gd name="T0" fmla="*/ 2147483646 w 5736"/>
              <a:gd name="T1" fmla="*/ 2147483646 h 3322"/>
              <a:gd name="T2" fmla="*/ 2147483646 w 5736"/>
              <a:gd name="T3" fmla="*/ 2147483646 h 3322"/>
              <a:gd name="T4" fmla="*/ 2147483646 w 5736"/>
              <a:gd name="T5" fmla="*/ 2147483646 h 3322"/>
              <a:gd name="T6" fmla="*/ 2147483646 w 5736"/>
              <a:gd name="T7" fmla="*/ 2147483646 h 3322"/>
              <a:gd name="T8" fmla="*/ 2147483646 w 5736"/>
              <a:gd name="T9" fmla="*/ 2147483646 h 3322"/>
              <a:gd name="T10" fmla="*/ 2147483646 w 5736"/>
              <a:gd name="T11" fmla="*/ 2147483646 h 3322"/>
              <a:gd name="T12" fmla="*/ 2147483646 w 5736"/>
              <a:gd name="T13" fmla="*/ 2147483646 h 3322"/>
              <a:gd name="T14" fmla="*/ 2147483646 w 5736"/>
              <a:gd name="T15" fmla="*/ 2147483646 h 3322"/>
              <a:gd name="T16" fmla="*/ 2147483646 w 5736"/>
              <a:gd name="T17" fmla="*/ 2147483646 h 3322"/>
              <a:gd name="T18" fmla="*/ 2147483646 w 5736"/>
              <a:gd name="T19" fmla="*/ 2147483646 h 3322"/>
              <a:gd name="T20" fmla="*/ 2147483646 w 5736"/>
              <a:gd name="T21" fmla="*/ 2147483646 h 3322"/>
              <a:gd name="T22" fmla="*/ 2147483646 w 5736"/>
              <a:gd name="T23" fmla="*/ 2147483646 h 3322"/>
              <a:gd name="T24" fmla="*/ 2147483646 w 5736"/>
              <a:gd name="T25" fmla="*/ 2147483646 h 3322"/>
              <a:gd name="T26" fmla="*/ 2147483646 w 5736"/>
              <a:gd name="T27" fmla="*/ 2147483646 h 3322"/>
              <a:gd name="T28" fmla="*/ 2147483646 w 5736"/>
              <a:gd name="T29" fmla="*/ 2147483646 h 3322"/>
              <a:gd name="T30" fmla="*/ 2147483646 w 5736"/>
              <a:gd name="T31" fmla="*/ 2147483646 h 3322"/>
              <a:gd name="T32" fmla="*/ 2147483646 w 5736"/>
              <a:gd name="T33" fmla="*/ 2147483646 h 3322"/>
              <a:gd name="T34" fmla="*/ 2147483646 w 5736"/>
              <a:gd name="T35" fmla="*/ 2147483646 h 3322"/>
              <a:gd name="T36" fmla="*/ 2147483646 w 5736"/>
              <a:gd name="T37" fmla="*/ 2147483646 h 3322"/>
              <a:gd name="T38" fmla="*/ 2147483646 w 5736"/>
              <a:gd name="T39" fmla="*/ 2147483646 h 3322"/>
              <a:gd name="T40" fmla="*/ 2147483646 w 5736"/>
              <a:gd name="T41" fmla="*/ 2147483646 h 3322"/>
              <a:gd name="T42" fmla="*/ 2147483646 w 5736"/>
              <a:gd name="T43" fmla="*/ 2147483646 h 3322"/>
              <a:gd name="T44" fmla="*/ 2147483646 w 5736"/>
              <a:gd name="T45" fmla="*/ 2147483646 h 3322"/>
              <a:gd name="T46" fmla="*/ 2147483646 w 5736"/>
              <a:gd name="T47" fmla="*/ 2147483646 h 332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6" h="3322" extrusionOk="0">
                <a:moveTo>
                  <a:pt x="1456" y="289"/>
                </a:moveTo>
                <a:cubicBezTo>
                  <a:pt x="2032" y="289"/>
                  <a:pt x="2534" y="879"/>
                  <a:pt x="2778" y="1349"/>
                </a:cubicBezTo>
                <a:cubicBezTo>
                  <a:pt x="2792" y="1372"/>
                  <a:pt x="2806" y="1386"/>
                  <a:pt x="2823" y="1389"/>
                </a:cubicBezTo>
                <a:cubicBezTo>
                  <a:pt x="2826" y="1391"/>
                  <a:pt x="2830" y="1392"/>
                  <a:pt x="2834" y="1392"/>
                </a:cubicBezTo>
                <a:cubicBezTo>
                  <a:pt x="2839" y="1392"/>
                  <a:pt x="2844" y="1391"/>
                  <a:pt x="2849" y="1389"/>
                </a:cubicBezTo>
                <a:cubicBezTo>
                  <a:pt x="2853" y="1389"/>
                  <a:pt x="2856" y="1386"/>
                  <a:pt x="2859" y="1383"/>
                </a:cubicBezTo>
                <a:lnTo>
                  <a:pt x="2863" y="1383"/>
                </a:lnTo>
                <a:cubicBezTo>
                  <a:pt x="3248" y="1157"/>
                  <a:pt x="3548" y="835"/>
                  <a:pt x="3974" y="663"/>
                </a:cubicBezTo>
                <a:cubicBezTo>
                  <a:pt x="4137" y="596"/>
                  <a:pt x="4304" y="556"/>
                  <a:pt x="4451" y="556"/>
                </a:cubicBezTo>
                <a:cubicBezTo>
                  <a:pt x="4750" y="556"/>
                  <a:pt x="4961" y="727"/>
                  <a:pt x="4863" y="1197"/>
                </a:cubicBezTo>
                <a:cubicBezTo>
                  <a:pt x="4752" y="1737"/>
                  <a:pt x="4262" y="2133"/>
                  <a:pt x="3819" y="2414"/>
                </a:cubicBezTo>
                <a:cubicBezTo>
                  <a:pt x="3414" y="2670"/>
                  <a:pt x="2940" y="2788"/>
                  <a:pt x="2531" y="3022"/>
                </a:cubicBezTo>
                <a:cubicBezTo>
                  <a:pt x="1930" y="2569"/>
                  <a:pt x="1234" y="2058"/>
                  <a:pt x="903" y="1376"/>
                </a:cubicBezTo>
                <a:cubicBezTo>
                  <a:pt x="707" y="974"/>
                  <a:pt x="784" y="406"/>
                  <a:pt x="1295" y="305"/>
                </a:cubicBezTo>
                <a:cubicBezTo>
                  <a:pt x="1349" y="294"/>
                  <a:pt x="1403" y="289"/>
                  <a:pt x="1456" y="289"/>
                </a:cubicBezTo>
                <a:close/>
                <a:moveTo>
                  <a:pt x="1324" y="1"/>
                </a:moveTo>
                <a:cubicBezTo>
                  <a:pt x="992" y="1"/>
                  <a:pt x="692" y="144"/>
                  <a:pt x="524" y="497"/>
                </a:cubicBezTo>
                <a:cubicBezTo>
                  <a:pt x="0" y="1586"/>
                  <a:pt x="1683" y="2748"/>
                  <a:pt x="2390" y="3278"/>
                </a:cubicBezTo>
                <a:cubicBezTo>
                  <a:pt x="2429" y="3309"/>
                  <a:pt x="2473" y="3322"/>
                  <a:pt x="2515" y="3322"/>
                </a:cubicBezTo>
                <a:cubicBezTo>
                  <a:pt x="2555" y="3322"/>
                  <a:pt x="2593" y="3310"/>
                  <a:pt x="2623" y="3292"/>
                </a:cubicBezTo>
                <a:cubicBezTo>
                  <a:pt x="3715" y="3208"/>
                  <a:pt x="5735" y="1968"/>
                  <a:pt x="5218" y="683"/>
                </a:cubicBezTo>
                <a:cubicBezTo>
                  <a:pt x="5079" y="337"/>
                  <a:pt x="4787" y="201"/>
                  <a:pt x="4452" y="201"/>
                </a:cubicBezTo>
                <a:cubicBezTo>
                  <a:pt x="3854" y="201"/>
                  <a:pt x="3116" y="636"/>
                  <a:pt x="2856" y="1096"/>
                </a:cubicBezTo>
                <a:cubicBezTo>
                  <a:pt x="2686" y="510"/>
                  <a:pt x="1949" y="1"/>
                  <a:pt x="1324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5" name="Google Shape;687;p17">
            <a:extLst>
              <a:ext uri="{FF2B5EF4-FFF2-40B4-BE49-F238E27FC236}">
                <a16:creationId xmlns:a16="http://schemas.microsoft.com/office/drawing/2014/main" id="{658DA7D4-C262-43C2-B401-CAB6D63C022F}"/>
              </a:ext>
            </a:extLst>
          </p:cNvPr>
          <p:cNvSpPr>
            <a:spLocks/>
          </p:cNvSpPr>
          <p:nvPr/>
        </p:nvSpPr>
        <p:spPr bwMode="auto">
          <a:xfrm>
            <a:off x="8109347" y="679450"/>
            <a:ext cx="390525" cy="488950"/>
          </a:xfrm>
          <a:custGeom>
            <a:avLst/>
            <a:gdLst>
              <a:gd name="T0" fmla="*/ 2147483646 w 6453"/>
              <a:gd name="T1" fmla="*/ 0 h 6222"/>
              <a:gd name="T2" fmla="*/ 2147483646 w 6453"/>
              <a:gd name="T3" fmla="*/ 2147483646 h 6222"/>
              <a:gd name="T4" fmla="*/ 2147483646 w 6453"/>
              <a:gd name="T5" fmla="*/ 2147483646 h 6222"/>
              <a:gd name="T6" fmla="*/ 2147483646 w 6453"/>
              <a:gd name="T7" fmla="*/ 2147483646 h 6222"/>
              <a:gd name="T8" fmla="*/ 2147483646 w 6453"/>
              <a:gd name="T9" fmla="*/ 2147483646 h 6222"/>
              <a:gd name="T10" fmla="*/ 2147483646 w 6453"/>
              <a:gd name="T11" fmla="*/ 2147483646 h 6222"/>
              <a:gd name="T12" fmla="*/ 2147483646 w 6453"/>
              <a:gd name="T13" fmla="*/ 2147483646 h 6222"/>
              <a:gd name="T14" fmla="*/ 2147483646 w 6453"/>
              <a:gd name="T15" fmla="*/ 2147483646 h 6222"/>
              <a:gd name="T16" fmla="*/ 2147483646 w 6453"/>
              <a:gd name="T17" fmla="*/ 2147483646 h 6222"/>
              <a:gd name="T18" fmla="*/ 2147483646 w 6453"/>
              <a:gd name="T19" fmla="*/ 2147483646 h 6222"/>
              <a:gd name="T20" fmla="*/ 2147483646 w 6453"/>
              <a:gd name="T21" fmla="*/ 2147483646 h 6222"/>
              <a:gd name="T22" fmla="*/ 2147483646 w 6453"/>
              <a:gd name="T23" fmla="*/ 2147483646 h 6222"/>
              <a:gd name="T24" fmla="*/ 2147483646 w 6453"/>
              <a:gd name="T25" fmla="*/ 2147483646 h 6222"/>
              <a:gd name="T26" fmla="*/ 2147483646 w 6453"/>
              <a:gd name="T27" fmla="*/ 2147483646 h 6222"/>
              <a:gd name="T28" fmla="*/ 2147483646 w 6453"/>
              <a:gd name="T29" fmla="*/ 0 h 622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453" h="6222" extrusionOk="0">
                <a:moveTo>
                  <a:pt x="2237" y="0"/>
                </a:moveTo>
                <a:cubicBezTo>
                  <a:pt x="2228" y="0"/>
                  <a:pt x="2220" y="3"/>
                  <a:pt x="2214" y="8"/>
                </a:cubicBezTo>
                <a:cubicBezTo>
                  <a:pt x="2062" y="142"/>
                  <a:pt x="1795" y="2240"/>
                  <a:pt x="1795" y="2240"/>
                </a:cubicBezTo>
                <a:cubicBezTo>
                  <a:pt x="1795" y="2240"/>
                  <a:pt x="77" y="2857"/>
                  <a:pt x="39" y="3236"/>
                </a:cubicBezTo>
                <a:cubicBezTo>
                  <a:pt x="0" y="3617"/>
                  <a:pt x="2043" y="4113"/>
                  <a:pt x="2043" y="4113"/>
                </a:cubicBezTo>
                <a:cubicBezTo>
                  <a:pt x="2043" y="4113"/>
                  <a:pt x="1641" y="6059"/>
                  <a:pt x="2042" y="6212"/>
                </a:cubicBezTo>
                <a:cubicBezTo>
                  <a:pt x="2058" y="6218"/>
                  <a:pt x="2076" y="6221"/>
                  <a:pt x="2095" y="6221"/>
                </a:cubicBezTo>
                <a:cubicBezTo>
                  <a:pt x="2551" y="6221"/>
                  <a:pt x="3805" y="4532"/>
                  <a:pt x="3805" y="4532"/>
                </a:cubicBezTo>
                <a:cubicBezTo>
                  <a:pt x="3805" y="4532"/>
                  <a:pt x="5142" y="5085"/>
                  <a:pt x="5634" y="5085"/>
                </a:cubicBezTo>
                <a:cubicBezTo>
                  <a:pt x="5720" y="5085"/>
                  <a:pt x="5781" y="5068"/>
                  <a:pt x="5804" y="5028"/>
                </a:cubicBezTo>
                <a:cubicBezTo>
                  <a:pt x="5956" y="4762"/>
                  <a:pt x="5002" y="3236"/>
                  <a:pt x="5002" y="3236"/>
                </a:cubicBezTo>
                <a:cubicBezTo>
                  <a:pt x="5002" y="3236"/>
                  <a:pt x="6452" y="1478"/>
                  <a:pt x="6300" y="1210"/>
                </a:cubicBezTo>
                <a:cubicBezTo>
                  <a:pt x="6272" y="1163"/>
                  <a:pt x="6168" y="1143"/>
                  <a:pt x="6015" y="1143"/>
                </a:cubicBezTo>
                <a:cubicBezTo>
                  <a:pt x="5313" y="1143"/>
                  <a:pt x="3589" y="1555"/>
                  <a:pt x="3589" y="1555"/>
                </a:cubicBezTo>
                <a:cubicBezTo>
                  <a:pt x="3589" y="1555"/>
                  <a:pt x="2459" y="0"/>
                  <a:pt x="2237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88" name="Google Shape;688;p17"/>
          <p:cNvSpPr txBox="1">
            <a:spLocks noGrp="1"/>
          </p:cNvSpPr>
          <p:nvPr>
            <p:ph type="subTitle" idx="1"/>
          </p:nvPr>
        </p:nvSpPr>
        <p:spPr>
          <a:xfrm>
            <a:off x="6133750" y="5210077"/>
            <a:ext cx="2112300" cy="95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9" name="Google Shape;689;p17"/>
          <p:cNvSpPr txBox="1">
            <a:spLocks noGrp="1"/>
          </p:cNvSpPr>
          <p:nvPr>
            <p:ph type="subTitle" idx="2"/>
          </p:nvPr>
        </p:nvSpPr>
        <p:spPr>
          <a:xfrm>
            <a:off x="6133750" y="4597833"/>
            <a:ext cx="2112300" cy="4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0" name="Google Shape;690;p17"/>
          <p:cNvSpPr txBox="1">
            <a:spLocks noGrp="1"/>
          </p:cNvSpPr>
          <p:nvPr>
            <p:ph type="subTitle" idx="3"/>
          </p:nvPr>
        </p:nvSpPr>
        <p:spPr>
          <a:xfrm>
            <a:off x="2711175" y="5210077"/>
            <a:ext cx="2112300" cy="95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1" name="Google Shape;691;p17"/>
          <p:cNvSpPr txBox="1">
            <a:spLocks noGrp="1"/>
          </p:cNvSpPr>
          <p:nvPr>
            <p:ph type="subTitle" idx="4"/>
          </p:nvPr>
        </p:nvSpPr>
        <p:spPr>
          <a:xfrm>
            <a:off x="2711175" y="4597833"/>
            <a:ext cx="2112300" cy="4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5"/>
          </p:nvPr>
        </p:nvSpPr>
        <p:spPr>
          <a:xfrm>
            <a:off x="4815950" y="2782144"/>
            <a:ext cx="2112300" cy="95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6"/>
          </p:nvPr>
        </p:nvSpPr>
        <p:spPr>
          <a:xfrm>
            <a:off x="4815950" y="2169900"/>
            <a:ext cx="2112300" cy="4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7"/>
          </p:nvPr>
        </p:nvSpPr>
        <p:spPr>
          <a:xfrm>
            <a:off x="1012375" y="2782144"/>
            <a:ext cx="2112300" cy="954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8"/>
          </p:nvPr>
        </p:nvSpPr>
        <p:spPr>
          <a:xfrm>
            <a:off x="1012375" y="2169900"/>
            <a:ext cx="2112300" cy="4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171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98;p18">
            <a:extLst>
              <a:ext uri="{FF2B5EF4-FFF2-40B4-BE49-F238E27FC236}">
                <a16:creationId xmlns:a16="http://schemas.microsoft.com/office/drawing/2014/main" id="{DB3FB082-D969-43A6-873A-CBBB9BCF9FBC}"/>
              </a:ext>
            </a:extLst>
          </p:cNvPr>
          <p:cNvSpPr/>
          <p:nvPr/>
        </p:nvSpPr>
        <p:spPr>
          <a:xfrm>
            <a:off x="1070372" y="800101"/>
            <a:ext cx="1328738" cy="938213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699;p18">
            <a:extLst>
              <a:ext uri="{FF2B5EF4-FFF2-40B4-BE49-F238E27FC236}">
                <a16:creationId xmlns:a16="http://schemas.microsoft.com/office/drawing/2014/main" id="{FBBACE3E-9325-49AB-B6C3-A294EBD8AD33}"/>
              </a:ext>
            </a:extLst>
          </p:cNvPr>
          <p:cNvSpPr>
            <a:spLocks/>
          </p:cNvSpPr>
          <p:nvPr/>
        </p:nvSpPr>
        <p:spPr bwMode="auto">
          <a:xfrm>
            <a:off x="1690687" y="1808163"/>
            <a:ext cx="120254" cy="177800"/>
          </a:xfrm>
          <a:custGeom>
            <a:avLst/>
            <a:gdLst>
              <a:gd name="T0" fmla="*/ 2147483646 w 2213"/>
              <a:gd name="T1" fmla="*/ 2147483646 h 2455"/>
              <a:gd name="T2" fmla="*/ 2147483646 w 2213"/>
              <a:gd name="T3" fmla="*/ 2147483646 h 2455"/>
              <a:gd name="T4" fmla="*/ 2147483646 w 2213"/>
              <a:gd name="T5" fmla="*/ 2147483646 h 2455"/>
              <a:gd name="T6" fmla="*/ 2147483646 w 2213"/>
              <a:gd name="T7" fmla="*/ 2147483646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0"/>
                  <a:pt x="0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2" y="2454"/>
                  <a:pt x="1608" y="743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" name="Google Shape;700;p18">
            <a:extLst>
              <a:ext uri="{FF2B5EF4-FFF2-40B4-BE49-F238E27FC236}">
                <a16:creationId xmlns:a16="http://schemas.microsoft.com/office/drawing/2014/main" id="{17883845-F501-490A-8FD4-B687CCC2D9D2}"/>
              </a:ext>
            </a:extLst>
          </p:cNvPr>
          <p:cNvSpPr>
            <a:spLocks/>
          </p:cNvSpPr>
          <p:nvPr/>
        </p:nvSpPr>
        <p:spPr bwMode="auto">
          <a:xfrm>
            <a:off x="1296591" y="1838325"/>
            <a:ext cx="119063" cy="177800"/>
          </a:xfrm>
          <a:custGeom>
            <a:avLst/>
            <a:gdLst>
              <a:gd name="T0" fmla="*/ 2147483646 w 2213"/>
              <a:gd name="T1" fmla="*/ 2147483646 h 2455"/>
              <a:gd name="T2" fmla="*/ 2147483646 w 2213"/>
              <a:gd name="T3" fmla="*/ 2147483646 h 2455"/>
              <a:gd name="T4" fmla="*/ 2147483646 w 2213"/>
              <a:gd name="T5" fmla="*/ 2147483646 h 2455"/>
              <a:gd name="T6" fmla="*/ 2147483646 w 2213"/>
              <a:gd name="T7" fmla="*/ 2147483646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8" y="1"/>
                </a:moveTo>
                <a:cubicBezTo>
                  <a:pt x="531" y="741"/>
                  <a:pt x="1" y="2451"/>
                  <a:pt x="1088" y="2454"/>
                </a:cubicBezTo>
                <a:cubicBezTo>
                  <a:pt x="1089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" name="Google Shape;701;p18">
            <a:extLst>
              <a:ext uri="{FF2B5EF4-FFF2-40B4-BE49-F238E27FC236}">
                <a16:creationId xmlns:a16="http://schemas.microsoft.com/office/drawing/2014/main" id="{C617AF32-87BA-4755-A66A-FBF9F214DDA1}"/>
              </a:ext>
            </a:extLst>
          </p:cNvPr>
          <p:cNvSpPr>
            <a:spLocks/>
          </p:cNvSpPr>
          <p:nvPr/>
        </p:nvSpPr>
        <p:spPr bwMode="auto">
          <a:xfrm>
            <a:off x="2052637" y="1838325"/>
            <a:ext cx="120254" cy="177800"/>
          </a:xfrm>
          <a:custGeom>
            <a:avLst/>
            <a:gdLst>
              <a:gd name="T0" fmla="*/ 2147483646 w 2213"/>
              <a:gd name="T1" fmla="*/ 2147483646 h 2455"/>
              <a:gd name="T2" fmla="*/ 2147483646 w 2213"/>
              <a:gd name="T3" fmla="*/ 2147483646 h 2455"/>
              <a:gd name="T4" fmla="*/ 2147483646 w 2213"/>
              <a:gd name="T5" fmla="*/ 2147483646 h 2455"/>
              <a:gd name="T6" fmla="*/ 2147483646 w 2213"/>
              <a:gd name="T7" fmla="*/ 2147483646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1"/>
                  <a:pt x="1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" name="Google Shape;702;p18">
            <a:extLst>
              <a:ext uri="{FF2B5EF4-FFF2-40B4-BE49-F238E27FC236}">
                <a16:creationId xmlns:a16="http://schemas.microsoft.com/office/drawing/2014/main" id="{B25D223E-D6D9-4673-A0EE-B7C0009F968C}"/>
              </a:ext>
            </a:extLst>
          </p:cNvPr>
          <p:cNvSpPr>
            <a:spLocks/>
          </p:cNvSpPr>
          <p:nvPr/>
        </p:nvSpPr>
        <p:spPr bwMode="auto">
          <a:xfrm>
            <a:off x="1514475" y="2103438"/>
            <a:ext cx="120254" cy="177800"/>
          </a:xfrm>
          <a:custGeom>
            <a:avLst/>
            <a:gdLst>
              <a:gd name="T0" fmla="*/ 2147483646 w 2212"/>
              <a:gd name="T1" fmla="*/ 0 h 2451"/>
              <a:gd name="T2" fmla="*/ 2147483646 w 2212"/>
              <a:gd name="T3" fmla="*/ 2147483646 h 2451"/>
              <a:gd name="T4" fmla="*/ 2147483646 w 2212"/>
              <a:gd name="T5" fmla="*/ 2147483646 h 2451"/>
              <a:gd name="T6" fmla="*/ 2147483646 w 2212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2" h="2451" extrusionOk="0">
                <a:moveTo>
                  <a:pt x="1089" y="0"/>
                </a:moveTo>
                <a:cubicBezTo>
                  <a:pt x="531" y="737"/>
                  <a:pt x="0" y="2446"/>
                  <a:pt x="1089" y="2450"/>
                </a:cubicBezTo>
                <a:cubicBezTo>
                  <a:pt x="1091" y="2450"/>
                  <a:pt x="1093" y="2450"/>
                  <a:pt x="1095" y="2450"/>
                </a:cubicBezTo>
                <a:cubicBezTo>
                  <a:pt x="2211" y="2450"/>
                  <a:pt x="1608" y="742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" name="Google Shape;703;p18">
            <a:extLst>
              <a:ext uri="{FF2B5EF4-FFF2-40B4-BE49-F238E27FC236}">
                <a16:creationId xmlns:a16="http://schemas.microsoft.com/office/drawing/2014/main" id="{E2C31E4E-7C22-4906-8065-892EF51DCECF}"/>
              </a:ext>
            </a:extLst>
          </p:cNvPr>
          <p:cNvSpPr>
            <a:spLocks/>
          </p:cNvSpPr>
          <p:nvPr/>
        </p:nvSpPr>
        <p:spPr bwMode="auto">
          <a:xfrm>
            <a:off x="1882378" y="2120900"/>
            <a:ext cx="119063" cy="177800"/>
          </a:xfrm>
          <a:custGeom>
            <a:avLst/>
            <a:gdLst>
              <a:gd name="T0" fmla="*/ 2147483646 w 2210"/>
              <a:gd name="T1" fmla="*/ 2147483646 h 2454"/>
              <a:gd name="T2" fmla="*/ 2147483646 w 2210"/>
              <a:gd name="T3" fmla="*/ 2147483646 h 2454"/>
              <a:gd name="T4" fmla="*/ 2147483646 w 2210"/>
              <a:gd name="T5" fmla="*/ 2147483646 h 2454"/>
              <a:gd name="T6" fmla="*/ 2147483646 w 2210"/>
              <a:gd name="T7" fmla="*/ 2147483646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0" h="2454" extrusionOk="0">
                <a:moveTo>
                  <a:pt x="1085" y="1"/>
                </a:moveTo>
                <a:cubicBezTo>
                  <a:pt x="531" y="741"/>
                  <a:pt x="1" y="2451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0" y="2454"/>
                  <a:pt x="1609" y="744"/>
                  <a:pt x="1085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" name="Google Shape;704;p18">
            <a:extLst>
              <a:ext uri="{FF2B5EF4-FFF2-40B4-BE49-F238E27FC236}">
                <a16:creationId xmlns:a16="http://schemas.microsoft.com/office/drawing/2014/main" id="{0A3CF91E-F199-4EA6-8916-79ABE5B43DAE}"/>
              </a:ext>
            </a:extLst>
          </p:cNvPr>
          <p:cNvSpPr>
            <a:spLocks/>
          </p:cNvSpPr>
          <p:nvPr/>
        </p:nvSpPr>
        <p:spPr bwMode="auto">
          <a:xfrm>
            <a:off x="1679973" y="2438400"/>
            <a:ext cx="120253" cy="177800"/>
          </a:xfrm>
          <a:custGeom>
            <a:avLst/>
            <a:gdLst>
              <a:gd name="T0" fmla="*/ 2147483646 w 2209"/>
              <a:gd name="T1" fmla="*/ 0 h 2451"/>
              <a:gd name="T2" fmla="*/ 2147483646 w 2209"/>
              <a:gd name="T3" fmla="*/ 2147483646 h 2451"/>
              <a:gd name="T4" fmla="*/ 2147483646 w 2209"/>
              <a:gd name="T5" fmla="*/ 2147483646 h 2451"/>
              <a:gd name="T6" fmla="*/ 2147483646 w 2209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09" h="2451" extrusionOk="0">
                <a:moveTo>
                  <a:pt x="1086" y="0"/>
                </a:moveTo>
                <a:cubicBezTo>
                  <a:pt x="532" y="741"/>
                  <a:pt x="1" y="2447"/>
                  <a:pt x="1086" y="2451"/>
                </a:cubicBezTo>
                <a:cubicBezTo>
                  <a:pt x="1088" y="2451"/>
                  <a:pt x="1090" y="2451"/>
                  <a:pt x="1093" y="2451"/>
                </a:cubicBezTo>
                <a:cubicBezTo>
                  <a:pt x="2209" y="2451"/>
                  <a:pt x="1609" y="743"/>
                  <a:pt x="10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1" name="Google Shape;705;p18">
            <a:extLst>
              <a:ext uri="{FF2B5EF4-FFF2-40B4-BE49-F238E27FC236}">
                <a16:creationId xmlns:a16="http://schemas.microsoft.com/office/drawing/2014/main" id="{4ECD406D-3CF6-4756-9664-124A91BC2317}"/>
              </a:ext>
            </a:extLst>
          </p:cNvPr>
          <p:cNvSpPr>
            <a:spLocks/>
          </p:cNvSpPr>
          <p:nvPr/>
        </p:nvSpPr>
        <p:spPr bwMode="auto">
          <a:xfrm>
            <a:off x="1329929" y="2311400"/>
            <a:ext cx="121444" cy="177800"/>
          </a:xfrm>
          <a:custGeom>
            <a:avLst/>
            <a:gdLst>
              <a:gd name="T0" fmla="*/ 2147483646 w 2213"/>
              <a:gd name="T1" fmla="*/ 0 h 2454"/>
              <a:gd name="T2" fmla="*/ 2147483646 w 2213"/>
              <a:gd name="T3" fmla="*/ 2147483646 h 2454"/>
              <a:gd name="T4" fmla="*/ 2147483646 w 2213"/>
              <a:gd name="T5" fmla="*/ 2147483646 h 2454"/>
              <a:gd name="T6" fmla="*/ 2147483646 w 2213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4" extrusionOk="0">
                <a:moveTo>
                  <a:pt x="1085" y="0"/>
                </a:moveTo>
                <a:cubicBezTo>
                  <a:pt x="531" y="740"/>
                  <a:pt x="1" y="2450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3" y="2454"/>
                  <a:pt x="1609" y="743"/>
                  <a:pt x="108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2" name="Google Shape;706;p18">
            <a:extLst>
              <a:ext uri="{FF2B5EF4-FFF2-40B4-BE49-F238E27FC236}">
                <a16:creationId xmlns:a16="http://schemas.microsoft.com/office/drawing/2014/main" id="{BBAD9237-D778-453C-89D3-3BED8CCA87EC}"/>
              </a:ext>
            </a:extLst>
          </p:cNvPr>
          <p:cNvSpPr>
            <a:spLocks/>
          </p:cNvSpPr>
          <p:nvPr/>
        </p:nvSpPr>
        <p:spPr bwMode="auto">
          <a:xfrm>
            <a:off x="2038350" y="2416175"/>
            <a:ext cx="120254" cy="177800"/>
          </a:xfrm>
          <a:custGeom>
            <a:avLst/>
            <a:gdLst>
              <a:gd name="T0" fmla="*/ 2147483646 w 2214"/>
              <a:gd name="T1" fmla="*/ 0 h 2454"/>
              <a:gd name="T2" fmla="*/ 2147483646 w 2214"/>
              <a:gd name="T3" fmla="*/ 2147483646 h 2454"/>
              <a:gd name="T4" fmla="*/ 2147483646 w 2214"/>
              <a:gd name="T5" fmla="*/ 2147483646 h 2454"/>
              <a:gd name="T6" fmla="*/ 2147483646 w 2214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4" h="2454" extrusionOk="0">
                <a:moveTo>
                  <a:pt x="1089" y="0"/>
                </a:moveTo>
                <a:cubicBezTo>
                  <a:pt x="532" y="741"/>
                  <a:pt x="1" y="2450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4" y="2454"/>
                  <a:pt x="1609" y="743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3" name="Google Shape;707;p18">
            <a:extLst>
              <a:ext uri="{FF2B5EF4-FFF2-40B4-BE49-F238E27FC236}">
                <a16:creationId xmlns:a16="http://schemas.microsoft.com/office/drawing/2014/main" id="{8FA4DDCA-D90B-45F3-92F6-7B616016FA7B}"/>
              </a:ext>
            </a:extLst>
          </p:cNvPr>
          <p:cNvSpPr>
            <a:spLocks/>
          </p:cNvSpPr>
          <p:nvPr/>
        </p:nvSpPr>
        <p:spPr bwMode="auto">
          <a:xfrm>
            <a:off x="1725216" y="4310063"/>
            <a:ext cx="121444" cy="177800"/>
          </a:xfrm>
          <a:custGeom>
            <a:avLst/>
            <a:gdLst>
              <a:gd name="T0" fmla="*/ 2147483646 w 2213"/>
              <a:gd name="T1" fmla="*/ 2147483646 h 2455"/>
              <a:gd name="T2" fmla="*/ 2147483646 w 2213"/>
              <a:gd name="T3" fmla="*/ 2147483646 h 2455"/>
              <a:gd name="T4" fmla="*/ 2147483646 w 2213"/>
              <a:gd name="T5" fmla="*/ 2147483646 h 2455"/>
              <a:gd name="T6" fmla="*/ 2147483646 w 2213"/>
              <a:gd name="T7" fmla="*/ 2147483646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0"/>
                  <a:pt x="0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2" y="2454"/>
                  <a:pt x="1608" y="743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4" name="Google Shape;708;p18">
            <a:extLst>
              <a:ext uri="{FF2B5EF4-FFF2-40B4-BE49-F238E27FC236}">
                <a16:creationId xmlns:a16="http://schemas.microsoft.com/office/drawing/2014/main" id="{4D56A7FB-55C2-4B85-B451-22AC83F09F9B}"/>
              </a:ext>
            </a:extLst>
          </p:cNvPr>
          <p:cNvSpPr>
            <a:spLocks/>
          </p:cNvSpPr>
          <p:nvPr/>
        </p:nvSpPr>
        <p:spPr bwMode="auto">
          <a:xfrm>
            <a:off x="1329929" y="4340225"/>
            <a:ext cx="121444" cy="177800"/>
          </a:xfrm>
          <a:custGeom>
            <a:avLst/>
            <a:gdLst>
              <a:gd name="T0" fmla="*/ 2147483646 w 2213"/>
              <a:gd name="T1" fmla="*/ 2147483646 h 2455"/>
              <a:gd name="T2" fmla="*/ 2147483646 w 2213"/>
              <a:gd name="T3" fmla="*/ 2147483646 h 2455"/>
              <a:gd name="T4" fmla="*/ 2147483646 w 2213"/>
              <a:gd name="T5" fmla="*/ 2147483646 h 2455"/>
              <a:gd name="T6" fmla="*/ 2147483646 w 2213"/>
              <a:gd name="T7" fmla="*/ 2147483646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8" y="1"/>
                </a:moveTo>
                <a:cubicBezTo>
                  <a:pt x="531" y="741"/>
                  <a:pt x="1" y="2451"/>
                  <a:pt x="1088" y="2454"/>
                </a:cubicBezTo>
                <a:cubicBezTo>
                  <a:pt x="1089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5" name="Google Shape;709;p18">
            <a:extLst>
              <a:ext uri="{FF2B5EF4-FFF2-40B4-BE49-F238E27FC236}">
                <a16:creationId xmlns:a16="http://schemas.microsoft.com/office/drawing/2014/main" id="{A53331EE-4E82-4D70-8BBD-2D66EFFF036D}"/>
              </a:ext>
            </a:extLst>
          </p:cNvPr>
          <p:cNvSpPr>
            <a:spLocks/>
          </p:cNvSpPr>
          <p:nvPr/>
        </p:nvSpPr>
        <p:spPr bwMode="auto">
          <a:xfrm>
            <a:off x="2087166" y="4340225"/>
            <a:ext cx="121444" cy="177800"/>
          </a:xfrm>
          <a:custGeom>
            <a:avLst/>
            <a:gdLst>
              <a:gd name="T0" fmla="*/ 2147483646 w 2213"/>
              <a:gd name="T1" fmla="*/ 2147483646 h 2455"/>
              <a:gd name="T2" fmla="*/ 2147483646 w 2213"/>
              <a:gd name="T3" fmla="*/ 2147483646 h 2455"/>
              <a:gd name="T4" fmla="*/ 2147483646 w 2213"/>
              <a:gd name="T5" fmla="*/ 2147483646 h 2455"/>
              <a:gd name="T6" fmla="*/ 2147483646 w 2213"/>
              <a:gd name="T7" fmla="*/ 2147483646 h 245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5" extrusionOk="0">
                <a:moveTo>
                  <a:pt x="1089" y="1"/>
                </a:moveTo>
                <a:cubicBezTo>
                  <a:pt x="531" y="741"/>
                  <a:pt x="1" y="2451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3" y="2454"/>
                  <a:pt x="1609" y="744"/>
                  <a:pt x="108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6" name="Google Shape;710;p18">
            <a:extLst>
              <a:ext uri="{FF2B5EF4-FFF2-40B4-BE49-F238E27FC236}">
                <a16:creationId xmlns:a16="http://schemas.microsoft.com/office/drawing/2014/main" id="{6A201AE8-DCD7-405E-9957-387058234DAC}"/>
              </a:ext>
            </a:extLst>
          </p:cNvPr>
          <p:cNvSpPr>
            <a:spLocks/>
          </p:cNvSpPr>
          <p:nvPr/>
        </p:nvSpPr>
        <p:spPr bwMode="auto">
          <a:xfrm>
            <a:off x="1549004" y="4605338"/>
            <a:ext cx="121444" cy="177800"/>
          </a:xfrm>
          <a:custGeom>
            <a:avLst/>
            <a:gdLst>
              <a:gd name="T0" fmla="*/ 2147483646 w 2212"/>
              <a:gd name="T1" fmla="*/ 0 h 2451"/>
              <a:gd name="T2" fmla="*/ 2147483646 w 2212"/>
              <a:gd name="T3" fmla="*/ 2147483646 h 2451"/>
              <a:gd name="T4" fmla="*/ 2147483646 w 2212"/>
              <a:gd name="T5" fmla="*/ 2147483646 h 2451"/>
              <a:gd name="T6" fmla="*/ 2147483646 w 2212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2" h="2451" extrusionOk="0">
                <a:moveTo>
                  <a:pt x="1089" y="0"/>
                </a:moveTo>
                <a:cubicBezTo>
                  <a:pt x="531" y="737"/>
                  <a:pt x="0" y="2446"/>
                  <a:pt x="1089" y="2450"/>
                </a:cubicBezTo>
                <a:cubicBezTo>
                  <a:pt x="1091" y="2450"/>
                  <a:pt x="1093" y="2450"/>
                  <a:pt x="1095" y="2450"/>
                </a:cubicBezTo>
                <a:cubicBezTo>
                  <a:pt x="2211" y="2450"/>
                  <a:pt x="1608" y="742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7" name="Google Shape;711;p18">
            <a:extLst>
              <a:ext uri="{FF2B5EF4-FFF2-40B4-BE49-F238E27FC236}">
                <a16:creationId xmlns:a16="http://schemas.microsoft.com/office/drawing/2014/main" id="{1AC47462-22C8-401B-ADDD-ED973B33A240}"/>
              </a:ext>
            </a:extLst>
          </p:cNvPr>
          <p:cNvSpPr>
            <a:spLocks/>
          </p:cNvSpPr>
          <p:nvPr/>
        </p:nvSpPr>
        <p:spPr bwMode="auto">
          <a:xfrm>
            <a:off x="1915716" y="4621213"/>
            <a:ext cx="121444" cy="177800"/>
          </a:xfrm>
          <a:custGeom>
            <a:avLst/>
            <a:gdLst>
              <a:gd name="T0" fmla="*/ 2147483646 w 2210"/>
              <a:gd name="T1" fmla="*/ 2147483646 h 2454"/>
              <a:gd name="T2" fmla="*/ 2147483646 w 2210"/>
              <a:gd name="T3" fmla="*/ 2147483646 h 2454"/>
              <a:gd name="T4" fmla="*/ 2147483646 w 2210"/>
              <a:gd name="T5" fmla="*/ 2147483646 h 2454"/>
              <a:gd name="T6" fmla="*/ 2147483646 w 2210"/>
              <a:gd name="T7" fmla="*/ 2147483646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0" h="2454" extrusionOk="0">
                <a:moveTo>
                  <a:pt x="1085" y="1"/>
                </a:moveTo>
                <a:cubicBezTo>
                  <a:pt x="531" y="741"/>
                  <a:pt x="1" y="2451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0" y="2454"/>
                  <a:pt x="1609" y="744"/>
                  <a:pt x="1085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8" name="Google Shape;712;p18">
            <a:extLst>
              <a:ext uri="{FF2B5EF4-FFF2-40B4-BE49-F238E27FC236}">
                <a16:creationId xmlns:a16="http://schemas.microsoft.com/office/drawing/2014/main" id="{EC63BA1C-7406-459A-A57D-52DE4D3FC7D3}"/>
              </a:ext>
            </a:extLst>
          </p:cNvPr>
          <p:cNvSpPr>
            <a:spLocks/>
          </p:cNvSpPr>
          <p:nvPr/>
        </p:nvSpPr>
        <p:spPr bwMode="auto">
          <a:xfrm>
            <a:off x="1714500" y="4940300"/>
            <a:ext cx="120254" cy="177800"/>
          </a:xfrm>
          <a:custGeom>
            <a:avLst/>
            <a:gdLst>
              <a:gd name="T0" fmla="*/ 2147483646 w 2209"/>
              <a:gd name="T1" fmla="*/ 0 h 2451"/>
              <a:gd name="T2" fmla="*/ 2147483646 w 2209"/>
              <a:gd name="T3" fmla="*/ 2147483646 h 2451"/>
              <a:gd name="T4" fmla="*/ 2147483646 w 2209"/>
              <a:gd name="T5" fmla="*/ 2147483646 h 2451"/>
              <a:gd name="T6" fmla="*/ 2147483646 w 2209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09" h="2451" extrusionOk="0">
                <a:moveTo>
                  <a:pt x="1086" y="0"/>
                </a:moveTo>
                <a:cubicBezTo>
                  <a:pt x="532" y="741"/>
                  <a:pt x="1" y="2447"/>
                  <a:pt x="1086" y="2451"/>
                </a:cubicBezTo>
                <a:cubicBezTo>
                  <a:pt x="1088" y="2451"/>
                  <a:pt x="1090" y="2451"/>
                  <a:pt x="1093" y="2451"/>
                </a:cubicBezTo>
                <a:cubicBezTo>
                  <a:pt x="2209" y="2451"/>
                  <a:pt x="1609" y="743"/>
                  <a:pt x="10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9" name="Google Shape;713;p18">
            <a:extLst>
              <a:ext uri="{FF2B5EF4-FFF2-40B4-BE49-F238E27FC236}">
                <a16:creationId xmlns:a16="http://schemas.microsoft.com/office/drawing/2014/main" id="{A1839BA5-3206-4FFD-9087-DEEC66B17A69}"/>
              </a:ext>
            </a:extLst>
          </p:cNvPr>
          <p:cNvSpPr>
            <a:spLocks/>
          </p:cNvSpPr>
          <p:nvPr/>
        </p:nvSpPr>
        <p:spPr bwMode="auto">
          <a:xfrm>
            <a:off x="1365648" y="4811713"/>
            <a:ext cx="120253" cy="177800"/>
          </a:xfrm>
          <a:custGeom>
            <a:avLst/>
            <a:gdLst>
              <a:gd name="T0" fmla="*/ 2147483646 w 2213"/>
              <a:gd name="T1" fmla="*/ 0 h 2454"/>
              <a:gd name="T2" fmla="*/ 2147483646 w 2213"/>
              <a:gd name="T3" fmla="*/ 2147483646 h 2454"/>
              <a:gd name="T4" fmla="*/ 2147483646 w 2213"/>
              <a:gd name="T5" fmla="*/ 2147483646 h 2454"/>
              <a:gd name="T6" fmla="*/ 2147483646 w 2213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4" extrusionOk="0">
                <a:moveTo>
                  <a:pt x="1085" y="0"/>
                </a:moveTo>
                <a:cubicBezTo>
                  <a:pt x="531" y="740"/>
                  <a:pt x="1" y="2450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3" y="2454"/>
                  <a:pt x="1609" y="743"/>
                  <a:pt x="108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0" name="Google Shape;714;p18">
            <a:extLst>
              <a:ext uri="{FF2B5EF4-FFF2-40B4-BE49-F238E27FC236}">
                <a16:creationId xmlns:a16="http://schemas.microsoft.com/office/drawing/2014/main" id="{E06162F8-CA0A-4F27-B75E-A520484ADC40}"/>
              </a:ext>
            </a:extLst>
          </p:cNvPr>
          <p:cNvSpPr>
            <a:spLocks/>
          </p:cNvSpPr>
          <p:nvPr/>
        </p:nvSpPr>
        <p:spPr bwMode="auto">
          <a:xfrm>
            <a:off x="2072879" y="4918075"/>
            <a:ext cx="121444" cy="177800"/>
          </a:xfrm>
          <a:custGeom>
            <a:avLst/>
            <a:gdLst>
              <a:gd name="T0" fmla="*/ 2147483646 w 2214"/>
              <a:gd name="T1" fmla="*/ 0 h 2454"/>
              <a:gd name="T2" fmla="*/ 2147483646 w 2214"/>
              <a:gd name="T3" fmla="*/ 2147483646 h 2454"/>
              <a:gd name="T4" fmla="*/ 2147483646 w 2214"/>
              <a:gd name="T5" fmla="*/ 2147483646 h 2454"/>
              <a:gd name="T6" fmla="*/ 2147483646 w 2214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4" h="2454" extrusionOk="0">
                <a:moveTo>
                  <a:pt x="1089" y="0"/>
                </a:moveTo>
                <a:cubicBezTo>
                  <a:pt x="532" y="741"/>
                  <a:pt x="1" y="2450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4" y="2454"/>
                  <a:pt x="1609" y="743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1" name="Google Shape;715;p18">
            <a:extLst>
              <a:ext uri="{FF2B5EF4-FFF2-40B4-BE49-F238E27FC236}">
                <a16:creationId xmlns:a16="http://schemas.microsoft.com/office/drawing/2014/main" id="{600A59F7-68EF-4674-AAE6-57BF82116568}"/>
              </a:ext>
            </a:extLst>
          </p:cNvPr>
          <p:cNvSpPr>
            <a:spLocks/>
          </p:cNvSpPr>
          <p:nvPr/>
        </p:nvSpPr>
        <p:spPr bwMode="auto">
          <a:xfrm>
            <a:off x="1544241" y="5233988"/>
            <a:ext cx="119063" cy="177800"/>
          </a:xfrm>
          <a:custGeom>
            <a:avLst/>
            <a:gdLst>
              <a:gd name="T0" fmla="*/ 2147483646 w 2212"/>
              <a:gd name="T1" fmla="*/ 0 h 2451"/>
              <a:gd name="T2" fmla="*/ 2147483646 w 2212"/>
              <a:gd name="T3" fmla="*/ 2147483646 h 2451"/>
              <a:gd name="T4" fmla="*/ 2147483646 w 2212"/>
              <a:gd name="T5" fmla="*/ 2147483646 h 2451"/>
              <a:gd name="T6" fmla="*/ 2147483646 w 2212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2" h="2451" extrusionOk="0">
                <a:moveTo>
                  <a:pt x="1089" y="0"/>
                </a:moveTo>
                <a:cubicBezTo>
                  <a:pt x="531" y="737"/>
                  <a:pt x="0" y="2446"/>
                  <a:pt x="1089" y="2450"/>
                </a:cubicBezTo>
                <a:cubicBezTo>
                  <a:pt x="1091" y="2450"/>
                  <a:pt x="1093" y="2450"/>
                  <a:pt x="1095" y="2450"/>
                </a:cubicBezTo>
                <a:cubicBezTo>
                  <a:pt x="2211" y="2450"/>
                  <a:pt x="1608" y="742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2" name="Google Shape;716;p18">
            <a:extLst>
              <a:ext uri="{FF2B5EF4-FFF2-40B4-BE49-F238E27FC236}">
                <a16:creationId xmlns:a16="http://schemas.microsoft.com/office/drawing/2014/main" id="{42BE67DE-D41D-42C9-A72B-080F7E3D5BFB}"/>
              </a:ext>
            </a:extLst>
          </p:cNvPr>
          <p:cNvSpPr>
            <a:spLocks/>
          </p:cNvSpPr>
          <p:nvPr/>
        </p:nvSpPr>
        <p:spPr bwMode="auto">
          <a:xfrm>
            <a:off x="1910954" y="5251450"/>
            <a:ext cx="121444" cy="177800"/>
          </a:xfrm>
          <a:custGeom>
            <a:avLst/>
            <a:gdLst>
              <a:gd name="T0" fmla="*/ 2147483646 w 2210"/>
              <a:gd name="T1" fmla="*/ 2147483646 h 2454"/>
              <a:gd name="T2" fmla="*/ 2147483646 w 2210"/>
              <a:gd name="T3" fmla="*/ 2147483646 h 2454"/>
              <a:gd name="T4" fmla="*/ 2147483646 w 2210"/>
              <a:gd name="T5" fmla="*/ 2147483646 h 2454"/>
              <a:gd name="T6" fmla="*/ 2147483646 w 2210"/>
              <a:gd name="T7" fmla="*/ 2147483646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0" h="2454" extrusionOk="0">
                <a:moveTo>
                  <a:pt x="1085" y="1"/>
                </a:moveTo>
                <a:cubicBezTo>
                  <a:pt x="531" y="741"/>
                  <a:pt x="1" y="2451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0" y="2454"/>
                  <a:pt x="1609" y="744"/>
                  <a:pt x="1085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3" name="Google Shape;717;p18">
            <a:extLst>
              <a:ext uri="{FF2B5EF4-FFF2-40B4-BE49-F238E27FC236}">
                <a16:creationId xmlns:a16="http://schemas.microsoft.com/office/drawing/2014/main" id="{6F4AC348-943A-40DD-8406-92CF8BF08682}"/>
              </a:ext>
            </a:extLst>
          </p:cNvPr>
          <p:cNvSpPr>
            <a:spLocks/>
          </p:cNvSpPr>
          <p:nvPr/>
        </p:nvSpPr>
        <p:spPr bwMode="auto">
          <a:xfrm>
            <a:off x="1709737" y="5570538"/>
            <a:ext cx="119063" cy="176212"/>
          </a:xfrm>
          <a:custGeom>
            <a:avLst/>
            <a:gdLst>
              <a:gd name="T0" fmla="*/ 2147483646 w 2209"/>
              <a:gd name="T1" fmla="*/ 0 h 2451"/>
              <a:gd name="T2" fmla="*/ 2147483646 w 2209"/>
              <a:gd name="T3" fmla="*/ 2147483646 h 2451"/>
              <a:gd name="T4" fmla="*/ 2147483646 w 2209"/>
              <a:gd name="T5" fmla="*/ 2147483646 h 2451"/>
              <a:gd name="T6" fmla="*/ 2147483646 w 2209"/>
              <a:gd name="T7" fmla="*/ 0 h 24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09" h="2451" extrusionOk="0">
                <a:moveTo>
                  <a:pt x="1086" y="0"/>
                </a:moveTo>
                <a:cubicBezTo>
                  <a:pt x="532" y="741"/>
                  <a:pt x="1" y="2447"/>
                  <a:pt x="1086" y="2451"/>
                </a:cubicBezTo>
                <a:cubicBezTo>
                  <a:pt x="1088" y="2451"/>
                  <a:pt x="1090" y="2451"/>
                  <a:pt x="1093" y="2451"/>
                </a:cubicBezTo>
                <a:cubicBezTo>
                  <a:pt x="2209" y="2451"/>
                  <a:pt x="1609" y="743"/>
                  <a:pt x="1086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4" name="Google Shape;718;p18">
            <a:extLst>
              <a:ext uri="{FF2B5EF4-FFF2-40B4-BE49-F238E27FC236}">
                <a16:creationId xmlns:a16="http://schemas.microsoft.com/office/drawing/2014/main" id="{DC61C824-2839-463E-B827-B69B82744E8B}"/>
              </a:ext>
            </a:extLst>
          </p:cNvPr>
          <p:cNvSpPr>
            <a:spLocks/>
          </p:cNvSpPr>
          <p:nvPr/>
        </p:nvSpPr>
        <p:spPr bwMode="auto">
          <a:xfrm>
            <a:off x="1360885" y="5441950"/>
            <a:ext cx="119063" cy="177800"/>
          </a:xfrm>
          <a:custGeom>
            <a:avLst/>
            <a:gdLst>
              <a:gd name="T0" fmla="*/ 2147483646 w 2213"/>
              <a:gd name="T1" fmla="*/ 0 h 2454"/>
              <a:gd name="T2" fmla="*/ 2147483646 w 2213"/>
              <a:gd name="T3" fmla="*/ 2147483646 h 2454"/>
              <a:gd name="T4" fmla="*/ 2147483646 w 2213"/>
              <a:gd name="T5" fmla="*/ 2147483646 h 2454"/>
              <a:gd name="T6" fmla="*/ 2147483646 w 2213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3" h="2454" extrusionOk="0">
                <a:moveTo>
                  <a:pt x="1085" y="0"/>
                </a:moveTo>
                <a:cubicBezTo>
                  <a:pt x="531" y="740"/>
                  <a:pt x="1" y="2450"/>
                  <a:pt x="1085" y="2454"/>
                </a:cubicBezTo>
                <a:cubicBezTo>
                  <a:pt x="1086" y="2454"/>
                  <a:pt x="1087" y="2454"/>
                  <a:pt x="1088" y="2454"/>
                </a:cubicBezTo>
                <a:cubicBezTo>
                  <a:pt x="2213" y="2454"/>
                  <a:pt x="1609" y="743"/>
                  <a:pt x="108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5" name="Google Shape;719;p18">
            <a:extLst>
              <a:ext uri="{FF2B5EF4-FFF2-40B4-BE49-F238E27FC236}">
                <a16:creationId xmlns:a16="http://schemas.microsoft.com/office/drawing/2014/main" id="{713E7737-5B79-4200-8445-FAB5B288B61F}"/>
              </a:ext>
            </a:extLst>
          </p:cNvPr>
          <p:cNvSpPr>
            <a:spLocks/>
          </p:cNvSpPr>
          <p:nvPr/>
        </p:nvSpPr>
        <p:spPr bwMode="auto">
          <a:xfrm>
            <a:off x="2068116" y="5548313"/>
            <a:ext cx="121444" cy="177800"/>
          </a:xfrm>
          <a:custGeom>
            <a:avLst/>
            <a:gdLst>
              <a:gd name="T0" fmla="*/ 2147483646 w 2214"/>
              <a:gd name="T1" fmla="*/ 0 h 2454"/>
              <a:gd name="T2" fmla="*/ 2147483646 w 2214"/>
              <a:gd name="T3" fmla="*/ 2147483646 h 2454"/>
              <a:gd name="T4" fmla="*/ 2147483646 w 2214"/>
              <a:gd name="T5" fmla="*/ 2147483646 h 2454"/>
              <a:gd name="T6" fmla="*/ 2147483646 w 2214"/>
              <a:gd name="T7" fmla="*/ 0 h 245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14" h="2454" extrusionOk="0">
                <a:moveTo>
                  <a:pt x="1089" y="0"/>
                </a:moveTo>
                <a:cubicBezTo>
                  <a:pt x="532" y="741"/>
                  <a:pt x="1" y="2450"/>
                  <a:pt x="1089" y="2454"/>
                </a:cubicBezTo>
                <a:cubicBezTo>
                  <a:pt x="1090" y="2454"/>
                  <a:pt x="1091" y="2454"/>
                  <a:pt x="1092" y="2454"/>
                </a:cubicBezTo>
                <a:cubicBezTo>
                  <a:pt x="2214" y="2454"/>
                  <a:pt x="1609" y="743"/>
                  <a:pt x="108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6" name="Google Shape;720;p18">
            <a:extLst>
              <a:ext uri="{FF2B5EF4-FFF2-40B4-BE49-F238E27FC236}">
                <a16:creationId xmlns:a16="http://schemas.microsoft.com/office/drawing/2014/main" id="{E80F57E9-D772-4474-806A-CAF087F1523F}"/>
              </a:ext>
            </a:extLst>
          </p:cNvPr>
          <p:cNvSpPr>
            <a:spLocks/>
          </p:cNvSpPr>
          <p:nvPr/>
        </p:nvSpPr>
        <p:spPr bwMode="auto">
          <a:xfrm>
            <a:off x="8486775" y="4811714"/>
            <a:ext cx="179785" cy="274637"/>
          </a:xfrm>
          <a:custGeom>
            <a:avLst/>
            <a:gdLst>
              <a:gd name="T0" fmla="*/ 2147483646 w 6430"/>
              <a:gd name="T1" fmla="*/ 2147483646 h 6358"/>
              <a:gd name="T2" fmla="*/ 2147483646 w 6430"/>
              <a:gd name="T3" fmla="*/ 2147483646 h 6358"/>
              <a:gd name="T4" fmla="*/ 2147483646 w 6430"/>
              <a:gd name="T5" fmla="*/ 2147483646 h 6358"/>
              <a:gd name="T6" fmla="*/ 2147483646 w 6430"/>
              <a:gd name="T7" fmla="*/ 2147483646 h 6358"/>
              <a:gd name="T8" fmla="*/ 2147483646 w 6430"/>
              <a:gd name="T9" fmla="*/ 2147483646 h 6358"/>
              <a:gd name="T10" fmla="*/ 2147483646 w 6430"/>
              <a:gd name="T11" fmla="*/ 2147483646 h 6358"/>
              <a:gd name="T12" fmla="*/ 2147483646 w 6430"/>
              <a:gd name="T13" fmla="*/ 2147483646 h 6358"/>
              <a:gd name="T14" fmla="*/ 2147483646 w 6430"/>
              <a:gd name="T15" fmla="*/ 2147483646 h 6358"/>
              <a:gd name="T16" fmla="*/ 2147483646 w 6430"/>
              <a:gd name="T17" fmla="*/ 2147483646 h 6358"/>
              <a:gd name="T18" fmla="*/ 2147483646 w 6430"/>
              <a:gd name="T19" fmla="*/ 2147483646 h 6358"/>
              <a:gd name="T20" fmla="*/ 2147483646 w 6430"/>
              <a:gd name="T21" fmla="*/ 2147483646 h 6358"/>
              <a:gd name="T22" fmla="*/ 2147483646 w 6430"/>
              <a:gd name="T23" fmla="*/ 2147483646 h 6358"/>
              <a:gd name="T24" fmla="*/ 2147483646 w 6430"/>
              <a:gd name="T25" fmla="*/ 2147483646 h 6358"/>
              <a:gd name="T26" fmla="*/ 2147483646 w 6430"/>
              <a:gd name="T27" fmla="*/ 2147483646 h 6358"/>
              <a:gd name="T28" fmla="*/ 2147483646 w 6430"/>
              <a:gd name="T29" fmla="*/ 2147483646 h 6358"/>
              <a:gd name="T30" fmla="*/ 2147483646 w 6430"/>
              <a:gd name="T31" fmla="*/ 2147483646 h 6358"/>
              <a:gd name="T32" fmla="*/ 2147483646 w 6430"/>
              <a:gd name="T33" fmla="*/ 2147483646 h 6358"/>
              <a:gd name="T34" fmla="*/ 2147483646 w 6430"/>
              <a:gd name="T35" fmla="*/ 2147483646 h 6358"/>
              <a:gd name="T36" fmla="*/ 2147483646 w 6430"/>
              <a:gd name="T37" fmla="*/ 2147483646 h 6358"/>
              <a:gd name="T38" fmla="*/ 2147483646 w 6430"/>
              <a:gd name="T39" fmla="*/ 2147483646 h 6358"/>
              <a:gd name="T40" fmla="*/ 2147483646 w 6430"/>
              <a:gd name="T41" fmla="*/ 2147483646 h 6358"/>
              <a:gd name="T42" fmla="*/ 2147483646 w 6430"/>
              <a:gd name="T43" fmla="*/ 2147483646 h 6358"/>
              <a:gd name="T44" fmla="*/ 2147483646 w 6430"/>
              <a:gd name="T45" fmla="*/ 2147483646 h 6358"/>
              <a:gd name="T46" fmla="*/ 2147483646 w 6430"/>
              <a:gd name="T47" fmla="*/ 2147483646 h 6358"/>
              <a:gd name="T48" fmla="*/ 2147483646 w 6430"/>
              <a:gd name="T49" fmla="*/ 2147483646 h 6358"/>
              <a:gd name="T50" fmla="*/ 2147483646 w 6430"/>
              <a:gd name="T51" fmla="*/ 2147483646 h 6358"/>
              <a:gd name="T52" fmla="*/ 2147483646 w 6430"/>
              <a:gd name="T53" fmla="*/ 2147483646 h 6358"/>
              <a:gd name="T54" fmla="*/ 2147483646 w 6430"/>
              <a:gd name="T55" fmla="*/ 2147483646 h 6358"/>
              <a:gd name="T56" fmla="*/ 2147483646 w 6430"/>
              <a:gd name="T57" fmla="*/ 2147483646 h 6358"/>
              <a:gd name="T58" fmla="*/ 2147483646 w 6430"/>
              <a:gd name="T59" fmla="*/ 2147483646 h 6358"/>
              <a:gd name="T60" fmla="*/ 2147483646 w 6430"/>
              <a:gd name="T61" fmla="*/ 2147483646 h 6358"/>
              <a:gd name="T62" fmla="*/ 2147483646 w 6430"/>
              <a:gd name="T63" fmla="*/ 2147483646 h 6358"/>
              <a:gd name="T64" fmla="*/ 2147483646 w 6430"/>
              <a:gd name="T65" fmla="*/ 0 h 6358"/>
              <a:gd name="T66" fmla="*/ 2147483646 w 6430"/>
              <a:gd name="T67" fmla="*/ 2147483646 h 6358"/>
              <a:gd name="T68" fmla="*/ 2147483646 w 6430"/>
              <a:gd name="T69" fmla="*/ 2147483646 h 6358"/>
              <a:gd name="T70" fmla="*/ 2147483646 w 6430"/>
              <a:gd name="T71" fmla="*/ 2147483646 h 6358"/>
              <a:gd name="T72" fmla="*/ 2147483646 w 6430"/>
              <a:gd name="T73" fmla="*/ 2147483646 h 6358"/>
              <a:gd name="T74" fmla="*/ 2147483646 w 6430"/>
              <a:gd name="T75" fmla="*/ 2147483646 h 6358"/>
              <a:gd name="T76" fmla="*/ 2147483646 w 6430"/>
              <a:gd name="T77" fmla="*/ 2147483646 h 6358"/>
              <a:gd name="T78" fmla="*/ 2147483646 w 6430"/>
              <a:gd name="T79" fmla="*/ 2147483646 h 6358"/>
              <a:gd name="T80" fmla="*/ 2147483646 w 6430"/>
              <a:gd name="T81" fmla="*/ 2147483646 h 6358"/>
              <a:gd name="T82" fmla="*/ 2147483646 w 6430"/>
              <a:gd name="T83" fmla="*/ 2147483646 h 6358"/>
              <a:gd name="T84" fmla="*/ 2147483646 w 6430"/>
              <a:gd name="T85" fmla="*/ 2147483646 h 6358"/>
              <a:gd name="T86" fmla="*/ 2147483646 w 6430"/>
              <a:gd name="T87" fmla="*/ 2147483646 h 6358"/>
              <a:gd name="T88" fmla="*/ 2147483646 w 6430"/>
              <a:gd name="T89" fmla="*/ 2147483646 h 6358"/>
              <a:gd name="T90" fmla="*/ 2147483646 w 6430"/>
              <a:gd name="T91" fmla="*/ 2147483646 h 6358"/>
              <a:gd name="T92" fmla="*/ 2147483646 w 6430"/>
              <a:gd name="T93" fmla="*/ 2147483646 h 6358"/>
              <a:gd name="T94" fmla="*/ 2147483646 w 6430"/>
              <a:gd name="T95" fmla="*/ 2147483646 h 6358"/>
              <a:gd name="T96" fmla="*/ 2147483646 w 6430"/>
              <a:gd name="T97" fmla="*/ 2147483646 h 6358"/>
              <a:gd name="T98" fmla="*/ 2147483646 w 6430"/>
              <a:gd name="T99" fmla="*/ 2147483646 h 6358"/>
              <a:gd name="T100" fmla="*/ 2147483646 w 6430"/>
              <a:gd name="T101" fmla="*/ 2147483646 h 6358"/>
              <a:gd name="T102" fmla="*/ 2147483646 w 6430"/>
              <a:gd name="T103" fmla="*/ 2147483646 h 6358"/>
              <a:gd name="T104" fmla="*/ 2147483646 w 6430"/>
              <a:gd name="T105" fmla="*/ 2147483646 h 6358"/>
              <a:gd name="T106" fmla="*/ 2147483646 w 6430"/>
              <a:gd name="T107" fmla="*/ 2147483646 h 6358"/>
              <a:gd name="T108" fmla="*/ 2147483646 w 6430"/>
              <a:gd name="T109" fmla="*/ 2147483646 h 6358"/>
              <a:gd name="T110" fmla="*/ 2147483646 w 6430"/>
              <a:gd name="T111" fmla="*/ 0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0" h="6358" extrusionOk="0">
                <a:moveTo>
                  <a:pt x="2636" y="363"/>
                </a:moveTo>
                <a:lnTo>
                  <a:pt x="2636" y="363"/>
                </a:lnTo>
                <a:cubicBezTo>
                  <a:pt x="3099" y="810"/>
                  <a:pt x="3519" y="1313"/>
                  <a:pt x="3924" y="1820"/>
                </a:cubicBezTo>
                <a:cubicBezTo>
                  <a:pt x="3492" y="1965"/>
                  <a:pt x="3055" y="2107"/>
                  <a:pt x="2623" y="2249"/>
                </a:cubicBezTo>
                <a:cubicBezTo>
                  <a:pt x="2647" y="1621"/>
                  <a:pt x="2656" y="989"/>
                  <a:pt x="2636" y="363"/>
                </a:cubicBezTo>
                <a:close/>
                <a:moveTo>
                  <a:pt x="5674" y="1506"/>
                </a:moveTo>
                <a:cubicBezTo>
                  <a:pt x="5407" y="1874"/>
                  <a:pt x="5137" y="2243"/>
                  <a:pt x="4866" y="2611"/>
                </a:cubicBezTo>
                <a:cubicBezTo>
                  <a:pt x="4694" y="2391"/>
                  <a:pt x="4519" y="2171"/>
                  <a:pt x="4343" y="1956"/>
                </a:cubicBezTo>
                <a:cubicBezTo>
                  <a:pt x="4785" y="1806"/>
                  <a:pt x="5231" y="1658"/>
                  <a:pt x="5674" y="1506"/>
                </a:cubicBezTo>
                <a:close/>
                <a:moveTo>
                  <a:pt x="2302" y="2638"/>
                </a:moveTo>
                <a:lnTo>
                  <a:pt x="2302" y="2638"/>
                </a:lnTo>
                <a:cubicBezTo>
                  <a:pt x="2285" y="2946"/>
                  <a:pt x="2271" y="3253"/>
                  <a:pt x="2261" y="3557"/>
                </a:cubicBezTo>
                <a:cubicBezTo>
                  <a:pt x="1724" y="3436"/>
                  <a:pt x="1187" y="3314"/>
                  <a:pt x="649" y="3189"/>
                </a:cubicBezTo>
                <a:cubicBezTo>
                  <a:pt x="1201" y="3007"/>
                  <a:pt x="1751" y="2824"/>
                  <a:pt x="2302" y="2638"/>
                </a:cubicBezTo>
                <a:close/>
                <a:moveTo>
                  <a:pt x="4100" y="2037"/>
                </a:moveTo>
                <a:cubicBezTo>
                  <a:pt x="4228" y="2196"/>
                  <a:pt x="4356" y="2358"/>
                  <a:pt x="4485" y="2513"/>
                </a:cubicBezTo>
                <a:cubicBezTo>
                  <a:pt x="4526" y="2564"/>
                  <a:pt x="4610" y="2672"/>
                  <a:pt x="4718" y="2814"/>
                </a:cubicBezTo>
                <a:cubicBezTo>
                  <a:pt x="4445" y="3182"/>
                  <a:pt x="4171" y="3550"/>
                  <a:pt x="3893" y="3919"/>
                </a:cubicBezTo>
                <a:cubicBezTo>
                  <a:pt x="3589" y="3854"/>
                  <a:pt x="3285" y="3790"/>
                  <a:pt x="2981" y="3723"/>
                </a:cubicBezTo>
                <a:cubicBezTo>
                  <a:pt x="2836" y="3692"/>
                  <a:pt x="2690" y="3655"/>
                  <a:pt x="2545" y="3625"/>
                </a:cubicBezTo>
                <a:cubicBezTo>
                  <a:pt x="2569" y="3260"/>
                  <a:pt x="2592" y="2898"/>
                  <a:pt x="2609" y="2536"/>
                </a:cubicBezTo>
                <a:cubicBezTo>
                  <a:pt x="3106" y="2371"/>
                  <a:pt x="3603" y="2202"/>
                  <a:pt x="4100" y="2037"/>
                </a:cubicBezTo>
                <a:close/>
                <a:moveTo>
                  <a:pt x="4860" y="2999"/>
                </a:moveTo>
                <a:cubicBezTo>
                  <a:pt x="5215" y="3466"/>
                  <a:pt x="5722" y="4122"/>
                  <a:pt x="6019" y="4415"/>
                </a:cubicBezTo>
                <a:cubicBezTo>
                  <a:pt x="5891" y="4381"/>
                  <a:pt x="5755" y="4355"/>
                  <a:pt x="5746" y="4351"/>
                </a:cubicBezTo>
                <a:cubicBezTo>
                  <a:pt x="5381" y="4260"/>
                  <a:pt x="5016" y="4169"/>
                  <a:pt x="4651" y="4084"/>
                </a:cubicBezTo>
                <a:cubicBezTo>
                  <a:pt x="4478" y="4044"/>
                  <a:pt x="4309" y="4007"/>
                  <a:pt x="4137" y="3973"/>
                </a:cubicBezTo>
                <a:cubicBezTo>
                  <a:pt x="4380" y="3648"/>
                  <a:pt x="4620" y="3324"/>
                  <a:pt x="4860" y="2999"/>
                </a:cubicBezTo>
                <a:close/>
                <a:moveTo>
                  <a:pt x="2531" y="3844"/>
                </a:moveTo>
                <a:cubicBezTo>
                  <a:pt x="2934" y="3932"/>
                  <a:pt x="3339" y="4024"/>
                  <a:pt x="3745" y="4114"/>
                </a:cubicBezTo>
                <a:cubicBezTo>
                  <a:pt x="3295" y="4710"/>
                  <a:pt x="2839" y="5301"/>
                  <a:pt x="2373" y="5882"/>
                </a:cubicBezTo>
                <a:cubicBezTo>
                  <a:pt x="2424" y="5206"/>
                  <a:pt x="2481" y="4527"/>
                  <a:pt x="2531" y="3844"/>
                </a:cubicBezTo>
                <a:close/>
                <a:moveTo>
                  <a:pt x="2600" y="0"/>
                </a:moveTo>
                <a:cubicBezTo>
                  <a:pt x="2588" y="0"/>
                  <a:pt x="2576" y="10"/>
                  <a:pt x="2572" y="29"/>
                </a:cubicBezTo>
                <a:cubicBezTo>
                  <a:pt x="2569" y="42"/>
                  <a:pt x="2566" y="59"/>
                  <a:pt x="2562" y="76"/>
                </a:cubicBezTo>
                <a:cubicBezTo>
                  <a:pt x="2498" y="87"/>
                  <a:pt x="2471" y="188"/>
                  <a:pt x="2535" y="259"/>
                </a:cubicBezTo>
                <a:cubicBezTo>
                  <a:pt x="2424" y="948"/>
                  <a:pt x="2356" y="1648"/>
                  <a:pt x="2316" y="2354"/>
                </a:cubicBezTo>
                <a:cubicBezTo>
                  <a:pt x="1586" y="2594"/>
                  <a:pt x="856" y="2837"/>
                  <a:pt x="122" y="3080"/>
                </a:cubicBezTo>
                <a:cubicBezTo>
                  <a:pt x="0" y="3121"/>
                  <a:pt x="102" y="3303"/>
                  <a:pt x="190" y="3324"/>
                </a:cubicBezTo>
                <a:cubicBezTo>
                  <a:pt x="876" y="3483"/>
                  <a:pt x="1566" y="3635"/>
                  <a:pt x="2251" y="3784"/>
                </a:cubicBezTo>
                <a:cubicBezTo>
                  <a:pt x="2224" y="4595"/>
                  <a:pt x="2201" y="5402"/>
                  <a:pt x="2143" y="6196"/>
                </a:cubicBezTo>
                <a:cubicBezTo>
                  <a:pt x="2140" y="6257"/>
                  <a:pt x="2206" y="6357"/>
                  <a:pt x="2271" y="6357"/>
                </a:cubicBezTo>
                <a:cubicBezTo>
                  <a:pt x="2290" y="6357"/>
                  <a:pt x="2309" y="6349"/>
                  <a:pt x="2325" y="6328"/>
                </a:cubicBezTo>
                <a:cubicBezTo>
                  <a:pt x="2893" y="5622"/>
                  <a:pt x="3444" y="4896"/>
                  <a:pt x="3988" y="4169"/>
                </a:cubicBezTo>
                <a:cubicBezTo>
                  <a:pt x="4759" y="4341"/>
                  <a:pt x="5529" y="4520"/>
                  <a:pt x="6293" y="4716"/>
                </a:cubicBezTo>
                <a:cubicBezTo>
                  <a:pt x="6303" y="4719"/>
                  <a:pt x="6313" y="4720"/>
                  <a:pt x="6322" y="4720"/>
                </a:cubicBezTo>
                <a:cubicBezTo>
                  <a:pt x="6404" y="4720"/>
                  <a:pt x="6429" y="4618"/>
                  <a:pt x="6377" y="4554"/>
                </a:cubicBezTo>
                <a:cubicBezTo>
                  <a:pt x="5921" y="3983"/>
                  <a:pt x="5471" y="3388"/>
                  <a:pt x="5012" y="2797"/>
                </a:cubicBezTo>
                <a:cubicBezTo>
                  <a:pt x="5367" y="2313"/>
                  <a:pt x="5725" y="1834"/>
                  <a:pt x="6087" y="1357"/>
                </a:cubicBezTo>
                <a:cubicBezTo>
                  <a:pt x="6136" y="1289"/>
                  <a:pt x="6064" y="1147"/>
                  <a:pt x="5978" y="1147"/>
                </a:cubicBezTo>
                <a:cubicBezTo>
                  <a:pt x="5971" y="1147"/>
                  <a:pt x="5963" y="1148"/>
                  <a:pt x="5955" y="1151"/>
                </a:cubicBezTo>
                <a:cubicBezTo>
                  <a:pt x="5360" y="1347"/>
                  <a:pt x="4762" y="1543"/>
                  <a:pt x="4167" y="1739"/>
                </a:cubicBezTo>
                <a:cubicBezTo>
                  <a:pt x="3690" y="1165"/>
                  <a:pt x="3191" y="610"/>
                  <a:pt x="2653" y="110"/>
                </a:cubicBezTo>
                <a:cubicBezTo>
                  <a:pt x="2647" y="103"/>
                  <a:pt x="2636" y="100"/>
                  <a:pt x="2630" y="93"/>
                </a:cubicBezTo>
                <a:cubicBezTo>
                  <a:pt x="2630" y="73"/>
                  <a:pt x="2630" y="53"/>
                  <a:pt x="2626" y="33"/>
                </a:cubicBezTo>
                <a:cubicBezTo>
                  <a:pt x="2626" y="11"/>
                  <a:pt x="2614" y="0"/>
                  <a:pt x="2600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7" name="Google Shape;723;p18">
            <a:extLst>
              <a:ext uri="{FF2B5EF4-FFF2-40B4-BE49-F238E27FC236}">
                <a16:creationId xmlns:a16="http://schemas.microsoft.com/office/drawing/2014/main" id="{7113929F-A53B-4CC4-BB9D-3E96C770883F}"/>
              </a:ext>
            </a:extLst>
          </p:cNvPr>
          <p:cNvSpPr>
            <a:spLocks/>
          </p:cNvSpPr>
          <p:nvPr/>
        </p:nvSpPr>
        <p:spPr bwMode="auto">
          <a:xfrm flipH="1">
            <a:off x="6767513" y="5870576"/>
            <a:ext cx="251222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28" name="Google Shape;724;p18">
            <a:extLst>
              <a:ext uri="{FF2B5EF4-FFF2-40B4-BE49-F238E27FC236}">
                <a16:creationId xmlns:a16="http://schemas.microsoft.com/office/drawing/2014/main" id="{B3DBE6A3-3BF5-4600-B359-63A9D2066A7B}"/>
              </a:ext>
            </a:extLst>
          </p:cNvPr>
          <p:cNvGrpSpPr>
            <a:grpSpLocks/>
          </p:cNvGrpSpPr>
          <p:nvPr/>
        </p:nvGrpSpPr>
        <p:grpSpPr bwMode="auto">
          <a:xfrm>
            <a:off x="298847" y="430213"/>
            <a:ext cx="690563" cy="577850"/>
            <a:chOff x="6925510" y="205316"/>
            <a:chExt cx="905688" cy="530354"/>
          </a:xfrm>
        </p:grpSpPr>
        <p:sp>
          <p:nvSpPr>
            <p:cNvPr id="29" name="Google Shape;725;p18">
              <a:extLst>
                <a:ext uri="{FF2B5EF4-FFF2-40B4-BE49-F238E27FC236}">
                  <a16:creationId xmlns:a16="http://schemas.microsoft.com/office/drawing/2014/main" id="{6D4C57FE-B694-4E61-8D80-2A9C9F777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437" y="213374"/>
              <a:ext cx="568549" cy="515598"/>
            </a:xfrm>
            <a:custGeom>
              <a:avLst/>
              <a:gdLst>
                <a:gd name="T0" fmla="*/ 2147483646 w 12626"/>
                <a:gd name="T1" fmla="*/ 0 h 11775"/>
                <a:gd name="T2" fmla="*/ 0 w 12626"/>
                <a:gd name="T3" fmla="*/ 2147483646 h 11775"/>
                <a:gd name="T4" fmla="*/ 2147483646 w 12626"/>
                <a:gd name="T5" fmla="*/ 2147483646 h 11775"/>
                <a:gd name="T6" fmla="*/ 2147483646 w 12626"/>
                <a:gd name="T7" fmla="*/ 2147483646 h 11775"/>
                <a:gd name="T8" fmla="*/ 2147483646 w 12626"/>
                <a:gd name="T9" fmla="*/ 0 h 11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726;p18">
              <a:extLst>
                <a:ext uri="{FF2B5EF4-FFF2-40B4-BE49-F238E27FC236}">
                  <a16:creationId xmlns:a16="http://schemas.microsoft.com/office/drawing/2014/main" id="{AD31D579-1ECC-4282-8AA0-FE890BB06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727;p18">
              <a:extLst>
                <a:ext uri="{FF2B5EF4-FFF2-40B4-BE49-F238E27FC236}">
                  <a16:creationId xmlns:a16="http://schemas.microsoft.com/office/drawing/2014/main" id="{012B854F-D4ED-4F34-9EBC-929393082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728;p18">
              <a:extLst>
                <a:ext uri="{FF2B5EF4-FFF2-40B4-BE49-F238E27FC236}">
                  <a16:creationId xmlns:a16="http://schemas.microsoft.com/office/drawing/2014/main" id="{5A272225-9CD6-4575-B4D3-AC33FF03F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3" name="Google Shape;729;p18">
              <a:extLst>
                <a:ext uri="{FF2B5EF4-FFF2-40B4-BE49-F238E27FC236}">
                  <a16:creationId xmlns:a16="http://schemas.microsoft.com/office/drawing/2014/main" id="{CA3591CA-C076-42C6-98DF-A741BE899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4" name="Google Shape;730;p18">
              <a:extLst>
                <a:ext uri="{FF2B5EF4-FFF2-40B4-BE49-F238E27FC236}">
                  <a16:creationId xmlns:a16="http://schemas.microsoft.com/office/drawing/2014/main" id="{B0D2EF57-02B5-4A7C-9776-ACD9246BC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5" name="Google Shape;731;p18">
            <a:extLst>
              <a:ext uri="{FF2B5EF4-FFF2-40B4-BE49-F238E27FC236}">
                <a16:creationId xmlns:a16="http://schemas.microsoft.com/office/drawing/2014/main" id="{31D40284-43D6-459D-99F0-B9C52725E9E8}"/>
              </a:ext>
            </a:extLst>
          </p:cNvPr>
          <p:cNvSpPr>
            <a:spLocks/>
          </p:cNvSpPr>
          <p:nvPr/>
        </p:nvSpPr>
        <p:spPr bwMode="auto">
          <a:xfrm flipH="1">
            <a:off x="8172450" y="431801"/>
            <a:ext cx="620316" cy="81756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6" name="Google Shape;732;p18">
            <a:extLst>
              <a:ext uri="{FF2B5EF4-FFF2-40B4-BE49-F238E27FC236}">
                <a16:creationId xmlns:a16="http://schemas.microsoft.com/office/drawing/2014/main" id="{3F1ABEE4-071C-4A88-87DA-F8E1AF5B69A3}"/>
              </a:ext>
            </a:extLst>
          </p:cNvPr>
          <p:cNvSpPr/>
          <p:nvPr/>
        </p:nvSpPr>
        <p:spPr>
          <a:xfrm rot="10800000">
            <a:off x="8666560" y="4899026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37" name="Google Shape;733;p18">
            <a:extLst>
              <a:ext uri="{FF2B5EF4-FFF2-40B4-BE49-F238E27FC236}">
                <a16:creationId xmlns:a16="http://schemas.microsoft.com/office/drawing/2014/main" id="{513974CE-968B-4A0C-B1B5-20C8A4A49993}"/>
              </a:ext>
            </a:extLst>
          </p:cNvPr>
          <p:cNvGrpSpPr>
            <a:grpSpLocks/>
          </p:cNvGrpSpPr>
          <p:nvPr/>
        </p:nvGrpSpPr>
        <p:grpSpPr bwMode="auto">
          <a:xfrm>
            <a:off x="7567613" y="5670551"/>
            <a:ext cx="1013222" cy="817563"/>
            <a:chOff x="478326" y="2825649"/>
            <a:chExt cx="1012293" cy="613511"/>
          </a:xfrm>
        </p:grpSpPr>
        <p:sp>
          <p:nvSpPr>
            <p:cNvPr id="38" name="Google Shape;734;p18">
              <a:extLst>
                <a:ext uri="{FF2B5EF4-FFF2-40B4-BE49-F238E27FC236}">
                  <a16:creationId xmlns:a16="http://schemas.microsoft.com/office/drawing/2014/main" id="{62062758-E83D-40BF-AAE5-FA759609C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9" name="Google Shape;735;p18">
              <a:extLst>
                <a:ext uri="{FF2B5EF4-FFF2-40B4-BE49-F238E27FC236}">
                  <a16:creationId xmlns:a16="http://schemas.microsoft.com/office/drawing/2014/main" id="{E769E036-3B97-489F-B871-20E7BE6260E1}"/>
                </a:ext>
              </a:extLst>
            </p:cNvPr>
            <p:cNvSpPr/>
            <p:nvPr/>
          </p:nvSpPr>
          <p:spPr>
            <a:xfrm>
              <a:off x="478326" y="2825649"/>
              <a:ext cx="1012293" cy="589685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0" name="Google Shape;736;p18">
              <a:extLst>
                <a:ext uri="{FF2B5EF4-FFF2-40B4-BE49-F238E27FC236}">
                  <a16:creationId xmlns:a16="http://schemas.microsoft.com/office/drawing/2014/main" id="{9EC343E2-8590-428B-966A-47CD5B7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1" name="Google Shape;737;p18">
              <a:extLst>
                <a:ext uri="{FF2B5EF4-FFF2-40B4-BE49-F238E27FC236}">
                  <a16:creationId xmlns:a16="http://schemas.microsoft.com/office/drawing/2014/main" id="{F9D3F90F-285D-4C9E-9A2B-1A7C7B818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2" name="Google Shape;738;p18">
              <a:extLst>
                <a:ext uri="{FF2B5EF4-FFF2-40B4-BE49-F238E27FC236}">
                  <a16:creationId xmlns:a16="http://schemas.microsoft.com/office/drawing/2014/main" id="{CF9E1F28-87D1-45E0-BFBC-5C4CE0FED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43" name="Google Shape;739;p18">
            <a:extLst>
              <a:ext uri="{FF2B5EF4-FFF2-40B4-BE49-F238E27FC236}">
                <a16:creationId xmlns:a16="http://schemas.microsoft.com/office/drawing/2014/main" id="{E8B43D8A-1114-499B-A26C-26ECCD78BBC0}"/>
              </a:ext>
            </a:extLst>
          </p:cNvPr>
          <p:cNvSpPr/>
          <p:nvPr/>
        </p:nvSpPr>
        <p:spPr>
          <a:xfrm>
            <a:off x="8852298" y="6397625"/>
            <a:ext cx="248840" cy="24288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721" name="Google Shape;721;p18"/>
          <p:cNvSpPr txBox="1">
            <a:spLocks noGrp="1"/>
          </p:cNvSpPr>
          <p:nvPr>
            <p:ph type="title"/>
          </p:nvPr>
        </p:nvSpPr>
        <p:spPr>
          <a:xfrm>
            <a:off x="1069850" y="2437767"/>
            <a:ext cx="2799900" cy="1976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1"/>
          </p:nvPr>
        </p:nvSpPr>
        <p:spPr>
          <a:xfrm>
            <a:off x="3514225" y="1583767"/>
            <a:ext cx="4277700" cy="3717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204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741;p19">
            <a:extLst>
              <a:ext uri="{FF2B5EF4-FFF2-40B4-BE49-F238E27FC236}">
                <a16:creationId xmlns:a16="http://schemas.microsoft.com/office/drawing/2014/main" id="{A0FE7870-5E99-4431-86B9-7A6145B8C146}"/>
              </a:ext>
            </a:extLst>
          </p:cNvPr>
          <p:cNvSpPr>
            <a:spLocks/>
          </p:cNvSpPr>
          <p:nvPr/>
        </p:nvSpPr>
        <p:spPr bwMode="auto">
          <a:xfrm>
            <a:off x="8206978" y="5741988"/>
            <a:ext cx="317897" cy="4191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2147483646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2147483646 h 6358"/>
              <a:gd name="T108" fmla="*/ 2147483646 w 6432"/>
              <a:gd name="T109" fmla="*/ 2147483646 h 6358"/>
              <a:gd name="T110" fmla="*/ 2147483646 w 6432"/>
              <a:gd name="T111" fmla="*/ 2147483646 h 635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6" name="Google Shape;755;p19">
            <a:extLst>
              <a:ext uri="{FF2B5EF4-FFF2-40B4-BE49-F238E27FC236}">
                <a16:creationId xmlns:a16="http://schemas.microsoft.com/office/drawing/2014/main" id="{D880067A-E70D-49A1-A158-871F818617B0}"/>
              </a:ext>
            </a:extLst>
          </p:cNvPr>
          <p:cNvSpPr/>
          <p:nvPr/>
        </p:nvSpPr>
        <p:spPr>
          <a:xfrm rot="10800000" flipH="1">
            <a:off x="477441" y="5345113"/>
            <a:ext cx="251222" cy="322262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7" name="Google Shape;756;p19">
            <a:extLst>
              <a:ext uri="{FF2B5EF4-FFF2-40B4-BE49-F238E27FC236}">
                <a16:creationId xmlns:a16="http://schemas.microsoft.com/office/drawing/2014/main" id="{9A8FF2FA-F7CF-4A06-AE57-C308E3E48699}"/>
              </a:ext>
            </a:extLst>
          </p:cNvPr>
          <p:cNvSpPr/>
          <p:nvPr/>
        </p:nvSpPr>
        <p:spPr>
          <a:xfrm rot="10800000" flipH="1">
            <a:off x="0" y="5467351"/>
            <a:ext cx="477441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8" name="Google Shape;757;p19">
            <a:extLst>
              <a:ext uri="{FF2B5EF4-FFF2-40B4-BE49-F238E27FC236}">
                <a16:creationId xmlns:a16="http://schemas.microsoft.com/office/drawing/2014/main" id="{C81CC015-5631-4648-8E90-52438C9A2AAD}"/>
              </a:ext>
            </a:extLst>
          </p:cNvPr>
          <p:cNvSpPr/>
          <p:nvPr/>
        </p:nvSpPr>
        <p:spPr>
          <a:xfrm flipH="1">
            <a:off x="8666560" y="788989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19" name="Google Shape;758;p19">
            <a:extLst>
              <a:ext uri="{FF2B5EF4-FFF2-40B4-BE49-F238E27FC236}">
                <a16:creationId xmlns:a16="http://schemas.microsoft.com/office/drawing/2014/main" id="{57F1316F-DA0B-4CB5-88A3-CF5E27FDAEBA}"/>
              </a:ext>
            </a:extLst>
          </p:cNvPr>
          <p:cNvGrpSpPr>
            <a:grpSpLocks/>
          </p:cNvGrpSpPr>
          <p:nvPr/>
        </p:nvGrpSpPr>
        <p:grpSpPr bwMode="auto">
          <a:xfrm rot="20700021" flipH="1">
            <a:off x="8162925" y="498475"/>
            <a:ext cx="647700" cy="541338"/>
            <a:chOff x="6925510" y="205316"/>
            <a:chExt cx="905688" cy="530354"/>
          </a:xfrm>
        </p:grpSpPr>
        <p:sp>
          <p:nvSpPr>
            <p:cNvPr id="20" name="Google Shape;759;p19">
              <a:extLst>
                <a:ext uri="{FF2B5EF4-FFF2-40B4-BE49-F238E27FC236}">
                  <a16:creationId xmlns:a16="http://schemas.microsoft.com/office/drawing/2014/main" id="{4BCC8263-9E15-4342-B4F6-DABD4254852A}"/>
                </a:ext>
              </a:extLst>
            </p:cNvPr>
            <p:cNvSpPr/>
            <p:nvPr/>
          </p:nvSpPr>
          <p:spPr>
            <a:xfrm>
              <a:off x="7095514" y="212865"/>
              <a:ext cx="567719" cy="516356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1" name="Google Shape;760;p19">
              <a:extLst>
                <a:ext uri="{FF2B5EF4-FFF2-40B4-BE49-F238E27FC236}">
                  <a16:creationId xmlns:a16="http://schemas.microsoft.com/office/drawing/2014/main" id="{3D96617F-226F-4B73-9C57-43DA3ACEE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761;p19">
              <a:extLst>
                <a:ext uri="{FF2B5EF4-FFF2-40B4-BE49-F238E27FC236}">
                  <a16:creationId xmlns:a16="http://schemas.microsoft.com/office/drawing/2014/main" id="{D3F879F9-773C-42DB-B0E5-EB43D254C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762;p19">
              <a:extLst>
                <a:ext uri="{FF2B5EF4-FFF2-40B4-BE49-F238E27FC236}">
                  <a16:creationId xmlns:a16="http://schemas.microsoft.com/office/drawing/2014/main" id="{4BD487C0-93A2-41C7-AF20-0FC403AE1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763;p19">
              <a:extLst>
                <a:ext uri="{FF2B5EF4-FFF2-40B4-BE49-F238E27FC236}">
                  <a16:creationId xmlns:a16="http://schemas.microsoft.com/office/drawing/2014/main" id="{F696E0E9-F091-4E22-A7D5-33F96260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764;p19">
              <a:extLst>
                <a:ext uri="{FF2B5EF4-FFF2-40B4-BE49-F238E27FC236}">
                  <a16:creationId xmlns:a16="http://schemas.microsoft.com/office/drawing/2014/main" id="{FF7372E5-22AD-4868-A3AB-42ABB3AEE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6" name="Google Shape;765;p19">
            <a:extLst>
              <a:ext uri="{FF2B5EF4-FFF2-40B4-BE49-F238E27FC236}">
                <a16:creationId xmlns:a16="http://schemas.microsoft.com/office/drawing/2014/main" id="{FC9C1928-5E8F-4E0E-90AF-312522FDECC9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8852298" y="309563"/>
            <a:ext cx="248840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7" name="Google Shape;766;p19">
            <a:extLst>
              <a:ext uri="{FF2B5EF4-FFF2-40B4-BE49-F238E27FC236}">
                <a16:creationId xmlns:a16="http://schemas.microsoft.com/office/drawing/2014/main" id="{9B50ECC0-CD03-4995-85B4-14ACC1350810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353616" y="6369051"/>
            <a:ext cx="251222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42" name="Google Shape;742;p19"/>
          <p:cNvSpPr txBox="1">
            <a:spLocks noGrp="1"/>
          </p:cNvSpPr>
          <p:nvPr>
            <p:ph type="subTitle" idx="1"/>
          </p:nvPr>
        </p:nvSpPr>
        <p:spPr>
          <a:xfrm>
            <a:off x="713225" y="1965400"/>
            <a:ext cx="22290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title"/>
          </p:nvPr>
        </p:nvSpPr>
        <p:spPr>
          <a:xfrm>
            <a:off x="713225" y="436000"/>
            <a:ext cx="7360800" cy="100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subTitle" idx="2"/>
          </p:nvPr>
        </p:nvSpPr>
        <p:spPr>
          <a:xfrm>
            <a:off x="718570" y="3149557"/>
            <a:ext cx="2229000" cy="58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575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3"/>
          </p:nvPr>
        </p:nvSpPr>
        <p:spPr>
          <a:xfrm>
            <a:off x="3465943" y="3149557"/>
            <a:ext cx="2224800" cy="58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575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46" name="Google Shape;746;p19"/>
          <p:cNvSpPr txBox="1">
            <a:spLocks noGrp="1"/>
          </p:cNvSpPr>
          <p:nvPr>
            <p:ph type="subTitle" idx="4"/>
          </p:nvPr>
        </p:nvSpPr>
        <p:spPr>
          <a:xfrm>
            <a:off x="6204962" y="3149557"/>
            <a:ext cx="2224500" cy="58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575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47" name="Google Shape;747;p19"/>
          <p:cNvSpPr txBox="1">
            <a:spLocks noGrp="1"/>
          </p:cNvSpPr>
          <p:nvPr>
            <p:ph type="subTitle" idx="5"/>
          </p:nvPr>
        </p:nvSpPr>
        <p:spPr>
          <a:xfrm>
            <a:off x="3461788" y="1965400"/>
            <a:ext cx="22248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9"/>
          <p:cNvSpPr txBox="1">
            <a:spLocks noGrp="1"/>
          </p:cNvSpPr>
          <p:nvPr>
            <p:ph type="subTitle" idx="6"/>
          </p:nvPr>
        </p:nvSpPr>
        <p:spPr>
          <a:xfrm>
            <a:off x="6200425" y="1965400"/>
            <a:ext cx="22203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9"/>
          <p:cNvSpPr txBox="1">
            <a:spLocks noGrp="1"/>
          </p:cNvSpPr>
          <p:nvPr>
            <p:ph type="subTitle" idx="7"/>
          </p:nvPr>
        </p:nvSpPr>
        <p:spPr>
          <a:xfrm>
            <a:off x="713225" y="4364175"/>
            <a:ext cx="22290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9"/>
          <p:cNvSpPr txBox="1">
            <a:spLocks noGrp="1"/>
          </p:cNvSpPr>
          <p:nvPr>
            <p:ph type="subTitle" idx="8"/>
          </p:nvPr>
        </p:nvSpPr>
        <p:spPr>
          <a:xfrm>
            <a:off x="718570" y="5548332"/>
            <a:ext cx="2229000" cy="58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575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51" name="Google Shape;751;p19"/>
          <p:cNvSpPr txBox="1">
            <a:spLocks noGrp="1"/>
          </p:cNvSpPr>
          <p:nvPr>
            <p:ph type="subTitle" idx="9"/>
          </p:nvPr>
        </p:nvSpPr>
        <p:spPr>
          <a:xfrm>
            <a:off x="3465943" y="5548332"/>
            <a:ext cx="2224800" cy="58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575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52" name="Google Shape;752;p19"/>
          <p:cNvSpPr txBox="1">
            <a:spLocks noGrp="1"/>
          </p:cNvSpPr>
          <p:nvPr>
            <p:ph type="subTitle" idx="13"/>
          </p:nvPr>
        </p:nvSpPr>
        <p:spPr>
          <a:xfrm>
            <a:off x="6204962" y="5548332"/>
            <a:ext cx="2224500" cy="58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1575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atic SC"/>
              <a:buNone/>
              <a:defRPr sz="225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53" name="Google Shape;753;p19"/>
          <p:cNvSpPr txBox="1">
            <a:spLocks noGrp="1"/>
          </p:cNvSpPr>
          <p:nvPr>
            <p:ph type="subTitle" idx="14"/>
          </p:nvPr>
        </p:nvSpPr>
        <p:spPr>
          <a:xfrm>
            <a:off x="3461788" y="4364175"/>
            <a:ext cx="22248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19"/>
          <p:cNvSpPr txBox="1">
            <a:spLocks noGrp="1"/>
          </p:cNvSpPr>
          <p:nvPr>
            <p:ph type="subTitle" idx="15"/>
          </p:nvPr>
        </p:nvSpPr>
        <p:spPr>
          <a:xfrm>
            <a:off x="6200425" y="4364175"/>
            <a:ext cx="2220300" cy="1158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just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60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75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8;p20">
            <a:extLst>
              <a:ext uri="{FF2B5EF4-FFF2-40B4-BE49-F238E27FC236}">
                <a16:creationId xmlns:a16="http://schemas.microsoft.com/office/drawing/2014/main" id="{B1997BC6-6D1A-4489-9219-A33518434550}"/>
              </a:ext>
            </a:extLst>
          </p:cNvPr>
          <p:cNvSpPr>
            <a:spLocks/>
          </p:cNvSpPr>
          <p:nvPr/>
        </p:nvSpPr>
        <p:spPr bwMode="auto">
          <a:xfrm>
            <a:off x="8829676" y="1317625"/>
            <a:ext cx="136922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" name="Google Shape;769;p20">
            <a:extLst>
              <a:ext uri="{FF2B5EF4-FFF2-40B4-BE49-F238E27FC236}">
                <a16:creationId xmlns:a16="http://schemas.microsoft.com/office/drawing/2014/main" id="{2E0B0C75-D0A1-4312-87F9-25FC1C0E525C}"/>
              </a:ext>
            </a:extLst>
          </p:cNvPr>
          <p:cNvSpPr/>
          <p:nvPr/>
        </p:nvSpPr>
        <p:spPr>
          <a:xfrm>
            <a:off x="396479" y="1262064"/>
            <a:ext cx="3378994" cy="2505075"/>
          </a:xfrm>
          <a:custGeom>
            <a:avLst/>
            <a:gdLst/>
            <a:ahLst/>
            <a:cxnLst/>
            <a:rect l="l" t="t" r="r" b="b"/>
            <a:pathLst>
              <a:path w="24471" h="12954" extrusionOk="0">
                <a:moveTo>
                  <a:pt x="16421" y="0"/>
                </a:moveTo>
                <a:cubicBezTo>
                  <a:pt x="14943" y="0"/>
                  <a:pt x="13290" y="801"/>
                  <a:pt x="12743" y="2553"/>
                </a:cubicBezTo>
                <a:cubicBezTo>
                  <a:pt x="12743" y="2553"/>
                  <a:pt x="11376" y="331"/>
                  <a:pt x="8553" y="331"/>
                </a:cubicBezTo>
                <a:cubicBezTo>
                  <a:pt x="8325" y="331"/>
                  <a:pt x="8088" y="345"/>
                  <a:pt x="7841" y="377"/>
                </a:cubicBezTo>
                <a:cubicBezTo>
                  <a:pt x="4536" y="799"/>
                  <a:pt x="4951" y="3935"/>
                  <a:pt x="4951" y="3935"/>
                </a:cubicBezTo>
                <a:cubicBezTo>
                  <a:pt x="4951" y="3935"/>
                  <a:pt x="4359" y="3784"/>
                  <a:pt x="3597" y="3784"/>
                </a:cubicBezTo>
                <a:cubicBezTo>
                  <a:pt x="2344" y="3784"/>
                  <a:pt x="633" y="4193"/>
                  <a:pt x="345" y="6358"/>
                </a:cubicBezTo>
                <a:cubicBezTo>
                  <a:pt x="1" y="8970"/>
                  <a:pt x="2489" y="9383"/>
                  <a:pt x="4095" y="9383"/>
                </a:cubicBezTo>
                <a:cubicBezTo>
                  <a:pt x="4837" y="9383"/>
                  <a:pt x="5390" y="9295"/>
                  <a:pt x="5391" y="9295"/>
                </a:cubicBezTo>
                <a:lnTo>
                  <a:pt x="5391" y="9295"/>
                </a:lnTo>
                <a:cubicBezTo>
                  <a:pt x="5391" y="9295"/>
                  <a:pt x="4850" y="12123"/>
                  <a:pt x="8033" y="12843"/>
                </a:cubicBezTo>
                <a:cubicBezTo>
                  <a:pt x="8371" y="12919"/>
                  <a:pt x="8689" y="12954"/>
                  <a:pt x="8989" y="12954"/>
                </a:cubicBezTo>
                <a:cubicBezTo>
                  <a:pt x="11515" y="12954"/>
                  <a:pt x="12717" y="10535"/>
                  <a:pt x="12717" y="10535"/>
                </a:cubicBezTo>
                <a:cubicBezTo>
                  <a:pt x="12717" y="10535"/>
                  <a:pt x="14169" y="12797"/>
                  <a:pt x="16466" y="12797"/>
                </a:cubicBezTo>
                <a:cubicBezTo>
                  <a:pt x="16774" y="12797"/>
                  <a:pt x="17097" y="12756"/>
                  <a:pt x="17434" y="12664"/>
                </a:cubicBezTo>
                <a:cubicBezTo>
                  <a:pt x="20279" y="11884"/>
                  <a:pt x="19799" y="8944"/>
                  <a:pt x="19799" y="8944"/>
                </a:cubicBezTo>
                <a:lnTo>
                  <a:pt x="19799" y="8944"/>
                </a:lnTo>
                <a:cubicBezTo>
                  <a:pt x="19799" y="8944"/>
                  <a:pt x="19885" y="8949"/>
                  <a:pt x="20032" y="8949"/>
                </a:cubicBezTo>
                <a:cubicBezTo>
                  <a:pt x="20928" y="8949"/>
                  <a:pt x="24120" y="8757"/>
                  <a:pt x="24314" y="6040"/>
                </a:cubicBezTo>
                <a:cubicBezTo>
                  <a:pt x="24471" y="3886"/>
                  <a:pt x="22368" y="3542"/>
                  <a:pt x="21012" y="3542"/>
                </a:cubicBezTo>
                <a:cubicBezTo>
                  <a:pt x="20377" y="3542"/>
                  <a:pt x="19905" y="3618"/>
                  <a:pt x="19905" y="3618"/>
                </a:cubicBezTo>
                <a:cubicBezTo>
                  <a:pt x="19905" y="3618"/>
                  <a:pt x="20083" y="1012"/>
                  <a:pt x="17569" y="177"/>
                </a:cubicBezTo>
                <a:cubicBezTo>
                  <a:pt x="17217" y="60"/>
                  <a:pt x="16826" y="0"/>
                  <a:pt x="164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6" name="Google Shape;770;p20">
            <a:extLst>
              <a:ext uri="{FF2B5EF4-FFF2-40B4-BE49-F238E27FC236}">
                <a16:creationId xmlns:a16="http://schemas.microsoft.com/office/drawing/2014/main" id="{687A113B-28EF-4EB4-A141-F373DB496A63}"/>
              </a:ext>
            </a:extLst>
          </p:cNvPr>
          <p:cNvGrpSpPr>
            <a:grpSpLocks/>
          </p:cNvGrpSpPr>
          <p:nvPr/>
        </p:nvGrpSpPr>
        <p:grpSpPr bwMode="auto">
          <a:xfrm rot="20959702">
            <a:off x="2863453" y="411163"/>
            <a:ext cx="947738" cy="1204912"/>
            <a:chOff x="984375" y="2346230"/>
            <a:chExt cx="468336" cy="446495"/>
          </a:xfrm>
        </p:grpSpPr>
        <p:sp>
          <p:nvSpPr>
            <p:cNvPr id="7" name="Google Shape;771;p20">
              <a:extLst>
                <a:ext uri="{FF2B5EF4-FFF2-40B4-BE49-F238E27FC236}">
                  <a16:creationId xmlns:a16="http://schemas.microsoft.com/office/drawing/2014/main" id="{CF43149E-9464-4F71-9B09-239D3DCF0263}"/>
                </a:ext>
              </a:extLst>
            </p:cNvPr>
            <p:cNvSpPr/>
            <p:nvPr/>
          </p:nvSpPr>
          <p:spPr>
            <a:xfrm>
              <a:off x="1135357" y="2342594"/>
              <a:ext cx="313008" cy="36825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8" name="Google Shape;772;p20">
              <a:extLst>
                <a:ext uri="{FF2B5EF4-FFF2-40B4-BE49-F238E27FC236}">
                  <a16:creationId xmlns:a16="http://schemas.microsoft.com/office/drawing/2014/main" id="{B5B5C5FD-F8DB-46F6-82C2-3CAE96908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2147483646 w 1680"/>
                <a:gd name="T1" fmla="*/ 2147483646 h 1745"/>
                <a:gd name="T2" fmla="*/ 2147483646 w 1680"/>
                <a:gd name="T3" fmla="*/ 2147483646 h 1745"/>
                <a:gd name="T4" fmla="*/ 2147483646 w 1680"/>
                <a:gd name="T5" fmla="*/ 2147483646 h 1745"/>
                <a:gd name="T6" fmla="*/ 2147483646 w 1680"/>
                <a:gd name="T7" fmla="*/ 2147483646 h 1745"/>
                <a:gd name="T8" fmla="*/ 2147483646 w 1680"/>
                <a:gd name="T9" fmla="*/ 2147483646 h 1745"/>
                <a:gd name="T10" fmla="*/ 2147483646 w 1680"/>
                <a:gd name="T11" fmla="*/ 2147483646 h 1745"/>
                <a:gd name="T12" fmla="*/ 2147483646 w 1680"/>
                <a:gd name="T13" fmla="*/ 2147483646 h 1745"/>
                <a:gd name="T14" fmla="*/ 2147483646 w 1680"/>
                <a:gd name="T15" fmla="*/ 2147483646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" name="Google Shape;773;p20">
              <a:extLst>
                <a:ext uri="{FF2B5EF4-FFF2-40B4-BE49-F238E27FC236}">
                  <a16:creationId xmlns:a16="http://schemas.microsoft.com/office/drawing/2014/main" id="{293DB908-0D58-4C04-B3FC-3BCC7111A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2147483646 w 1822"/>
                <a:gd name="T1" fmla="*/ 0 h 1307"/>
                <a:gd name="T2" fmla="*/ 2147483646 w 1822"/>
                <a:gd name="T3" fmla="*/ 2147483646 h 1307"/>
                <a:gd name="T4" fmla="*/ 2147483646 w 1822"/>
                <a:gd name="T5" fmla="*/ 2147483646 h 1307"/>
                <a:gd name="T6" fmla="*/ 2147483646 w 1822"/>
                <a:gd name="T7" fmla="*/ 2147483646 h 1307"/>
                <a:gd name="T8" fmla="*/ 2147483646 w 1822"/>
                <a:gd name="T9" fmla="*/ 2147483646 h 1307"/>
                <a:gd name="T10" fmla="*/ 2147483646 w 1822"/>
                <a:gd name="T11" fmla="*/ 2147483646 h 1307"/>
                <a:gd name="T12" fmla="*/ 2147483646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774;p20">
              <a:extLst>
                <a:ext uri="{FF2B5EF4-FFF2-40B4-BE49-F238E27FC236}">
                  <a16:creationId xmlns:a16="http://schemas.microsoft.com/office/drawing/2014/main" id="{2F220C07-6C17-4A46-B8CF-1338E4DA8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2147483646 w 6401"/>
                <a:gd name="T1" fmla="*/ 0 h 8270"/>
                <a:gd name="T2" fmla="*/ 2147483646 w 6401"/>
                <a:gd name="T3" fmla="*/ 2147483646 h 8270"/>
                <a:gd name="T4" fmla="*/ 2147483646 w 6401"/>
                <a:gd name="T5" fmla="*/ 2147483646 h 8270"/>
                <a:gd name="T6" fmla="*/ 2147483646 w 6401"/>
                <a:gd name="T7" fmla="*/ 2147483646 h 8270"/>
                <a:gd name="T8" fmla="*/ 2147483646 w 6401"/>
                <a:gd name="T9" fmla="*/ 2147483646 h 8270"/>
                <a:gd name="T10" fmla="*/ 2147483646 w 6401"/>
                <a:gd name="T11" fmla="*/ 2147483646 h 8270"/>
                <a:gd name="T12" fmla="*/ 2147483646 w 6401"/>
                <a:gd name="T13" fmla="*/ 2147483646 h 8270"/>
                <a:gd name="T14" fmla="*/ 2147483646 w 6401"/>
                <a:gd name="T15" fmla="*/ 2147483646 h 8270"/>
                <a:gd name="T16" fmla="*/ 2147483646 w 6401"/>
                <a:gd name="T17" fmla="*/ 2147483646 h 8270"/>
                <a:gd name="T18" fmla="*/ 2147483646 w 6401"/>
                <a:gd name="T19" fmla="*/ 2147483646 h 8270"/>
                <a:gd name="T20" fmla="*/ 2147483646 w 6401"/>
                <a:gd name="T21" fmla="*/ 2147483646 h 8270"/>
                <a:gd name="T22" fmla="*/ 2147483646 w 6401"/>
                <a:gd name="T23" fmla="*/ 2147483646 h 8270"/>
                <a:gd name="T24" fmla="*/ 2147483646 w 6401"/>
                <a:gd name="T25" fmla="*/ 2147483646 h 8270"/>
                <a:gd name="T26" fmla="*/ 2147483646 w 6401"/>
                <a:gd name="T27" fmla="*/ 2147483646 h 8270"/>
                <a:gd name="T28" fmla="*/ 2147483646 w 6401"/>
                <a:gd name="T29" fmla="*/ 2147483646 h 8270"/>
                <a:gd name="T30" fmla="*/ 2147483646 w 6401"/>
                <a:gd name="T31" fmla="*/ 2147483646 h 8270"/>
                <a:gd name="T32" fmla="*/ 2147483646 w 6401"/>
                <a:gd name="T33" fmla="*/ 2147483646 h 8270"/>
                <a:gd name="T34" fmla="*/ 2147483646 w 6401"/>
                <a:gd name="T35" fmla="*/ 2147483646 h 8270"/>
                <a:gd name="T36" fmla="*/ 2147483646 w 6401"/>
                <a:gd name="T37" fmla="*/ 2147483646 h 8270"/>
                <a:gd name="T38" fmla="*/ 2147483646 w 6401"/>
                <a:gd name="T39" fmla="*/ 2147483646 h 8270"/>
                <a:gd name="T40" fmla="*/ 2147483646 w 6401"/>
                <a:gd name="T41" fmla="*/ 2147483646 h 8270"/>
                <a:gd name="T42" fmla="*/ 2147483646 w 6401"/>
                <a:gd name="T43" fmla="*/ 2147483646 h 8270"/>
                <a:gd name="T44" fmla="*/ 2147483646 w 6401"/>
                <a:gd name="T45" fmla="*/ 2147483646 h 8270"/>
                <a:gd name="T46" fmla="*/ 2147483646 w 6401"/>
                <a:gd name="T47" fmla="*/ 2147483646 h 8270"/>
                <a:gd name="T48" fmla="*/ 2147483646 w 6401"/>
                <a:gd name="T49" fmla="*/ 2147483646 h 8270"/>
                <a:gd name="T50" fmla="*/ 2147483646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1" name="Google Shape;775;p20">
            <a:extLst>
              <a:ext uri="{FF2B5EF4-FFF2-40B4-BE49-F238E27FC236}">
                <a16:creationId xmlns:a16="http://schemas.microsoft.com/office/drawing/2014/main" id="{03358E65-52C7-491A-A242-2AA64F9B8788}"/>
              </a:ext>
            </a:extLst>
          </p:cNvPr>
          <p:cNvSpPr>
            <a:spLocks/>
          </p:cNvSpPr>
          <p:nvPr/>
        </p:nvSpPr>
        <p:spPr bwMode="auto">
          <a:xfrm rot="19198952">
            <a:off x="7614048" y="4176714"/>
            <a:ext cx="329803" cy="255587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12" name="Google Shape;776;p20">
            <a:extLst>
              <a:ext uri="{FF2B5EF4-FFF2-40B4-BE49-F238E27FC236}">
                <a16:creationId xmlns:a16="http://schemas.microsoft.com/office/drawing/2014/main" id="{63811DB3-8CAC-44D4-A107-67125414100C}"/>
              </a:ext>
            </a:extLst>
          </p:cNvPr>
          <p:cNvGrpSpPr>
            <a:grpSpLocks/>
          </p:cNvGrpSpPr>
          <p:nvPr/>
        </p:nvGrpSpPr>
        <p:grpSpPr bwMode="auto">
          <a:xfrm>
            <a:off x="7572376" y="4438651"/>
            <a:ext cx="1156097" cy="2060575"/>
            <a:chOff x="1517975" y="4132611"/>
            <a:chExt cx="698732" cy="933635"/>
          </a:xfrm>
        </p:grpSpPr>
        <p:sp>
          <p:nvSpPr>
            <p:cNvPr id="13" name="Google Shape;777;p20">
              <a:extLst>
                <a:ext uri="{FF2B5EF4-FFF2-40B4-BE49-F238E27FC236}">
                  <a16:creationId xmlns:a16="http://schemas.microsoft.com/office/drawing/2014/main" id="{0E2B647A-D447-4AA6-83F7-A9E9333FFB52}"/>
                </a:ext>
              </a:extLst>
            </p:cNvPr>
            <p:cNvSpPr/>
            <p:nvPr/>
          </p:nvSpPr>
          <p:spPr>
            <a:xfrm>
              <a:off x="1597851" y="4490097"/>
              <a:ext cx="138163" cy="138103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4" name="Google Shape;778;p20">
              <a:extLst>
                <a:ext uri="{FF2B5EF4-FFF2-40B4-BE49-F238E27FC236}">
                  <a16:creationId xmlns:a16="http://schemas.microsoft.com/office/drawing/2014/main" id="{B61A3F2A-219C-477C-982A-DA00EFCB1483}"/>
                </a:ext>
              </a:extLst>
            </p:cNvPr>
            <p:cNvSpPr/>
            <p:nvPr/>
          </p:nvSpPr>
          <p:spPr>
            <a:xfrm>
              <a:off x="1932465" y="4188715"/>
              <a:ext cx="106501" cy="106455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5" name="Google Shape;779;p20">
              <a:extLst>
                <a:ext uri="{FF2B5EF4-FFF2-40B4-BE49-F238E27FC236}">
                  <a16:creationId xmlns:a16="http://schemas.microsoft.com/office/drawing/2014/main" id="{BE93370C-BA5D-4C85-86AD-A9DAF3DE5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9335" y="4751068"/>
              <a:ext cx="151250" cy="63885"/>
            </a:xfrm>
            <a:custGeom>
              <a:avLst/>
              <a:gdLst>
                <a:gd name="T0" fmla="*/ 2147483646 w 3137"/>
                <a:gd name="T1" fmla="*/ 0 h 1325"/>
                <a:gd name="T2" fmla="*/ 2147483646 w 3137"/>
                <a:gd name="T3" fmla="*/ 2147483646 h 1325"/>
                <a:gd name="T4" fmla="*/ 2147483646 w 3137"/>
                <a:gd name="T5" fmla="*/ 2147483646 h 1325"/>
                <a:gd name="T6" fmla="*/ 2147483646 w 3137"/>
                <a:gd name="T7" fmla="*/ 2147483646 h 1325"/>
                <a:gd name="T8" fmla="*/ 2147483646 w 3137"/>
                <a:gd name="T9" fmla="*/ 2147483646 h 1325"/>
                <a:gd name="T10" fmla="*/ 2147483646 w 3137"/>
                <a:gd name="T11" fmla="*/ 0 h 13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780;p20">
              <a:extLst>
                <a:ext uri="{FF2B5EF4-FFF2-40B4-BE49-F238E27FC236}">
                  <a16:creationId xmlns:a16="http://schemas.microsoft.com/office/drawing/2014/main" id="{1B578CA9-A199-43D7-8C7E-500C7A6EC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882" y="4540367"/>
              <a:ext cx="125455" cy="87848"/>
            </a:xfrm>
            <a:custGeom>
              <a:avLst/>
              <a:gdLst>
                <a:gd name="T0" fmla="*/ 2147483646 w 2602"/>
                <a:gd name="T1" fmla="*/ 2147483646 h 1822"/>
                <a:gd name="T2" fmla="*/ 2147483646 w 2602"/>
                <a:gd name="T3" fmla="*/ 2147483646 h 1822"/>
                <a:gd name="T4" fmla="*/ 2147483646 w 2602"/>
                <a:gd name="T5" fmla="*/ 2147483646 h 1822"/>
                <a:gd name="T6" fmla="*/ 2147483646 w 2602"/>
                <a:gd name="T7" fmla="*/ 2147483646 h 1822"/>
                <a:gd name="T8" fmla="*/ 2147483646 w 2602"/>
                <a:gd name="T9" fmla="*/ 2147483646 h 1822"/>
                <a:gd name="T10" fmla="*/ 2147483646 w 2602"/>
                <a:gd name="T11" fmla="*/ 2147483646 h 1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7" name="Google Shape;781;p20">
              <a:extLst>
                <a:ext uri="{FF2B5EF4-FFF2-40B4-BE49-F238E27FC236}">
                  <a16:creationId xmlns:a16="http://schemas.microsoft.com/office/drawing/2014/main" id="{DDC29F41-9652-4B1F-BA77-9BD30BD47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853" y="4814857"/>
              <a:ext cx="125841" cy="87462"/>
            </a:xfrm>
            <a:custGeom>
              <a:avLst/>
              <a:gdLst>
                <a:gd name="T0" fmla="*/ 2147483646 w 2610"/>
                <a:gd name="T1" fmla="*/ 0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0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782;p20">
              <a:extLst>
                <a:ext uri="{FF2B5EF4-FFF2-40B4-BE49-F238E27FC236}">
                  <a16:creationId xmlns:a16="http://schemas.microsoft.com/office/drawing/2014/main" id="{EF73067F-A665-48FF-AD94-81777E06A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3641" y="4683036"/>
              <a:ext cx="125841" cy="87462"/>
            </a:xfrm>
            <a:custGeom>
              <a:avLst/>
              <a:gdLst>
                <a:gd name="T0" fmla="*/ 2147483646 w 2610"/>
                <a:gd name="T1" fmla="*/ 2147483646 h 1814"/>
                <a:gd name="T2" fmla="*/ 2147483646 w 2610"/>
                <a:gd name="T3" fmla="*/ 2147483646 h 1814"/>
                <a:gd name="T4" fmla="*/ 0 w 2610"/>
                <a:gd name="T5" fmla="*/ 2147483646 h 1814"/>
                <a:gd name="T6" fmla="*/ 2147483646 w 2610"/>
                <a:gd name="T7" fmla="*/ 2147483646 h 1814"/>
                <a:gd name="T8" fmla="*/ 2147483646 w 2610"/>
                <a:gd name="T9" fmla="*/ 2147483646 h 1814"/>
                <a:gd name="T10" fmla="*/ 2147483646 w 2610"/>
                <a:gd name="T11" fmla="*/ 2147483646 h 18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783;p20">
              <a:extLst>
                <a:ext uri="{FF2B5EF4-FFF2-40B4-BE49-F238E27FC236}">
                  <a16:creationId xmlns:a16="http://schemas.microsoft.com/office/drawing/2014/main" id="{C8ACB872-7D27-4C90-8519-47B463158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975" y="4132611"/>
              <a:ext cx="698732" cy="933635"/>
            </a:xfrm>
            <a:custGeom>
              <a:avLst/>
              <a:gdLst>
                <a:gd name="T0" fmla="*/ 2147483646 w 14492"/>
                <a:gd name="T1" fmla="*/ 0 h 19364"/>
                <a:gd name="T2" fmla="*/ 2147483646 w 14492"/>
                <a:gd name="T3" fmla="*/ 2147483646 h 19364"/>
                <a:gd name="T4" fmla="*/ 2147483646 w 14492"/>
                <a:gd name="T5" fmla="*/ 2147483646 h 19364"/>
                <a:gd name="T6" fmla="*/ 2147483646 w 14492"/>
                <a:gd name="T7" fmla="*/ 2147483646 h 19364"/>
                <a:gd name="T8" fmla="*/ 2147483646 w 14492"/>
                <a:gd name="T9" fmla="*/ 2147483646 h 19364"/>
                <a:gd name="T10" fmla="*/ 2147483646 w 14492"/>
                <a:gd name="T11" fmla="*/ 2147483646 h 19364"/>
                <a:gd name="T12" fmla="*/ 2147483646 w 14492"/>
                <a:gd name="T13" fmla="*/ 2147483646 h 19364"/>
                <a:gd name="T14" fmla="*/ 2147483646 w 14492"/>
                <a:gd name="T15" fmla="*/ 2147483646 h 19364"/>
                <a:gd name="T16" fmla="*/ 2147483646 w 14492"/>
                <a:gd name="T17" fmla="*/ 2147483646 h 19364"/>
                <a:gd name="T18" fmla="*/ 2147483646 w 14492"/>
                <a:gd name="T19" fmla="*/ 2147483646 h 19364"/>
                <a:gd name="T20" fmla="*/ 2147483646 w 14492"/>
                <a:gd name="T21" fmla="*/ 2147483646 h 19364"/>
                <a:gd name="T22" fmla="*/ 2147483646 w 14492"/>
                <a:gd name="T23" fmla="*/ 2147483646 h 19364"/>
                <a:gd name="T24" fmla="*/ 2147483646 w 14492"/>
                <a:gd name="T25" fmla="*/ 2147483646 h 19364"/>
                <a:gd name="T26" fmla="*/ 2147483646 w 14492"/>
                <a:gd name="T27" fmla="*/ 2147483646 h 19364"/>
                <a:gd name="T28" fmla="*/ 2147483646 w 14492"/>
                <a:gd name="T29" fmla="*/ 2147483646 h 19364"/>
                <a:gd name="T30" fmla="*/ 2147483646 w 14492"/>
                <a:gd name="T31" fmla="*/ 2147483646 h 19364"/>
                <a:gd name="T32" fmla="*/ 2147483646 w 14492"/>
                <a:gd name="T33" fmla="*/ 2147483646 h 19364"/>
                <a:gd name="T34" fmla="*/ 2147483646 w 14492"/>
                <a:gd name="T35" fmla="*/ 2147483646 h 19364"/>
                <a:gd name="T36" fmla="*/ 2147483646 w 14492"/>
                <a:gd name="T37" fmla="*/ 2147483646 h 19364"/>
                <a:gd name="T38" fmla="*/ 2147483646 w 14492"/>
                <a:gd name="T39" fmla="*/ 2147483646 h 19364"/>
                <a:gd name="T40" fmla="*/ 2147483646 w 14492"/>
                <a:gd name="T41" fmla="*/ 2147483646 h 19364"/>
                <a:gd name="T42" fmla="*/ 2147483646 w 14492"/>
                <a:gd name="T43" fmla="*/ 2147483646 h 19364"/>
                <a:gd name="T44" fmla="*/ 2147483646 w 14492"/>
                <a:gd name="T45" fmla="*/ 2147483646 h 19364"/>
                <a:gd name="T46" fmla="*/ 2147483646 w 14492"/>
                <a:gd name="T47" fmla="*/ 2147483646 h 19364"/>
                <a:gd name="T48" fmla="*/ 2147483646 w 14492"/>
                <a:gd name="T49" fmla="*/ 2147483646 h 19364"/>
                <a:gd name="T50" fmla="*/ 2147483646 w 14492"/>
                <a:gd name="T51" fmla="*/ 2147483646 h 19364"/>
                <a:gd name="T52" fmla="*/ 2147483646 w 14492"/>
                <a:gd name="T53" fmla="*/ 2147483646 h 19364"/>
                <a:gd name="T54" fmla="*/ 2147483646 w 14492"/>
                <a:gd name="T55" fmla="*/ 2147483646 h 19364"/>
                <a:gd name="T56" fmla="*/ 2147483646 w 14492"/>
                <a:gd name="T57" fmla="*/ 2147483646 h 19364"/>
                <a:gd name="T58" fmla="*/ 2147483646 w 14492"/>
                <a:gd name="T59" fmla="*/ 2147483646 h 19364"/>
                <a:gd name="T60" fmla="*/ 2147483646 w 14492"/>
                <a:gd name="T61" fmla="*/ 2147483646 h 19364"/>
                <a:gd name="T62" fmla="*/ 2147483646 w 14492"/>
                <a:gd name="T63" fmla="*/ 2147483646 h 19364"/>
                <a:gd name="T64" fmla="*/ 2147483646 w 14492"/>
                <a:gd name="T65" fmla="*/ 2147483646 h 19364"/>
                <a:gd name="T66" fmla="*/ 2147483646 w 14492"/>
                <a:gd name="T67" fmla="*/ 2147483646 h 19364"/>
                <a:gd name="T68" fmla="*/ 2147483646 w 14492"/>
                <a:gd name="T69" fmla="*/ 2147483646 h 19364"/>
                <a:gd name="T70" fmla="*/ 2147483646 w 14492"/>
                <a:gd name="T71" fmla="*/ 2147483646 h 19364"/>
                <a:gd name="T72" fmla="*/ 2147483646 w 14492"/>
                <a:gd name="T73" fmla="*/ 2147483646 h 19364"/>
                <a:gd name="T74" fmla="*/ 2147483646 w 14492"/>
                <a:gd name="T75" fmla="*/ 2147483646 h 19364"/>
                <a:gd name="T76" fmla="*/ 2147483646 w 14492"/>
                <a:gd name="T77" fmla="*/ 2147483646 h 19364"/>
                <a:gd name="T78" fmla="*/ 2147483646 w 14492"/>
                <a:gd name="T79" fmla="*/ 2147483646 h 19364"/>
                <a:gd name="T80" fmla="*/ 2147483646 w 14492"/>
                <a:gd name="T81" fmla="*/ 2147483646 h 19364"/>
                <a:gd name="T82" fmla="*/ 2147483646 w 14492"/>
                <a:gd name="T83" fmla="*/ 2147483646 h 19364"/>
                <a:gd name="T84" fmla="*/ 2147483646 w 14492"/>
                <a:gd name="T85" fmla="*/ 2147483646 h 19364"/>
                <a:gd name="T86" fmla="*/ 2147483646 w 14492"/>
                <a:gd name="T87" fmla="*/ 2147483646 h 19364"/>
                <a:gd name="T88" fmla="*/ 2147483646 w 14492"/>
                <a:gd name="T89" fmla="*/ 2147483646 h 19364"/>
                <a:gd name="T90" fmla="*/ 2147483646 w 14492"/>
                <a:gd name="T91" fmla="*/ 2147483646 h 19364"/>
                <a:gd name="T92" fmla="*/ 2147483646 w 14492"/>
                <a:gd name="T93" fmla="*/ 2147483646 h 19364"/>
                <a:gd name="T94" fmla="*/ 2147483646 w 14492"/>
                <a:gd name="T95" fmla="*/ 2147483646 h 19364"/>
                <a:gd name="T96" fmla="*/ 2147483646 w 14492"/>
                <a:gd name="T97" fmla="*/ 2147483646 h 19364"/>
                <a:gd name="T98" fmla="*/ 2147483646 w 14492"/>
                <a:gd name="T99" fmla="*/ 2147483646 h 19364"/>
                <a:gd name="T100" fmla="*/ 2147483646 w 14492"/>
                <a:gd name="T101" fmla="*/ 2147483646 h 19364"/>
                <a:gd name="T102" fmla="*/ 2147483646 w 14492"/>
                <a:gd name="T103" fmla="*/ 2147483646 h 19364"/>
                <a:gd name="T104" fmla="*/ 2147483646 w 14492"/>
                <a:gd name="T105" fmla="*/ 2147483646 h 19364"/>
                <a:gd name="T106" fmla="*/ 2147483646 w 14492"/>
                <a:gd name="T107" fmla="*/ 2147483646 h 19364"/>
                <a:gd name="T108" fmla="*/ 2147483646 w 14492"/>
                <a:gd name="T109" fmla="*/ 0 h 193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0" name="Google Shape;784;p20">
            <a:extLst>
              <a:ext uri="{FF2B5EF4-FFF2-40B4-BE49-F238E27FC236}">
                <a16:creationId xmlns:a16="http://schemas.microsoft.com/office/drawing/2014/main" id="{F8450286-3EFB-411B-AE04-37BE6749A352}"/>
              </a:ext>
            </a:extLst>
          </p:cNvPr>
          <p:cNvSpPr>
            <a:spLocks/>
          </p:cNvSpPr>
          <p:nvPr/>
        </p:nvSpPr>
        <p:spPr bwMode="auto">
          <a:xfrm>
            <a:off x="8382000" y="3938589"/>
            <a:ext cx="214313" cy="333375"/>
          </a:xfrm>
          <a:custGeom>
            <a:avLst/>
            <a:gdLst>
              <a:gd name="T0" fmla="*/ 2147483646 w 6128"/>
              <a:gd name="T1" fmla="*/ 2147483646 h 7092"/>
              <a:gd name="T2" fmla="*/ 2147483646 w 6128"/>
              <a:gd name="T3" fmla="*/ 2147483646 h 7092"/>
              <a:gd name="T4" fmla="*/ 2147483646 w 6128"/>
              <a:gd name="T5" fmla="*/ 2147483646 h 7092"/>
              <a:gd name="T6" fmla="*/ 2147483646 w 6128"/>
              <a:gd name="T7" fmla="*/ 2147483646 h 7092"/>
              <a:gd name="T8" fmla="*/ 2147483646 w 6128"/>
              <a:gd name="T9" fmla="*/ 2147483646 h 7092"/>
              <a:gd name="T10" fmla="*/ 2147483646 w 6128"/>
              <a:gd name="T11" fmla="*/ 2147483646 h 7092"/>
              <a:gd name="T12" fmla="*/ 2147483646 w 6128"/>
              <a:gd name="T13" fmla="*/ 2147483646 h 7092"/>
              <a:gd name="T14" fmla="*/ 2147483646 w 6128"/>
              <a:gd name="T15" fmla="*/ 2147483646 h 7092"/>
              <a:gd name="T16" fmla="*/ 2147483646 w 6128"/>
              <a:gd name="T17" fmla="*/ 2147483646 h 7092"/>
              <a:gd name="T18" fmla="*/ 2147483646 w 6128"/>
              <a:gd name="T19" fmla="*/ 2147483646 h 7092"/>
              <a:gd name="T20" fmla="*/ 2147483646 w 6128"/>
              <a:gd name="T21" fmla="*/ 2147483646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1" name="Google Shape;785;p20">
            <a:extLst>
              <a:ext uri="{FF2B5EF4-FFF2-40B4-BE49-F238E27FC236}">
                <a16:creationId xmlns:a16="http://schemas.microsoft.com/office/drawing/2014/main" id="{41D91F47-2F7F-4156-BB3B-D367C4CC8FA5}"/>
              </a:ext>
            </a:extLst>
          </p:cNvPr>
          <p:cNvSpPr>
            <a:spLocks/>
          </p:cNvSpPr>
          <p:nvPr/>
        </p:nvSpPr>
        <p:spPr bwMode="auto">
          <a:xfrm>
            <a:off x="8601076" y="4273550"/>
            <a:ext cx="136922" cy="211138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22" name="Google Shape;786;p20">
            <a:extLst>
              <a:ext uri="{FF2B5EF4-FFF2-40B4-BE49-F238E27FC236}">
                <a16:creationId xmlns:a16="http://schemas.microsoft.com/office/drawing/2014/main" id="{9483E6DF-B0B8-42F2-B811-97C9399D14BA}"/>
              </a:ext>
            </a:extLst>
          </p:cNvPr>
          <p:cNvGrpSpPr>
            <a:grpSpLocks/>
          </p:cNvGrpSpPr>
          <p:nvPr/>
        </p:nvGrpSpPr>
        <p:grpSpPr bwMode="auto">
          <a:xfrm>
            <a:off x="7629526" y="669926"/>
            <a:ext cx="1098947" cy="1508125"/>
            <a:chOff x="918850" y="1629150"/>
            <a:chExt cx="442250" cy="453124"/>
          </a:xfrm>
        </p:grpSpPr>
        <p:sp>
          <p:nvSpPr>
            <p:cNvPr id="23" name="Google Shape;787;p20">
              <a:extLst>
                <a:ext uri="{FF2B5EF4-FFF2-40B4-BE49-F238E27FC236}">
                  <a16:creationId xmlns:a16="http://schemas.microsoft.com/office/drawing/2014/main" id="{CE4C2FC7-A74E-43C9-AD9B-688E6739ACEF}"/>
                </a:ext>
              </a:extLst>
            </p:cNvPr>
            <p:cNvSpPr/>
            <p:nvPr/>
          </p:nvSpPr>
          <p:spPr>
            <a:xfrm>
              <a:off x="1016116" y="1741716"/>
              <a:ext cx="267841" cy="245641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4" name="Google Shape;788;p20">
              <a:extLst>
                <a:ext uri="{FF2B5EF4-FFF2-40B4-BE49-F238E27FC236}">
                  <a16:creationId xmlns:a16="http://schemas.microsoft.com/office/drawing/2014/main" id="{5385A35A-2EEE-42A8-A11B-E973464C3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789;p20">
              <a:extLst>
                <a:ext uri="{FF2B5EF4-FFF2-40B4-BE49-F238E27FC236}">
                  <a16:creationId xmlns:a16="http://schemas.microsoft.com/office/drawing/2014/main" id="{8749816B-7875-4A3F-B9E5-1A2AACEDA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790;p20">
              <a:extLst>
                <a:ext uri="{FF2B5EF4-FFF2-40B4-BE49-F238E27FC236}">
                  <a16:creationId xmlns:a16="http://schemas.microsoft.com/office/drawing/2014/main" id="{750F2F83-8B5C-4958-B165-5AA7D63C5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791;p20">
              <a:extLst>
                <a:ext uri="{FF2B5EF4-FFF2-40B4-BE49-F238E27FC236}">
                  <a16:creationId xmlns:a16="http://schemas.microsoft.com/office/drawing/2014/main" id="{75B5A47E-78E1-43FE-87D1-3FDEAB2C0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792;p20">
              <a:extLst>
                <a:ext uri="{FF2B5EF4-FFF2-40B4-BE49-F238E27FC236}">
                  <a16:creationId xmlns:a16="http://schemas.microsoft.com/office/drawing/2014/main" id="{B0F318C7-F0E3-4A26-A34C-270DD200C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793;p20">
              <a:extLst>
                <a:ext uri="{FF2B5EF4-FFF2-40B4-BE49-F238E27FC236}">
                  <a16:creationId xmlns:a16="http://schemas.microsoft.com/office/drawing/2014/main" id="{EB697CCE-374B-4CB6-9FFC-ABEC1F027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794;p20">
              <a:extLst>
                <a:ext uri="{FF2B5EF4-FFF2-40B4-BE49-F238E27FC236}">
                  <a16:creationId xmlns:a16="http://schemas.microsoft.com/office/drawing/2014/main" id="{94E7959B-F6DF-4E58-BC2E-E73C0F459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795;p20">
              <a:extLst>
                <a:ext uri="{FF2B5EF4-FFF2-40B4-BE49-F238E27FC236}">
                  <a16:creationId xmlns:a16="http://schemas.microsoft.com/office/drawing/2014/main" id="{FC904A60-240D-4BB0-9990-55364530D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796;p20">
              <a:extLst>
                <a:ext uri="{FF2B5EF4-FFF2-40B4-BE49-F238E27FC236}">
                  <a16:creationId xmlns:a16="http://schemas.microsoft.com/office/drawing/2014/main" id="{1979C471-17ED-4E72-890B-58EF7889E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3" name="Google Shape;797;p20">
              <a:extLst>
                <a:ext uri="{FF2B5EF4-FFF2-40B4-BE49-F238E27FC236}">
                  <a16:creationId xmlns:a16="http://schemas.microsoft.com/office/drawing/2014/main" id="{A9E61226-F330-4AD9-9938-831FCC414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4" name="Google Shape;798;p20">
              <a:extLst>
                <a:ext uri="{FF2B5EF4-FFF2-40B4-BE49-F238E27FC236}">
                  <a16:creationId xmlns:a16="http://schemas.microsoft.com/office/drawing/2014/main" id="{C7607C98-4DDD-4853-9BC1-479D1F26D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5" name="Google Shape;799;p20">
            <a:extLst>
              <a:ext uri="{FF2B5EF4-FFF2-40B4-BE49-F238E27FC236}">
                <a16:creationId xmlns:a16="http://schemas.microsoft.com/office/drawing/2014/main" id="{9D0B9D85-CDFF-4842-B2B3-4002EA84D886}"/>
              </a:ext>
            </a:extLst>
          </p:cNvPr>
          <p:cNvSpPr/>
          <p:nvPr/>
        </p:nvSpPr>
        <p:spPr>
          <a:xfrm>
            <a:off x="787004" y="1276351"/>
            <a:ext cx="216694" cy="358775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6" name="Google Shape;800;p20">
            <a:extLst>
              <a:ext uri="{FF2B5EF4-FFF2-40B4-BE49-F238E27FC236}">
                <a16:creationId xmlns:a16="http://schemas.microsoft.com/office/drawing/2014/main" id="{75B98C2B-32F2-4076-B252-52A85A15F3D1}"/>
              </a:ext>
            </a:extLst>
          </p:cNvPr>
          <p:cNvSpPr>
            <a:spLocks/>
          </p:cNvSpPr>
          <p:nvPr/>
        </p:nvSpPr>
        <p:spPr bwMode="auto">
          <a:xfrm rot="19198971">
            <a:off x="457200" y="1360488"/>
            <a:ext cx="247650" cy="190500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7" name="Google Shape;801;p20">
            <a:extLst>
              <a:ext uri="{FF2B5EF4-FFF2-40B4-BE49-F238E27FC236}">
                <a16:creationId xmlns:a16="http://schemas.microsoft.com/office/drawing/2014/main" id="{1C6E44FE-6B21-458B-A90A-E2BAAAEF6F6B}"/>
              </a:ext>
            </a:extLst>
          </p:cNvPr>
          <p:cNvSpPr>
            <a:spLocks/>
          </p:cNvSpPr>
          <p:nvPr/>
        </p:nvSpPr>
        <p:spPr bwMode="auto">
          <a:xfrm>
            <a:off x="933451" y="769938"/>
            <a:ext cx="232172" cy="35877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8" name="Google Shape;802;p20">
            <a:extLst>
              <a:ext uri="{FF2B5EF4-FFF2-40B4-BE49-F238E27FC236}">
                <a16:creationId xmlns:a16="http://schemas.microsoft.com/office/drawing/2014/main" id="{2FCE47DF-7E8D-4F3E-A32E-BF3107AC2204}"/>
              </a:ext>
            </a:extLst>
          </p:cNvPr>
          <p:cNvSpPr>
            <a:spLocks/>
          </p:cNvSpPr>
          <p:nvPr/>
        </p:nvSpPr>
        <p:spPr bwMode="auto">
          <a:xfrm rot="2474609">
            <a:off x="8021242" y="3228976"/>
            <a:ext cx="402431" cy="754063"/>
          </a:xfrm>
          <a:custGeom>
            <a:avLst/>
            <a:gdLst>
              <a:gd name="T0" fmla="*/ 2147483646 w 12330"/>
              <a:gd name="T1" fmla="*/ 2147483646 h 17374"/>
              <a:gd name="T2" fmla="*/ 2147483646 w 12330"/>
              <a:gd name="T3" fmla="*/ 2147483646 h 17374"/>
              <a:gd name="T4" fmla="*/ 2147483646 w 12330"/>
              <a:gd name="T5" fmla="*/ 2147483646 h 17374"/>
              <a:gd name="T6" fmla="*/ 2147483646 w 12330"/>
              <a:gd name="T7" fmla="*/ 2147483646 h 17374"/>
              <a:gd name="T8" fmla="*/ 2147483646 w 12330"/>
              <a:gd name="T9" fmla="*/ 2147483646 h 17374"/>
              <a:gd name="T10" fmla="*/ 2147483646 w 12330"/>
              <a:gd name="T11" fmla="*/ 2147483646 h 17374"/>
              <a:gd name="T12" fmla="*/ 2147483646 w 12330"/>
              <a:gd name="T13" fmla="*/ 2147483646 h 17374"/>
              <a:gd name="T14" fmla="*/ 2147483646 w 12330"/>
              <a:gd name="T15" fmla="*/ 2147483646 h 17374"/>
              <a:gd name="T16" fmla="*/ 2147483646 w 12330"/>
              <a:gd name="T17" fmla="*/ 2147483646 h 17374"/>
              <a:gd name="T18" fmla="*/ 2147483646 w 12330"/>
              <a:gd name="T19" fmla="*/ 2147483646 h 17374"/>
              <a:gd name="T20" fmla="*/ 2147483646 w 12330"/>
              <a:gd name="T21" fmla="*/ 2147483646 h 17374"/>
              <a:gd name="T22" fmla="*/ 2147483646 w 12330"/>
              <a:gd name="T23" fmla="*/ 0 h 17374"/>
              <a:gd name="T24" fmla="*/ 2147483646 w 12330"/>
              <a:gd name="T25" fmla="*/ 2147483646 h 17374"/>
              <a:gd name="T26" fmla="*/ 2147483646 w 12330"/>
              <a:gd name="T27" fmla="*/ 2147483646 h 17374"/>
              <a:gd name="T28" fmla="*/ 2147483646 w 12330"/>
              <a:gd name="T29" fmla="*/ 2147483646 h 17374"/>
              <a:gd name="T30" fmla="*/ 2147483646 w 12330"/>
              <a:gd name="T31" fmla="*/ 2147483646 h 17374"/>
              <a:gd name="T32" fmla="*/ 2147483646 w 12330"/>
              <a:gd name="T33" fmla="*/ 2147483646 h 17374"/>
              <a:gd name="T34" fmla="*/ 2147483646 w 12330"/>
              <a:gd name="T35" fmla="*/ 2147483646 h 17374"/>
              <a:gd name="T36" fmla="*/ 2147483646 w 12330"/>
              <a:gd name="T37" fmla="*/ 2147483646 h 17374"/>
              <a:gd name="T38" fmla="*/ 2147483646 w 12330"/>
              <a:gd name="T39" fmla="*/ 2147483646 h 17374"/>
              <a:gd name="T40" fmla="*/ 2147483646 w 12330"/>
              <a:gd name="T41" fmla="*/ 2147483646 h 17374"/>
              <a:gd name="T42" fmla="*/ 2147483646 w 12330"/>
              <a:gd name="T43" fmla="*/ 2147483646 h 17374"/>
              <a:gd name="T44" fmla="*/ 2147483646 w 12330"/>
              <a:gd name="T45" fmla="*/ 2147483646 h 17374"/>
              <a:gd name="T46" fmla="*/ 2147483646 w 12330"/>
              <a:gd name="T47" fmla="*/ 2147483646 h 17374"/>
              <a:gd name="T48" fmla="*/ 2147483646 w 12330"/>
              <a:gd name="T49" fmla="*/ 2147483646 h 17374"/>
              <a:gd name="T50" fmla="*/ 2147483646 w 12330"/>
              <a:gd name="T51" fmla="*/ 2147483646 h 17374"/>
              <a:gd name="T52" fmla="*/ 2147483646 w 12330"/>
              <a:gd name="T53" fmla="*/ 2147483646 h 17374"/>
              <a:gd name="T54" fmla="*/ 2147483646 w 12330"/>
              <a:gd name="T55" fmla="*/ 2147483646 h 17374"/>
              <a:gd name="T56" fmla="*/ 2147483646 w 12330"/>
              <a:gd name="T57" fmla="*/ 2147483646 h 17374"/>
              <a:gd name="T58" fmla="*/ 2147483646 w 12330"/>
              <a:gd name="T59" fmla="*/ 2147483646 h 17374"/>
              <a:gd name="T60" fmla="*/ 2147483646 w 12330"/>
              <a:gd name="T61" fmla="*/ 2147483646 h 17374"/>
              <a:gd name="T62" fmla="*/ 2147483646 w 12330"/>
              <a:gd name="T63" fmla="*/ 2147483646 h 17374"/>
              <a:gd name="T64" fmla="*/ 2147483646 w 12330"/>
              <a:gd name="T65" fmla="*/ 0 h 1737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9" name="Google Shape;803;p20">
            <a:extLst>
              <a:ext uri="{FF2B5EF4-FFF2-40B4-BE49-F238E27FC236}">
                <a16:creationId xmlns:a16="http://schemas.microsoft.com/office/drawing/2014/main" id="{334D3825-2A51-445E-86ED-BC80FFFB45A6}"/>
              </a:ext>
            </a:extLst>
          </p:cNvPr>
          <p:cNvSpPr>
            <a:spLocks/>
          </p:cNvSpPr>
          <p:nvPr/>
        </p:nvSpPr>
        <p:spPr bwMode="auto">
          <a:xfrm rot="19198971">
            <a:off x="7461647" y="754063"/>
            <a:ext cx="247650" cy="190500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40" name="Google Shape;806;p20">
            <a:extLst>
              <a:ext uri="{FF2B5EF4-FFF2-40B4-BE49-F238E27FC236}">
                <a16:creationId xmlns:a16="http://schemas.microsoft.com/office/drawing/2014/main" id="{C0430D4E-9CDD-47BA-BBE5-54CAF5FE45BD}"/>
              </a:ext>
            </a:extLst>
          </p:cNvPr>
          <p:cNvSpPr txBox="1"/>
          <p:nvPr/>
        </p:nvSpPr>
        <p:spPr>
          <a:xfrm>
            <a:off x="4577954" y="4268789"/>
            <a:ext cx="2656284" cy="820737"/>
          </a:xfrm>
          <a:prstGeom prst="rect">
            <a:avLst/>
          </a:prstGeom>
          <a:noFill/>
          <a:ln>
            <a:noFill/>
          </a:ln>
        </p:spPr>
        <p:txBody>
          <a:bodyPr spcFirstLastPara="1" lIns="68569" tIns="68569" rIns="68569" bIns="68569"/>
          <a:lstStyle/>
          <a:p>
            <a:pPr algn="ctr" eaLnBrk="1" hangingPunct="1">
              <a:spcBef>
                <a:spcPts val="225"/>
              </a:spcBef>
              <a:spcAft>
                <a:spcPts val="0"/>
              </a:spcAft>
              <a:defRPr/>
            </a:pPr>
            <a:r>
              <a:rPr lang="en" sz="9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900" b="1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9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9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lang="en" sz="9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900">
              <a:solidFill>
                <a:schemeClr val="dk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804" name="Google Shape;804;p20"/>
          <p:cNvSpPr txBox="1">
            <a:spLocks noGrp="1"/>
          </p:cNvSpPr>
          <p:nvPr>
            <p:ph type="title"/>
          </p:nvPr>
        </p:nvSpPr>
        <p:spPr>
          <a:xfrm>
            <a:off x="1069850" y="2432767"/>
            <a:ext cx="2817600" cy="1986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20"/>
          <p:cNvSpPr txBox="1">
            <a:spLocks noGrp="1"/>
          </p:cNvSpPr>
          <p:nvPr>
            <p:ph type="subTitle" idx="1"/>
          </p:nvPr>
        </p:nvSpPr>
        <p:spPr>
          <a:xfrm>
            <a:off x="4572000" y="1607533"/>
            <a:ext cx="3502200" cy="164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0316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10;p21">
            <a:extLst>
              <a:ext uri="{FF2B5EF4-FFF2-40B4-BE49-F238E27FC236}">
                <a16:creationId xmlns:a16="http://schemas.microsoft.com/office/drawing/2014/main" id="{BF84F0C5-8DAC-44A8-9DC9-79F721DAF4C9}"/>
              </a:ext>
            </a:extLst>
          </p:cNvPr>
          <p:cNvSpPr/>
          <p:nvPr/>
        </p:nvSpPr>
        <p:spPr>
          <a:xfrm rot="10800000">
            <a:off x="8502253" y="5414963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811;p21">
            <a:extLst>
              <a:ext uri="{FF2B5EF4-FFF2-40B4-BE49-F238E27FC236}">
                <a16:creationId xmlns:a16="http://schemas.microsoft.com/office/drawing/2014/main" id="{04746181-F816-475A-8D61-5E3BEA0B763B}"/>
              </a:ext>
            </a:extLst>
          </p:cNvPr>
          <p:cNvSpPr>
            <a:spLocks/>
          </p:cNvSpPr>
          <p:nvPr/>
        </p:nvSpPr>
        <p:spPr bwMode="auto">
          <a:xfrm>
            <a:off x="8505825" y="5086351"/>
            <a:ext cx="248841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" name="Google Shape;812;p21">
            <a:extLst>
              <a:ext uri="{FF2B5EF4-FFF2-40B4-BE49-F238E27FC236}">
                <a16:creationId xmlns:a16="http://schemas.microsoft.com/office/drawing/2014/main" id="{D25C486C-F60E-4854-8FD4-C29C1B3FFCAC}"/>
              </a:ext>
            </a:extLst>
          </p:cNvPr>
          <p:cNvSpPr>
            <a:spLocks/>
          </p:cNvSpPr>
          <p:nvPr/>
        </p:nvSpPr>
        <p:spPr bwMode="auto">
          <a:xfrm>
            <a:off x="8268891" y="6432550"/>
            <a:ext cx="16192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" name="Google Shape;813;p21">
            <a:extLst>
              <a:ext uri="{FF2B5EF4-FFF2-40B4-BE49-F238E27FC236}">
                <a16:creationId xmlns:a16="http://schemas.microsoft.com/office/drawing/2014/main" id="{ADCF5767-7E52-4EA7-801F-244736FDCB6B}"/>
              </a:ext>
            </a:extLst>
          </p:cNvPr>
          <p:cNvSpPr/>
          <p:nvPr/>
        </p:nvSpPr>
        <p:spPr>
          <a:xfrm>
            <a:off x="8430816" y="1073151"/>
            <a:ext cx="283369" cy="327025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8" name="Google Shape;814;p21">
            <a:extLst>
              <a:ext uri="{FF2B5EF4-FFF2-40B4-BE49-F238E27FC236}">
                <a16:creationId xmlns:a16="http://schemas.microsoft.com/office/drawing/2014/main" id="{D01C25E1-68DF-4B62-853C-5A83EF4E2991}"/>
              </a:ext>
            </a:extLst>
          </p:cNvPr>
          <p:cNvSpPr>
            <a:spLocks/>
          </p:cNvSpPr>
          <p:nvPr/>
        </p:nvSpPr>
        <p:spPr bwMode="auto">
          <a:xfrm rot="19198849">
            <a:off x="8054578" y="5759451"/>
            <a:ext cx="223838" cy="174625"/>
          </a:xfrm>
          <a:custGeom>
            <a:avLst/>
            <a:gdLst>
              <a:gd name="T0" fmla="*/ 2147483646 w 5732"/>
              <a:gd name="T1" fmla="*/ 2147483646 h 3324"/>
              <a:gd name="T2" fmla="*/ 2147483646 w 5732"/>
              <a:gd name="T3" fmla="*/ 2147483646 h 3324"/>
              <a:gd name="T4" fmla="*/ 2147483646 w 5732"/>
              <a:gd name="T5" fmla="*/ 2147483646 h 3324"/>
              <a:gd name="T6" fmla="*/ 2147483646 w 5732"/>
              <a:gd name="T7" fmla="*/ 2147483646 h 3324"/>
              <a:gd name="T8" fmla="*/ 2147483646 w 5732"/>
              <a:gd name="T9" fmla="*/ 2147483646 h 3324"/>
              <a:gd name="T10" fmla="*/ 2147483646 w 5732"/>
              <a:gd name="T11" fmla="*/ 2147483646 h 3324"/>
              <a:gd name="T12" fmla="*/ 2147483646 w 5732"/>
              <a:gd name="T13" fmla="*/ 2147483646 h 3324"/>
              <a:gd name="T14" fmla="*/ 2147483646 w 5732"/>
              <a:gd name="T15" fmla="*/ 2147483646 h 3324"/>
              <a:gd name="T16" fmla="*/ 2147483646 w 5732"/>
              <a:gd name="T17" fmla="*/ 2147483646 h 3324"/>
              <a:gd name="T18" fmla="*/ 2147483646 w 5732"/>
              <a:gd name="T19" fmla="*/ 2147483646 h 3324"/>
              <a:gd name="T20" fmla="*/ 2147483646 w 5732"/>
              <a:gd name="T21" fmla="*/ 2147483646 h 3324"/>
              <a:gd name="T22" fmla="*/ 2147483646 w 5732"/>
              <a:gd name="T23" fmla="*/ 2147483646 h 3324"/>
              <a:gd name="T24" fmla="*/ 2147483646 w 5732"/>
              <a:gd name="T25" fmla="*/ 2147483646 h 3324"/>
              <a:gd name="T26" fmla="*/ 2147483646 w 5732"/>
              <a:gd name="T27" fmla="*/ 2147483646 h 3324"/>
              <a:gd name="T28" fmla="*/ 2147483646 w 5732"/>
              <a:gd name="T29" fmla="*/ 2147483646 h 3324"/>
              <a:gd name="T30" fmla="*/ 2147483646 w 5732"/>
              <a:gd name="T31" fmla="*/ 0 h 3324"/>
              <a:gd name="T32" fmla="*/ 2147483646 w 5732"/>
              <a:gd name="T33" fmla="*/ 2147483646 h 3324"/>
              <a:gd name="T34" fmla="*/ 2147483646 w 5732"/>
              <a:gd name="T35" fmla="*/ 2147483646 h 3324"/>
              <a:gd name="T36" fmla="*/ 2147483646 w 5732"/>
              <a:gd name="T37" fmla="*/ 2147483646 h 3324"/>
              <a:gd name="T38" fmla="*/ 2147483646 w 5732"/>
              <a:gd name="T39" fmla="*/ 2147483646 h 3324"/>
              <a:gd name="T40" fmla="*/ 2147483646 w 5732"/>
              <a:gd name="T41" fmla="*/ 2147483646 h 3324"/>
              <a:gd name="T42" fmla="*/ 2147483646 w 5732"/>
              <a:gd name="T43" fmla="*/ 2147483646 h 3324"/>
              <a:gd name="T44" fmla="*/ 2147483646 w 5732"/>
              <a:gd name="T45" fmla="*/ 2147483646 h 3324"/>
              <a:gd name="T46" fmla="*/ 2147483646 w 5732"/>
              <a:gd name="T47" fmla="*/ 0 h 33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" name="Google Shape;815;p21">
            <a:extLst>
              <a:ext uri="{FF2B5EF4-FFF2-40B4-BE49-F238E27FC236}">
                <a16:creationId xmlns:a16="http://schemas.microsoft.com/office/drawing/2014/main" id="{405544B5-2C61-46B6-8AC3-07615E72A012}"/>
              </a:ext>
            </a:extLst>
          </p:cNvPr>
          <p:cNvSpPr>
            <a:spLocks/>
          </p:cNvSpPr>
          <p:nvPr/>
        </p:nvSpPr>
        <p:spPr bwMode="auto">
          <a:xfrm>
            <a:off x="495300" y="2732089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10" name="Google Shape;816;p21">
            <a:extLst>
              <a:ext uri="{FF2B5EF4-FFF2-40B4-BE49-F238E27FC236}">
                <a16:creationId xmlns:a16="http://schemas.microsoft.com/office/drawing/2014/main" id="{6A5F8AA5-719C-47AB-827D-194CE55051F7}"/>
              </a:ext>
            </a:extLst>
          </p:cNvPr>
          <p:cNvGrpSpPr>
            <a:grpSpLocks/>
          </p:cNvGrpSpPr>
          <p:nvPr/>
        </p:nvGrpSpPr>
        <p:grpSpPr bwMode="auto">
          <a:xfrm>
            <a:off x="429816" y="357188"/>
            <a:ext cx="1098947" cy="1484312"/>
            <a:chOff x="918850" y="1629150"/>
            <a:chExt cx="442250" cy="453124"/>
          </a:xfrm>
        </p:grpSpPr>
        <p:sp>
          <p:nvSpPr>
            <p:cNvPr id="11" name="Google Shape;817;p21">
              <a:extLst>
                <a:ext uri="{FF2B5EF4-FFF2-40B4-BE49-F238E27FC236}">
                  <a16:creationId xmlns:a16="http://schemas.microsoft.com/office/drawing/2014/main" id="{E5098C80-8BB6-4AA1-96C4-9F6A8258D8F4}"/>
                </a:ext>
              </a:extLst>
            </p:cNvPr>
            <p:cNvSpPr/>
            <p:nvPr/>
          </p:nvSpPr>
          <p:spPr>
            <a:xfrm>
              <a:off x="1016116" y="1742067"/>
              <a:ext cx="267842" cy="24522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2" name="Google Shape;818;p21">
              <a:extLst>
                <a:ext uri="{FF2B5EF4-FFF2-40B4-BE49-F238E27FC236}">
                  <a16:creationId xmlns:a16="http://schemas.microsoft.com/office/drawing/2014/main" id="{BD37F7E3-F607-4067-A9A0-290E83087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819;p21">
              <a:extLst>
                <a:ext uri="{FF2B5EF4-FFF2-40B4-BE49-F238E27FC236}">
                  <a16:creationId xmlns:a16="http://schemas.microsoft.com/office/drawing/2014/main" id="{6CA54795-8959-4190-BE68-5ABD9CCB1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820;p21">
              <a:extLst>
                <a:ext uri="{FF2B5EF4-FFF2-40B4-BE49-F238E27FC236}">
                  <a16:creationId xmlns:a16="http://schemas.microsoft.com/office/drawing/2014/main" id="{D1AE97D6-7C1B-4801-9FC8-161F671E6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5" name="Google Shape;821;p21">
              <a:extLst>
                <a:ext uri="{FF2B5EF4-FFF2-40B4-BE49-F238E27FC236}">
                  <a16:creationId xmlns:a16="http://schemas.microsoft.com/office/drawing/2014/main" id="{B20A4F6A-CD5B-47E3-8EE0-467F49E00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822;p21">
              <a:extLst>
                <a:ext uri="{FF2B5EF4-FFF2-40B4-BE49-F238E27FC236}">
                  <a16:creationId xmlns:a16="http://schemas.microsoft.com/office/drawing/2014/main" id="{BB92CD9B-72B1-4CBD-A5CC-6E38D94DD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7" name="Google Shape;823;p21">
              <a:extLst>
                <a:ext uri="{FF2B5EF4-FFF2-40B4-BE49-F238E27FC236}">
                  <a16:creationId xmlns:a16="http://schemas.microsoft.com/office/drawing/2014/main" id="{D84DA900-F94C-4EAB-B29D-296337467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824;p21">
              <a:extLst>
                <a:ext uri="{FF2B5EF4-FFF2-40B4-BE49-F238E27FC236}">
                  <a16:creationId xmlns:a16="http://schemas.microsoft.com/office/drawing/2014/main" id="{E68E6C17-25BE-4122-B322-064F7C3D5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825;p21">
              <a:extLst>
                <a:ext uri="{FF2B5EF4-FFF2-40B4-BE49-F238E27FC236}">
                  <a16:creationId xmlns:a16="http://schemas.microsoft.com/office/drawing/2014/main" id="{80A3D957-BF51-46EF-9525-F266A22EB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0" name="Google Shape;826;p21">
              <a:extLst>
                <a:ext uri="{FF2B5EF4-FFF2-40B4-BE49-F238E27FC236}">
                  <a16:creationId xmlns:a16="http://schemas.microsoft.com/office/drawing/2014/main" id="{A314778B-8114-42AF-BB37-70D8DCE0B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1" name="Google Shape;827;p21">
              <a:extLst>
                <a:ext uri="{FF2B5EF4-FFF2-40B4-BE49-F238E27FC236}">
                  <a16:creationId xmlns:a16="http://schemas.microsoft.com/office/drawing/2014/main" id="{AEF000DE-0A2E-4BFF-9C1E-5387BA151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828;p21">
              <a:extLst>
                <a:ext uri="{FF2B5EF4-FFF2-40B4-BE49-F238E27FC236}">
                  <a16:creationId xmlns:a16="http://schemas.microsoft.com/office/drawing/2014/main" id="{FD5BF726-1F10-45DE-A9DD-4CFBB7E0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3" name="Google Shape;829;p21">
            <a:extLst>
              <a:ext uri="{FF2B5EF4-FFF2-40B4-BE49-F238E27FC236}">
                <a16:creationId xmlns:a16="http://schemas.microsoft.com/office/drawing/2014/main" id="{83851B85-CF4C-4F56-9B73-B4B8A0CEAA4C}"/>
              </a:ext>
            </a:extLst>
          </p:cNvPr>
          <p:cNvSpPr/>
          <p:nvPr/>
        </p:nvSpPr>
        <p:spPr>
          <a:xfrm>
            <a:off x="-4763" y="1479551"/>
            <a:ext cx="723900" cy="1484313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4" name="Google Shape;830;p21">
            <a:extLst>
              <a:ext uri="{FF2B5EF4-FFF2-40B4-BE49-F238E27FC236}">
                <a16:creationId xmlns:a16="http://schemas.microsoft.com/office/drawing/2014/main" id="{5E3B0564-DCA7-45D8-8811-456E06ABB8FE}"/>
              </a:ext>
            </a:extLst>
          </p:cNvPr>
          <p:cNvSpPr>
            <a:spLocks/>
          </p:cNvSpPr>
          <p:nvPr/>
        </p:nvSpPr>
        <p:spPr bwMode="auto">
          <a:xfrm>
            <a:off x="1789510" y="323851"/>
            <a:ext cx="220265" cy="2889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3425967"/>
            <a:ext cx="3253200" cy="140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530767"/>
            <a:ext cx="2571600" cy="100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022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32;p22">
            <a:extLst>
              <a:ext uri="{FF2B5EF4-FFF2-40B4-BE49-F238E27FC236}">
                <a16:creationId xmlns:a16="http://schemas.microsoft.com/office/drawing/2014/main" id="{98E90C44-4E1C-4686-8655-81457E1DB810}"/>
              </a:ext>
            </a:extLst>
          </p:cNvPr>
          <p:cNvSpPr/>
          <p:nvPr/>
        </p:nvSpPr>
        <p:spPr>
          <a:xfrm rot="46">
            <a:off x="1229916" y="2189163"/>
            <a:ext cx="2384822" cy="1192212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833;p22">
            <a:extLst>
              <a:ext uri="{FF2B5EF4-FFF2-40B4-BE49-F238E27FC236}">
                <a16:creationId xmlns:a16="http://schemas.microsoft.com/office/drawing/2014/main" id="{5DD66A17-8D22-4E95-AD75-1B041A9DA7EC}"/>
              </a:ext>
            </a:extLst>
          </p:cNvPr>
          <p:cNvSpPr/>
          <p:nvPr/>
        </p:nvSpPr>
        <p:spPr>
          <a:xfrm>
            <a:off x="-4762" y="439738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6" name="Google Shape;834;p22">
            <a:extLst>
              <a:ext uri="{FF2B5EF4-FFF2-40B4-BE49-F238E27FC236}">
                <a16:creationId xmlns:a16="http://schemas.microsoft.com/office/drawing/2014/main" id="{F1B215AA-B9AF-4094-B2F0-11B760C6422B}"/>
              </a:ext>
            </a:extLst>
          </p:cNvPr>
          <p:cNvSpPr/>
          <p:nvPr/>
        </p:nvSpPr>
        <p:spPr>
          <a:xfrm rot="10800000">
            <a:off x="8502253" y="5414963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7" name="Google Shape;835;p22">
            <a:extLst>
              <a:ext uri="{FF2B5EF4-FFF2-40B4-BE49-F238E27FC236}">
                <a16:creationId xmlns:a16="http://schemas.microsoft.com/office/drawing/2014/main" id="{3A96B383-DAC9-4518-8B3C-69DDAC993DB6}"/>
              </a:ext>
            </a:extLst>
          </p:cNvPr>
          <p:cNvSpPr>
            <a:spLocks/>
          </p:cNvSpPr>
          <p:nvPr/>
        </p:nvSpPr>
        <p:spPr bwMode="auto">
          <a:xfrm>
            <a:off x="129778" y="247651"/>
            <a:ext cx="251222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8" name="Google Shape;836;p22">
            <a:extLst>
              <a:ext uri="{FF2B5EF4-FFF2-40B4-BE49-F238E27FC236}">
                <a16:creationId xmlns:a16="http://schemas.microsoft.com/office/drawing/2014/main" id="{2BBD06EF-DACC-4C77-A8D5-74F8568E191D}"/>
              </a:ext>
            </a:extLst>
          </p:cNvPr>
          <p:cNvGrpSpPr>
            <a:grpSpLocks/>
          </p:cNvGrpSpPr>
          <p:nvPr/>
        </p:nvGrpSpPr>
        <p:grpSpPr bwMode="auto">
          <a:xfrm>
            <a:off x="242887" y="657226"/>
            <a:ext cx="939404" cy="785813"/>
            <a:chOff x="6925510" y="205316"/>
            <a:chExt cx="905688" cy="530354"/>
          </a:xfrm>
        </p:grpSpPr>
        <p:sp>
          <p:nvSpPr>
            <p:cNvPr id="9" name="Google Shape;837;p22">
              <a:extLst>
                <a:ext uri="{FF2B5EF4-FFF2-40B4-BE49-F238E27FC236}">
                  <a16:creationId xmlns:a16="http://schemas.microsoft.com/office/drawing/2014/main" id="{0ECCF86E-9ACC-4EA3-8A06-47A5F71ECD07}"/>
                </a:ext>
              </a:extLst>
            </p:cNvPr>
            <p:cNvSpPr/>
            <p:nvPr/>
          </p:nvSpPr>
          <p:spPr>
            <a:xfrm>
              <a:off x="7094251" y="213887"/>
              <a:ext cx="567059" cy="51535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0" name="Google Shape;838;p22">
              <a:extLst>
                <a:ext uri="{FF2B5EF4-FFF2-40B4-BE49-F238E27FC236}">
                  <a16:creationId xmlns:a16="http://schemas.microsoft.com/office/drawing/2014/main" id="{A0E6E09C-6953-441C-BEC6-9897E2632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839;p22">
              <a:extLst>
                <a:ext uri="{FF2B5EF4-FFF2-40B4-BE49-F238E27FC236}">
                  <a16:creationId xmlns:a16="http://schemas.microsoft.com/office/drawing/2014/main" id="{57DD0272-B012-4585-8AE9-D7DD46A66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840;p22">
              <a:extLst>
                <a:ext uri="{FF2B5EF4-FFF2-40B4-BE49-F238E27FC236}">
                  <a16:creationId xmlns:a16="http://schemas.microsoft.com/office/drawing/2014/main" id="{FED444EA-8495-43F9-AE60-DC89DBBCA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841;p22">
              <a:extLst>
                <a:ext uri="{FF2B5EF4-FFF2-40B4-BE49-F238E27FC236}">
                  <a16:creationId xmlns:a16="http://schemas.microsoft.com/office/drawing/2014/main" id="{7E577647-E333-4EEB-861F-A9048BA67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842;p22">
              <a:extLst>
                <a:ext uri="{FF2B5EF4-FFF2-40B4-BE49-F238E27FC236}">
                  <a16:creationId xmlns:a16="http://schemas.microsoft.com/office/drawing/2014/main" id="{4E05D0D4-2272-41E2-8178-894BF1411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5" name="Google Shape;843;p22">
            <a:extLst>
              <a:ext uri="{FF2B5EF4-FFF2-40B4-BE49-F238E27FC236}">
                <a16:creationId xmlns:a16="http://schemas.microsoft.com/office/drawing/2014/main" id="{57E65373-059B-48FF-8268-993D7B58AD9C}"/>
              </a:ext>
            </a:extLst>
          </p:cNvPr>
          <p:cNvSpPr>
            <a:spLocks/>
          </p:cNvSpPr>
          <p:nvPr/>
        </p:nvSpPr>
        <p:spPr bwMode="auto">
          <a:xfrm>
            <a:off x="1070373" y="365125"/>
            <a:ext cx="159544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6" name="Google Shape;844;p22">
            <a:extLst>
              <a:ext uri="{FF2B5EF4-FFF2-40B4-BE49-F238E27FC236}">
                <a16:creationId xmlns:a16="http://schemas.microsoft.com/office/drawing/2014/main" id="{E6EAD407-2054-4B6E-98F0-50ADFA553579}"/>
              </a:ext>
            </a:extLst>
          </p:cNvPr>
          <p:cNvSpPr>
            <a:spLocks/>
          </p:cNvSpPr>
          <p:nvPr/>
        </p:nvSpPr>
        <p:spPr bwMode="auto">
          <a:xfrm>
            <a:off x="242888" y="1609726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7" name="Google Shape;845;p22">
            <a:extLst>
              <a:ext uri="{FF2B5EF4-FFF2-40B4-BE49-F238E27FC236}">
                <a16:creationId xmlns:a16="http://schemas.microsoft.com/office/drawing/2014/main" id="{A9473906-82E0-46DB-8BDB-FA5AB3E74485}"/>
              </a:ext>
            </a:extLst>
          </p:cNvPr>
          <p:cNvSpPr>
            <a:spLocks/>
          </p:cNvSpPr>
          <p:nvPr/>
        </p:nvSpPr>
        <p:spPr bwMode="auto">
          <a:xfrm>
            <a:off x="8640367" y="4959350"/>
            <a:ext cx="250031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8" name="Google Shape;846;p22">
            <a:extLst>
              <a:ext uri="{FF2B5EF4-FFF2-40B4-BE49-F238E27FC236}">
                <a16:creationId xmlns:a16="http://schemas.microsoft.com/office/drawing/2014/main" id="{04A82827-91FB-4F16-B48B-134DEF0D3E96}"/>
              </a:ext>
            </a:extLst>
          </p:cNvPr>
          <p:cNvSpPr/>
          <p:nvPr/>
        </p:nvSpPr>
        <p:spPr>
          <a:xfrm>
            <a:off x="285750" y="6303964"/>
            <a:ext cx="148829" cy="185737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9" name="Google Shape;847;p22">
            <a:extLst>
              <a:ext uri="{FF2B5EF4-FFF2-40B4-BE49-F238E27FC236}">
                <a16:creationId xmlns:a16="http://schemas.microsoft.com/office/drawing/2014/main" id="{65BA35F3-07B1-44E2-8807-01CFA445666E}"/>
              </a:ext>
            </a:extLst>
          </p:cNvPr>
          <p:cNvSpPr>
            <a:spLocks/>
          </p:cNvSpPr>
          <p:nvPr/>
        </p:nvSpPr>
        <p:spPr bwMode="auto">
          <a:xfrm>
            <a:off x="8349854" y="6432550"/>
            <a:ext cx="160734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0" name="Google Shape;848;p22">
            <a:extLst>
              <a:ext uri="{FF2B5EF4-FFF2-40B4-BE49-F238E27FC236}">
                <a16:creationId xmlns:a16="http://schemas.microsoft.com/office/drawing/2014/main" id="{B2670183-0DF0-49F6-84C3-CD985A7C5CE3}"/>
              </a:ext>
            </a:extLst>
          </p:cNvPr>
          <p:cNvSpPr>
            <a:spLocks/>
          </p:cNvSpPr>
          <p:nvPr/>
        </p:nvSpPr>
        <p:spPr bwMode="auto">
          <a:xfrm>
            <a:off x="7992666" y="5530850"/>
            <a:ext cx="16192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1" name="Google Shape;849;p22">
            <a:extLst>
              <a:ext uri="{FF2B5EF4-FFF2-40B4-BE49-F238E27FC236}">
                <a16:creationId xmlns:a16="http://schemas.microsoft.com/office/drawing/2014/main" id="{CE574EA4-69E1-4A1E-B81D-7A2EDAA46FD8}"/>
              </a:ext>
            </a:extLst>
          </p:cNvPr>
          <p:cNvSpPr>
            <a:spLocks/>
          </p:cNvSpPr>
          <p:nvPr/>
        </p:nvSpPr>
        <p:spPr bwMode="auto">
          <a:xfrm flipH="1">
            <a:off x="7497366" y="1604964"/>
            <a:ext cx="161925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2" name="Google Shape;850;p22">
            <a:extLst>
              <a:ext uri="{FF2B5EF4-FFF2-40B4-BE49-F238E27FC236}">
                <a16:creationId xmlns:a16="http://schemas.microsoft.com/office/drawing/2014/main" id="{FEE58160-4650-4E00-BCB8-28B01D55DD12}"/>
              </a:ext>
            </a:extLst>
          </p:cNvPr>
          <p:cNvSpPr>
            <a:spLocks/>
          </p:cNvSpPr>
          <p:nvPr/>
        </p:nvSpPr>
        <p:spPr bwMode="auto">
          <a:xfrm rot="2209237">
            <a:off x="8239125" y="482601"/>
            <a:ext cx="16073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3" name="Google Shape;851;p22">
            <a:extLst>
              <a:ext uri="{FF2B5EF4-FFF2-40B4-BE49-F238E27FC236}">
                <a16:creationId xmlns:a16="http://schemas.microsoft.com/office/drawing/2014/main" id="{4A3AAACF-82C4-4277-AD75-BD6EC28AED30}"/>
              </a:ext>
            </a:extLst>
          </p:cNvPr>
          <p:cNvSpPr>
            <a:spLocks/>
          </p:cNvSpPr>
          <p:nvPr/>
        </p:nvSpPr>
        <p:spPr bwMode="auto">
          <a:xfrm rot="2089191" flipH="1">
            <a:off x="8053387" y="5421314"/>
            <a:ext cx="738188" cy="896937"/>
          </a:xfrm>
          <a:custGeom>
            <a:avLst/>
            <a:gdLst>
              <a:gd name="T0" fmla="*/ 2147483646 w 12626"/>
              <a:gd name="T1" fmla="*/ 2147483646 h 12209"/>
              <a:gd name="T2" fmla="*/ 2147483646 w 12626"/>
              <a:gd name="T3" fmla="*/ 2147483646 h 12209"/>
              <a:gd name="T4" fmla="*/ 2147483646 w 12626"/>
              <a:gd name="T5" fmla="*/ 2147483646 h 12209"/>
              <a:gd name="T6" fmla="*/ 2147483646 w 12626"/>
              <a:gd name="T7" fmla="*/ 2147483646 h 12209"/>
              <a:gd name="T8" fmla="*/ 2147483646 w 12626"/>
              <a:gd name="T9" fmla="*/ 2147483646 h 12209"/>
              <a:gd name="T10" fmla="*/ 2147483646 w 12626"/>
              <a:gd name="T11" fmla="*/ 2147483646 h 12209"/>
              <a:gd name="T12" fmla="*/ 2147483646 w 12626"/>
              <a:gd name="T13" fmla="*/ 2147483646 h 12209"/>
              <a:gd name="T14" fmla="*/ 2147483646 w 12626"/>
              <a:gd name="T15" fmla="*/ 2147483646 h 12209"/>
              <a:gd name="T16" fmla="*/ 2147483646 w 12626"/>
              <a:gd name="T17" fmla="*/ 2147483646 h 12209"/>
              <a:gd name="T18" fmla="*/ 2147483646 w 12626"/>
              <a:gd name="T19" fmla="*/ 2147483646 h 12209"/>
              <a:gd name="T20" fmla="*/ 2147483646 w 12626"/>
              <a:gd name="T21" fmla="*/ 2147483646 h 12209"/>
              <a:gd name="T22" fmla="*/ 2147483646 w 12626"/>
              <a:gd name="T23" fmla="*/ 2147483646 h 1220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4" name="Google Shape;852;p22">
            <a:extLst>
              <a:ext uri="{FF2B5EF4-FFF2-40B4-BE49-F238E27FC236}">
                <a16:creationId xmlns:a16="http://schemas.microsoft.com/office/drawing/2014/main" id="{96F96F67-77E8-40E5-BB0B-60F579821D47}"/>
              </a:ext>
            </a:extLst>
          </p:cNvPr>
          <p:cNvSpPr/>
          <p:nvPr/>
        </p:nvSpPr>
        <p:spPr>
          <a:xfrm flipH="1">
            <a:off x="7397354" y="657226"/>
            <a:ext cx="171450" cy="250825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5" name="Google Shape;853;p22">
            <a:extLst>
              <a:ext uri="{FF2B5EF4-FFF2-40B4-BE49-F238E27FC236}">
                <a16:creationId xmlns:a16="http://schemas.microsoft.com/office/drawing/2014/main" id="{010D690B-D575-4D81-BC49-FA503AF54DEF}"/>
              </a:ext>
            </a:extLst>
          </p:cNvPr>
          <p:cNvSpPr/>
          <p:nvPr/>
        </p:nvSpPr>
        <p:spPr>
          <a:xfrm flipH="1">
            <a:off x="7649766" y="876300"/>
            <a:ext cx="108347" cy="160338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854" name="Google Shape;854;p22"/>
          <p:cNvSpPr txBox="1">
            <a:spLocks noGrp="1"/>
          </p:cNvSpPr>
          <p:nvPr>
            <p:ph type="title"/>
          </p:nvPr>
        </p:nvSpPr>
        <p:spPr>
          <a:xfrm>
            <a:off x="1069850" y="2262300"/>
            <a:ext cx="2880300" cy="128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22"/>
          <p:cNvSpPr txBox="1">
            <a:spLocks noGrp="1"/>
          </p:cNvSpPr>
          <p:nvPr>
            <p:ph type="subTitle" idx="1"/>
          </p:nvPr>
        </p:nvSpPr>
        <p:spPr>
          <a:xfrm>
            <a:off x="1069850" y="3762633"/>
            <a:ext cx="2880300" cy="146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270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7;p23">
            <a:extLst>
              <a:ext uri="{FF2B5EF4-FFF2-40B4-BE49-F238E27FC236}">
                <a16:creationId xmlns:a16="http://schemas.microsoft.com/office/drawing/2014/main" id="{6FC70FD5-1E40-4F24-B020-6E3A7C44D37A}"/>
              </a:ext>
            </a:extLst>
          </p:cNvPr>
          <p:cNvSpPr/>
          <p:nvPr/>
        </p:nvSpPr>
        <p:spPr>
          <a:xfrm flipH="1">
            <a:off x="8382000" y="476250"/>
            <a:ext cx="762000" cy="156210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858;p23">
            <a:extLst>
              <a:ext uri="{FF2B5EF4-FFF2-40B4-BE49-F238E27FC236}">
                <a16:creationId xmlns:a16="http://schemas.microsoft.com/office/drawing/2014/main" id="{4A88A33A-EF82-4514-BFDF-8BDD83ADC36D}"/>
              </a:ext>
            </a:extLst>
          </p:cNvPr>
          <p:cNvSpPr/>
          <p:nvPr/>
        </p:nvSpPr>
        <p:spPr>
          <a:xfrm rot="10800000" flipH="1">
            <a:off x="-4762" y="5414963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6" name="Google Shape;859;p23">
            <a:extLst>
              <a:ext uri="{FF2B5EF4-FFF2-40B4-BE49-F238E27FC236}">
                <a16:creationId xmlns:a16="http://schemas.microsoft.com/office/drawing/2014/main" id="{F1308436-DBAF-4980-9C75-441B54B0E347}"/>
              </a:ext>
            </a:extLst>
          </p:cNvPr>
          <p:cNvSpPr>
            <a:spLocks/>
          </p:cNvSpPr>
          <p:nvPr/>
        </p:nvSpPr>
        <p:spPr bwMode="auto">
          <a:xfrm flipH="1">
            <a:off x="8686800" y="247651"/>
            <a:ext cx="296466" cy="3905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" name="Google Shape;860;p23">
            <a:extLst>
              <a:ext uri="{FF2B5EF4-FFF2-40B4-BE49-F238E27FC236}">
                <a16:creationId xmlns:a16="http://schemas.microsoft.com/office/drawing/2014/main" id="{A2DD8388-54FB-451C-BD72-11032CD3CA05}"/>
              </a:ext>
            </a:extLst>
          </p:cNvPr>
          <p:cNvSpPr>
            <a:spLocks/>
          </p:cNvSpPr>
          <p:nvPr/>
        </p:nvSpPr>
        <p:spPr bwMode="auto">
          <a:xfrm flipH="1">
            <a:off x="8143875" y="1355726"/>
            <a:ext cx="190500" cy="2524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" name="Google Shape;861;p23">
            <a:extLst>
              <a:ext uri="{FF2B5EF4-FFF2-40B4-BE49-F238E27FC236}">
                <a16:creationId xmlns:a16="http://schemas.microsoft.com/office/drawing/2014/main" id="{2C93A3A6-EECD-41A9-A21D-6F2F9870C014}"/>
              </a:ext>
            </a:extLst>
          </p:cNvPr>
          <p:cNvSpPr>
            <a:spLocks/>
          </p:cNvSpPr>
          <p:nvPr/>
        </p:nvSpPr>
        <p:spPr bwMode="auto">
          <a:xfrm flipH="1">
            <a:off x="8658225" y="1866900"/>
            <a:ext cx="190500" cy="2508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" name="Google Shape;862;p23">
            <a:extLst>
              <a:ext uri="{FF2B5EF4-FFF2-40B4-BE49-F238E27FC236}">
                <a16:creationId xmlns:a16="http://schemas.microsoft.com/office/drawing/2014/main" id="{C26A6C97-C9A7-459D-8B73-C27D6B33CFAB}"/>
              </a:ext>
            </a:extLst>
          </p:cNvPr>
          <p:cNvSpPr>
            <a:spLocks/>
          </p:cNvSpPr>
          <p:nvPr/>
        </p:nvSpPr>
        <p:spPr bwMode="auto">
          <a:xfrm flipH="1">
            <a:off x="384573" y="5086351"/>
            <a:ext cx="248840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" name="Google Shape;863;p23">
            <a:extLst>
              <a:ext uri="{FF2B5EF4-FFF2-40B4-BE49-F238E27FC236}">
                <a16:creationId xmlns:a16="http://schemas.microsoft.com/office/drawing/2014/main" id="{E4F7D61C-F3E6-41C3-AA75-6A61B873B24A}"/>
              </a:ext>
            </a:extLst>
          </p:cNvPr>
          <p:cNvSpPr/>
          <p:nvPr/>
        </p:nvSpPr>
        <p:spPr>
          <a:xfrm flipH="1">
            <a:off x="8704660" y="6303964"/>
            <a:ext cx="150019" cy="185737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11" name="Google Shape;864;p23">
            <a:extLst>
              <a:ext uri="{FF2B5EF4-FFF2-40B4-BE49-F238E27FC236}">
                <a16:creationId xmlns:a16="http://schemas.microsoft.com/office/drawing/2014/main" id="{D02D01BB-0FEE-4190-AF50-C0882107D33C}"/>
              </a:ext>
            </a:extLst>
          </p:cNvPr>
          <p:cNvGrpSpPr>
            <a:grpSpLocks/>
          </p:cNvGrpSpPr>
          <p:nvPr/>
        </p:nvGrpSpPr>
        <p:grpSpPr bwMode="auto">
          <a:xfrm rot="20667497">
            <a:off x="7539037" y="493713"/>
            <a:ext cx="1147763" cy="927100"/>
            <a:chOff x="478326" y="2825649"/>
            <a:chExt cx="1012293" cy="613511"/>
          </a:xfrm>
        </p:grpSpPr>
        <p:sp>
          <p:nvSpPr>
            <p:cNvPr id="12" name="Google Shape;865;p23">
              <a:extLst>
                <a:ext uri="{FF2B5EF4-FFF2-40B4-BE49-F238E27FC236}">
                  <a16:creationId xmlns:a16="http://schemas.microsoft.com/office/drawing/2014/main" id="{A81F8D65-94DA-46CC-A94A-E474DD9DF3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866;p23">
              <a:extLst>
                <a:ext uri="{FF2B5EF4-FFF2-40B4-BE49-F238E27FC236}">
                  <a16:creationId xmlns:a16="http://schemas.microsoft.com/office/drawing/2014/main" id="{8DBD520D-663B-4B95-8128-80CA17D3241B}"/>
                </a:ext>
              </a:extLst>
            </p:cNvPr>
            <p:cNvSpPr/>
            <p:nvPr/>
          </p:nvSpPr>
          <p:spPr>
            <a:xfrm>
              <a:off x="478527" y="2825246"/>
              <a:ext cx="1012293" cy="589348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4" name="Google Shape;867;p23">
              <a:extLst>
                <a:ext uri="{FF2B5EF4-FFF2-40B4-BE49-F238E27FC236}">
                  <a16:creationId xmlns:a16="http://schemas.microsoft.com/office/drawing/2014/main" id="{DADBDA34-B42A-4180-BA5F-FEDA38827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5" name="Google Shape;868;p23">
              <a:extLst>
                <a:ext uri="{FF2B5EF4-FFF2-40B4-BE49-F238E27FC236}">
                  <a16:creationId xmlns:a16="http://schemas.microsoft.com/office/drawing/2014/main" id="{6B51D9C1-E7A6-49A0-B8DF-F0207BF8C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869;p23">
              <a:extLst>
                <a:ext uri="{FF2B5EF4-FFF2-40B4-BE49-F238E27FC236}">
                  <a16:creationId xmlns:a16="http://schemas.microsoft.com/office/drawing/2014/main" id="{D9FD2D63-DF2E-4AC6-9069-D3D67E15F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7" name="Google Shape;870;p23">
            <a:extLst>
              <a:ext uri="{FF2B5EF4-FFF2-40B4-BE49-F238E27FC236}">
                <a16:creationId xmlns:a16="http://schemas.microsoft.com/office/drawing/2014/main" id="{D79AA401-A0E9-46AD-B05F-C56B6B71BEBF}"/>
              </a:ext>
            </a:extLst>
          </p:cNvPr>
          <p:cNvSpPr>
            <a:spLocks/>
          </p:cNvSpPr>
          <p:nvPr/>
        </p:nvSpPr>
        <p:spPr bwMode="auto">
          <a:xfrm flipH="1">
            <a:off x="628650" y="6432550"/>
            <a:ext cx="16073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8" name="Google Shape;871;p23">
            <a:extLst>
              <a:ext uri="{FF2B5EF4-FFF2-40B4-BE49-F238E27FC236}">
                <a16:creationId xmlns:a16="http://schemas.microsoft.com/office/drawing/2014/main" id="{0E60E1C7-FFDF-44DC-8FA4-E6BD83224A2B}"/>
              </a:ext>
            </a:extLst>
          </p:cNvPr>
          <p:cNvSpPr>
            <a:spLocks/>
          </p:cNvSpPr>
          <p:nvPr/>
        </p:nvSpPr>
        <p:spPr bwMode="auto">
          <a:xfrm flipH="1">
            <a:off x="1657350" y="6132514"/>
            <a:ext cx="16073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9" name="Google Shape;872;p23">
            <a:extLst>
              <a:ext uri="{FF2B5EF4-FFF2-40B4-BE49-F238E27FC236}">
                <a16:creationId xmlns:a16="http://schemas.microsoft.com/office/drawing/2014/main" id="{FB24BAE0-0BE9-4823-B928-B6A590386571}"/>
              </a:ext>
            </a:extLst>
          </p:cNvPr>
          <p:cNvSpPr>
            <a:spLocks/>
          </p:cNvSpPr>
          <p:nvPr/>
        </p:nvSpPr>
        <p:spPr bwMode="auto">
          <a:xfrm flipH="1">
            <a:off x="784623" y="306389"/>
            <a:ext cx="159544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0" name="Google Shape;873;p23">
            <a:extLst>
              <a:ext uri="{FF2B5EF4-FFF2-40B4-BE49-F238E27FC236}">
                <a16:creationId xmlns:a16="http://schemas.microsoft.com/office/drawing/2014/main" id="{56FBBEED-7040-4EDD-8B92-338376EA1761}"/>
              </a:ext>
            </a:extLst>
          </p:cNvPr>
          <p:cNvSpPr>
            <a:spLocks/>
          </p:cNvSpPr>
          <p:nvPr/>
        </p:nvSpPr>
        <p:spPr bwMode="auto">
          <a:xfrm rot="19390763" flipH="1">
            <a:off x="205979" y="762001"/>
            <a:ext cx="160734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21" name="Google Shape;874;p23">
            <a:extLst>
              <a:ext uri="{FF2B5EF4-FFF2-40B4-BE49-F238E27FC236}">
                <a16:creationId xmlns:a16="http://schemas.microsoft.com/office/drawing/2014/main" id="{59EF89E9-EBEF-4B5B-97D3-9DB3DC33659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7935" y="977901"/>
            <a:ext cx="904875" cy="1008063"/>
            <a:chOff x="-304950" y="1799125"/>
            <a:chExt cx="1469422" cy="1228432"/>
          </a:xfrm>
        </p:grpSpPr>
        <p:sp>
          <p:nvSpPr>
            <p:cNvPr id="22" name="Google Shape;875;p23">
              <a:extLst>
                <a:ext uri="{FF2B5EF4-FFF2-40B4-BE49-F238E27FC236}">
                  <a16:creationId xmlns:a16="http://schemas.microsoft.com/office/drawing/2014/main" id="{CF65AD0F-7411-4CCF-8F6A-D620B31F11F5}"/>
                </a:ext>
              </a:extLst>
            </p:cNvPr>
            <p:cNvSpPr/>
            <p:nvPr/>
          </p:nvSpPr>
          <p:spPr>
            <a:xfrm>
              <a:off x="-304950" y="2354338"/>
              <a:ext cx="1181339" cy="673219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3" name="Google Shape;876;p23">
              <a:extLst>
                <a:ext uri="{FF2B5EF4-FFF2-40B4-BE49-F238E27FC236}">
                  <a16:creationId xmlns:a16="http://schemas.microsoft.com/office/drawing/2014/main" id="{1D7F0519-8F36-49C9-8152-7E01B2233F4D}"/>
                </a:ext>
              </a:extLst>
            </p:cNvPr>
            <p:cNvSpPr/>
            <p:nvPr/>
          </p:nvSpPr>
          <p:spPr>
            <a:xfrm>
              <a:off x="-20732" y="2114455"/>
              <a:ext cx="50270" cy="32887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4" name="Google Shape;877;p23">
              <a:extLst>
                <a:ext uri="{FF2B5EF4-FFF2-40B4-BE49-F238E27FC236}">
                  <a16:creationId xmlns:a16="http://schemas.microsoft.com/office/drawing/2014/main" id="{C3AF8BD7-56E0-4AB2-8A1C-3BAADEC7542D}"/>
                </a:ext>
              </a:extLst>
            </p:cNvPr>
            <p:cNvSpPr/>
            <p:nvPr/>
          </p:nvSpPr>
          <p:spPr>
            <a:xfrm>
              <a:off x="422027" y="2290498"/>
              <a:ext cx="52204" cy="25150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5" name="Google Shape;878;p23">
              <a:extLst>
                <a:ext uri="{FF2B5EF4-FFF2-40B4-BE49-F238E27FC236}">
                  <a16:creationId xmlns:a16="http://schemas.microsoft.com/office/drawing/2014/main" id="{0D1EF00E-2723-40E5-904F-57FCC83AB4B8}"/>
                </a:ext>
              </a:extLst>
            </p:cNvPr>
            <p:cNvSpPr/>
            <p:nvPr/>
          </p:nvSpPr>
          <p:spPr>
            <a:xfrm>
              <a:off x="839652" y="2338862"/>
              <a:ext cx="63804" cy="38691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6" name="Google Shape;879;p23">
              <a:extLst>
                <a:ext uri="{FF2B5EF4-FFF2-40B4-BE49-F238E27FC236}">
                  <a16:creationId xmlns:a16="http://schemas.microsoft.com/office/drawing/2014/main" id="{9696BF66-25B8-4945-90D7-1B7079D73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496" y="2018117"/>
              <a:ext cx="1366458" cy="435193"/>
            </a:xfrm>
            <a:custGeom>
              <a:avLst/>
              <a:gdLst>
                <a:gd name="T0" fmla="*/ 2147483646 w 25521"/>
                <a:gd name="T1" fmla="*/ 2147483646 h 8128"/>
                <a:gd name="T2" fmla="*/ 2147483646 w 25521"/>
                <a:gd name="T3" fmla="*/ 2147483646 h 8128"/>
                <a:gd name="T4" fmla="*/ 2147483646 w 25521"/>
                <a:gd name="T5" fmla="*/ 2147483646 h 8128"/>
                <a:gd name="T6" fmla="*/ 2147483646 w 25521"/>
                <a:gd name="T7" fmla="*/ 2147483646 h 8128"/>
                <a:gd name="T8" fmla="*/ 2147483646 w 25521"/>
                <a:gd name="T9" fmla="*/ 2147483646 h 8128"/>
                <a:gd name="T10" fmla="*/ 2147483646 w 25521"/>
                <a:gd name="T11" fmla="*/ 2147483646 h 8128"/>
                <a:gd name="T12" fmla="*/ 2147483646 w 25521"/>
                <a:gd name="T13" fmla="*/ 2147483646 h 8128"/>
                <a:gd name="T14" fmla="*/ 2147483646 w 25521"/>
                <a:gd name="T15" fmla="*/ 2147483646 h 8128"/>
                <a:gd name="T16" fmla="*/ 2147483646 w 25521"/>
                <a:gd name="T17" fmla="*/ 2147483646 h 8128"/>
                <a:gd name="T18" fmla="*/ 2147483646 w 25521"/>
                <a:gd name="T19" fmla="*/ 2147483646 h 8128"/>
                <a:gd name="T20" fmla="*/ 2147483646 w 25521"/>
                <a:gd name="T21" fmla="*/ 2147483646 h 8128"/>
                <a:gd name="T22" fmla="*/ 2147483646 w 25521"/>
                <a:gd name="T23" fmla="*/ 2147483646 h 8128"/>
                <a:gd name="T24" fmla="*/ 2147483646 w 25521"/>
                <a:gd name="T25" fmla="*/ 2147483646 h 8128"/>
                <a:gd name="T26" fmla="*/ 2147483646 w 25521"/>
                <a:gd name="T27" fmla="*/ 2147483646 h 8128"/>
                <a:gd name="T28" fmla="*/ 2147483646 w 25521"/>
                <a:gd name="T29" fmla="*/ 2147483646 h 8128"/>
                <a:gd name="T30" fmla="*/ 2147483646 w 25521"/>
                <a:gd name="T31" fmla="*/ 2147483646 h 8128"/>
                <a:gd name="T32" fmla="*/ 2147483646 w 25521"/>
                <a:gd name="T33" fmla="*/ 2147483646 h 8128"/>
                <a:gd name="T34" fmla="*/ 2147483646 w 25521"/>
                <a:gd name="T35" fmla="*/ 2147483646 h 8128"/>
                <a:gd name="T36" fmla="*/ 2147483646 w 25521"/>
                <a:gd name="T37" fmla="*/ 2147483646 h 8128"/>
                <a:gd name="T38" fmla="*/ 2147483646 w 25521"/>
                <a:gd name="T39" fmla="*/ 2147483646 h 8128"/>
                <a:gd name="T40" fmla="*/ 2147483646 w 25521"/>
                <a:gd name="T41" fmla="*/ 2147483646 h 8128"/>
                <a:gd name="T42" fmla="*/ 2147483646 w 25521"/>
                <a:gd name="T43" fmla="*/ 2147483646 h 8128"/>
                <a:gd name="T44" fmla="*/ 2147483646 w 25521"/>
                <a:gd name="T45" fmla="*/ 2147483646 h 8128"/>
                <a:gd name="T46" fmla="*/ 2147483646 w 25521"/>
                <a:gd name="T47" fmla="*/ 2147483646 h 8128"/>
                <a:gd name="T48" fmla="*/ 2147483646 w 25521"/>
                <a:gd name="T49" fmla="*/ 2147483646 h 8128"/>
                <a:gd name="T50" fmla="*/ 2147483646 w 25521"/>
                <a:gd name="T51" fmla="*/ 2147483646 h 8128"/>
                <a:gd name="T52" fmla="*/ 2147483646 w 25521"/>
                <a:gd name="T53" fmla="*/ 2147483646 h 8128"/>
                <a:gd name="T54" fmla="*/ 2147483646 w 25521"/>
                <a:gd name="T55" fmla="*/ 2147483646 h 8128"/>
                <a:gd name="T56" fmla="*/ 2147483646 w 25521"/>
                <a:gd name="T57" fmla="*/ 0 h 8128"/>
                <a:gd name="T58" fmla="*/ 2147483646 w 25521"/>
                <a:gd name="T59" fmla="*/ 2147483646 h 8128"/>
                <a:gd name="T60" fmla="*/ 2147483646 w 25521"/>
                <a:gd name="T61" fmla="*/ 2147483646 h 8128"/>
                <a:gd name="T62" fmla="*/ 2147483646 w 25521"/>
                <a:gd name="T63" fmla="*/ 2147483646 h 8128"/>
                <a:gd name="T64" fmla="*/ 2147483646 w 25521"/>
                <a:gd name="T65" fmla="*/ 2147483646 h 8128"/>
                <a:gd name="T66" fmla="*/ 2147483646 w 25521"/>
                <a:gd name="T67" fmla="*/ 2147483646 h 8128"/>
                <a:gd name="T68" fmla="*/ 2147483646 w 25521"/>
                <a:gd name="T69" fmla="*/ 2147483646 h 8128"/>
                <a:gd name="T70" fmla="*/ 2147483646 w 25521"/>
                <a:gd name="T71" fmla="*/ 2147483646 h 8128"/>
                <a:gd name="T72" fmla="*/ 2147483646 w 25521"/>
                <a:gd name="T73" fmla="*/ 2147483646 h 8128"/>
                <a:gd name="T74" fmla="*/ 2147483646 w 25521"/>
                <a:gd name="T75" fmla="*/ 2147483646 h 8128"/>
                <a:gd name="T76" fmla="*/ 2147483646 w 25521"/>
                <a:gd name="T77" fmla="*/ 2147483646 h 8128"/>
                <a:gd name="T78" fmla="*/ 2147483646 w 25521"/>
                <a:gd name="T79" fmla="*/ 2147483646 h 8128"/>
                <a:gd name="T80" fmla="*/ 2147483646 w 25521"/>
                <a:gd name="T81" fmla="*/ 2147483646 h 8128"/>
                <a:gd name="T82" fmla="*/ 2147483646 w 25521"/>
                <a:gd name="T83" fmla="*/ 2147483646 h 8128"/>
                <a:gd name="T84" fmla="*/ 2147483646 w 25521"/>
                <a:gd name="T85" fmla="*/ 2147483646 h 8128"/>
                <a:gd name="T86" fmla="*/ 2147483646 w 25521"/>
                <a:gd name="T87" fmla="*/ 2147483646 h 8128"/>
                <a:gd name="T88" fmla="*/ 2147483646 w 25521"/>
                <a:gd name="T89" fmla="*/ 2147483646 h 8128"/>
                <a:gd name="T90" fmla="*/ 2147483646 w 25521"/>
                <a:gd name="T91" fmla="*/ 2147483646 h 8128"/>
                <a:gd name="T92" fmla="*/ 2147483646 w 25521"/>
                <a:gd name="T93" fmla="*/ 2147483646 h 8128"/>
                <a:gd name="T94" fmla="*/ 2147483646 w 25521"/>
                <a:gd name="T95" fmla="*/ 2147483646 h 8128"/>
                <a:gd name="T96" fmla="*/ 2147483646 w 25521"/>
                <a:gd name="T97" fmla="*/ 0 h 8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880;p23">
              <a:extLst>
                <a:ext uri="{FF2B5EF4-FFF2-40B4-BE49-F238E27FC236}">
                  <a16:creationId xmlns:a16="http://schemas.microsoft.com/office/drawing/2014/main" id="{93DAE7F0-28C8-4E7A-9C26-7B5C14C26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67" y="2438216"/>
              <a:ext cx="176423" cy="24362"/>
            </a:xfrm>
            <a:custGeom>
              <a:avLst/>
              <a:gdLst>
                <a:gd name="T0" fmla="*/ 2147483646 w 3295"/>
                <a:gd name="T1" fmla="*/ 2147483646 h 455"/>
                <a:gd name="T2" fmla="*/ 2147483646 w 3295"/>
                <a:gd name="T3" fmla="*/ 2147483646 h 455"/>
                <a:gd name="T4" fmla="*/ 2147483646 w 3295"/>
                <a:gd name="T5" fmla="*/ 2147483646 h 455"/>
                <a:gd name="T6" fmla="*/ 2147483646 w 3295"/>
                <a:gd name="T7" fmla="*/ 2147483646 h 455"/>
                <a:gd name="T8" fmla="*/ 2147483646 w 3295"/>
                <a:gd name="T9" fmla="*/ 2147483646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881;p23">
              <a:extLst>
                <a:ext uri="{FF2B5EF4-FFF2-40B4-BE49-F238E27FC236}">
                  <a16:creationId xmlns:a16="http://schemas.microsoft.com/office/drawing/2014/main" id="{1E5F3079-7A02-4AB0-AC69-0BC3CCE7D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507" y="1799125"/>
              <a:ext cx="1393979" cy="673618"/>
            </a:xfrm>
            <a:custGeom>
              <a:avLst/>
              <a:gdLst>
                <a:gd name="T0" fmla="*/ 2147483646 w 26035"/>
                <a:gd name="T1" fmla="*/ 2147483646 h 12581"/>
                <a:gd name="T2" fmla="*/ 2147483646 w 26035"/>
                <a:gd name="T3" fmla="*/ 2147483646 h 12581"/>
                <a:gd name="T4" fmla="*/ 2147483646 w 26035"/>
                <a:gd name="T5" fmla="*/ 2147483646 h 12581"/>
                <a:gd name="T6" fmla="*/ 2147483646 w 26035"/>
                <a:gd name="T7" fmla="*/ 2147483646 h 12581"/>
                <a:gd name="T8" fmla="*/ 2147483646 w 26035"/>
                <a:gd name="T9" fmla="*/ 2147483646 h 12581"/>
                <a:gd name="T10" fmla="*/ 2147483646 w 26035"/>
                <a:gd name="T11" fmla="*/ 2147483646 h 12581"/>
                <a:gd name="T12" fmla="*/ 2147483646 w 26035"/>
                <a:gd name="T13" fmla="*/ 2147483646 h 12581"/>
                <a:gd name="T14" fmla="*/ 2147483646 w 26035"/>
                <a:gd name="T15" fmla="*/ 2147483646 h 12581"/>
                <a:gd name="T16" fmla="*/ 2147483646 w 26035"/>
                <a:gd name="T17" fmla="*/ 2147483646 h 12581"/>
                <a:gd name="T18" fmla="*/ 2147483646 w 26035"/>
                <a:gd name="T19" fmla="*/ 2147483646 h 12581"/>
                <a:gd name="T20" fmla="*/ 2147483646 w 26035"/>
                <a:gd name="T21" fmla="*/ 2147483646 h 12581"/>
                <a:gd name="T22" fmla="*/ 2147483646 w 26035"/>
                <a:gd name="T23" fmla="*/ 2147483646 h 12581"/>
                <a:gd name="T24" fmla="*/ 2147483646 w 26035"/>
                <a:gd name="T25" fmla="*/ 2147483646 h 12581"/>
                <a:gd name="T26" fmla="*/ 2147483646 w 26035"/>
                <a:gd name="T27" fmla="*/ 2147483646 h 12581"/>
                <a:gd name="T28" fmla="*/ 2147483646 w 26035"/>
                <a:gd name="T29" fmla="*/ 2147483646 h 12581"/>
                <a:gd name="T30" fmla="*/ 2147483646 w 26035"/>
                <a:gd name="T31" fmla="*/ 2147483646 h 12581"/>
                <a:gd name="T32" fmla="*/ 2147483646 w 26035"/>
                <a:gd name="T33" fmla="*/ 2147483646 h 12581"/>
                <a:gd name="T34" fmla="*/ 2147483646 w 26035"/>
                <a:gd name="T35" fmla="*/ 2147483646 h 12581"/>
                <a:gd name="T36" fmla="*/ 2147483646 w 26035"/>
                <a:gd name="T37" fmla="*/ 2147483646 h 12581"/>
                <a:gd name="T38" fmla="*/ 2147483646 w 26035"/>
                <a:gd name="T39" fmla="*/ 2147483646 h 12581"/>
                <a:gd name="T40" fmla="*/ 2147483646 w 26035"/>
                <a:gd name="T41" fmla="*/ 2147483646 h 12581"/>
                <a:gd name="T42" fmla="*/ 2147483646 w 26035"/>
                <a:gd name="T43" fmla="*/ 2147483646 h 12581"/>
                <a:gd name="T44" fmla="*/ 2147483646 w 26035"/>
                <a:gd name="T45" fmla="*/ 2147483646 h 12581"/>
                <a:gd name="T46" fmla="*/ 2147483646 w 26035"/>
                <a:gd name="T47" fmla="*/ 2147483646 h 12581"/>
                <a:gd name="T48" fmla="*/ 2147483646 w 26035"/>
                <a:gd name="T49" fmla="*/ 2147483646 h 12581"/>
                <a:gd name="T50" fmla="*/ 2147483646 w 26035"/>
                <a:gd name="T51" fmla="*/ 2147483646 h 12581"/>
                <a:gd name="T52" fmla="*/ 2147483646 w 26035"/>
                <a:gd name="T53" fmla="*/ 2147483646 h 12581"/>
                <a:gd name="T54" fmla="*/ 2147483646 w 26035"/>
                <a:gd name="T55" fmla="*/ 2147483646 h 12581"/>
                <a:gd name="T56" fmla="*/ 2147483646 w 26035"/>
                <a:gd name="T57" fmla="*/ 2147483646 h 12581"/>
                <a:gd name="T58" fmla="*/ 2147483646 w 26035"/>
                <a:gd name="T59" fmla="*/ 2147483646 h 12581"/>
                <a:gd name="T60" fmla="*/ 2147483646 w 26035"/>
                <a:gd name="T61" fmla="*/ 2147483646 h 12581"/>
                <a:gd name="T62" fmla="*/ 2147483646 w 26035"/>
                <a:gd name="T63" fmla="*/ 2147483646 h 12581"/>
                <a:gd name="T64" fmla="*/ 2147483646 w 26035"/>
                <a:gd name="T65" fmla="*/ 2147483646 h 12581"/>
                <a:gd name="T66" fmla="*/ 2147483646 w 26035"/>
                <a:gd name="T67" fmla="*/ 2147483646 h 12581"/>
                <a:gd name="T68" fmla="*/ 2147483646 w 26035"/>
                <a:gd name="T69" fmla="*/ 2147483646 h 12581"/>
                <a:gd name="T70" fmla="*/ 2147483646 w 26035"/>
                <a:gd name="T71" fmla="*/ 2147483646 h 12581"/>
                <a:gd name="T72" fmla="*/ 2147483646 w 26035"/>
                <a:gd name="T73" fmla="*/ 2147483646 h 12581"/>
                <a:gd name="T74" fmla="*/ 2147483646 w 26035"/>
                <a:gd name="T75" fmla="*/ 2147483646 h 12581"/>
                <a:gd name="T76" fmla="*/ 2147483646 w 26035"/>
                <a:gd name="T77" fmla="*/ 2147483646 h 12581"/>
                <a:gd name="T78" fmla="*/ 2147483646 w 26035"/>
                <a:gd name="T79" fmla="*/ 2147483646 h 12581"/>
                <a:gd name="T80" fmla="*/ 2147483646 w 26035"/>
                <a:gd name="T81" fmla="*/ 2147483646 h 12581"/>
                <a:gd name="T82" fmla="*/ 2147483646 w 26035"/>
                <a:gd name="T83" fmla="*/ 2147483646 h 12581"/>
                <a:gd name="T84" fmla="*/ 2147483646 w 26035"/>
                <a:gd name="T85" fmla="*/ 2147483646 h 12581"/>
                <a:gd name="T86" fmla="*/ 2147483646 w 26035"/>
                <a:gd name="T87" fmla="*/ 2147483646 h 12581"/>
                <a:gd name="T88" fmla="*/ 2147483646 w 26035"/>
                <a:gd name="T89" fmla="*/ 2147483646 h 12581"/>
                <a:gd name="T90" fmla="*/ 2147483646 w 26035"/>
                <a:gd name="T91" fmla="*/ 2147483646 h 12581"/>
                <a:gd name="T92" fmla="*/ 2147483646 w 26035"/>
                <a:gd name="T93" fmla="*/ 2147483646 h 12581"/>
                <a:gd name="T94" fmla="*/ 2147483646 w 26035"/>
                <a:gd name="T95" fmla="*/ 2147483646 h 12581"/>
                <a:gd name="T96" fmla="*/ 2147483646 w 26035"/>
                <a:gd name="T97" fmla="*/ 2147483646 h 12581"/>
                <a:gd name="T98" fmla="*/ 2147483646 w 26035"/>
                <a:gd name="T99" fmla="*/ 2147483646 h 12581"/>
                <a:gd name="T100" fmla="*/ 2147483646 w 26035"/>
                <a:gd name="T101" fmla="*/ 2147483646 h 125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882;p23">
              <a:extLst>
                <a:ext uri="{FF2B5EF4-FFF2-40B4-BE49-F238E27FC236}">
                  <a16:creationId xmlns:a16="http://schemas.microsoft.com/office/drawing/2014/main" id="{125F575F-292A-4797-80EE-8CB0311E3C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43" y="2057953"/>
              <a:ext cx="581150" cy="144832"/>
            </a:xfrm>
            <a:custGeom>
              <a:avLst/>
              <a:gdLst>
                <a:gd name="T0" fmla="*/ 2147483646 w 10854"/>
                <a:gd name="T1" fmla="*/ 2147483646 h 2705"/>
                <a:gd name="T2" fmla="*/ 2147483646 w 10854"/>
                <a:gd name="T3" fmla="*/ 2147483646 h 2705"/>
                <a:gd name="T4" fmla="*/ 2147483646 w 10854"/>
                <a:gd name="T5" fmla="*/ 2147483646 h 2705"/>
                <a:gd name="T6" fmla="*/ 2147483646 w 10854"/>
                <a:gd name="T7" fmla="*/ 2147483646 h 2705"/>
                <a:gd name="T8" fmla="*/ 2147483646 w 10854"/>
                <a:gd name="T9" fmla="*/ 2147483646 h 2705"/>
                <a:gd name="T10" fmla="*/ 2147483646 w 10854"/>
                <a:gd name="T11" fmla="*/ 2147483646 h 2705"/>
                <a:gd name="T12" fmla="*/ 2147483646 w 10854"/>
                <a:gd name="T13" fmla="*/ 2147483646 h 2705"/>
                <a:gd name="T14" fmla="*/ 2147483646 w 10854"/>
                <a:gd name="T15" fmla="*/ 2147483646 h 2705"/>
                <a:gd name="T16" fmla="*/ 2147483646 w 10854"/>
                <a:gd name="T17" fmla="*/ 2147483646 h 2705"/>
                <a:gd name="T18" fmla="*/ 2147483646 w 10854"/>
                <a:gd name="T19" fmla="*/ 2147483646 h 27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883;p23">
              <a:extLst>
                <a:ext uri="{FF2B5EF4-FFF2-40B4-BE49-F238E27FC236}">
                  <a16:creationId xmlns:a16="http://schemas.microsoft.com/office/drawing/2014/main" id="{7401D82F-7328-49FE-90C9-7C8CE1D54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26" y="2098003"/>
              <a:ext cx="92147" cy="65536"/>
            </a:xfrm>
            <a:custGeom>
              <a:avLst/>
              <a:gdLst>
                <a:gd name="T0" fmla="*/ 2147483646 w 1721"/>
                <a:gd name="T1" fmla="*/ 2147483646 h 1224"/>
                <a:gd name="T2" fmla="*/ 2147483646 w 1721"/>
                <a:gd name="T3" fmla="*/ 2147483646 h 1224"/>
                <a:gd name="T4" fmla="*/ 2147483646 w 1721"/>
                <a:gd name="T5" fmla="*/ 2147483646 h 1224"/>
                <a:gd name="T6" fmla="*/ 2147483646 w 1721"/>
                <a:gd name="T7" fmla="*/ 2147483646 h 1224"/>
                <a:gd name="T8" fmla="*/ 2147483646 w 1721"/>
                <a:gd name="T9" fmla="*/ 2147483646 h 1224"/>
                <a:gd name="T10" fmla="*/ 2147483646 w 1721"/>
                <a:gd name="T11" fmla="*/ 2147483646 h 1224"/>
                <a:gd name="T12" fmla="*/ 2147483646 w 1721"/>
                <a:gd name="T13" fmla="*/ 2147483646 h 1224"/>
                <a:gd name="T14" fmla="*/ 2147483646 w 1721"/>
                <a:gd name="T15" fmla="*/ 2147483646 h 1224"/>
                <a:gd name="T16" fmla="*/ 2147483646 w 1721"/>
                <a:gd name="T17" fmla="*/ 2147483646 h 1224"/>
                <a:gd name="T18" fmla="*/ 2147483646 w 1721"/>
                <a:gd name="T19" fmla="*/ 2147483646 h 1224"/>
                <a:gd name="T20" fmla="*/ 2147483646 w 1721"/>
                <a:gd name="T21" fmla="*/ 2147483646 h 1224"/>
                <a:gd name="T22" fmla="*/ 2147483646 w 1721"/>
                <a:gd name="T23" fmla="*/ 2147483646 h 1224"/>
                <a:gd name="T24" fmla="*/ 2147483646 w 1721"/>
                <a:gd name="T25" fmla="*/ 2147483646 h 1224"/>
                <a:gd name="T26" fmla="*/ 2147483646 w 1721"/>
                <a:gd name="T27" fmla="*/ 2147483646 h 1224"/>
                <a:gd name="T28" fmla="*/ 2147483646 w 1721"/>
                <a:gd name="T29" fmla="*/ 2147483646 h 1224"/>
                <a:gd name="T30" fmla="*/ 2147483646 w 1721"/>
                <a:gd name="T31" fmla="*/ 2147483646 h 12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884;p23">
              <a:extLst>
                <a:ext uri="{FF2B5EF4-FFF2-40B4-BE49-F238E27FC236}">
                  <a16:creationId xmlns:a16="http://schemas.microsoft.com/office/drawing/2014/main" id="{3A8596F9-96DB-45B3-AB37-8ABA8ECB1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29" y="2278443"/>
              <a:ext cx="79029" cy="50383"/>
            </a:xfrm>
            <a:custGeom>
              <a:avLst/>
              <a:gdLst>
                <a:gd name="T0" fmla="*/ 2147483646 w 1476"/>
                <a:gd name="T1" fmla="*/ 2147483646 h 941"/>
                <a:gd name="T2" fmla="*/ 2147483646 w 1476"/>
                <a:gd name="T3" fmla="*/ 2147483646 h 941"/>
                <a:gd name="T4" fmla="*/ 2147483646 w 1476"/>
                <a:gd name="T5" fmla="*/ 2147483646 h 941"/>
                <a:gd name="T6" fmla="*/ 2147483646 w 1476"/>
                <a:gd name="T7" fmla="*/ 2147483646 h 941"/>
                <a:gd name="T8" fmla="*/ 2147483646 w 1476"/>
                <a:gd name="T9" fmla="*/ 2147483646 h 941"/>
                <a:gd name="T10" fmla="*/ 2147483646 w 1476"/>
                <a:gd name="T11" fmla="*/ 2147483646 h 941"/>
                <a:gd name="T12" fmla="*/ 2147483646 w 1476"/>
                <a:gd name="T13" fmla="*/ 0 h 941"/>
                <a:gd name="T14" fmla="*/ 2147483646 w 1476"/>
                <a:gd name="T15" fmla="*/ 2147483646 h 941"/>
                <a:gd name="T16" fmla="*/ 2147483646 w 1476"/>
                <a:gd name="T17" fmla="*/ 2147483646 h 941"/>
                <a:gd name="T18" fmla="*/ 2147483646 w 1476"/>
                <a:gd name="T19" fmla="*/ 2147483646 h 941"/>
                <a:gd name="T20" fmla="*/ 2147483646 w 1476"/>
                <a:gd name="T21" fmla="*/ 2147483646 h 941"/>
                <a:gd name="T22" fmla="*/ 2147483646 w 1476"/>
                <a:gd name="T23" fmla="*/ 2147483646 h 941"/>
                <a:gd name="T24" fmla="*/ 2147483646 w 1476"/>
                <a:gd name="T25" fmla="*/ 2147483646 h 941"/>
                <a:gd name="T26" fmla="*/ 2147483646 w 1476"/>
                <a:gd name="T27" fmla="*/ 2147483646 h 941"/>
                <a:gd name="T28" fmla="*/ 2147483646 w 1476"/>
                <a:gd name="T29" fmla="*/ 0 h 9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885;p23">
              <a:extLst>
                <a:ext uri="{FF2B5EF4-FFF2-40B4-BE49-F238E27FC236}">
                  <a16:creationId xmlns:a16="http://schemas.microsoft.com/office/drawing/2014/main" id="{6279992B-C509-4EBB-A99A-98DBD1AE3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86" y="2327435"/>
              <a:ext cx="89577" cy="64465"/>
            </a:xfrm>
            <a:custGeom>
              <a:avLst/>
              <a:gdLst>
                <a:gd name="T0" fmla="*/ 2147483646 w 1673"/>
                <a:gd name="T1" fmla="*/ 2147483646 h 1204"/>
                <a:gd name="T2" fmla="*/ 2147483646 w 1673"/>
                <a:gd name="T3" fmla="*/ 2147483646 h 1204"/>
                <a:gd name="T4" fmla="*/ 2147483646 w 1673"/>
                <a:gd name="T5" fmla="*/ 2147483646 h 1204"/>
                <a:gd name="T6" fmla="*/ 2147483646 w 1673"/>
                <a:gd name="T7" fmla="*/ 2147483646 h 1204"/>
                <a:gd name="T8" fmla="*/ 2147483646 w 1673"/>
                <a:gd name="T9" fmla="*/ 2147483646 h 1204"/>
                <a:gd name="T10" fmla="*/ 2147483646 w 1673"/>
                <a:gd name="T11" fmla="*/ 2147483646 h 1204"/>
                <a:gd name="T12" fmla="*/ 2147483646 w 1673"/>
                <a:gd name="T13" fmla="*/ 2147483646 h 1204"/>
                <a:gd name="T14" fmla="*/ 2147483646 w 1673"/>
                <a:gd name="T15" fmla="*/ 2147483646 h 1204"/>
                <a:gd name="T16" fmla="*/ 2147483646 w 1673"/>
                <a:gd name="T17" fmla="*/ 2147483646 h 1204"/>
                <a:gd name="T18" fmla="*/ 2147483646 w 1673"/>
                <a:gd name="T19" fmla="*/ 2147483646 h 1204"/>
                <a:gd name="T20" fmla="*/ 2147483646 w 1673"/>
                <a:gd name="T21" fmla="*/ 2147483646 h 1204"/>
                <a:gd name="T22" fmla="*/ 2147483646 w 1673"/>
                <a:gd name="T23" fmla="*/ 2147483646 h 1204"/>
                <a:gd name="T24" fmla="*/ 2147483646 w 1673"/>
                <a:gd name="T25" fmla="*/ 2147483646 h 1204"/>
                <a:gd name="T26" fmla="*/ 2147483646 w 1673"/>
                <a:gd name="T27" fmla="*/ 2147483646 h 1204"/>
                <a:gd name="T28" fmla="*/ 2147483646 w 1673"/>
                <a:gd name="T29" fmla="*/ 2147483646 h 1204"/>
                <a:gd name="T30" fmla="*/ 2147483646 w 1673"/>
                <a:gd name="T31" fmla="*/ 2147483646 h 1204"/>
                <a:gd name="T32" fmla="*/ 2147483646 w 1673"/>
                <a:gd name="T33" fmla="*/ 2147483646 h 1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3" name="Google Shape;886;p23">
              <a:extLst>
                <a:ext uri="{FF2B5EF4-FFF2-40B4-BE49-F238E27FC236}">
                  <a16:creationId xmlns:a16="http://schemas.microsoft.com/office/drawing/2014/main" id="{1CE1D61B-0A11-467A-922C-506DA62E6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8" y="2462900"/>
              <a:ext cx="177333" cy="474333"/>
            </a:xfrm>
            <a:custGeom>
              <a:avLst/>
              <a:gdLst>
                <a:gd name="T0" fmla="*/ 2147483646 w 3312"/>
                <a:gd name="T1" fmla="*/ 2147483646 h 8859"/>
                <a:gd name="T2" fmla="*/ 2147483646 w 3312"/>
                <a:gd name="T3" fmla="*/ 2147483646 h 8859"/>
                <a:gd name="T4" fmla="*/ 2147483646 w 3312"/>
                <a:gd name="T5" fmla="*/ 2147483646 h 8859"/>
                <a:gd name="T6" fmla="*/ 2147483646 w 3312"/>
                <a:gd name="T7" fmla="*/ 2147483646 h 8859"/>
                <a:gd name="T8" fmla="*/ 2147483646 w 3312"/>
                <a:gd name="T9" fmla="*/ 2147483646 h 8859"/>
                <a:gd name="T10" fmla="*/ 2147483646 w 3312"/>
                <a:gd name="T11" fmla="*/ 2147483646 h 8859"/>
                <a:gd name="T12" fmla="*/ 2147483646 w 3312"/>
                <a:gd name="T13" fmla="*/ 2147483646 h 8859"/>
                <a:gd name="T14" fmla="*/ 2147483646 w 3312"/>
                <a:gd name="T15" fmla="*/ 2147483646 h 8859"/>
                <a:gd name="T16" fmla="*/ 2147483646 w 3312"/>
                <a:gd name="T17" fmla="*/ 2147483646 h 8859"/>
                <a:gd name="T18" fmla="*/ 2147483646 w 3312"/>
                <a:gd name="T19" fmla="*/ 2147483646 h 8859"/>
                <a:gd name="T20" fmla="*/ 2147483646 w 3312"/>
                <a:gd name="T21" fmla="*/ 2147483646 h 8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4" name="Google Shape;887;p23">
              <a:extLst>
                <a:ext uri="{FF2B5EF4-FFF2-40B4-BE49-F238E27FC236}">
                  <a16:creationId xmlns:a16="http://schemas.microsoft.com/office/drawing/2014/main" id="{1E940B46-296D-4434-B479-E3433B3D8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194" y="2507394"/>
              <a:ext cx="78868" cy="434283"/>
            </a:xfrm>
            <a:custGeom>
              <a:avLst/>
              <a:gdLst>
                <a:gd name="T0" fmla="*/ 2147483646 w 1473"/>
                <a:gd name="T1" fmla="*/ 2147483646 h 8111"/>
                <a:gd name="T2" fmla="*/ 2147483646 w 1473"/>
                <a:gd name="T3" fmla="*/ 2147483646 h 8111"/>
                <a:gd name="T4" fmla="*/ 2147483646 w 1473"/>
                <a:gd name="T5" fmla="*/ 2147483646 h 8111"/>
                <a:gd name="T6" fmla="*/ 2147483646 w 1473"/>
                <a:gd name="T7" fmla="*/ 2147483646 h 8111"/>
                <a:gd name="T8" fmla="*/ 2147483646 w 1473"/>
                <a:gd name="T9" fmla="*/ 2147483646 h 8111"/>
                <a:gd name="T10" fmla="*/ 2147483646 w 1473"/>
                <a:gd name="T11" fmla="*/ 2147483646 h 8111"/>
                <a:gd name="T12" fmla="*/ 2147483646 w 1473"/>
                <a:gd name="T13" fmla="*/ 2147483646 h 8111"/>
                <a:gd name="T14" fmla="*/ 2147483646 w 1473"/>
                <a:gd name="T15" fmla="*/ 2147483646 h 8111"/>
                <a:gd name="T16" fmla="*/ 2147483646 w 1473"/>
                <a:gd name="T17" fmla="*/ 2147483646 h 8111"/>
                <a:gd name="T18" fmla="*/ 2147483646 w 1473"/>
                <a:gd name="T19" fmla="*/ 2147483646 h 8111"/>
                <a:gd name="T20" fmla="*/ 2147483646 w 1473"/>
                <a:gd name="T21" fmla="*/ 2147483646 h 8111"/>
                <a:gd name="T22" fmla="*/ 2147483646 w 1473"/>
                <a:gd name="T23" fmla="*/ 2147483646 h 8111"/>
                <a:gd name="T24" fmla="*/ 2147483646 w 1473"/>
                <a:gd name="T25" fmla="*/ 2147483646 h 8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5" name="Google Shape;888;p23">
              <a:extLst>
                <a:ext uri="{FF2B5EF4-FFF2-40B4-BE49-F238E27FC236}">
                  <a16:creationId xmlns:a16="http://schemas.microsoft.com/office/drawing/2014/main" id="{20508E1E-FCFA-4DB2-B17F-9904748F3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1523" y="2365398"/>
              <a:ext cx="379991" cy="306156"/>
            </a:xfrm>
            <a:custGeom>
              <a:avLst/>
              <a:gdLst>
                <a:gd name="T0" fmla="*/ 2147483646 w 7097"/>
                <a:gd name="T1" fmla="*/ 2147483646 h 5718"/>
                <a:gd name="T2" fmla="*/ 2147483646 w 7097"/>
                <a:gd name="T3" fmla="*/ 2147483646 h 5718"/>
                <a:gd name="T4" fmla="*/ 2147483646 w 7097"/>
                <a:gd name="T5" fmla="*/ 2147483646 h 5718"/>
                <a:gd name="T6" fmla="*/ 2147483646 w 7097"/>
                <a:gd name="T7" fmla="*/ 2147483646 h 5718"/>
                <a:gd name="T8" fmla="*/ 2147483646 w 7097"/>
                <a:gd name="T9" fmla="*/ 2147483646 h 5718"/>
                <a:gd name="T10" fmla="*/ 2147483646 w 7097"/>
                <a:gd name="T11" fmla="*/ 2147483646 h 5718"/>
                <a:gd name="T12" fmla="*/ 2147483646 w 7097"/>
                <a:gd name="T13" fmla="*/ 2147483646 h 5718"/>
                <a:gd name="T14" fmla="*/ 2147483646 w 7097"/>
                <a:gd name="T15" fmla="*/ 2147483646 h 5718"/>
                <a:gd name="T16" fmla="*/ 2147483646 w 7097"/>
                <a:gd name="T17" fmla="*/ 2147483646 h 5718"/>
                <a:gd name="T18" fmla="*/ 2147483646 w 7097"/>
                <a:gd name="T19" fmla="*/ 2147483646 h 5718"/>
                <a:gd name="T20" fmla="*/ 2147483646 w 7097"/>
                <a:gd name="T21" fmla="*/ 2147483646 h 5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36" name="Google Shape;889;p23">
            <a:extLst>
              <a:ext uri="{FF2B5EF4-FFF2-40B4-BE49-F238E27FC236}">
                <a16:creationId xmlns:a16="http://schemas.microsoft.com/office/drawing/2014/main" id="{F3D8133D-E265-4A10-8914-8A1ECAE084DD}"/>
              </a:ext>
            </a:extLst>
          </p:cNvPr>
          <p:cNvGrpSpPr>
            <a:grpSpLocks/>
          </p:cNvGrpSpPr>
          <p:nvPr/>
        </p:nvGrpSpPr>
        <p:grpSpPr bwMode="auto">
          <a:xfrm>
            <a:off x="713185" y="5019676"/>
            <a:ext cx="977503" cy="817563"/>
            <a:chOff x="6925510" y="205316"/>
            <a:chExt cx="905688" cy="530354"/>
          </a:xfrm>
        </p:grpSpPr>
        <p:sp>
          <p:nvSpPr>
            <p:cNvPr id="37" name="Google Shape;890;p23">
              <a:extLst>
                <a:ext uri="{FF2B5EF4-FFF2-40B4-BE49-F238E27FC236}">
                  <a16:creationId xmlns:a16="http://schemas.microsoft.com/office/drawing/2014/main" id="{6AD9391B-9452-4DFD-9BF9-7BDAF4EDA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437" y="213374"/>
              <a:ext cx="568549" cy="515598"/>
            </a:xfrm>
            <a:custGeom>
              <a:avLst/>
              <a:gdLst>
                <a:gd name="T0" fmla="*/ 2147483646 w 12626"/>
                <a:gd name="T1" fmla="*/ 0 h 11775"/>
                <a:gd name="T2" fmla="*/ 0 w 12626"/>
                <a:gd name="T3" fmla="*/ 2147483646 h 11775"/>
                <a:gd name="T4" fmla="*/ 2147483646 w 12626"/>
                <a:gd name="T5" fmla="*/ 2147483646 h 11775"/>
                <a:gd name="T6" fmla="*/ 2147483646 w 12626"/>
                <a:gd name="T7" fmla="*/ 2147483646 h 11775"/>
                <a:gd name="T8" fmla="*/ 2147483646 w 12626"/>
                <a:gd name="T9" fmla="*/ 0 h 11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8" name="Google Shape;891;p23">
              <a:extLst>
                <a:ext uri="{FF2B5EF4-FFF2-40B4-BE49-F238E27FC236}">
                  <a16:creationId xmlns:a16="http://schemas.microsoft.com/office/drawing/2014/main" id="{3323FE29-7B89-41A2-AA29-3FB97CF4E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9" name="Google Shape;892;p23">
              <a:extLst>
                <a:ext uri="{FF2B5EF4-FFF2-40B4-BE49-F238E27FC236}">
                  <a16:creationId xmlns:a16="http://schemas.microsoft.com/office/drawing/2014/main" id="{E34899EA-DE67-473F-A574-767795E2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0" name="Google Shape;893;p23">
              <a:extLst>
                <a:ext uri="{FF2B5EF4-FFF2-40B4-BE49-F238E27FC236}">
                  <a16:creationId xmlns:a16="http://schemas.microsoft.com/office/drawing/2014/main" id="{AE905964-1A62-45CE-A079-9BE2DE0AE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1" name="Google Shape;894;p23">
              <a:extLst>
                <a:ext uri="{FF2B5EF4-FFF2-40B4-BE49-F238E27FC236}">
                  <a16:creationId xmlns:a16="http://schemas.microsoft.com/office/drawing/2014/main" id="{B125241D-CF89-4155-A7E2-24569F63D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2" name="Google Shape;895;p23">
              <a:extLst>
                <a:ext uri="{FF2B5EF4-FFF2-40B4-BE49-F238E27FC236}">
                  <a16:creationId xmlns:a16="http://schemas.microsoft.com/office/drawing/2014/main" id="{049D69DE-B709-45E0-ABE7-80E071DC6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896" name="Google Shape;896;p23"/>
          <p:cNvSpPr txBox="1">
            <a:spLocks noGrp="1"/>
          </p:cNvSpPr>
          <p:nvPr>
            <p:ph type="title"/>
          </p:nvPr>
        </p:nvSpPr>
        <p:spPr>
          <a:xfrm>
            <a:off x="2642550" y="4734833"/>
            <a:ext cx="3858900" cy="1007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25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23"/>
          <p:cNvSpPr txBox="1">
            <a:spLocks noGrp="1"/>
          </p:cNvSpPr>
          <p:nvPr>
            <p:ph type="subTitle" idx="1"/>
          </p:nvPr>
        </p:nvSpPr>
        <p:spPr>
          <a:xfrm>
            <a:off x="1515600" y="2164267"/>
            <a:ext cx="6116400" cy="19920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95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26687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01;p24">
            <a:extLst>
              <a:ext uri="{FF2B5EF4-FFF2-40B4-BE49-F238E27FC236}">
                <a16:creationId xmlns:a16="http://schemas.microsoft.com/office/drawing/2014/main" id="{C6EC0FFC-1327-4F7E-A508-B4EC6F2960AE}"/>
              </a:ext>
            </a:extLst>
          </p:cNvPr>
          <p:cNvSpPr>
            <a:spLocks/>
          </p:cNvSpPr>
          <p:nvPr/>
        </p:nvSpPr>
        <p:spPr bwMode="auto">
          <a:xfrm flipH="1">
            <a:off x="784623" y="306389"/>
            <a:ext cx="159544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" name="Google Shape;902;p24">
            <a:extLst>
              <a:ext uri="{FF2B5EF4-FFF2-40B4-BE49-F238E27FC236}">
                <a16:creationId xmlns:a16="http://schemas.microsoft.com/office/drawing/2014/main" id="{50CF03F8-6323-4E66-806A-B936CD3934DF}"/>
              </a:ext>
            </a:extLst>
          </p:cNvPr>
          <p:cNvSpPr>
            <a:spLocks/>
          </p:cNvSpPr>
          <p:nvPr/>
        </p:nvSpPr>
        <p:spPr bwMode="auto">
          <a:xfrm rot="19390763" flipH="1">
            <a:off x="205979" y="762001"/>
            <a:ext cx="160734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" name="Google Shape;903;p24">
            <a:extLst>
              <a:ext uri="{FF2B5EF4-FFF2-40B4-BE49-F238E27FC236}">
                <a16:creationId xmlns:a16="http://schemas.microsoft.com/office/drawing/2014/main" id="{12A11E8E-4679-4A55-A5C6-A889C2EF2A0A}"/>
              </a:ext>
            </a:extLst>
          </p:cNvPr>
          <p:cNvSpPr>
            <a:spLocks/>
          </p:cNvSpPr>
          <p:nvPr/>
        </p:nvSpPr>
        <p:spPr bwMode="auto">
          <a:xfrm>
            <a:off x="513160" y="704851"/>
            <a:ext cx="271463" cy="525463"/>
          </a:xfrm>
          <a:custGeom>
            <a:avLst/>
            <a:gdLst>
              <a:gd name="T0" fmla="*/ 2147483646 w 3973"/>
              <a:gd name="T1" fmla="*/ 0 h 5922"/>
              <a:gd name="T2" fmla="*/ 2147483646 w 3973"/>
              <a:gd name="T3" fmla="*/ 0 h 5922"/>
              <a:gd name="T4" fmla="*/ 2147483646 w 3973"/>
              <a:gd name="T5" fmla="*/ 2147483646 h 5922"/>
              <a:gd name="T6" fmla="*/ 2147483646 w 3973"/>
              <a:gd name="T7" fmla="*/ 2147483646 h 5922"/>
              <a:gd name="T8" fmla="*/ 2147483646 w 3973"/>
              <a:gd name="T9" fmla="*/ 2147483646 h 5922"/>
              <a:gd name="T10" fmla="*/ 2147483646 w 3973"/>
              <a:gd name="T11" fmla="*/ 2147483646 h 5922"/>
              <a:gd name="T12" fmla="*/ 2147483646 w 3973"/>
              <a:gd name="T13" fmla="*/ 2147483646 h 5922"/>
              <a:gd name="T14" fmla="*/ 2147483646 w 3973"/>
              <a:gd name="T15" fmla="*/ 2147483646 h 5922"/>
              <a:gd name="T16" fmla="*/ 2147483646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" name="Google Shape;904;p24">
            <a:extLst>
              <a:ext uri="{FF2B5EF4-FFF2-40B4-BE49-F238E27FC236}">
                <a16:creationId xmlns:a16="http://schemas.microsoft.com/office/drawing/2014/main" id="{ADE06A03-70B1-44AF-8374-744943CFA32C}"/>
              </a:ext>
            </a:extLst>
          </p:cNvPr>
          <p:cNvSpPr>
            <a:spLocks/>
          </p:cNvSpPr>
          <p:nvPr/>
        </p:nvSpPr>
        <p:spPr bwMode="auto">
          <a:xfrm>
            <a:off x="7878366" y="322264"/>
            <a:ext cx="261938" cy="300037"/>
          </a:xfrm>
          <a:custGeom>
            <a:avLst/>
            <a:gdLst>
              <a:gd name="T0" fmla="*/ 2147483646 w 5733"/>
              <a:gd name="T1" fmla="*/ 0 h 5077"/>
              <a:gd name="T2" fmla="*/ 2147483646 w 5733"/>
              <a:gd name="T3" fmla="*/ 2147483646 h 5077"/>
              <a:gd name="T4" fmla="*/ 2147483646 w 5733"/>
              <a:gd name="T5" fmla="*/ 2147483646 h 5077"/>
              <a:gd name="T6" fmla="*/ 2147483646 w 5733"/>
              <a:gd name="T7" fmla="*/ 2147483646 h 5077"/>
              <a:gd name="T8" fmla="*/ 2147483646 w 5733"/>
              <a:gd name="T9" fmla="*/ 2147483646 h 5077"/>
              <a:gd name="T10" fmla="*/ 2147483646 w 5733"/>
              <a:gd name="T11" fmla="*/ 2147483646 h 5077"/>
              <a:gd name="T12" fmla="*/ 2147483646 w 5733"/>
              <a:gd name="T13" fmla="*/ 2147483646 h 5077"/>
              <a:gd name="T14" fmla="*/ 2147483646 w 5733"/>
              <a:gd name="T15" fmla="*/ 2147483646 h 5077"/>
              <a:gd name="T16" fmla="*/ 2147483646 w 5733"/>
              <a:gd name="T17" fmla="*/ 2147483646 h 5077"/>
              <a:gd name="T18" fmla="*/ 2147483646 w 5733"/>
              <a:gd name="T19" fmla="*/ 2147483646 h 5077"/>
              <a:gd name="T20" fmla="*/ 2147483646 w 5733"/>
              <a:gd name="T21" fmla="*/ 2147483646 h 5077"/>
              <a:gd name="T22" fmla="*/ 2147483646 w 5733"/>
              <a:gd name="T23" fmla="*/ 2147483646 h 5077"/>
              <a:gd name="T24" fmla="*/ 2147483646 w 5733"/>
              <a:gd name="T25" fmla="*/ 2147483646 h 5077"/>
              <a:gd name="T26" fmla="*/ 2147483646 w 5733"/>
              <a:gd name="T27" fmla="*/ 2147483646 h 5077"/>
              <a:gd name="T28" fmla="*/ 2147483646 w 5733"/>
              <a:gd name="T29" fmla="*/ 2147483646 h 5077"/>
              <a:gd name="T30" fmla="*/ 2147483646 w 5733"/>
              <a:gd name="T31" fmla="*/ 2147483646 h 5077"/>
              <a:gd name="T32" fmla="*/ 2147483646 w 5733"/>
              <a:gd name="T33" fmla="*/ 2147483646 h 5077"/>
              <a:gd name="T34" fmla="*/ 2147483646 w 5733"/>
              <a:gd name="T35" fmla="*/ 2147483646 h 5077"/>
              <a:gd name="T36" fmla="*/ 2147483646 w 5733"/>
              <a:gd name="T37" fmla="*/ 2147483646 h 5077"/>
              <a:gd name="T38" fmla="*/ 2147483646 w 5733"/>
              <a:gd name="T39" fmla="*/ 2147483646 h 5077"/>
              <a:gd name="T40" fmla="*/ 2147483646 w 5733"/>
              <a:gd name="T41" fmla="*/ 2147483646 h 5077"/>
              <a:gd name="T42" fmla="*/ 2147483646 w 5733"/>
              <a:gd name="T43" fmla="*/ 2147483646 h 5077"/>
              <a:gd name="T44" fmla="*/ 2147483646 w 5733"/>
              <a:gd name="T45" fmla="*/ 2147483646 h 5077"/>
              <a:gd name="T46" fmla="*/ 2147483646 w 5733"/>
              <a:gd name="T47" fmla="*/ 0 h 50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" name="Google Shape;905;p24">
            <a:extLst>
              <a:ext uri="{FF2B5EF4-FFF2-40B4-BE49-F238E27FC236}">
                <a16:creationId xmlns:a16="http://schemas.microsoft.com/office/drawing/2014/main" id="{5C2AAAA8-EE9C-4227-B017-AA2AD4D8E594}"/>
              </a:ext>
            </a:extLst>
          </p:cNvPr>
          <p:cNvSpPr>
            <a:spLocks/>
          </p:cNvSpPr>
          <p:nvPr/>
        </p:nvSpPr>
        <p:spPr bwMode="auto">
          <a:xfrm>
            <a:off x="8058150" y="5962651"/>
            <a:ext cx="271463" cy="525463"/>
          </a:xfrm>
          <a:custGeom>
            <a:avLst/>
            <a:gdLst>
              <a:gd name="T0" fmla="*/ 2147483646 w 3973"/>
              <a:gd name="T1" fmla="*/ 0 h 5922"/>
              <a:gd name="T2" fmla="*/ 2147483646 w 3973"/>
              <a:gd name="T3" fmla="*/ 0 h 5922"/>
              <a:gd name="T4" fmla="*/ 2147483646 w 3973"/>
              <a:gd name="T5" fmla="*/ 2147483646 h 5922"/>
              <a:gd name="T6" fmla="*/ 2147483646 w 3973"/>
              <a:gd name="T7" fmla="*/ 2147483646 h 5922"/>
              <a:gd name="T8" fmla="*/ 2147483646 w 3973"/>
              <a:gd name="T9" fmla="*/ 2147483646 h 5922"/>
              <a:gd name="T10" fmla="*/ 2147483646 w 3973"/>
              <a:gd name="T11" fmla="*/ 2147483646 h 5922"/>
              <a:gd name="T12" fmla="*/ 2147483646 w 3973"/>
              <a:gd name="T13" fmla="*/ 2147483646 h 5922"/>
              <a:gd name="T14" fmla="*/ 2147483646 w 3973"/>
              <a:gd name="T15" fmla="*/ 2147483646 h 5922"/>
              <a:gd name="T16" fmla="*/ 2147483646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" name="Google Shape;906;p24">
            <a:extLst>
              <a:ext uri="{FF2B5EF4-FFF2-40B4-BE49-F238E27FC236}">
                <a16:creationId xmlns:a16="http://schemas.microsoft.com/office/drawing/2014/main" id="{85980C43-C047-4BE0-A4C2-1F226795C7AA}"/>
              </a:ext>
            </a:extLst>
          </p:cNvPr>
          <p:cNvSpPr>
            <a:spLocks/>
          </p:cNvSpPr>
          <p:nvPr/>
        </p:nvSpPr>
        <p:spPr bwMode="auto">
          <a:xfrm>
            <a:off x="8376048" y="5330825"/>
            <a:ext cx="316706" cy="363538"/>
          </a:xfrm>
          <a:custGeom>
            <a:avLst/>
            <a:gdLst>
              <a:gd name="T0" fmla="*/ 2147483646 w 5734"/>
              <a:gd name="T1" fmla="*/ 0 h 5078"/>
              <a:gd name="T2" fmla="*/ 2147483646 w 5734"/>
              <a:gd name="T3" fmla="*/ 2147483646 h 5078"/>
              <a:gd name="T4" fmla="*/ 2147483646 w 5734"/>
              <a:gd name="T5" fmla="*/ 2147483646 h 5078"/>
              <a:gd name="T6" fmla="*/ 2147483646 w 5734"/>
              <a:gd name="T7" fmla="*/ 2147483646 h 5078"/>
              <a:gd name="T8" fmla="*/ 2147483646 w 5734"/>
              <a:gd name="T9" fmla="*/ 2147483646 h 5078"/>
              <a:gd name="T10" fmla="*/ 2147483646 w 5734"/>
              <a:gd name="T11" fmla="*/ 2147483646 h 5078"/>
              <a:gd name="T12" fmla="*/ 2147483646 w 5734"/>
              <a:gd name="T13" fmla="*/ 2147483646 h 5078"/>
              <a:gd name="T14" fmla="*/ 2147483646 w 5734"/>
              <a:gd name="T15" fmla="*/ 2147483646 h 5078"/>
              <a:gd name="T16" fmla="*/ 2147483646 w 5734"/>
              <a:gd name="T17" fmla="*/ 2147483646 h 5078"/>
              <a:gd name="T18" fmla="*/ 2147483646 w 5734"/>
              <a:gd name="T19" fmla="*/ 2147483646 h 5078"/>
              <a:gd name="T20" fmla="*/ 2147483646 w 5734"/>
              <a:gd name="T21" fmla="*/ 2147483646 h 5078"/>
              <a:gd name="T22" fmla="*/ 2147483646 w 5734"/>
              <a:gd name="T23" fmla="*/ 2147483646 h 5078"/>
              <a:gd name="T24" fmla="*/ 2147483646 w 5734"/>
              <a:gd name="T25" fmla="*/ 2147483646 h 5078"/>
              <a:gd name="T26" fmla="*/ 2147483646 w 5734"/>
              <a:gd name="T27" fmla="*/ 2147483646 h 5078"/>
              <a:gd name="T28" fmla="*/ 2147483646 w 5734"/>
              <a:gd name="T29" fmla="*/ 2147483646 h 5078"/>
              <a:gd name="T30" fmla="*/ 2147483646 w 5734"/>
              <a:gd name="T31" fmla="*/ 2147483646 h 5078"/>
              <a:gd name="T32" fmla="*/ 2147483646 w 5734"/>
              <a:gd name="T33" fmla="*/ 2147483646 h 5078"/>
              <a:gd name="T34" fmla="*/ 2147483646 w 5734"/>
              <a:gd name="T35" fmla="*/ 2147483646 h 5078"/>
              <a:gd name="T36" fmla="*/ 2147483646 w 5734"/>
              <a:gd name="T37" fmla="*/ 2147483646 h 5078"/>
              <a:gd name="T38" fmla="*/ 2147483646 w 5734"/>
              <a:gd name="T39" fmla="*/ 2147483646 h 5078"/>
              <a:gd name="T40" fmla="*/ 2147483646 w 5734"/>
              <a:gd name="T41" fmla="*/ 2147483646 h 5078"/>
              <a:gd name="T42" fmla="*/ 2147483646 w 5734"/>
              <a:gd name="T43" fmla="*/ 2147483646 h 5078"/>
              <a:gd name="T44" fmla="*/ 2147483646 w 5734"/>
              <a:gd name="T45" fmla="*/ 2147483646 h 5078"/>
              <a:gd name="T46" fmla="*/ 2147483646 w 5734"/>
              <a:gd name="T47" fmla="*/ 0 h 507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0" name="Google Shape;907;p24">
            <a:extLst>
              <a:ext uri="{FF2B5EF4-FFF2-40B4-BE49-F238E27FC236}">
                <a16:creationId xmlns:a16="http://schemas.microsoft.com/office/drawing/2014/main" id="{A2EB60A2-0D95-4DEA-BD7D-4F5377150A2E}"/>
              </a:ext>
            </a:extLst>
          </p:cNvPr>
          <p:cNvSpPr/>
          <p:nvPr/>
        </p:nvSpPr>
        <p:spPr>
          <a:xfrm>
            <a:off x="8510587" y="1147764"/>
            <a:ext cx="291704" cy="301625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1" name="Google Shape;908;p24">
            <a:extLst>
              <a:ext uri="{FF2B5EF4-FFF2-40B4-BE49-F238E27FC236}">
                <a16:creationId xmlns:a16="http://schemas.microsoft.com/office/drawing/2014/main" id="{9C9748CC-DB9A-4665-AB6A-430B69606F10}"/>
              </a:ext>
            </a:extLst>
          </p:cNvPr>
          <p:cNvSpPr>
            <a:spLocks/>
          </p:cNvSpPr>
          <p:nvPr/>
        </p:nvSpPr>
        <p:spPr bwMode="auto">
          <a:xfrm>
            <a:off x="8621316" y="2189164"/>
            <a:ext cx="390525" cy="733425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99" name="Google Shape;899;p24"/>
          <p:cNvSpPr txBox="1">
            <a:spLocks noGrp="1"/>
          </p:cNvSpPr>
          <p:nvPr>
            <p:ph type="subTitle" idx="1"/>
          </p:nvPr>
        </p:nvSpPr>
        <p:spPr>
          <a:xfrm>
            <a:off x="713225" y="4255800"/>
            <a:ext cx="2817900" cy="117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4"/>
          <p:cNvSpPr txBox="1">
            <a:spLocks noGrp="1"/>
          </p:cNvSpPr>
          <p:nvPr>
            <p:ph type="title"/>
          </p:nvPr>
        </p:nvSpPr>
        <p:spPr>
          <a:xfrm>
            <a:off x="713225" y="1417200"/>
            <a:ext cx="3059700" cy="2763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5833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912;p25">
            <a:extLst>
              <a:ext uri="{FF2B5EF4-FFF2-40B4-BE49-F238E27FC236}">
                <a16:creationId xmlns:a16="http://schemas.microsoft.com/office/drawing/2014/main" id="{FF1A8682-EDCD-4272-BD8E-7C52395162FA}"/>
              </a:ext>
            </a:extLst>
          </p:cNvPr>
          <p:cNvGrpSpPr>
            <a:grpSpLocks/>
          </p:cNvGrpSpPr>
          <p:nvPr/>
        </p:nvGrpSpPr>
        <p:grpSpPr bwMode="auto">
          <a:xfrm>
            <a:off x="7661672" y="630239"/>
            <a:ext cx="547688" cy="688975"/>
            <a:chOff x="7833271" y="445037"/>
            <a:chExt cx="481756" cy="454273"/>
          </a:xfrm>
        </p:grpSpPr>
        <p:sp>
          <p:nvSpPr>
            <p:cNvPr id="6" name="Google Shape;913;p25">
              <a:extLst>
                <a:ext uri="{FF2B5EF4-FFF2-40B4-BE49-F238E27FC236}">
                  <a16:creationId xmlns:a16="http://schemas.microsoft.com/office/drawing/2014/main" id="{979949E0-2FA5-4096-9B92-8DA310284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1996" y="535289"/>
              <a:ext cx="329394" cy="357394"/>
            </a:xfrm>
            <a:custGeom>
              <a:avLst/>
              <a:gdLst>
                <a:gd name="T0" fmla="*/ 2147483646 w 7315"/>
                <a:gd name="T1" fmla="*/ 0 h 8162"/>
                <a:gd name="T2" fmla="*/ 2147483646 w 7315"/>
                <a:gd name="T3" fmla="*/ 2147483646 h 8162"/>
                <a:gd name="T4" fmla="*/ 2147483646 w 7315"/>
                <a:gd name="T5" fmla="*/ 2147483646 h 8162"/>
                <a:gd name="T6" fmla="*/ 2147483646 w 7315"/>
                <a:gd name="T7" fmla="*/ 2147483646 h 8162"/>
                <a:gd name="T8" fmla="*/ 2147483646 w 7315"/>
                <a:gd name="T9" fmla="*/ 2147483646 h 8162"/>
                <a:gd name="T10" fmla="*/ 2147483646 w 7315"/>
                <a:gd name="T11" fmla="*/ 0 h 8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914;p25">
              <a:extLst>
                <a:ext uri="{FF2B5EF4-FFF2-40B4-BE49-F238E27FC236}">
                  <a16:creationId xmlns:a16="http://schemas.microsoft.com/office/drawing/2014/main" id="{025D5871-8344-48BE-900E-B7CAA3D01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114" y="530209"/>
              <a:ext cx="177778" cy="59726"/>
            </a:xfrm>
            <a:custGeom>
              <a:avLst/>
              <a:gdLst>
                <a:gd name="T0" fmla="*/ 2147483646 w 3948"/>
                <a:gd name="T1" fmla="*/ 0 h 1364"/>
                <a:gd name="T2" fmla="*/ 2147483646 w 3948"/>
                <a:gd name="T3" fmla="*/ 0 h 1364"/>
                <a:gd name="T4" fmla="*/ 2147483646 w 3948"/>
                <a:gd name="T5" fmla="*/ 2147483646 h 1364"/>
                <a:gd name="T6" fmla="*/ 2147483646 w 3948"/>
                <a:gd name="T7" fmla="*/ 2147483646 h 1364"/>
                <a:gd name="T8" fmla="*/ 2147483646 w 3948"/>
                <a:gd name="T9" fmla="*/ 2147483646 h 1364"/>
                <a:gd name="T10" fmla="*/ 2147483646 w 3948"/>
                <a:gd name="T11" fmla="*/ 2147483646 h 1364"/>
                <a:gd name="T12" fmla="*/ 2147483646 w 3948"/>
                <a:gd name="T13" fmla="*/ 2147483646 h 1364"/>
                <a:gd name="T14" fmla="*/ 2147483646 w 3948"/>
                <a:gd name="T15" fmla="*/ 2147483646 h 1364"/>
                <a:gd name="T16" fmla="*/ 2147483646 w 3948"/>
                <a:gd name="T17" fmla="*/ 2147483646 h 1364"/>
                <a:gd name="T18" fmla="*/ 2147483646 w 3948"/>
                <a:gd name="T19" fmla="*/ 0 h 136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915;p25">
              <a:extLst>
                <a:ext uri="{FF2B5EF4-FFF2-40B4-BE49-F238E27FC236}">
                  <a16:creationId xmlns:a16="http://schemas.microsoft.com/office/drawing/2014/main" id="{549CB998-418C-4B76-A7D9-A2A264BBF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7718" y="530297"/>
              <a:ext cx="151526" cy="108681"/>
            </a:xfrm>
            <a:custGeom>
              <a:avLst/>
              <a:gdLst>
                <a:gd name="T0" fmla="*/ 2147483646 w 3365"/>
                <a:gd name="T1" fmla="*/ 2147483646 h 2482"/>
                <a:gd name="T2" fmla="*/ 2147483646 w 3365"/>
                <a:gd name="T3" fmla="*/ 2147483646 h 2482"/>
                <a:gd name="T4" fmla="*/ 2147483646 w 3365"/>
                <a:gd name="T5" fmla="*/ 2147483646 h 2482"/>
                <a:gd name="T6" fmla="*/ 2147483646 w 3365"/>
                <a:gd name="T7" fmla="*/ 2147483646 h 2482"/>
                <a:gd name="T8" fmla="*/ 2147483646 w 3365"/>
                <a:gd name="T9" fmla="*/ 2147483646 h 2482"/>
                <a:gd name="T10" fmla="*/ 2147483646 w 3365"/>
                <a:gd name="T11" fmla="*/ 2147483646 h 2482"/>
                <a:gd name="T12" fmla="*/ 2147483646 w 3365"/>
                <a:gd name="T13" fmla="*/ 2147483646 h 248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" name="Google Shape;916;p25">
              <a:extLst>
                <a:ext uri="{FF2B5EF4-FFF2-40B4-BE49-F238E27FC236}">
                  <a16:creationId xmlns:a16="http://schemas.microsoft.com/office/drawing/2014/main" id="{1848C422-FA7B-4FD3-B2EA-85EC293CC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7140" y="582189"/>
              <a:ext cx="43544" cy="155752"/>
            </a:xfrm>
            <a:custGeom>
              <a:avLst/>
              <a:gdLst>
                <a:gd name="T0" fmla="*/ 2147483646 w 967"/>
                <a:gd name="T1" fmla="*/ 0 h 3557"/>
                <a:gd name="T2" fmla="*/ 2147483646 w 967"/>
                <a:gd name="T3" fmla="*/ 2147483646 h 3557"/>
                <a:gd name="T4" fmla="*/ 2147483646 w 967"/>
                <a:gd name="T5" fmla="*/ 2147483646 h 3557"/>
                <a:gd name="T6" fmla="*/ 2147483646 w 967"/>
                <a:gd name="T7" fmla="*/ 2147483646 h 3557"/>
                <a:gd name="T8" fmla="*/ 2147483646 w 967"/>
                <a:gd name="T9" fmla="*/ 2147483646 h 3557"/>
                <a:gd name="T10" fmla="*/ 2147483646 w 967"/>
                <a:gd name="T11" fmla="*/ 2147483646 h 3557"/>
                <a:gd name="T12" fmla="*/ 2147483646 w 967"/>
                <a:gd name="T13" fmla="*/ 2147483646 h 3557"/>
                <a:gd name="T14" fmla="*/ 2147483646 w 967"/>
                <a:gd name="T15" fmla="*/ 0 h 35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917;p25">
              <a:extLst>
                <a:ext uri="{FF2B5EF4-FFF2-40B4-BE49-F238E27FC236}">
                  <a16:creationId xmlns:a16="http://schemas.microsoft.com/office/drawing/2014/main" id="{0E3BD693-622D-4217-96DF-9CE8EA951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4896" y="547726"/>
              <a:ext cx="99381" cy="100799"/>
            </a:xfrm>
            <a:custGeom>
              <a:avLst/>
              <a:gdLst>
                <a:gd name="T0" fmla="*/ 2147483646 w 2207"/>
                <a:gd name="T1" fmla="*/ 0 h 2302"/>
                <a:gd name="T2" fmla="*/ 2147483646 w 2207"/>
                <a:gd name="T3" fmla="*/ 2147483646 h 2302"/>
                <a:gd name="T4" fmla="*/ 2147483646 w 2207"/>
                <a:gd name="T5" fmla="*/ 2147483646 h 2302"/>
                <a:gd name="T6" fmla="*/ 2147483646 w 2207"/>
                <a:gd name="T7" fmla="*/ 2147483646 h 2302"/>
                <a:gd name="T8" fmla="*/ 2147483646 w 2207"/>
                <a:gd name="T9" fmla="*/ 2147483646 h 2302"/>
                <a:gd name="T10" fmla="*/ 2147483646 w 2207"/>
                <a:gd name="T11" fmla="*/ 2147483646 h 2302"/>
                <a:gd name="T12" fmla="*/ 2147483646 w 2207"/>
                <a:gd name="T13" fmla="*/ 2147483646 h 2302"/>
                <a:gd name="T14" fmla="*/ 2147483646 w 2207"/>
                <a:gd name="T15" fmla="*/ 2147483646 h 2302"/>
                <a:gd name="T16" fmla="*/ 2147483646 w 2207"/>
                <a:gd name="T17" fmla="*/ 0 h 23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918;p25">
              <a:extLst>
                <a:ext uri="{FF2B5EF4-FFF2-40B4-BE49-F238E27FC236}">
                  <a16:creationId xmlns:a16="http://schemas.microsoft.com/office/drawing/2014/main" id="{EBC81FC4-5C73-464F-8E9C-6E1DAC2FB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0224" y="563534"/>
              <a:ext cx="29450" cy="119102"/>
            </a:xfrm>
            <a:custGeom>
              <a:avLst/>
              <a:gdLst>
                <a:gd name="T0" fmla="*/ 2147483646 w 654"/>
                <a:gd name="T1" fmla="*/ 2147483646 h 2720"/>
                <a:gd name="T2" fmla="*/ 2147483646 w 654"/>
                <a:gd name="T3" fmla="*/ 2147483646 h 2720"/>
                <a:gd name="T4" fmla="*/ 2147483646 w 654"/>
                <a:gd name="T5" fmla="*/ 2147483646 h 2720"/>
                <a:gd name="T6" fmla="*/ 2147483646 w 654"/>
                <a:gd name="T7" fmla="*/ 2147483646 h 2720"/>
                <a:gd name="T8" fmla="*/ 2147483646 w 654"/>
                <a:gd name="T9" fmla="*/ 2147483646 h 2720"/>
                <a:gd name="T10" fmla="*/ 2147483646 w 654"/>
                <a:gd name="T11" fmla="*/ 2147483646 h 2720"/>
                <a:gd name="T12" fmla="*/ 2147483646 w 654"/>
                <a:gd name="T13" fmla="*/ 2147483646 h 2720"/>
                <a:gd name="T14" fmla="*/ 2147483646 w 654"/>
                <a:gd name="T15" fmla="*/ 2147483646 h 2720"/>
                <a:gd name="T16" fmla="*/ 2147483646 w 654"/>
                <a:gd name="T17" fmla="*/ 2147483646 h 27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919;p25">
              <a:extLst>
                <a:ext uri="{FF2B5EF4-FFF2-40B4-BE49-F238E27FC236}">
                  <a16:creationId xmlns:a16="http://schemas.microsoft.com/office/drawing/2014/main" id="{AFD454D8-8236-4498-9D96-1ABF4E0CC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9969" y="631935"/>
              <a:ext cx="99156" cy="266578"/>
            </a:xfrm>
            <a:custGeom>
              <a:avLst/>
              <a:gdLst>
                <a:gd name="T0" fmla="*/ 2147483646 w 2202"/>
                <a:gd name="T1" fmla="*/ 0 h 6088"/>
                <a:gd name="T2" fmla="*/ 2147483646 w 2202"/>
                <a:gd name="T3" fmla="*/ 2147483646 h 6088"/>
                <a:gd name="T4" fmla="*/ 2147483646 w 2202"/>
                <a:gd name="T5" fmla="*/ 2147483646 h 6088"/>
                <a:gd name="T6" fmla="*/ 2147483646 w 2202"/>
                <a:gd name="T7" fmla="*/ 2147483646 h 6088"/>
                <a:gd name="T8" fmla="*/ 2147483646 w 2202"/>
                <a:gd name="T9" fmla="*/ 2147483646 h 6088"/>
                <a:gd name="T10" fmla="*/ 2147483646 w 2202"/>
                <a:gd name="T11" fmla="*/ 2147483646 h 6088"/>
                <a:gd name="T12" fmla="*/ 2147483646 w 2202"/>
                <a:gd name="T13" fmla="*/ 2147483646 h 6088"/>
                <a:gd name="T14" fmla="*/ 2147483646 w 2202"/>
                <a:gd name="T15" fmla="*/ 2147483646 h 6088"/>
                <a:gd name="T16" fmla="*/ 2147483646 w 2202"/>
                <a:gd name="T17" fmla="*/ 0 h 60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920;p25">
              <a:extLst>
                <a:ext uri="{FF2B5EF4-FFF2-40B4-BE49-F238E27FC236}">
                  <a16:creationId xmlns:a16="http://schemas.microsoft.com/office/drawing/2014/main" id="{ADAE4F3C-1F18-4F9D-BD44-402FC5B77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424" y="731909"/>
              <a:ext cx="255455" cy="167400"/>
            </a:xfrm>
            <a:custGeom>
              <a:avLst/>
              <a:gdLst>
                <a:gd name="T0" fmla="*/ 2147483646 w 5673"/>
                <a:gd name="T1" fmla="*/ 0 h 3823"/>
                <a:gd name="T2" fmla="*/ 2147483646 w 5673"/>
                <a:gd name="T3" fmla="*/ 2147483646 h 3823"/>
                <a:gd name="T4" fmla="*/ 2147483646 w 5673"/>
                <a:gd name="T5" fmla="*/ 2147483646 h 3823"/>
                <a:gd name="T6" fmla="*/ 2147483646 w 5673"/>
                <a:gd name="T7" fmla="*/ 2147483646 h 3823"/>
                <a:gd name="T8" fmla="*/ 2147483646 w 5673"/>
                <a:gd name="T9" fmla="*/ 2147483646 h 3823"/>
                <a:gd name="T10" fmla="*/ 2147483646 w 5673"/>
                <a:gd name="T11" fmla="*/ 2147483646 h 3823"/>
                <a:gd name="T12" fmla="*/ 2147483646 w 5673"/>
                <a:gd name="T13" fmla="*/ 2147483646 h 3823"/>
                <a:gd name="T14" fmla="*/ 2147483646 w 5673"/>
                <a:gd name="T15" fmla="*/ 2147483646 h 3823"/>
                <a:gd name="T16" fmla="*/ 2147483646 w 5673"/>
                <a:gd name="T17" fmla="*/ 0 h 38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921;p25">
              <a:extLst>
                <a:ext uri="{FF2B5EF4-FFF2-40B4-BE49-F238E27FC236}">
                  <a16:creationId xmlns:a16="http://schemas.microsoft.com/office/drawing/2014/main" id="{C9B2CBBB-BE15-4F87-9A5B-8422770C1F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904" y="636358"/>
              <a:ext cx="127390" cy="44838"/>
            </a:xfrm>
            <a:custGeom>
              <a:avLst/>
              <a:gdLst>
                <a:gd name="T0" fmla="*/ 2147483646 w 2829"/>
                <a:gd name="T1" fmla="*/ 2147483646 h 1024"/>
                <a:gd name="T2" fmla="*/ 2147483646 w 2829"/>
                <a:gd name="T3" fmla="*/ 2147483646 h 1024"/>
                <a:gd name="T4" fmla="*/ 2147483646 w 2829"/>
                <a:gd name="T5" fmla="*/ 2147483646 h 1024"/>
                <a:gd name="T6" fmla="*/ 2147483646 w 2829"/>
                <a:gd name="T7" fmla="*/ 2147483646 h 1024"/>
                <a:gd name="T8" fmla="*/ 2147483646 w 2829"/>
                <a:gd name="T9" fmla="*/ 2147483646 h 1024"/>
                <a:gd name="T10" fmla="*/ 2147483646 w 2829"/>
                <a:gd name="T11" fmla="*/ 2147483646 h 1024"/>
                <a:gd name="T12" fmla="*/ 2147483646 w 2829"/>
                <a:gd name="T13" fmla="*/ 2147483646 h 1024"/>
                <a:gd name="T14" fmla="*/ 2147483646 w 2829"/>
                <a:gd name="T15" fmla="*/ 2147483646 h 1024"/>
                <a:gd name="T16" fmla="*/ 2147483646 w 2829"/>
                <a:gd name="T17" fmla="*/ 2147483646 h 1024"/>
                <a:gd name="T18" fmla="*/ 2147483646 w 2829"/>
                <a:gd name="T19" fmla="*/ 2147483646 h 1024"/>
                <a:gd name="T20" fmla="*/ 2147483646 w 2829"/>
                <a:gd name="T21" fmla="*/ 2147483646 h 1024"/>
                <a:gd name="T22" fmla="*/ 2147483646 w 2829"/>
                <a:gd name="T23" fmla="*/ 2147483646 h 1024"/>
                <a:gd name="T24" fmla="*/ 2147483646 w 2829"/>
                <a:gd name="T25" fmla="*/ 2147483646 h 10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5" name="Google Shape;922;p25">
              <a:extLst>
                <a:ext uri="{FF2B5EF4-FFF2-40B4-BE49-F238E27FC236}">
                  <a16:creationId xmlns:a16="http://schemas.microsoft.com/office/drawing/2014/main" id="{315A8760-5748-4006-99B3-66A63CC43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2746" y="669070"/>
              <a:ext cx="108928" cy="74395"/>
            </a:xfrm>
            <a:custGeom>
              <a:avLst/>
              <a:gdLst>
                <a:gd name="T0" fmla="*/ 2147483646 w 2419"/>
                <a:gd name="T1" fmla="*/ 0 h 1699"/>
                <a:gd name="T2" fmla="*/ 2147483646 w 2419"/>
                <a:gd name="T3" fmla="*/ 2147483646 h 1699"/>
                <a:gd name="T4" fmla="*/ 2147483646 w 2419"/>
                <a:gd name="T5" fmla="*/ 2147483646 h 1699"/>
                <a:gd name="T6" fmla="*/ 2147483646 w 2419"/>
                <a:gd name="T7" fmla="*/ 2147483646 h 1699"/>
                <a:gd name="T8" fmla="*/ 2147483646 w 2419"/>
                <a:gd name="T9" fmla="*/ 2147483646 h 1699"/>
                <a:gd name="T10" fmla="*/ 2147483646 w 2419"/>
                <a:gd name="T11" fmla="*/ 2147483646 h 1699"/>
                <a:gd name="T12" fmla="*/ 2147483646 w 2419"/>
                <a:gd name="T13" fmla="*/ 2147483646 h 1699"/>
                <a:gd name="T14" fmla="*/ 2147483646 w 2419"/>
                <a:gd name="T15" fmla="*/ 2147483646 h 1699"/>
                <a:gd name="T16" fmla="*/ 2147483646 w 2419"/>
                <a:gd name="T17" fmla="*/ 2147483646 h 1699"/>
                <a:gd name="T18" fmla="*/ 2147483646 w 2419"/>
                <a:gd name="T19" fmla="*/ 0 h 1699"/>
                <a:gd name="T20" fmla="*/ 2147483646 w 2419"/>
                <a:gd name="T21" fmla="*/ 0 h 169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6" name="Google Shape;923;p25">
              <a:extLst>
                <a:ext uri="{FF2B5EF4-FFF2-40B4-BE49-F238E27FC236}">
                  <a16:creationId xmlns:a16="http://schemas.microsoft.com/office/drawing/2014/main" id="{F90811E2-57F9-4FD3-9036-37677E4D6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8123" y="630490"/>
              <a:ext cx="125949" cy="17997"/>
            </a:xfrm>
            <a:custGeom>
              <a:avLst/>
              <a:gdLst>
                <a:gd name="T0" fmla="*/ 2147483646 w 2797"/>
                <a:gd name="T1" fmla="*/ 0 h 411"/>
                <a:gd name="T2" fmla="*/ 2147483646 w 2797"/>
                <a:gd name="T3" fmla="*/ 2147483646 h 411"/>
                <a:gd name="T4" fmla="*/ 2147483646 w 2797"/>
                <a:gd name="T5" fmla="*/ 2147483646 h 411"/>
                <a:gd name="T6" fmla="*/ 2147483646 w 2797"/>
                <a:gd name="T7" fmla="*/ 2147483646 h 411"/>
                <a:gd name="T8" fmla="*/ 2147483646 w 2797"/>
                <a:gd name="T9" fmla="*/ 2147483646 h 411"/>
                <a:gd name="T10" fmla="*/ 2147483646 w 2797"/>
                <a:gd name="T11" fmla="*/ 2147483646 h 411"/>
                <a:gd name="T12" fmla="*/ 2147483646 w 2797"/>
                <a:gd name="T13" fmla="*/ 2147483646 h 411"/>
                <a:gd name="T14" fmla="*/ 2147483646 w 2797"/>
                <a:gd name="T15" fmla="*/ 2147483646 h 411"/>
                <a:gd name="T16" fmla="*/ 2147483646 w 2797"/>
                <a:gd name="T17" fmla="*/ 2147483646 h 411"/>
                <a:gd name="T18" fmla="*/ 2147483646 w 2797"/>
                <a:gd name="T19" fmla="*/ 2147483646 h 411"/>
                <a:gd name="T20" fmla="*/ 2147483646 w 2797"/>
                <a:gd name="T21" fmla="*/ 0 h 41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7" name="Google Shape;924;p25">
              <a:extLst>
                <a:ext uri="{FF2B5EF4-FFF2-40B4-BE49-F238E27FC236}">
                  <a16:creationId xmlns:a16="http://schemas.microsoft.com/office/drawing/2014/main" id="{EFA5B2DF-13AD-4410-B533-C6188701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6297" y="634431"/>
              <a:ext cx="35934" cy="255675"/>
            </a:xfrm>
            <a:custGeom>
              <a:avLst/>
              <a:gdLst>
                <a:gd name="T0" fmla="*/ 2147483646 w 798"/>
                <a:gd name="T1" fmla="*/ 0 h 5839"/>
                <a:gd name="T2" fmla="*/ 2147483646 w 798"/>
                <a:gd name="T3" fmla="*/ 2147483646 h 5839"/>
                <a:gd name="T4" fmla="*/ 2147483646 w 798"/>
                <a:gd name="T5" fmla="*/ 2147483646 h 5839"/>
                <a:gd name="T6" fmla="*/ 2147483646 w 798"/>
                <a:gd name="T7" fmla="*/ 2147483646 h 5839"/>
                <a:gd name="T8" fmla="*/ 2147483646 w 798"/>
                <a:gd name="T9" fmla="*/ 2147483646 h 5839"/>
                <a:gd name="T10" fmla="*/ 2147483646 w 798"/>
                <a:gd name="T11" fmla="*/ 2147483646 h 5839"/>
                <a:gd name="T12" fmla="*/ 2147483646 w 798"/>
                <a:gd name="T13" fmla="*/ 2147483646 h 5839"/>
                <a:gd name="T14" fmla="*/ 2147483646 w 798"/>
                <a:gd name="T15" fmla="*/ 2147483646 h 5839"/>
                <a:gd name="T16" fmla="*/ 2147483646 w 798"/>
                <a:gd name="T17" fmla="*/ 2147483646 h 5839"/>
                <a:gd name="T18" fmla="*/ 2147483646 w 798"/>
                <a:gd name="T19" fmla="*/ 0 h 58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8" name="Google Shape;925;p25">
              <a:extLst>
                <a:ext uri="{FF2B5EF4-FFF2-40B4-BE49-F238E27FC236}">
                  <a16:creationId xmlns:a16="http://schemas.microsoft.com/office/drawing/2014/main" id="{9FE790CE-4608-4674-891C-0758E8049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9131" y="675463"/>
              <a:ext cx="128245" cy="212632"/>
            </a:xfrm>
            <a:custGeom>
              <a:avLst/>
              <a:gdLst>
                <a:gd name="T0" fmla="*/ 2147483646 w 2848"/>
                <a:gd name="T1" fmla="*/ 2147483646 h 4856"/>
                <a:gd name="T2" fmla="*/ 2147483646 w 2848"/>
                <a:gd name="T3" fmla="*/ 2147483646 h 4856"/>
                <a:gd name="T4" fmla="*/ 2147483646 w 2848"/>
                <a:gd name="T5" fmla="*/ 2147483646 h 4856"/>
                <a:gd name="T6" fmla="*/ 2147483646 w 2848"/>
                <a:gd name="T7" fmla="*/ 2147483646 h 4856"/>
                <a:gd name="T8" fmla="*/ 2147483646 w 2848"/>
                <a:gd name="T9" fmla="*/ 2147483646 h 4856"/>
                <a:gd name="T10" fmla="*/ 2147483646 w 2848"/>
                <a:gd name="T11" fmla="*/ 2147483646 h 4856"/>
                <a:gd name="T12" fmla="*/ 2147483646 w 2848"/>
                <a:gd name="T13" fmla="*/ 2147483646 h 48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9" name="Google Shape;926;p25">
              <a:extLst>
                <a:ext uri="{FF2B5EF4-FFF2-40B4-BE49-F238E27FC236}">
                  <a16:creationId xmlns:a16="http://schemas.microsoft.com/office/drawing/2014/main" id="{236494BE-8E2C-490E-8241-F6078FF8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3271" y="508183"/>
              <a:ext cx="42148" cy="44182"/>
            </a:xfrm>
            <a:custGeom>
              <a:avLst/>
              <a:gdLst>
                <a:gd name="T0" fmla="*/ 2147483646 w 936"/>
                <a:gd name="T1" fmla="*/ 0 h 1009"/>
                <a:gd name="T2" fmla="*/ 2147483646 w 936"/>
                <a:gd name="T3" fmla="*/ 2147483646 h 1009"/>
                <a:gd name="T4" fmla="*/ 2147483646 w 936"/>
                <a:gd name="T5" fmla="*/ 2147483646 h 1009"/>
                <a:gd name="T6" fmla="*/ 2147483646 w 936"/>
                <a:gd name="T7" fmla="*/ 2147483646 h 1009"/>
                <a:gd name="T8" fmla="*/ 2147483646 w 936"/>
                <a:gd name="T9" fmla="*/ 2147483646 h 1009"/>
                <a:gd name="T10" fmla="*/ 2147483646 w 936"/>
                <a:gd name="T11" fmla="*/ 2147483646 h 1009"/>
                <a:gd name="T12" fmla="*/ 2147483646 w 936"/>
                <a:gd name="T13" fmla="*/ 0 h 100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0" name="Google Shape;927;p25">
              <a:extLst>
                <a:ext uri="{FF2B5EF4-FFF2-40B4-BE49-F238E27FC236}">
                  <a16:creationId xmlns:a16="http://schemas.microsoft.com/office/drawing/2014/main" id="{213C0536-D9E7-4B02-B16E-F53228431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1135" y="475909"/>
              <a:ext cx="33637" cy="44225"/>
            </a:xfrm>
            <a:custGeom>
              <a:avLst/>
              <a:gdLst>
                <a:gd name="T0" fmla="*/ 2147483646 w 747"/>
                <a:gd name="T1" fmla="*/ 0 h 1010"/>
                <a:gd name="T2" fmla="*/ 2147483646 w 747"/>
                <a:gd name="T3" fmla="*/ 2147483646 h 1010"/>
                <a:gd name="T4" fmla="*/ 2147483646 w 747"/>
                <a:gd name="T5" fmla="*/ 2147483646 h 1010"/>
                <a:gd name="T6" fmla="*/ 2147483646 w 747"/>
                <a:gd name="T7" fmla="*/ 2147483646 h 1010"/>
                <a:gd name="T8" fmla="*/ 2147483646 w 747"/>
                <a:gd name="T9" fmla="*/ 2147483646 h 1010"/>
                <a:gd name="T10" fmla="*/ 2147483646 w 747"/>
                <a:gd name="T11" fmla="*/ 2147483646 h 1010"/>
                <a:gd name="T12" fmla="*/ 2147483646 w 747"/>
                <a:gd name="T13" fmla="*/ 2147483646 h 1010"/>
                <a:gd name="T14" fmla="*/ 2147483646 w 747"/>
                <a:gd name="T15" fmla="*/ 2147483646 h 1010"/>
                <a:gd name="T16" fmla="*/ 2147483646 w 747"/>
                <a:gd name="T17" fmla="*/ 0 h 10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1" name="Google Shape;928;p25">
              <a:extLst>
                <a:ext uri="{FF2B5EF4-FFF2-40B4-BE49-F238E27FC236}">
                  <a16:creationId xmlns:a16="http://schemas.microsoft.com/office/drawing/2014/main" id="{AA0E62A2-09C8-4C29-9635-3AA50C7C7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0182" y="445037"/>
              <a:ext cx="26838" cy="57624"/>
            </a:xfrm>
            <a:custGeom>
              <a:avLst/>
              <a:gdLst>
                <a:gd name="T0" fmla="*/ 2147483646 w 596"/>
                <a:gd name="T1" fmla="*/ 2147483646 h 1316"/>
                <a:gd name="T2" fmla="*/ 2147483646 w 596"/>
                <a:gd name="T3" fmla="*/ 2147483646 h 1316"/>
                <a:gd name="T4" fmla="*/ 2147483646 w 596"/>
                <a:gd name="T5" fmla="*/ 2147483646 h 1316"/>
                <a:gd name="T6" fmla="*/ 2147483646 w 596"/>
                <a:gd name="T7" fmla="*/ 2147483646 h 1316"/>
                <a:gd name="T8" fmla="*/ 2147483646 w 596"/>
                <a:gd name="T9" fmla="*/ 2147483646 h 1316"/>
                <a:gd name="T10" fmla="*/ 2147483646 w 596"/>
                <a:gd name="T11" fmla="*/ 2147483646 h 1316"/>
                <a:gd name="T12" fmla="*/ 2147483646 w 596"/>
                <a:gd name="T13" fmla="*/ 2147483646 h 1316"/>
                <a:gd name="T14" fmla="*/ 2147483646 w 596"/>
                <a:gd name="T15" fmla="*/ 2147483646 h 1316"/>
                <a:gd name="T16" fmla="*/ 2147483646 w 596"/>
                <a:gd name="T17" fmla="*/ 2147483646 h 13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929;p25">
              <a:extLst>
                <a:ext uri="{FF2B5EF4-FFF2-40B4-BE49-F238E27FC236}">
                  <a16:creationId xmlns:a16="http://schemas.microsoft.com/office/drawing/2014/main" id="{BA46CAA9-35BF-4DAD-B382-80A91C8A6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1522" y="465399"/>
              <a:ext cx="27468" cy="48254"/>
            </a:xfrm>
            <a:custGeom>
              <a:avLst/>
              <a:gdLst>
                <a:gd name="T0" fmla="*/ 2147483646 w 610"/>
                <a:gd name="T1" fmla="*/ 2147483646 h 1102"/>
                <a:gd name="T2" fmla="*/ 2147483646 w 610"/>
                <a:gd name="T3" fmla="*/ 2147483646 h 1102"/>
                <a:gd name="T4" fmla="*/ 2147483646 w 610"/>
                <a:gd name="T5" fmla="*/ 2147483646 h 1102"/>
                <a:gd name="T6" fmla="*/ 2147483646 w 610"/>
                <a:gd name="T7" fmla="*/ 2147483646 h 1102"/>
                <a:gd name="T8" fmla="*/ 2147483646 w 610"/>
                <a:gd name="T9" fmla="*/ 2147483646 h 1102"/>
                <a:gd name="T10" fmla="*/ 2147483646 w 610"/>
                <a:gd name="T11" fmla="*/ 2147483646 h 1102"/>
                <a:gd name="T12" fmla="*/ 2147483646 w 610"/>
                <a:gd name="T13" fmla="*/ 2147483646 h 1102"/>
                <a:gd name="T14" fmla="*/ 2147483646 w 610"/>
                <a:gd name="T15" fmla="*/ 2147483646 h 1102"/>
                <a:gd name="T16" fmla="*/ 2147483646 w 610"/>
                <a:gd name="T17" fmla="*/ 2147483646 h 11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930;p25">
              <a:extLst>
                <a:ext uri="{FF2B5EF4-FFF2-40B4-BE49-F238E27FC236}">
                  <a16:creationId xmlns:a16="http://schemas.microsoft.com/office/drawing/2014/main" id="{2BCA763B-5EDF-4C96-8309-A561B27DD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2030" y="609471"/>
              <a:ext cx="58674" cy="18391"/>
            </a:xfrm>
            <a:custGeom>
              <a:avLst/>
              <a:gdLst>
                <a:gd name="T0" fmla="*/ 2147483646 w 1303"/>
                <a:gd name="T1" fmla="*/ 2147483646 h 420"/>
                <a:gd name="T2" fmla="*/ 2147483646 w 1303"/>
                <a:gd name="T3" fmla="*/ 2147483646 h 420"/>
                <a:gd name="T4" fmla="*/ 2147483646 w 1303"/>
                <a:gd name="T5" fmla="*/ 2147483646 h 420"/>
                <a:gd name="T6" fmla="*/ 2147483646 w 1303"/>
                <a:gd name="T7" fmla="*/ 2147483646 h 420"/>
                <a:gd name="T8" fmla="*/ 2147483646 w 1303"/>
                <a:gd name="T9" fmla="*/ 2147483646 h 420"/>
                <a:gd name="T10" fmla="*/ 2147483646 w 1303"/>
                <a:gd name="T11" fmla="*/ 2147483646 h 420"/>
                <a:gd name="T12" fmla="*/ 2147483646 w 1303"/>
                <a:gd name="T13" fmla="*/ 2147483646 h 420"/>
                <a:gd name="T14" fmla="*/ 2147483646 w 1303"/>
                <a:gd name="T15" fmla="*/ 2147483646 h 4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931;p25">
              <a:extLst>
                <a:ext uri="{FF2B5EF4-FFF2-40B4-BE49-F238E27FC236}">
                  <a16:creationId xmlns:a16="http://schemas.microsoft.com/office/drawing/2014/main" id="{8558302B-BE74-4469-8863-41D51733D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488" y="655013"/>
              <a:ext cx="58539" cy="16377"/>
            </a:xfrm>
            <a:custGeom>
              <a:avLst/>
              <a:gdLst>
                <a:gd name="T0" fmla="*/ 2147483646 w 1300"/>
                <a:gd name="T1" fmla="*/ 2147483646 h 374"/>
                <a:gd name="T2" fmla="*/ 2147483646 w 1300"/>
                <a:gd name="T3" fmla="*/ 2147483646 h 374"/>
                <a:gd name="T4" fmla="*/ 2147483646 w 1300"/>
                <a:gd name="T5" fmla="*/ 2147483646 h 374"/>
                <a:gd name="T6" fmla="*/ 2147483646 w 1300"/>
                <a:gd name="T7" fmla="*/ 2147483646 h 374"/>
                <a:gd name="T8" fmla="*/ 2147483646 w 1300"/>
                <a:gd name="T9" fmla="*/ 2147483646 h 374"/>
                <a:gd name="T10" fmla="*/ 2147483646 w 1300"/>
                <a:gd name="T11" fmla="*/ 2147483646 h 374"/>
                <a:gd name="T12" fmla="*/ 2147483646 w 1300"/>
                <a:gd name="T13" fmla="*/ 2147483646 h 374"/>
                <a:gd name="T14" fmla="*/ 2147483646 w 1300"/>
                <a:gd name="T15" fmla="*/ 2147483646 h 374"/>
                <a:gd name="T16" fmla="*/ 2147483646 w 1300"/>
                <a:gd name="T17" fmla="*/ 2147483646 h 3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5" name="Google Shape;932;p25">
            <a:extLst>
              <a:ext uri="{FF2B5EF4-FFF2-40B4-BE49-F238E27FC236}">
                <a16:creationId xmlns:a16="http://schemas.microsoft.com/office/drawing/2014/main" id="{4CCC7E5A-FDB0-4A4C-A5CD-CC7F409A3FC9}"/>
              </a:ext>
            </a:extLst>
          </p:cNvPr>
          <p:cNvSpPr>
            <a:spLocks/>
          </p:cNvSpPr>
          <p:nvPr/>
        </p:nvSpPr>
        <p:spPr bwMode="auto">
          <a:xfrm>
            <a:off x="7402116" y="998538"/>
            <a:ext cx="157163" cy="207962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6" name="Google Shape;934;p25">
            <a:extLst>
              <a:ext uri="{FF2B5EF4-FFF2-40B4-BE49-F238E27FC236}">
                <a16:creationId xmlns:a16="http://schemas.microsoft.com/office/drawing/2014/main" id="{44417942-6B86-4787-8A68-936CFD7A7CAE}"/>
              </a:ext>
            </a:extLst>
          </p:cNvPr>
          <p:cNvSpPr>
            <a:spLocks/>
          </p:cNvSpPr>
          <p:nvPr/>
        </p:nvSpPr>
        <p:spPr bwMode="auto">
          <a:xfrm>
            <a:off x="113110" y="5741989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7" name="Google Shape;935;p25">
            <a:extLst>
              <a:ext uri="{FF2B5EF4-FFF2-40B4-BE49-F238E27FC236}">
                <a16:creationId xmlns:a16="http://schemas.microsoft.com/office/drawing/2014/main" id="{2CB69131-8966-49EA-A212-2F2CC888CD7A}"/>
              </a:ext>
            </a:extLst>
          </p:cNvPr>
          <p:cNvSpPr>
            <a:spLocks/>
          </p:cNvSpPr>
          <p:nvPr/>
        </p:nvSpPr>
        <p:spPr bwMode="auto">
          <a:xfrm rot="2209237">
            <a:off x="690563" y="6199189"/>
            <a:ext cx="161925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8" name="Google Shape;936;p25">
            <a:extLst>
              <a:ext uri="{FF2B5EF4-FFF2-40B4-BE49-F238E27FC236}">
                <a16:creationId xmlns:a16="http://schemas.microsoft.com/office/drawing/2014/main" id="{D8ADDAA5-E98A-44FD-B896-3F8F049C3EB2}"/>
              </a:ext>
            </a:extLst>
          </p:cNvPr>
          <p:cNvSpPr>
            <a:spLocks/>
          </p:cNvSpPr>
          <p:nvPr/>
        </p:nvSpPr>
        <p:spPr bwMode="auto">
          <a:xfrm flipH="1">
            <a:off x="275035" y="6142039"/>
            <a:ext cx="271463" cy="523875"/>
          </a:xfrm>
          <a:custGeom>
            <a:avLst/>
            <a:gdLst>
              <a:gd name="T0" fmla="*/ 2147483646 w 3973"/>
              <a:gd name="T1" fmla="*/ 0 h 5922"/>
              <a:gd name="T2" fmla="*/ 2147483646 w 3973"/>
              <a:gd name="T3" fmla="*/ 0 h 5922"/>
              <a:gd name="T4" fmla="*/ 2147483646 w 3973"/>
              <a:gd name="T5" fmla="*/ 2147483646 h 5922"/>
              <a:gd name="T6" fmla="*/ 2147483646 w 3973"/>
              <a:gd name="T7" fmla="*/ 2147483646 h 5922"/>
              <a:gd name="T8" fmla="*/ 2147483646 w 3973"/>
              <a:gd name="T9" fmla="*/ 2147483646 h 5922"/>
              <a:gd name="T10" fmla="*/ 2147483646 w 3973"/>
              <a:gd name="T11" fmla="*/ 2147483646 h 5922"/>
              <a:gd name="T12" fmla="*/ 2147483646 w 3973"/>
              <a:gd name="T13" fmla="*/ 2147483646 h 5922"/>
              <a:gd name="T14" fmla="*/ 2147483646 w 3973"/>
              <a:gd name="T15" fmla="*/ 2147483646 h 5922"/>
              <a:gd name="T16" fmla="*/ 2147483646 w 3973"/>
              <a:gd name="T17" fmla="*/ 0 h 59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10" name="Google Shape;910;p25"/>
          <p:cNvSpPr txBox="1">
            <a:spLocks noGrp="1"/>
          </p:cNvSpPr>
          <p:nvPr>
            <p:ph type="subTitle" idx="1"/>
          </p:nvPr>
        </p:nvSpPr>
        <p:spPr>
          <a:xfrm>
            <a:off x="726625" y="1898867"/>
            <a:ext cx="3749400" cy="396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25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25"/>
          <p:cNvSpPr txBox="1">
            <a:spLocks noGrp="1"/>
          </p:cNvSpPr>
          <p:nvPr>
            <p:ph type="subTitle" idx="2"/>
          </p:nvPr>
        </p:nvSpPr>
        <p:spPr>
          <a:xfrm>
            <a:off x="4681375" y="1898867"/>
            <a:ext cx="3749400" cy="396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6793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939;p26">
            <a:extLst>
              <a:ext uri="{FF2B5EF4-FFF2-40B4-BE49-F238E27FC236}">
                <a16:creationId xmlns:a16="http://schemas.microsoft.com/office/drawing/2014/main" id="{F6850E38-EF3B-4DA9-989A-353A6F8554FA}"/>
              </a:ext>
            </a:extLst>
          </p:cNvPr>
          <p:cNvGrpSpPr>
            <a:grpSpLocks/>
          </p:cNvGrpSpPr>
          <p:nvPr/>
        </p:nvGrpSpPr>
        <p:grpSpPr bwMode="auto">
          <a:xfrm>
            <a:off x="7842648" y="719138"/>
            <a:ext cx="859631" cy="1174750"/>
            <a:chOff x="918850" y="1629150"/>
            <a:chExt cx="442250" cy="453124"/>
          </a:xfrm>
        </p:grpSpPr>
        <p:sp>
          <p:nvSpPr>
            <p:cNvPr id="4" name="Google Shape;940;p26">
              <a:extLst>
                <a:ext uri="{FF2B5EF4-FFF2-40B4-BE49-F238E27FC236}">
                  <a16:creationId xmlns:a16="http://schemas.microsoft.com/office/drawing/2014/main" id="{3185BCD2-7758-468B-82FE-9775C1101F52}"/>
                </a:ext>
              </a:extLst>
            </p:cNvPr>
            <p:cNvSpPr/>
            <p:nvPr/>
          </p:nvSpPr>
          <p:spPr>
            <a:xfrm>
              <a:off x="1016243" y="1741819"/>
              <a:ext cx="267065" cy="245544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" name="Google Shape;941;p26">
              <a:extLst>
                <a:ext uri="{FF2B5EF4-FFF2-40B4-BE49-F238E27FC236}">
                  <a16:creationId xmlns:a16="http://schemas.microsoft.com/office/drawing/2014/main" id="{FFD7A250-3841-4AAD-BF3E-5552AE33D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6" name="Google Shape;942;p26">
              <a:extLst>
                <a:ext uri="{FF2B5EF4-FFF2-40B4-BE49-F238E27FC236}">
                  <a16:creationId xmlns:a16="http://schemas.microsoft.com/office/drawing/2014/main" id="{745AB42F-5412-495E-85BC-46B6520D0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943;p26">
              <a:extLst>
                <a:ext uri="{FF2B5EF4-FFF2-40B4-BE49-F238E27FC236}">
                  <a16:creationId xmlns:a16="http://schemas.microsoft.com/office/drawing/2014/main" id="{B6205EEB-9855-4785-8E4B-D87964881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944;p26">
              <a:extLst>
                <a:ext uri="{FF2B5EF4-FFF2-40B4-BE49-F238E27FC236}">
                  <a16:creationId xmlns:a16="http://schemas.microsoft.com/office/drawing/2014/main" id="{11EDBD3F-BFE2-4C15-999A-88E1BC7F5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" name="Google Shape;945;p26">
              <a:extLst>
                <a:ext uri="{FF2B5EF4-FFF2-40B4-BE49-F238E27FC236}">
                  <a16:creationId xmlns:a16="http://schemas.microsoft.com/office/drawing/2014/main" id="{E5ED1B80-DDE6-48C6-AA35-9803AD913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946;p26">
              <a:extLst>
                <a:ext uri="{FF2B5EF4-FFF2-40B4-BE49-F238E27FC236}">
                  <a16:creationId xmlns:a16="http://schemas.microsoft.com/office/drawing/2014/main" id="{9C0AA656-108B-4824-967C-404D91D31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947;p26">
              <a:extLst>
                <a:ext uri="{FF2B5EF4-FFF2-40B4-BE49-F238E27FC236}">
                  <a16:creationId xmlns:a16="http://schemas.microsoft.com/office/drawing/2014/main" id="{097A9E2C-50E2-4D25-91B6-BBAA8127A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948;p26">
              <a:extLst>
                <a:ext uri="{FF2B5EF4-FFF2-40B4-BE49-F238E27FC236}">
                  <a16:creationId xmlns:a16="http://schemas.microsoft.com/office/drawing/2014/main" id="{00C3B41E-FCD8-4274-819D-108C8442A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949;p26">
              <a:extLst>
                <a:ext uri="{FF2B5EF4-FFF2-40B4-BE49-F238E27FC236}">
                  <a16:creationId xmlns:a16="http://schemas.microsoft.com/office/drawing/2014/main" id="{3921CFAA-838B-4A35-8497-47F32627D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950;p26">
              <a:extLst>
                <a:ext uri="{FF2B5EF4-FFF2-40B4-BE49-F238E27FC236}">
                  <a16:creationId xmlns:a16="http://schemas.microsoft.com/office/drawing/2014/main" id="{AC2F16B5-3C6C-479E-9BD9-8029F7A3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5" name="Google Shape;951;p26">
              <a:extLst>
                <a:ext uri="{FF2B5EF4-FFF2-40B4-BE49-F238E27FC236}">
                  <a16:creationId xmlns:a16="http://schemas.microsoft.com/office/drawing/2014/main" id="{75554DB0-A575-4763-8A3A-59A6C7533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6" name="Google Shape;952;p26">
            <a:extLst>
              <a:ext uri="{FF2B5EF4-FFF2-40B4-BE49-F238E27FC236}">
                <a16:creationId xmlns:a16="http://schemas.microsoft.com/office/drawing/2014/main" id="{8322D2B1-3A30-4C37-87D8-CE2311254086}"/>
              </a:ext>
            </a:extLst>
          </p:cNvPr>
          <p:cNvSpPr>
            <a:spLocks/>
          </p:cNvSpPr>
          <p:nvPr/>
        </p:nvSpPr>
        <p:spPr bwMode="auto">
          <a:xfrm>
            <a:off x="8195073" y="306389"/>
            <a:ext cx="159544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7" name="Google Shape;953;p26">
            <a:extLst>
              <a:ext uri="{FF2B5EF4-FFF2-40B4-BE49-F238E27FC236}">
                <a16:creationId xmlns:a16="http://schemas.microsoft.com/office/drawing/2014/main" id="{107F32D4-B106-4699-AB7B-4502CE5E5CE0}"/>
              </a:ext>
            </a:extLst>
          </p:cNvPr>
          <p:cNvSpPr>
            <a:spLocks/>
          </p:cNvSpPr>
          <p:nvPr/>
        </p:nvSpPr>
        <p:spPr bwMode="auto">
          <a:xfrm rot="2209237">
            <a:off x="8772525" y="762001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8" name="Google Shape;954;p26">
            <a:extLst>
              <a:ext uri="{FF2B5EF4-FFF2-40B4-BE49-F238E27FC236}">
                <a16:creationId xmlns:a16="http://schemas.microsoft.com/office/drawing/2014/main" id="{03E18985-1D12-4677-B647-56A1869DED62}"/>
              </a:ext>
            </a:extLst>
          </p:cNvPr>
          <p:cNvSpPr>
            <a:spLocks/>
          </p:cNvSpPr>
          <p:nvPr/>
        </p:nvSpPr>
        <p:spPr bwMode="auto">
          <a:xfrm rot="2209237">
            <a:off x="7500938" y="1400175"/>
            <a:ext cx="16073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9" name="Google Shape;955;p26">
            <a:extLst>
              <a:ext uri="{FF2B5EF4-FFF2-40B4-BE49-F238E27FC236}">
                <a16:creationId xmlns:a16="http://schemas.microsoft.com/office/drawing/2014/main" id="{1C37109B-2B24-46D9-8D70-5F93595E79E7}"/>
              </a:ext>
            </a:extLst>
          </p:cNvPr>
          <p:cNvSpPr/>
          <p:nvPr/>
        </p:nvSpPr>
        <p:spPr>
          <a:xfrm>
            <a:off x="7535467" y="588963"/>
            <a:ext cx="269081" cy="26035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0" name="Google Shape;956;p26">
            <a:extLst>
              <a:ext uri="{FF2B5EF4-FFF2-40B4-BE49-F238E27FC236}">
                <a16:creationId xmlns:a16="http://schemas.microsoft.com/office/drawing/2014/main" id="{921E1286-D730-4304-B2E7-8BAC68214A2F}"/>
              </a:ext>
            </a:extLst>
          </p:cNvPr>
          <p:cNvSpPr/>
          <p:nvPr/>
        </p:nvSpPr>
        <p:spPr>
          <a:xfrm rot="10800000" flipH="1">
            <a:off x="-4762" y="5414963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1" name="Google Shape;957;p26">
            <a:extLst>
              <a:ext uri="{FF2B5EF4-FFF2-40B4-BE49-F238E27FC236}">
                <a16:creationId xmlns:a16="http://schemas.microsoft.com/office/drawing/2014/main" id="{B137BE66-5A73-465C-8BA7-6180331C34FE}"/>
              </a:ext>
            </a:extLst>
          </p:cNvPr>
          <p:cNvSpPr>
            <a:spLocks/>
          </p:cNvSpPr>
          <p:nvPr/>
        </p:nvSpPr>
        <p:spPr bwMode="auto">
          <a:xfrm flipH="1">
            <a:off x="384573" y="5086351"/>
            <a:ext cx="248840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2" name="Google Shape;958;p26">
            <a:extLst>
              <a:ext uri="{FF2B5EF4-FFF2-40B4-BE49-F238E27FC236}">
                <a16:creationId xmlns:a16="http://schemas.microsoft.com/office/drawing/2014/main" id="{F5FB2961-F2E9-4D5D-920F-68B40CA7B792}"/>
              </a:ext>
            </a:extLst>
          </p:cNvPr>
          <p:cNvSpPr>
            <a:spLocks/>
          </p:cNvSpPr>
          <p:nvPr/>
        </p:nvSpPr>
        <p:spPr bwMode="auto">
          <a:xfrm flipH="1">
            <a:off x="628650" y="6432550"/>
            <a:ext cx="16073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3" name="Google Shape;959;p26">
            <a:extLst>
              <a:ext uri="{FF2B5EF4-FFF2-40B4-BE49-F238E27FC236}">
                <a16:creationId xmlns:a16="http://schemas.microsoft.com/office/drawing/2014/main" id="{271F91D4-6919-4AD8-87D4-75DBB011C8E3}"/>
              </a:ext>
            </a:extLst>
          </p:cNvPr>
          <p:cNvSpPr>
            <a:spLocks/>
          </p:cNvSpPr>
          <p:nvPr/>
        </p:nvSpPr>
        <p:spPr bwMode="auto">
          <a:xfrm flipH="1">
            <a:off x="1657350" y="6132514"/>
            <a:ext cx="16073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4" name="Google Shape;960;p26">
            <a:extLst>
              <a:ext uri="{FF2B5EF4-FFF2-40B4-BE49-F238E27FC236}">
                <a16:creationId xmlns:a16="http://schemas.microsoft.com/office/drawing/2014/main" id="{1FDA0B26-E482-4C1D-8688-1563365C70D2}"/>
              </a:ext>
            </a:extLst>
          </p:cNvPr>
          <p:cNvSpPr>
            <a:spLocks/>
          </p:cNvSpPr>
          <p:nvPr/>
        </p:nvSpPr>
        <p:spPr bwMode="auto">
          <a:xfrm flipH="1">
            <a:off x="384573" y="388938"/>
            <a:ext cx="248840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5" name="Google Shape;961;p26">
            <a:extLst>
              <a:ext uri="{FF2B5EF4-FFF2-40B4-BE49-F238E27FC236}">
                <a16:creationId xmlns:a16="http://schemas.microsoft.com/office/drawing/2014/main" id="{238A60B6-0F1D-4085-BFD5-4003D9874559}"/>
              </a:ext>
            </a:extLst>
          </p:cNvPr>
          <p:cNvSpPr>
            <a:spLocks/>
          </p:cNvSpPr>
          <p:nvPr/>
        </p:nvSpPr>
        <p:spPr bwMode="auto">
          <a:xfrm flipH="1">
            <a:off x="8772525" y="6132514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938" name="Google Shape;938;p26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826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63;p27">
            <a:extLst>
              <a:ext uri="{FF2B5EF4-FFF2-40B4-BE49-F238E27FC236}">
                <a16:creationId xmlns:a16="http://schemas.microsoft.com/office/drawing/2014/main" id="{28CE688F-7D39-4984-AE09-2C3416F560EE}"/>
              </a:ext>
            </a:extLst>
          </p:cNvPr>
          <p:cNvGrpSpPr>
            <a:grpSpLocks/>
          </p:cNvGrpSpPr>
          <p:nvPr/>
        </p:nvGrpSpPr>
        <p:grpSpPr bwMode="auto">
          <a:xfrm>
            <a:off x="7842648" y="719138"/>
            <a:ext cx="859631" cy="1174750"/>
            <a:chOff x="918850" y="1629150"/>
            <a:chExt cx="442250" cy="453124"/>
          </a:xfrm>
        </p:grpSpPr>
        <p:sp>
          <p:nvSpPr>
            <p:cNvPr id="3" name="Google Shape;964;p27">
              <a:extLst>
                <a:ext uri="{FF2B5EF4-FFF2-40B4-BE49-F238E27FC236}">
                  <a16:creationId xmlns:a16="http://schemas.microsoft.com/office/drawing/2014/main" id="{A2A976A6-50D3-46CE-AED2-7E2AE98FE806}"/>
                </a:ext>
              </a:extLst>
            </p:cNvPr>
            <p:cNvSpPr/>
            <p:nvPr/>
          </p:nvSpPr>
          <p:spPr>
            <a:xfrm>
              <a:off x="1016243" y="1741819"/>
              <a:ext cx="267065" cy="245544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" name="Google Shape;965;p27">
              <a:extLst>
                <a:ext uri="{FF2B5EF4-FFF2-40B4-BE49-F238E27FC236}">
                  <a16:creationId xmlns:a16="http://schemas.microsoft.com/office/drawing/2014/main" id="{C5BC3414-5B33-4E41-AB5A-CB76A77F9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5" name="Google Shape;966;p27">
              <a:extLst>
                <a:ext uri="{FF2B5EF4-FFF2-40B4-BE49-F238E27FC236}">
                  <a16:creationId xmlns:a16="http://schemas.microsoft.com/office/drawing/2014/main" id="{147BF69B-6A65-4456-BF39-D633C6914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6" name="Google Shape;967;p27">
              <a:extLst>
                <a:ext uri="{FF2B5EF4-FFF2-40B4-BE49-F238E27FC236}">
                  <a16:creationId xmlns:a16="http://schemas.microsoft.com/office/drawing/2014/main" id="{516F8DC8-32D0-4AC3-9D96-B1ACAB352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7" name="Google Shape;968;p27">
              <a:extLst>
                <a:ext uri="{FF2B5EF4-FFF2-40B4-BE49-F238E27FC236}">
                  <a16:creationId xmlns:a16="http://schemas.microsoft.com/office/drawing/2014/main" id="{CB22D386-5A47-4106-B1CA-88E94BD27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8" name="Google Shape;969;p27">
              <a:extLst>
                <a:ext uri="{FF2B5EF4-FFF2-40B4-BE49-F238E27FC236}">
                  <a16:creationId xmlns:a16="http://schemas.microsoft.com/office/drawing/2014/main" id="{F940B547-1ECD-49B3-BE32-71D2C340B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9" name="Google Shape;970;p27">
              <a:extLst>
                <a:ext uri="{FF2B5EF4-FFF2-40B4-BE49-F238E27FC236}">
                  <a16:creationId xmlns:a16="http://schemas.microsoft.com/office/drawing/2014/main" id="{DB583BBB-2260-4CCC-92CA-6AF4C7704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0" name="Google Shape;971;p27">
              <a:extLst>
                <a:ext uri="{FF2B5EF4-FFF2-40B4-BE49-F238E27FC236}">
                  <a16:creationId xmlns:a16="http://schemas.microsoft.com/office/drawing/2014/main" id="{7AA924F4-6AC4-48BF-84DA-97BE60566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972;p27">
              <a:extLst>
                <a:ext uri="{FF2B5EF4-FFF2-40B4-BE49-F238E27FC236}">
                  <a16:creationId xmlns:a16="http://schemas.microsoft.com/office/drawing/2014/main" id="{215A95D2-84BD-46CC-86E9-6A67A9B4C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2" name="Google Shape;973;p27">
              <a:extLst>
                <a:ext uri="{FF2B5EF4-FFF2-40B4-BE49-F238E27FC236}">
                  <a16:creationId xmlns:a16="http://schemas.microsoft.com/office/drawing/2014/main" id="{ADDCE504-CEAD-4A83-93A3-D24FC830A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974;p27">
              <a:extLst>
                <a:ext uri="{FF2B5EF4-FFF2-40B4-BE49-F238E27FC236}">
                  <a16:creationId xmlns:a16="http://schemas.microsoft.com/office/drawing/2014/main" id="{99DE1AF8-68B9-456A-9482-3997C62BE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975;p27">
              <a:extLst>
                <a:ext uri="{FF2B5EF4-FFF2-40B4-BE49-F238E27FC236}">
                  <a16:creationId xmlns:a16="http://schemas.microsoft.com/office/drawing/2014/main" id="{10F8D2CB-FEB0-4AD2-9B95-1E308538A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5" name="Google Shape;976;p27">
            <a:extLst>
              <a:ext uri="{FF2B5EF4-FFF2-40B4-BE49-F238E27FC236}">
                <a16:creationId xmlns:a16="http://schemas.microsoft.com/office/drawing/2014/main" id="{65459EED-8A29-4B03-A49C-03AB0A0191C2}"/>
              </a:ext>
            </a:extLst>
          </p:cNvPr>
          <p:cNvSpPr>
            <a:spLocks/>
          </p:cNvSpPr>
          <p:nvPr/>
        </p:nvSpPr>
        <p:spPr bwMode="auto">
          <a:xfrm>
            <a:off x="8195073" y="306389"/>
            <a:ext cx="159544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6" name="Google Shape;977;p27">
            <a:extLst>
              <a:ext uri="{FF2B5EF4-FFF2-40B4-BE49-F238E27FC236}">
                <a16:creationId xmlns:a16="http://schemas.microsoft.com/office/drawing/2014/main" id="{B6D0EA26-8549-49FB-A60F-865D4049A3A1}"/>
              </a:ext>
            </a:extLst>
          </p:cNvPr>
          <p:cNvSpPr>
            <a:spLocks/>
          </p:cNvSpPr>
          <p:nvPr/>
        </p:nvSpPr>
        <p:spPr bwMode="auto">
          <a:xfrm rot="2209237">
            <a:off x="8772525" y="762001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7" name="Google Shape;978;p27">
            <a:extLst>
              <a:ext uri="{FF2B5EF4-FFF2-40B4-BE49-F238E27FC236}">
                <a16:creationId xmlns:a16="http://schemas.microsoft.com/office/drawing/2014/main" id="{64A209D0-0545-479F-B614-7D4AFDFACD1A}"/>
              </a:ext>
            </a:extLst>
          </p:cNvPr>
          <p:cNvSpPr>
            <a:spLocks/>
          </p:cNvSpPr>
          <p:nvPr/>
        </p:nvSpPr>
        <p:spPr bwMode="auto">
          <a:xfrm rot="2209237">
            <a:off x="7500938" y="1400175"/>
            <a:ext cx="16073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8" name="Google Shape;979;p27">
            <a:extLst>
              <a:ext uri="{FF2B5EF4-FFF2-40B4-BE49-F238E27FC236}">
                <a16:creationId xmlns:a16="http://schemas.microsoft.com/office/drawing/2014/main" id="{1291DA99-E7D3-4393-8361-1EEE848CD14E}"/>
              </a:ext>
            </a:extLst>
          </p:cNvPr>
          <p:cNvSpPr/>
          <p:nvPr/>
        </p:nvSpPr>
        <p:spPr>
          <a:xfrm>
            <a:off x="7535467" y="588963"/>
            <a:ext cx="269081" cy="26035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9" name="Google Shape;980;p27">
            <a:extLst>
              <a:ext uri="{FF2B5EF4-FFF2-40B4-BE49-F238E27FC236}">
                <a16:creationId xmlns:a16="http://schemas.microsoft.com/office/drawing/2014/main" id="{CFDBFC1A-B52B-4917-8FCA-C81BFE9CED32}"/>
              </a:ext>
            </a:extLst>
          </p:cNvPr>
          <p:cNvSpPr/>
          <p:nvPr/>
        </p:nvSpPr>
        <p:spPr>
          <a:xfrm rot="10800000" flipH="1">
            <a:off x="-4762" y="5414963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0" name="Google Shape;981;p27">
            <a:extLst>
              <a:ext uri="{FF2B5EF4-FFF2-40B4-BE49-F238E27FC236}">
                <a16:creationId xmlns:a16="http://schemas.microsoft.com/office/drawing/2014/main" id="{B7536928-4AEC-437E-BC46-CF15CC2CA81F}"/>
              </a:ext>
            </a:extLst>
          </p:cNvPr>
          <p:cNvSpPr>
            <a:spLocks/>
          </p:cNvSpPr>
          <p:nvPr/>
        </p:nvSpPr>
        <p:spPr bwMode="auto">
          <a:xfrm flipH="1">
            <a:off x="384573" y="5086351"/>
            <a:ext cx="248840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1" name="Google Shape;982;p27">
            <a:extLst>
              <a:ext uri="{FF2B5EF4-FFF2-40B4-BE49-F238E27FC236}">
                <a16:creationId xmlns:a16="http://schemas.microsoft.com/office/drawing/2014/main" id="{008E7846-E42E-49B6-8A69-E8CA9C40AAE6}"/>
              </a:ext>
            </a:extLst>
          </p:cNvPr>
          <p:cNvSpPr>
            <a:spLocks/>
          </p:cNvSpPr>
          <p:nvPr/>
        </p:nvSpPr>
        <p:spPr bwMode="auto">
          <a:xfrm flipH="1">
            <a:off x="628650" y="6432550"/>
            <a:ext cx="16073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2" name="Google Shape;983;p27">
            <a:extLst>
              <a:ext uri="{FF2B5EF4-FFF2-40B4-BE49-F238E27FC236}">
                <a16:creationId xmlns:a16="http://schemas.microsoft.com/office/drawing/2014/main" id="{D0FD8BD2-D81F-4850-A239-78EA72CE934A}"/>
              </a:ext>
            </a:extLst>
          </p:cNvPr>
          <p:cNvSpPr>
            <a:spLocks/>
          </p:cNvSpPr>
          <p:nvPr/>
        </p:nvSpPr>
        <p:spPr bwMode="auto">
          <a:xfrm flipH="1">
            <a:off x="1657350" y="6132514"/>
            <a:ext cx="16073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3" name="Google Shape;984;p27">
            <a:extLst>
              <a:ext uri="{FF2B5EF4-FFF2-40B4-BE49-F238E27FC236}">
                <a16:creationId xmlns:a16="http://schemas.microsoft.com/office/drawing/2014/main" id="{1D18216B-AB77-4B57-BD72-D4FE57765BE9}"/>
              </a:ext>
            </a:extLst>
          </p:cNvPr>
          <p:cNvSpPr>
            <a:spLocks/>
          </p:cNvSpPr>
          <p:nvPr/>
        </p:nvSpPr>
        <p:spPr bwMode="auto">
          <a:xfrm flipH="1">
            <a:off x="384573" y="388938"/>
            <a:ext cx="248840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4" name="Google Shape;985;p27">
            <a:extLst>
              <a:ext uri="{FF2B5EF4-FFF2-40B4-BE49-F238E27FC236}">
                <a16:creationId xmlns:a16="http://schemas.microsoft.com/office/drawing/2014/main" id="{4D6F211C-9CD8-4800-85D2-805CC4108898}"/>
              </a:ext>
            </a:extLst>
          </p:cNvPr>
          <p:cNvSpPr>
            <a:spLocks/>
          </p:cNvSpPr>
          <p:nvPr/>
        </p:nvSpPr>
        <p:spPr bwMode="auto">
          <a:xfrm flipH="1">
            <a:off x="8772525" y="6132514"/>
            <a:ext cx="16192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027313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87;p28">
            <a:extLst>
              <a:ext uri="{FF2B5EF4-FFF2-40B4-BE49-F238E27FC236}">
                <a16:creationId xmlns:a16="http://schemas.microsoft.com/office/drawing/2014/main" id="{9B6F7C15-E276-45AB-B46D-D1F364200FE8}"/>
              </a:ext>
            </a:extLst>
          </p:cNvPr>
          <p:cNvSpPr/>
          <p:nvPr/>
        </p:nvSpPr>
        <p:spPr>
          <a:xfrm>
            <a:off x="8448675" y="1606550"/>
            <a:ext cx="395288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" name="Google Shape;988;p28">
            <a:extLst>
              <a:ext uri="{FF2B5EF4-FFF2-40B4-BE49-F238E27FC236}">
                <a16:creationId xmlns:a16="http://schemas.microsoft.com/office/drawing/2014/main" id="{BDCE3658-431F-4E7A-952A-1EE60C241760}"/>
              </a:ext>
            </a:extLst>
          </p:cNvPr>
          <p:cNvSpPr/>
          <p:nvPr/>
        </p:nvSpPr>
        <p:spPr>
          <a:xfrm>
            <a:off x="2530079" y="725488"/>
            <a:ext cx="250031" cy="32385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" name="Google Shape;989;p28">
            <a:extLst>
              <a:ext uri="{FF2B5EF4-FFF2-40B4-BE49-F238E27FC236}">
                <a16:creationId xmlns:a16="http://schemas.microsoft.com/office/drawing/2014/main" id="{DC79675C-8889-43D4-AC3F-582C73E17054}"/>
              </a:ext>
            </a:extLst>
          </p:cNvPr>
          <p:cNvSpPr/>
          <p:nvPr/>
        </p:nvSpPr>
        <p:spPr>
          <a:xfrm>
            <a:off x="225028" y="309563"/>
            <a:ext cx="394097" cy="457200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5" name="Google Shape;990;p28">
            <a:extLst>
              <a:ext uri="{FF2B5EF4-FFF2-40B4-BE49-F238E27FC236}">
                <a16:creationId xmlns:a16="http://schemas.microsoft.com/office/drawing/2014/main" id="{D3C638B4-6C81-4590-8243-BD21E0FA8A59}"/>
              </a:ext>
            </a:extLst>
          </p:cNvPr>
          <p:cNvSpPr/>
          <p:nvPr/>
        </p:nvSpPr>
        <p:spPr>
          <a:xfrm>
            <a:off x="0" y="1893889"/>
            <a:ext cx="477441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6" name="Google Shape;991;p28">
            <a:extLst>
              <a:ext uri="{FF2B5EF4-FFF2-40B4-BE49-F238E27FC236}">
                <a16:creationId xmlns:a16="http://schemas.microsoft.com/office/drawing/2014/main" id="{710DCD7A-8F50-47E9-AB23-0F3E434B776A}"/>
              </a:ext>
            </a:extLst>
          </p:cNvPr>
          <p:cNvSpPr/>
          <p:nvPr/>
        </p:nvSpPr>
        <p:spPr>
          <a:xfrm rot="10800000">
            <a:off x="5687616" y="0"/>
            <a:ext cx="1509713" cy="64928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7" name="Google Shape;992;p28">
            <a:extLst>
              <a:ext uri="{FF2B5EF4-FFF2-40B4-BE49-F238E27FC236}">
                <a16:creationId xmlns:a16="http://schemas.microsoft.com/office/drawing/2014/main" id="{18264CA6-3454-4A48-8DED-039F13E72673}"/>
              </a:ext>
            </a:extLst>
          </p:cNvPr>
          <p:cNvGrpSpPr>
            <a:grpSpLocks/>
          </p:cNvGrpSpPr>
          <p:nvPr/>
        </p:nvGrpSpPr>
        <p:grpSpPr bwMode="auto">
          <a:xfrm>
            <a:off x="184548" y="5424488"/>
            <a:ext cx="582215" cy="1244600"/>
            <a:chOff x="304350" y="3911000"/>
            <a:chExt cx="581394" cy="933655"/>
          </a:xfrm>
        </p:grpSpPr>
        <p:sp>
          <p:nvSpPr>
            <p:cNvPr id="8" name="Google Shape;993;p28">
              <a:extLst>
                <a:ext uri="{FF2B5EF4-FFF2-40B4-BE49-F238E27FC236}">
                  <a16:creationId xmlns:a16="http://schemas.microsoft.com/office/drawing/2014/main" id="{E8674A0B-F422-4CEE-9258-DD4516F7C402}"/>
                </a:ext>
              </a:extLst>
            </p:cNvPr>
            <p:cNvSpPr/>
            <p:nvPr/>
          </p:nvSpPr>
          <p:spPr>
            <a:xfrm>
              <a:off x="317428" y="4003889"/>
              <a:ext cx="91549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9" name="Google Shape;994;p28">
              <a:extLst>
                <a:ext uri="{FF2B5EF4-FFF2-40B4-BE49-F238E27FC236}">
                  <a16:creationId xmlns:a16="http://schemas.microsoft.com/office/drawing/2014/main" id="{CC3F6372-019F-4A5A-960B-C649031011C3}"/>
                </a:ext>
              </a:extLst>
            </p:cNvPr>
            <p:cNvSpPr/>
            <p:nvPr/>
          </p:nvSpPr>
          <p:spPr>
            <a:xfrm>
              <a:off x="441078" y="4041998"/>
              <a:ext cx="96305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0" name="Google Shape;995;p28">
              <a:extLst>
                <a:ext uri="{FF2B5EF4-FFF2-40B4-BE49-F238E27FC236}">
                  <a16:creationId xmlns:a16="http://schemas.microsoft.com/office/drawing/2014/main" id="{668F84B1-B988-4E45-AF13-E0EBA3D1F79C}"/>
                </a:ext>
              </a:extLst>
            </p:cNvPr>
            <p:cNvSpPr/>
            <p:nvPr/>
          </p:nvSpPr>
          <p:spPr>
            <a:xfrm>
              <a:off x="304350" y="4190858"/>
              <a:ext cx="143862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1" name="Google Shape;996;p28">
              <a:extLst>
                <a:ext uri="{FF2B5EF4-FFF2-40B4-BE49-F238E27FC236}">
                  <a16:creationId xmlns:a16="http://schemas.microsoft.com/office/drawing/2014/main" id="{712A0C3E-B722-4894-AE28-0C489728D933}"/>
                </a:ext>
              </a:extLst>
            </p:cNvPr>
            <p:cNvSpPr/>
            <p:nvPr/>
          </p:nvSpPr>
          <p:spPr>
            <a:xfrm>
              <a:off x="507659" y="4205149"/>
              <a:ext cx="111761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2" name="Google Shape;997;p28">
              <a:extLst>
                <a:ext uri="{FF2B5EF4-FFF2-40B4-BE49-F238E27FC236}">
                  <a16:creationId xmlns:a16="http://schemas.microsoft.com/office/drawing/2014/main" id="{D6E476B5-1867-44AB-9C36-EDA9E19B594D}"/>
                </a:ext>
              </a:extLst>
            </p:cNvPr>
            <p:cNvSpPr/>
            <p:nvPr/>
          </p:nvSpPr>
          <p:spPr>
            <a:xfrm>
              <a:off x="317428" y="4392118"/>
              <a:ext cx="234223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3" name="Google Shape;998;p28">
              <a:extLst>
                <a:ext uri="{FF2B5EF4-FFF2-40B4-BE49-F238E27FC236}">
                  <a16:creationId xmlns:a16="http://schemas.microsoft.com/office/drawing/2014/main" id="{B9F4853D-8198-4510-9CC0-B41B2FAF56B7}"/>
                </a:ext>
              </a:extLst>
            </p:cNvPr>
            <p:cNvSpPr/>
            <p:nvPr/>
          </p:nvSpPr>
          <p:spPr>
            <a:xfrm>
              <a:off x="608720" y="4336146"/>
              <a:ext cx="115327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4" name="Google Shape;999;p28">
              <a:extLst>
                <a:ext uri="{FF2B5EF4-FFF2-40B4-BE49-F238E27FC236}">
                  <a16:creationId xmlns:a16="http://schemas.microsoft.com/office/drawing/2014/main" id="{79A3619E-B9E0-48B4-8C6F-DAB1D77B8010}"/>
                </a:ext>
              </a:extLst>
            </p:cNvPr>
            <p:cNvSpPr/>
            <p:nvPr/>
          </p:nvSpPr>
          <p:spPr>
            <a:xfrm>
              <a:off x="351908" y="4538597"/>
              <a:ext cx="297236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5" name="Google Shape;1000;p28">
              <a:extLst>
                <a:ext uri="{FF2B5EF4-FFF2-40B4-BE49-F238E27FC236}">
                  <a16:creationId xmlns:a16="http://schemas.microsoft.com/office/drawing/2014/main" id="{9520F740-6FE2-4359-A7DD-76BF17384E76}"/>
                </a:ext>
              </a:extLst>
            </p:cNvPr>
            <p:cNvSpPr/>
            <p:nvPr/>
          </p:nvSpPr>
          <p:spPr>
            <a:xfrm>
              <a:off x="733559" y="4511207"/>
              <a:ext cx="128406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6" name="Google Shape;1001;p28">
              <a:extLst>
                <a:ext uri="{FF2B5EF4-FFF2-40B4-BE49-F238E27FC236}">
                  <a16:creationId xmlns:a16="http://schemas.microsoft.com/office/drawing/2014/main" id="{B64882C5-B9CA-43A2-8E0E-B5496FF8EB25}"/>
                </a:ext>
              </a:extLst>
            </p:cNvPr>
            <p:cNvSpPr/>
            <p:nvPr/>
          </p:nvSpPr>
          <p:spPr>
            <a:xfrm>
              <a:off x="436323" y="4691030"/>
              <a:ext cx="329338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7" name="Google Shape;1002;p28">
              <a:extLst>
                <a:ext uri="{FF2B5EF4-FFF2-40B4-BE49-F238E27FC236}">
                  <a16:creationId xmlns:a16="http://schemas.microsoft.com/office/drawing/2014/main" id="{0FECD789-6675-47BE-AB65-972B58758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2147483646 w 11000"/>
                <a:gd name="T1" fmla="*/ 0 h 21246"/>
                <a:gd name="T2" fmla="*/ 2147483646 w 11000"/>
                <a:gd name="T3" fmla="*/ 2147483646 h 21246"/>
                <a:gd name="T4" fmla="*/ 2147483646 w 11000"/>
                <a:gd name="T5" fmla="*/ 2147483646 h 21246"/>
                <a:gd name="T6" fmla="*/ 2147483646 w 11000"/>
                <a:gd name="T7" fmla="*/ 2147483646 h 21246"/>
                <a:gd name="T8" fmla="*/ 2147483646 w 11000"/>
                <a:gd name="T9" fmla="*/ 2147483646 h 21246"/>
                <a:gd name="T10" fmla="*/ 2147483646 w 11000"/>
                <a:gd name="T11" fmla="*/ 2147483646 h 21246"/>
                <a:gd name="T12" fmla="*/ 2147483646 w 11000"/>
                <a:gd name="T13" fmla="*/ 2147483646 h 21246"/>
                <a:gd name="T14" fmla="*/ 2147483646 w 11000"/>
                <a:gd name="T15" fmla="*/ 2147483646 h 21246"/>
                <a:gd name="T16" fmla="*/ 2147483646 w 11000"/>
                <a:gd name="T17" fmla="*/ 2147483646 h 21246"/>
                <a:gd name="T18" fmla="*/ 2147483646 w 11000"/>
                <a:gd name="T19" fmla="*/ 2147483646 h 21246"/>
                <a:gd name="T20" fmla="*/ 2147483646 w 11000"/>
                <a:gd name="T21" fmla="*/ 2147483646 h 21246"/>
                <a:gd name="T22" fmla="*/ 2147483646 w 11000"/>
                <a:gd name="T23" fmla="*/ 2147483646 h 21246"/>
                <a:gd name="T24" fmla="*/ 2147483646 w 11000"/>
                <a:gd name="T25" fmla="*/ 2147483646 h 21246"/>
                <a:gd name="T26" fmla="*/ 2147483646 w 11000"/>
                <a:gd name="T27" fmla="*/ 2147483646 h 21246"/>
                <a:gd name="T28" fmla="*/ 2147483646 w 11000"/>
                <a:gd name="T29" fmla="*/ 2147483646 h 21246"/>
                <a:gd name="T30" fmla="*/ 2147483646 w 11000"/>
                <a:gd name="T31" fmla="*/ 2147483646 h 21246"/>
                <a:gd name="T32" fmla="*/ 2147483646 w 11000"/>
                <a:gd name="T33" fmla="*/ 2147483646 h 21246"/>
                <a:gd name="T34" fmla="*/ 2147483646 w 11000"/>
                <a:gd name="T35" fmla="*/ 2147483646 h 21246"/>
                <a:gd name="T36" fmla="*/ 2147483646 w 11000"/>
                <a:gd name="T37" fmla="*/ 2147483646 h 21246"/>
                <a:gd name="T38" fmla="*/ 2147483646 w 11000"/>
                <a:gd name="T39" fmla="*/ 2147483646 h 21246"/>
                <a:gd name="T40" fmla="*/ 2147483646 w 11000"/>
                <a:gd name="T41" fmla="*/ 2147483646 h 21246"/>
                <a:gd name="T42" fmla="*/ 2147483646 w 11000"/>
                <a:gd name="T43" fmla="*/ 2147483646 h 21246"/>
                <a:gd name="T44" fmla="*/ 2147483646 w 11000"/>
                <a:gd name="T45" fmla="*/ 2147483646 h 21246"/>
                <a:gd name="T46" fmla="*/ 2147483646 w 11000"/>
                <a:gd name="T47" fmla="*/ 2147483646 h 21246"/>
                <a:gd name="T48" fmla="*/ 2147483646 w 11000"/>
                <a:gd name="T49" fmla="*/ 2147483646 h 21246"/>
                <a:gd name="T50" fmla="*/ 2147483646 w 11000"/>
                <a:gd name="T51" fmla="*/ 2147483646 h 21246"/>
                <a:gd name="T52" fmla="*/ 2147483646 w 11000"/>
                <a:gd name="T53" fmla="*/ 2147483646 h 21246"/>
                <a:gd name="T54" fmla="*/ 2147483646 w 11000"/>
                <a:gd name="T55" fmla="*/ 2147483646 h 21246"/>
                <a:gd name="T56" fmla="*/ 2147483646 w 11000"/>
                <a:gd name="T57" fmla="*/ 2147483646 h 21246"/>
                <a:gd name="T58" fmla="*/ 2147483646 w 11000"/>
                <a:gd name="T59" fmla="*/ 2147483646 h 21246"/>
                <a:gd name="T60" fmla="*/ 2147483646 w 11000"/>
                <a:gd name="T61" fmla="*/ 2147483646 h 21246"/>
                <a:gd name="T62" fmla="*/ 214748364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18" name="Google Shape;1003;p28">
            <a:extLst>
              <a:ext uri="{FF2B5EF4-FFF2-40B4-BE49-F238E27FC236}">
                <a16:creationId xmlns:a16="http://schemas.microsoft.com/office/drawing/2014/main" id="{B9EB1E62-4105-4DF0-BB85-3FE65A655457}"/>
              </a:ext>
            </a:extLst>
          </p:cNvPr>
          <p:cNvGrpSpPr>
            <a:grpSpLocks/>
          </p:cNvGrpSpPr>
          <p:nvPr/>
        </p:nvGrpSpPr>
        <p:grpSpPr bwMode="auto">
          <a:xfrm>
            <a:off x="8424862" y="6132514"/>
            <a:ext cx="442913" cy="604837"/>
            <a:chOff x="918850" y="1629150"/>
            <a:chExt cx="442250" cy="453124"/>
          </a:xfrm>
        </p:grpSpPr>
        <p:sp>
          <p:nvSpPr>
            <p:cNvPr id="19" name="Google Shape;1004;p28">
              <a:extLst>
                <a:ext uri="{FF2B5EF4-FFF2-40B4-BE49-F238E27FC236}">
                  <a16:creationId xmlns:a16="http://schemas.microsoft.com/office/drawing/2014/main" id="{23CA8D59-B617-43A4-93E2-A24CFCA0FEB7}"/>
                </a:ext>
              </a:extLst>
            </p:cNvPr>
            <p:cNvSpPr/>
            <p:nvPr/>
          </p:nvSpPr>
          <p:spPr>
            <a:xfrm>
              <a:off x="1015147" y="1742133"/>
              <a:ext cx="268679" cy="244996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0" name="Google Shape;1005;p28">
              <a:extLst>
                <a:ext uri="{FF2B5EF4-FFF2-40B4-BE49-F238E27FC236}">
                  <a16:creationId xmlns:a16="http://schemas.microsoft.com/office/drawing/2014/main" id="{A60F8C26-059F-4B7C-AE11-23369404F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680" y="1729347"/>
              <a:ext cx="282406" cy="275153"/>
            </a:xfrm>
            <a:custGeom>
              <a:avLst/>
              <a:gdLst>
                <a:gd name="T0" fmla="*/ 2147483646 w 8839"/>
                <a:gd name="T1" fmla="*/ 2147483646 h 8612"/>
                <a:gd name="T2" fmla="*/ 2147483646 w 8839"/>
                <a:gd name="T3" fmla="*/ 2147483646 h 8612"/>
                <a:gd name="T4" fmla="*/ 2147483646 w 8839"/>
                <a:gd name="T5" fmla="*/ 2147483646 h 8612"/>
                <a:gd name="T6" fmla="*/ 2147483646 w 8839"/>
                <a:gd name="T7" fmla="*/ 2147483646 h 8612"/>
                <a:gd name="T8" fmla="*/ 2147483646 w 8839"/>
                <a:gd name="T9" fmla="*/ 2147483646 h 8612"/>
                <a:gd name="T10" fmla="*/ 2147483646 w 8839"/>
                <a:gd name="T11" fmla="*/ 2147483646 h 8612"/>
                <a:gd name="T12" fmla="*/ 2147483646 w 8839"/>
                <a:gd name="T13" fmla="*/ 2147483646 h 8612"/>
                <a:gd name="T14" fmla="*/ 2147483646 w 8839"/>
                <a:gd name="T15" fmla="*/ 2147483646 h 8612"/>
                <a:gd name="T16" fmla="*/ 2147483646 w 8839"/>
                <a:gd name="T17" fmla="*/ 2147483646 h 8612"/>
                <a:gd name="T18" fmla="*/ 2147483646 w 8839"/>
                <a:gd name="T19" fmla="*/ 2147483646 h 8612"/>
                <a:gd name="T20" fmla="*/ 2147483646 w 8839"/>
                <a:gd name="T21" fmla="*/ 2147483646 h 8612"/>
                <a:gd name="T22" fmla="*/ 2147483646 w 8839"/>
                <a:gd name="T23" fmla="*/ 2147483646 h 8612"/>
                <a:gd name="T24" fmla="*/ 2147483646 w 8839"/>
                <a:gd name="T25" fmla="*/ 2147483646 h 8612"/>
                <a:gd name="T26" fmla="*/ 2147483646 w 8839"/>
                <a:gd name="T27" fmla="*/ 2147483646 h 8612"/>
                <a:gd name="T28" fmla="*/ 2147483646 w 8839"/>
                <a:gd name="T29" fmla="*/ 2147483646 h 8612"/>
                <a:gd name="T30" fmla="*/ 2147483646 w 8839"/>
                <a:gd name="T31" fmla="*/ 2147483646 h 8612"/>
                <a:gd name="T32" fmla="*/ 2147483646 w 8839"/>
                <a:gd name="T33" fmla="*/ 2147483646 h 8612"/>
                <a:gd name="T34" fmla="*/ 2147483646 w 8839"/>
                <a:gd name="T35" fmla="*/ 2147483646 h 8612"/>
                <a:gd name="T36" fmla="*/ 2147483646 w 8839"/>
                <a:gd name="T37" fmla="*/ 2147483646 h 8612"/>
                <a:gd name="T38" fmla="*/ 2147483646 w 8839"/>
                <a:gd name="T39" fmla="*/ 2147483646 h 8612"/>
                <a:gd name="T40" fmla="*/ 2147483646 w 8839"/>
                <a:gd name="T41" fmla="*/ 2147483646 h 8612"/>
                <a:gd name="T42" fmla="*/ 2147483646 w 8839"/>
                <a:gd name="T43" fmla="*/ 2147483646 h 8612"/>
                <a:gd name="T44" fmla="*/ 2147483646 w 8839"/>
                <a:gd name="T45" fmla="*/ 2147483646 h 8612"/>
                <a:gd name="T46" fmla="*/ 2147483646 w 8839"/>
                <a:gd name="T47" fmla="*/ 2147483646 h 8612"/>
                <a:gd name="T48" fmla="*/ 2147483646 w 8839"/>
                <a:gd name="T49" fmla="*/ 2147483646 h 8612"/>
                <a:gd name="T50" fmla="*/ 2147483646 w 8839"/>
                <a:gd name="T51" fmla="*/ 2147483646 h 8612"/>
                <a:gd name="T52" fmla="*/ 2147483646 w 8839"/>
                <a:gd name="T53" fmla="*/ 2147483646 h 8612"/>
                <a:gd name="T54" fmla="*/ 2147483646 w 8839"/>
                <a:gd name="T55" fmla="*/ 2147483646 h 8612"/>
                <a:gd name="T56" fmla="*/ 2147483646 w 8839"/>
                <a:gd name="T57" fmla="*/ 2147483646 h 8612"/>
                <a:gd name="T58" fmla="*/ 2147483646 w 8839"/>
                <a:gd name="T59" fmla="*/ 2147483646 h 8612"/>
                <a:gd name="T60" fmla="*/ 2147483646 w 8839"/>
                <a:gd name="T61" fmla="*/ 2147483646 h 8612"/>
                <a:gd name="T62" fmla="*/ 2147483646 w 8839"/>
                <a:gd name="T63" fmla="*/ 2147483646 h 8612"/>
                <a:gd name="T64" fmla="*/ 2147483646 w 8839"/>
                <a:gd name="T65" fmla="*/ 2147483646 h 86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1" name="Google Shape;1006;p28">
              <a:extLst>
                <a:ext uri="{FF2B5EF4-FFF2-40B4-BE49-F238E27FC236}">
                  <a16:creationId xmlns:a16="http://schemas.microsoft.com/office/drawing/2014/main" id="{0E337FBB-3DD7-4C41-9248-FB721125F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678" y="1629150"/>
              <a:ext cx="11694" cy="53037"/>
            </a:xfrm>
            <a:custGeom>
              <a:avLst/>
              <a:gdLst>
                <a:gd name="T0" fmla="*/ 2147483646 w 366"/>
                <a:gd name="T1" fmla="*/ 0 h 1660"/>
                <a:gd name="T2" fmla="*/ 2147483646 w 366"/>
                <a:gd name="T3" fmla="*/ 2147483646 h 1660"/>
                <a:gd name="T4" fmla="*/ 2147483646 w 366"/>
                <a:gd name="T5" fmla="*/ 2147483646 h 1660"/>
                <a:gd name="T6" fmla="*/ 2147483646 w 366"/>
                <a:gd name="T7" fmla="*/ 2147483646 h 1660"/>
                <a:gd name="T8" fmla="*/ 2147483646 w 366"/>
                <a:gd name="T9" fmla="*/ 2147483646 h 1660"/>
                <a:gd name="T10" fmla="*/ 2147483646 w 366"/>
                <a:gd name="T11" fmla="*/ 2147483646 h 1660"/>
                <a:gd name="T12" fmla="*/ 2147483646 w 366"/>
                <a:gd name="T13" fmla="*/ 0 h 16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2" name="Google Shape;1007;p28">
              <a:extLst>
                <a:ext uri="{FF2B5EF4-FFF2-40B4-BE49-F238E27FC236}">
                  <a16:creationId xmlns:a16="http://schemas.microsoft.com/office/drawing/2014/main" id="{7C5ED093-4DC2-4EF8-AF14-6891482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317" y="1682188"/>
              <a:ext cx="31151" cy="46296"/>
            </a:xfrm>
            <a:custGeom>
              <a:avLst/>
              <a:gdLst>
                <a:gd name="T0" fmla="*/ 2147483646 w 975"/>
                <a:gd name="T1" fmla="*/ 0 h 1449"/>
                <a:gd name="T2" fmla="*/ 2147483646 w 975"/>
                <a:gd name="T3" fmla="*/ 2147483646 h 1449"/>
                <a:gd name="T4" fmla="*/ 2147483646 w 975"/>
                <a:gd name="T5" fmla="*/ 2147483646 h 1449"/>
                <a:gd name="T6" fmla="*/ 2147483646 w 975"/>
                <a:gd name="T7" fmla="*/ 2147483646 h 1449"/>
                <a:gd name="T8" fmla="*/ 2147483646 w 975"/>
                <a:gd name="T9" fmla="*/ 2147483646 h 1449"/>
                <a:gd name="T10" fmla="*/ 2147483646 w 975"/>
                <a:gd name="T11" fmla="*/ 2147483646 h 1449"/>
                <a:gd name="T12" fmla="*/ 2147483646 w 975"/>
                <a:gd name="T13" fmla="*/ 2147483646 h 1449"/>
                <a:gd name="T14" fmla="*/ 2147483646 w 975"/>
                <a:gd name="T15" fmla="*/ 0 h 14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3" name="Google Shape;1008;p28">
              <a:extLst>
                <a:ext uri="{FF2B5EF4-FFF2-40B4-BE49-F238E27FC236}">
                  <a16:creationId xmlns:a16="http://schemas.microsoft.com/office/drawing/2014/main" id="{78726357-4737-44A8-9F10-1AB146417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638" y="1782322"/>
              <a:ext cx="52462" cy="28084"/>
            </a:xfrm>
            <a:custGeom>
              <a:avLst/>
              <a:gdLst>
                <a:gd name="T0" fmla="*/ 2147483646 w 1642"/>
                <a:gd name="T1" fmla="*/ 0 h 879"/>
                <a:gd name="T2" fmla="*/ 2147483646 w 1642"/>
                <a:gd name="T3" fmla="*/ 2147483646 h 879"/>
                <a:gd name="T4" fmla="*/ 2147483646 w 1642"/>
                <a:gd name="T5" fmla="*/ 2147483646 h 879"/>
                <a:gd name="T6" fmla="*/ 0 w 1642"/>
                <a:gd name="T7" fmla="*/ 2147483646 h 879"/>
                <a:gd name="T8" fmla="*/ 2147483646 w 1642"/>
                <a:gd name="T9" fmla="*/ 2147483646 h 879"/>
                <a:gd name="T10" fmla="*/ 2147483646 w 1642"/>
                <a:gd name="T11" fmla="*/ 2147483646 h 879"/>
                <a:gd name="T12" fmla="*/ 2147483646 w 1642"/>
                <a:gd name="T13" fmla="*/ 2147483646 h 879"/>
                <a:gd name="T14" fmla="*/ 2147483646 w 1642"/>
                <a:gd name="T15" fmla="*/ 2147483646 h 879"/>
                <a:gd name="T16" fmla="*/ 2147483646 w 1642"/>
                <a:gd name="T17" fmla="*/ 2147483646 h 879"/>
                <a:gd name="T18" fmla="*/ 2147483646 w 1642"/>
                <a:gd name="T19" fmla="*/ 0 h 8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4" name="Google Shape;1009;p28">
              <a:extLst>
                <a:ext uri="{FF2B5EF4-FFF2-40B4-BE49-F238E27FC236}">
                  <a16:creationId xmlns:a16="http://schemas.microsoft.com/office/drawing/2014/main" id="{36449D14-9FF8-4DA4-8856-A881B6DAB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7711" y="1901817"/>
              <a:ext cx="51056" cy="23004"/>
            </a:xfrm>
            <a:custGeom>
              <a:avLst/>
              <a:gdLst>
                <a:gd name="T0" fmla="*/ 2147483646 w 1598"/>
                <a:gd name="T1" fmla="*/ 2147483646 h 720"/>
                <a:gd name="T2" fmla="*/ 2147483646 w 1598"/>
                <a:gd name="T3" fmla="*/ 2147483646 h 720"/>
                <a:gd name="T4" fmla="*/ 2147483646 w 1598"/>
                <a:gd name="T5" fmla="*/ 2147483646 h 720"/>
                <a:gd name="T6" fmla="*/ 2147483646 w 1598"/>
                <a:gd name="T7" fmla="*/ 2147483646 h 720"/>
                <a:gd name="T8" fmla="*/ 2147483646 w 1598"/>
                <a:gd name="T9" fmla="*/ 2147483646 h 720"/>
                <a:gd name="T10" fmla="*/ 2147483646 w 1598"/>
                <a:gd name="T11" fmla="*/ 2147483646 h 720"/>
                <a:gd name="T12" fmla="*/ 2147483646 w 1598"/>
                <a:gd name="T13" fmla="*/ 2147483646 h 720"/>
                <a:gd name="T14" fmla="*/ 2147483646 w 1598"/>
                <a:gd name="T15" fmla="*/ 2147483646 h 720"/>
                <a:gd name="T16" fmla="*/ 2147483646 w 1598"/>
                <a:gd name="T17" fmla="*/ 2147483646 h 720"/>
                <a:gd name="T18" fmla="*/ 2147483646 w 1598"/>
                <a:gd name="T19" fmla="*/ 2147483646 h 720"/>
                <a:gd name="T20" fmla="*/ 2147483646 w 1598"/>
                <a:gd name="T21" fmla="*/ 2147483646 h 720"/>
                <a:gd name="T22" fmla="*/ 2147483646 w 1598"/>
                <a:gd name="T23" fmla="*/ 2147483646 h 7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1010;p28">
              <a:extLst>
                <a:ext uri="{FF2B5EF4-FFF2-40B4-BE49-F238E27FC236}">
                  <a16:creationId xmlns:a16="http://schemas.microsoft.com/office/drawing/2014/main" id="{AEC2F4EC-BE15-4AC8-AE7F-9B3689BA1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444" y="2023454"/>
              <a:ext cx="40321" cy="45401"/>
            </a:xfrm>
            <a:custGeom>
              <a:avLst/>
              <a:gdLst>
                <a:gd name="T0" fmla="*/ 2147483646 w 1262"/>
                <a:gd name="T1" fmla="*/ 0 h 1421"/>
                <a:gd name="T2" fmla="*/ 2147483646 w 1262"/>
                <a:gd name="T3" fmla="*/ 2147483646 h 1421"/>
                <a:gd name="T4" fmla="*/ 2147483646 w 1262"/>
                <a:gd name="T5" fmla="*/ 2147483646 h 1421"/>
                <a:gd name="T6" fmla="*/ 2147483646 w 1262"/>
                <a:gd name="T7" fmla="*/ 2147483646 h 1421"/>
                <a:gd name="T8" fmla="*/ 2147483646 w 1262"/>
                <a:gd name="T9" fmla="*/ 2147483646 h 1421"/>
                <a:gd name="T10" fmla="*/ 2147483646 w 1262"/>
                <a:gd name="T11" fmla="*/ 2147483646 h 1421"/>
                <a:gd name="T12" fmla="*/ 2147483646 w 1262"/>
                <a:gd name="T13" fmla="*/ 2147483646 h 1421"/>
                <a:gd name="T14" fmla="*/ 2147483646 w 1262"/>
                <a:gd name="T15" fmla="*/ 2147483646 h 1421"/>
                <a:gd name="T16" fmla="*/ 2147483646 w 1262"/>
                <a:gd name="T17" fmla="*/ 0 h 14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1011;p28">
              <a:extLst>
                <a:ext uri="{FF2B5EF4-FFF2-40B4-BE49-F238E27FC236}">
                  <a16:creationId xmlns:a16="http://schemas.microsoft.com/office/drawing/2014/main" id="{ABFE0EDF-BDD8-4643-A2E4-DFC34510E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721" y="2034636"/>
              <a:ext cx="14282" cy="47637"/>
            </a:xfrm>
            <a:custGeom>
              <a:avLst/>
              <a:gdLst>
                <a:gd name="T0" fmla="*/ 2147483646 w 447"/>
                <a:gd name="T1" fmla="*/ 2147483646 h 1491"/>
                <a:gd name="T2" fmla="*/ 2147483646 w 447"/>
                <a:gd name="T3" fmla="*/ 2147483646 h 1491"/>
                <a:gd name="T4" fmla="*/ 2147483646 w 447"/>
                <a:gd name="T5" fmla="*/ 2147483646 h 1491"/>
                <a:gd name="T6" fmla="*/ 2147483646 w 447"/>
                <a:gd name="T7" fmla="*/ 2147483646 h 1491"/>
                <a:gd name="T8" fmla="*/ 2147483646 w 447"/>
                <a:gd name="T9" fmla="*/ 2147483646 h 1491"/>
                <a:gd name="T10" fmla="*/ 2147483646 w 447"/>
                <a:gd name="T11" fmla="*/ 2147483646 h 1491"/>
                <a:gd name="T12" fmla="*/ 2147483646 w 447"/>
                <a:gd name="T13" fmla="*/ 2147483646 h 1491"/>
                <a:gd name="T14" fmla="*/ 2147483646 w 447"/>
                <a:gd name="T15" fmla="*/ 2147483646 h 1491"/>
                <a:gd name="T16" fmla="*/ 2147483646 w 447"/>
                <a:gd name="T17" fmla="*/ 2147483646 h 149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1012;p28">
              <a:extLst>
                <a:ext uri="{FF2B5EF4-FFF2-40B4-BE49-F238E27FC236}">
                  <a16:creationId xmlns:a16="http://schemas.microsoft.com/office/drawing/2014/main" id="{AE0B6095-0015-4D77-BB06-67B2DD509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896" y="2001408"/>
              <a:ext cx="62271" cy="34059"/>
            </a:xfrm>
            <a:custGeom>
              <a:avLst/>
              <a:gdLst>
                <a:gd name="T0" fmla="*/ 2147483646 w 1949"/>
                <a:gd name="T1" fmla="*/ 2147483646 h 1066"/>
                <a:gd name="T2" fmla="*/ 2147483646 w 1949"/>
                <a:gd name="T3" fmla="*/ 2147483646 h 1066"/>
                <a:gd name="T4" fmla="*/ 2147483646 w 1949"/>
                <a:gd name="T5" fmla="*/ 2147483646 h 1066"/>
                <a:gd name="T6" fmla="*/ 2147483646 w 1949"/>
                <a:gd name="T7" fmla="*/ 2147483646 h 1066"/>
                <a:gd name="T8" fmla="*/ 2147483646 w 1949"/>
                <a:gd name="T9" fmla="*/ 2147483646 h 1066"/>
                <a:gd name="T10" fmla="*/ 2147483646 w 1949"/>
                <a:gd name="T11" fmla="*/ 2147483646 h 1066"/>
                <a:gd name="T12" fmla="*/ 2147483646 w 1949"/>
                <a:gd name="T13" fmla="*/ 2147483646 h 1066"/>
                <a:gd name="T14" fmla="*/ 2147483646 w 1949"/>
                <a:gd name="T15" fmla="*/ 2147483646 h 10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1013;p28">
              <a:extLst>
                <a:ext uri="{FF2B5EF4-FFF2-40B4-BE49-F238E27FC236}">
                  <a16:creationId xmlns:a16="http://schemas.microsoft.com/office/drawing/2014/main" id="{4B02951A-7829-41CD-9B93-9C1ACD54F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83" y="1883030"/>
              <a:ext cx="68724" cy="14026"/>
            </a:xfrm>
            <a:custGeom>
              <a:avLst/>
              <a:gdLst>
                <a:gd name="T0" fmla="*/ 2147483646 w 2151"/>
                <a:gd name="T1" fmla="*/ 2147483646 h 439"/>
                <a:gd name="T2" fmla="*/ 2147483646 w 2151"/>
                <a:gd name="T3" fmla="*/ 2147483646 h 439"/>
                <a:gd name="T4" fmla="*/ 2147483646 w 2151"/>
                <a:gd name="T5" fmla="*/ 2147483646 h 439"/>
                <a:gd name="T6" fmla="*/ 2147483646 w 2151"/>
                <a:gd name="T7" fmla="*/ 2147483646 h 439"/>
                <a:gd name="T8" fmla="*/ 2147483646 w 2151"/>
                <a:gd name="T9" fmla="*/ 2147483646 h 439"/>
                <a:gd name="T10" fmla="*/ 2147483646 w 2151"/>
                <a:gd name="T11" fmla="*/ 2147483646 h 439"/>
                <a:gd name="T12" fmla="*/ 2147483646 w 2151"/>
                <a:gd name="T13" fmla="*/ 2147483646 h 4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1014;p28">
              <a:extLst>
                <a:ext uri="{FF2B5EF4-FFF2-40B4-BE49-F238E27FC236}">
                  <a16:creationId xmlns:a16="http://schemas.microsoft.com/office/drawing/2014/main" id="{046D3714-F980-4B69-A52E-5D0EFBA06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850" y="1768104"/>
              <a:ext cx="74507" cy="19170"/>
            </a:xfrm>
            <a:custGeom>
              <a:avLst/>
              <a:gdLst>
                <a:gd name="T0" fmla="*/ 2147483646 w 2332"/>
                <a:gd name="T1" fmla="*/ 2147483646 h 600"/>
                <a:gd name="T2" fmla="*/ 2147483646 w 2332"/>
                <a:gd name="T3" fmla="*/ 2147483646 h 600"/>
                <a:gd name="T4" fmla="*/ 2147483646 w 2332"/>
                <a:gd name="T5" fmla="*/ 2147483646 h 600"/>
                <a:gd name="T6" fmla="*/ 2147483646 w 2332"/>
                <a:gd name="T7" fmla="*/ 2147483646 h 600"/>
                <a:gd name="T8" fmla="*/ 2147483646 w 2332"/>
                <a:gd name="T9" fmla="*/ 2147483646 h 600"/>
                <a:gd name="T10" fmla="*/ 2147483646 w 2332"/>
                <a:gd name="T11" fmla="*/ 2147483646 h 600"/>
                <a:gd name="T12" fmla="*/ 2147483646 w 2332"/>
                <a:gd name="T13" fmla="*/ 2147483646 h 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1015;p28">
              <a:extLst>
                <a:ext uri="{FF2B5EF4-FFF2-40B4-BE49-F238E27FC236}">
                  <a16:creationId xmlns:a16="http://schemas.microsoft.com/office/drawing/2014/main" id="{1C9561C3-7176-4619-B630-2EB642008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505" y="1660877"/>
              <a:ext cx="34921" cy="38691"/>
            </a:xfrm>
            <a:custGeom>
              <a:avLst/>
              <a:gdLst>
                <a:gd name="T0" fmla="*/ 2147483646 w 1093"/>
                <a:gd name="T1" fmla="*/ 2147483646 h 1211"/>
                <a:gd name="T2" fmla="*/ 2147483646 w 1093"/>
                <a:gd name="T3" fmla="*/ 2147483646 h 1211"/>
                <a:gd name="T4" fmla="*/ 2147483646 w 1093"/>
                <a:gd name="T5" fmla="*/ 2147483646 h 1211"/>
                <a:gd name="T6" fmla="*/ 2147483646 w 1093"/>
                <a:gd name="T7" fmla="*/ 2147483646 h 1211"/>
                <a:gd name="T8" fmla="*/ 2147483646 w 1093"/>
                <a:gd name="T9" fmla="*/ 2147483646 h 1211"/>
                <a:gd name="T10" fmla="*/ 2147483646 w 1093"/>
                <a:gd name="T11" fmla="*/ 2147483646 h 1211"/>
                <a:gd name="T12" fmla="*/ 2147483646 w 1093"/>
                <a:gd name="T13" fmla="*/ 2147483646 h 1211"/>
                <a:gd name="T14" fmla="*/ 2147483646 w 1093"/>
                <a:gd name="T15" fmla="*/ 2147483646 h 1211"/>
                <a:gd name="T16" fmla="*/ 2147483646 w 1093"/>
                <a:gd name="T17" fmla="*/ 2147483646 h 1211"/>
                <a:gd name="T18" fmla="*/ 2147483646 w 1093"/>
                <a:gd name="T19" fmla="*/ 2147483646 h 12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1" name="Google Shape;1016;p28">
            <a:extLst>
              <a:ext uri="{FF2B5EF4-FFF2-40B4-BE49-F238E27FC236}">
                <a16:creationId xmlns:a16="http://schemas.microsoft.com/office/drawing/2014/main" id="{E82C9B8B-6E48-4787-AC32-98F17B3678F5}"/>
              </a:ext>
            </a:extLst>
          </p:cNvPr>
          <p:cNvSpPr>
            <a:spLocks/>
          </p:cNvSpPr>
          <p:nvPr/>
        </p:nvSpPr>
        <p:spPr bwMode="auto">
          <a:xfrm rot="4884482">
            <a:off x="1430933" y="502643"/>
            <a:ext cx="411163" cy="434579"/>
          </a:xfrm>
          <a:custGeom>
            <a:avLst/>
            <a:gdLst>
              <a:gd name="T0" fmla="*/ 2147483646 w 12328"/>
              <a:gd name="T1" fmla="*/ 2147483646 h 17372"/>
              <a:gd name="T2" fmla="*/ 2147483646 w 12328"/>
              <a:gd name="T3" fmla="*/ 2147483646 h 17372"/>
              <a:gd name="T4" fmla="*/ 2147483646 w 12328"/>
              <a:gd name="T5" fmla="*/ 2147483646 h 17372"/>
              <a:gd name="T6" fmla="*/ 2147483646 w 12328"/>
              <a:gd name="T7" fmla="*/ 2147483646 h 17372"/>
              <a:gd name="T8" fmla="*/ 2147483646 w 12328"/>
              <a:gd name="T9" fmla="*/ 2147483646 h 17372"/>
              <a:gd name="T10" fmla="*/ 2147483646 w 12328"/>
              <a:gd name="T11" fmla="*/ 2147483646 h 17372"/>
              <a:gd name="T12" fmla="*/ 2147483646 w 12328"/>
              <a:gd name="T13" fmla="*/ 2147483646 h 17372"/>
              <a:gd name="T14" fmla="*/ 2147483646 w 12328"/>
              <a:gd name="T15" fmla="*/ 2147483646 h 17372"/>
              <a:gd name="T16" fmla="*/ 2147483646 w 12328"/>
              <a:gd name="T17" fmla="*/ 2147483646 h 17372"/>
              <a:gd name="T18" fmla="*/ 2147483646 w 12328"/>
              <a:gd name="T19" fmla="*/ 2147483646 h 17372"/>
              <a:gd name="T20" fmla="*/ 2147483646 w 12328"/>
              <a:gd name="T21" fmla="*/ 2147483646 h 17372"/>
              <a:gd name="T22" fmla="*/ 2147483646 w 12328"/>
              <a:gd name="T23" fmla="*/ 0 h 17372"/>
              <a:gd name="T24" fmla="*/ 2147483646 w 12328"/>
              <a:gd name="T25" fmla="*/ 2147483646 h 17372"/>
              <a:gd name="T26" fmla="*/ 2147483646 w 12328"/>
              <a:gd name="T27" fmla="*/ 2147483646 h 17372"/>
              <a:gd name="T28" fmla="*/ 2147483646 w 12328"/>
              <a:gd name="T29" fmla="*/ 2147483646 h 17372"/>
              <a:gd name="T30" fmla="*/ 2147483646 w 12328"/>
              <a:gd name="T31" fmla="*/ 2147483646 h 17372"/>
              <a:gd name="T32" fmla="*/ 2147483646 w 12328"/>
              <a:gd name="T33" fmla="*/ 2147483646 h 17372"/>
              <a:gd name="T34" fmla="*/ 2147483646 w 12328"/>
              <a:gd name="T35" fmla="*/ 2147483646 h 17372"/>
              <a:gd name="T36" fmla="*/ 2147483646 w 12328"/>
              <a:gd name="T37" fmla="*/ 2147483646 h 17372"/>
              <a:gd name="T38" fmla="*/ 2147483646 w 12328"/>
              <a:gd name="T39" fmla="*/ 2147483646 h 17372"/>
              <a:gd name="T40" fmla="*/ 2147483646 w 12328"/>
              <a:gd name="T41" fmla="*/ 2147483646 h 17372"/>
              <a:gd name="T42" fmla="*/ 2147483646 w 12328"/>
              <a:gd name="T43" fmla="*/ 2147483646 h 17372"/>
              <a:gd name="T44" fmla="*/ 2147483646 w 12328"/>
              <a:gd name="T45" fmla="*/ 2147483646 h 17372"/>
              <a:gd name="T46" fmla="*/ 2147483646 w 12328"/>
              <a:gd name="T47" fmla="*/ 2147483646 h 17372"/>
              <a:gd name="T48" fmla="*/ 2147483646 w 12328"/>
              <a:gd name="T49" fmla="*/ 2147483646 h 17372"/>
              <a:gd name="T50" fmla="*/ 2147483646 w 12328"/>
              <a:gd name="T51" fmla="*/ 2147483646 h 17372"/>
              <a:gd name="T52" fmla="*/ 2147483646 w 12328"/>
              <a:gd name="T53" fmla="*/ 2147483646 h 17372"/>
              <a:gd name="T54" fmla="*/ 2147483646 w 12328"/>
              <a:gd name="T55" fmla="*/ 2147483646 h 17372"/>
              <a:gd name="T56" fmla="*/ 2147483646 w 12328"/>
              <a:gd name="T57" fmla="*/ 2147483646 h 17372"/>
              <a:gd name="T58" fmla="*/ 2147483646 w 12328"/>
              <a:gd name="T59" fmla="*/ 2147483646 h 17372"/>
              <a:gd name="T60" fmla="*/ 2147483646 w 12328"/>
              <a:gd name="T61" fmla="*/ 2147483646 h 17372"/>
              <a:gd name="T62" fmla="*/ 2147483646 w 12328"/>
              <a:gd name="T63" fmla="*/ 2147483646 h 17372"/>
              <a:gd name="T64" fmla="*/ 2147483646 w 12328"/>
              <a:gd name="T65" fmla="*/ 0 h 1737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32" name="Google Shape;1017;p28">
            <a:extLst>
              <a:ext uri="{FF2B5EF4-FFF2-40B4-BE49-F238E27FC236}">
                <a16:creationId xmlns:a16="http://schemas.microsoft.com/office/drawing/2014/main" id="{C8338ACA-B8BF-4B87-B568-8A05FDDEA6AB}"/>
              </a:ext>
            </a:extLst>
          </p:cNvPr>
          <p:cNvSpPr/>
          <p:nvPr/>
        </p:nvSpPr>
        <p:spPr>
          <a:xfrm>
            <a:off x="579835" y="4516438"/>
            <a:ext cx="266700" cy="322262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3" name="Google Shape;1018;p28">
            <a:extLst>
              <a:ext uri="{FF2B5EF4-FFF2-40B4-BE49-F238E27FC236}">
                <a16:creationId xmlns:a16="http://schemas.microsoft.com/office/drawing/2014/main" id="{F19CBBE3-926A-4988-9000-305E094419F1}"/>
              </a:ext>
            </a:extLst>
          </p:cNvPr>
          <p:cNvSpPr/>
          <p:nvPr/>
        </p:nvSpPr>
        <p:spPr>
          <a:xfrm rot="10800000">
            <a:off x="8666560" y="4524376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34" name="Google Shape;1019;p28">
            <a:extLst>
              <a:ext uri="{FF2B5EF4-FFF2-40B4-BE49-F238E27FC236}">
                <a16:creationId xmlns:a16="http://schemas.microsoft.com/office/drawing/2014/main" id="{9876159C-6F63-455D-9DA2-E2D82503812D}"/>
              </a:ext>
            </a:extLst>
          </p:cNvPr>
          <p:cNvGrpSpPr>
            <a:grpSpLocks/>
          </p:cNvGrpSpPr>
          <p:nvPr/>
        </p:nvGrpSpPr>
        <p:grpSpPr bwMode="auto">
          <a:xfrm>
            <a:off x="834629" y="3128963"/>
            <a:ext cx="469106" cy="595312"/>
            <a:chOff x="984375" y="2346230"/>
            <a:chExt cx="468336" cy="446495"/>
          </a:xfrm>
        </p:grpSpPr>
        <p:sp>
          <p:nvSpPr>
            <p:cNvPr id="35" name="Google Shape;1020;p28">
              <a:extLst>
                <a:ext uri="{FF2B5EF4-FFF2-40B4-BE49-F238E27FC236}">
                  <a16:creationId xmlns:a16="http://schemas.microsoft.com/office/drawing/2014/main" id="{A7975D68-D3B2-4535-8E6A-0D8F2C7D1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896" y="2346230"/>
              <a:ext cx="312816" cy="368096"/>
            </a:xfrm>
            <a:custGeom>
              <a:avLst/>
              <a:gdLst>
                <a:gd name="T0" fmla="*/ 2147483646 w 8024"/>
                <a:gd name="T1" fmla="*/ 2147483646 h 9442"/>
                <a:gd name="T2" fmla="*/ 2147483646 w 8024"/>
                <a:gd name="T3" fmla="*/ 2147483646 h 9442"/>
                <a:gd name="T4" fmla="*/ 2147483646 w 8024"/>
                <a:gd name="T5" fmla="*/ 2147483646 h 9442"/>
                <a:gd name="T6" fmla="*/ 2147483646 w 8024"/>
                <a:gd name="T7" fmla="*/ 2147483646 h 9442"/>
                <a:gd name="T8" fmla="*/ 2147483646 w 8024"/>
                <a:gd name="T9" fmla="*/ 2147483646 h 9442"/>
                <a:gd name="T10" fmla="*/ 2147483646 w 8024"/>
                <a:gd name="T11" fmla="*/ 2147483646 h 9442"/>
                <a:gd name="T12" fmla="*/ 2147483646 w 8024"/>
                <a:gd name="T13" fmla="*/ 2147483646 h 9442"/>
                <a:gd name="T14" fmla="*/ 2147483646 w 8024"/>
                <a:gd name="T15" fmla="*/ 2147483646 h 9442"/>
                <a:gd name="T16" fmla="*/ 2147483646 w 8024"/>
                <a:gd name="T17" fmla="*/ 2147483646 h 9442"/>
                <a:gd name="T18" fmla="*/ 2147483646 w 8024"/>
                <a:gd name="T19" fmla="*/ 2147483646 h 9442"/>
                <a:gd name="T20" fmla="*/ 2147483646 w 8024"/>
                <a:gd name="T21" fmla="*/ 2147483646 h 9442"/>
                <a:gd name="T22" fmla="*/ 2147483646 w 8024"/>
                <a:gd name="T23" fmla="*/ 2147483646 h 9442"/>
                <a:gd name="T24" fmla="*/ 2147483646 w 8024"/>
                <a:gd name="T25" fmla="*/ 2147483646 h 9442"/>
                <a:gd name="T26" fmla="*/ 2147483646 w 8024"/>
                <a:gd name="T27" fmla="*/ 2147483646 h 9442"/>
                <a:gd name="T28" fmla="*/ 2147483646 w 8024"/>
                <a:gd name="T29" fmla="*/ 2147483646 h 9442"/>
                <a:gd name="T30" fmla="*/ 2147483646 w 8024"/>
                <a:gd name="T31" fmla="*/ 0 h 9442"/>
                <a:gd name="T32" fmla="*/ 2147483646 w 8024"/>
                <a:gd name="T33" fmla="*/ 2147483646 h 9442"/>
                <a:gd name="T34" fmla="*/ 2147483646 w 8024"/>
                <a:gd name="T35" fmla="*/ 2147483646 h 9442"/>
                <a:gd name="T36" fmla="*/ 2147483646 w 8024"/>
                <a:gd name="T37" fmla="*/ 2147483646 h 9442"/>
                <a:gd name="T38" fmla="*/ 2147483646 w 8024"/>
                <a:gd name="T39" fmla="*/ 2147483646 h 9442"/>
                <a:gd name="T40" fmla="*/ 2147483646 w 8024"/>
                <a:gd name="T41" fmla="*/ 2147483646 h 9442"/>
                <a:gd name="T42" fmla="*/ 2147483646 w 8024"/>
                <a:gd name="T43" fmla="*/ 2147483646 h 9442"/>
                <a:gd name="T44" fmla="*/ 2147483646 w 8024"/>
                <a:gd name="T45" fmla="*/ 2147483646 h 9442"/>
                <a:gd name="T46" fmla="*/ 2147483646 w 8024"/>
                <a:gd name="T47" fmla="*/ 0 h 94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6" name="Google Shape;1021;p28">
              <a:extLst>
                <a:ext uri="{FF2B5EF4-FFF2-40B4-BE49-F238E27FC236}">
                  <a16:creationId xmlns:a16="http://schemas.microsoft.com/office/drawing/2014/main" id="{33F6BEC9-572A-4D38-8829-00FFC8811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1160" y="2434726"/>
              <a:ext cx="65495" cy="68029"/>
            </a:xfrm>
            <a:custGeom>
              <a:avLst/>
              <a:gdLst>
                <a:gd name="T0" fmla="*/ 2147483646 w 1680"/>
                <a:gd name="T1" fmla="*/ 2147483646 h 1745"/>
                <a:gd name="T2" fmla="*/ 2147483646 w 1680"/>
                <a:gd name="T3" fmla="*/ 2147483646 h 1745"/>
                <a:gd name="T4" fmla="*/ 2147483646 w 1680"/>
                <a:gd name="T5" fmla="*/ 2147483646 h 1745"/>
                <a:gd name="T6" fmla="*/ 2147483646 w 1680"/>
                <a:gd name="T7" fmla="*/ 2147483646 h 1745"/>
                <a:gd name="T8" fmla="*/ 2147483646 w 1680"/>
                <a:gd name="T9" fmla="*/ 2147483646 h 1745"/>
                <a:gd name="T10" fmla="*/ 2147483646 w 1680"/>
                <a:gd name="T11" fmla="*/ 2147483646 h 1745"/>
                <a:gd name="T12" fmla="*/ 2147483646 w 1680"/>
                <a:gd name="T13" fmla="*/ 2147483646 h 1745"/>
                <a:gd name="T14" fmla="*/ 2147483646 w 1680"/>
                <a:gd name="T15" fmla="*/ 2147483646 h 17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7" name="Google Shape;1022;p28">
              <a:extLst>
                <a:ext uri="{FF2B5EF4-FFF2-40B4-BE49-F238E27FC236}">
                  <a16:creationId xmlns:a16="http://schemas.microsoft.com/office/drawing/2014/main" id="{4975657E-44D0-485F-97E8-7D1A6D22F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016" y="2615733"/>
              <a:ext cx="71031" cy="50953"/>
            </a:xfrm>
            <a:custGeom>
              <a:avLst/>
              <a:gdLst>
                <a:gd name="T0" fmla="*/ 2147483646 w 1822"/>
                <a:gd name="T1" fmla="*/ 0 h 1307"/>
                <a:gd name="T2" fmla="*/ 2147483646 w 1822"/>
                <a:gd name="T3" fmla="*/ 2147483646 h 1307"/>
                <a:gd name="T4" fmla="*/ 2147483646 w 1822"/>
                <a:gd name="T5" fmla="*/ 2147483646 h 1307"/>
                <a:gd name="T6" fmla="*/ 2147483646 w 1822"/>
                <a:gd name="T7" fmla="*/ 2147483646 h 1307"/>
                <a:gd name="T8" fmla="*/ 2147483646 w 1822"/>
                <a:gd name="T9" fmla="*/ 2147483646 h 1307"/>
                <a:gd name="T10" fmla="*/ 2147483646 w 1822"/>
                <a:gd name="T11" fmla="*/ 2147483646 h 1307"/>
                <a:gd name="T12" fmla="*/ 2147483646 w 1822"/>
                <a:gd name="T13" fmla="*/ 0 h 13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8" name="Google Shape;1023;p28">
              <a:extLst>
                <a:ext uri="{FF2B5EF4-FFF2-40B4-BE49-F238E27FC236}">
                  <a16:creationId xmlns:a16="http://schemas.microsoft.com/office/drawing/2014/main" id="{F1D5838B-022D-4FB0-BEC4-266474A4A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375" y="2470319"/>
              <a:ext cx="249543" cy="322406"/>
            </a:xfrm>
            <a:custGeom>
              <a:avLst/>
              <a:gdLst>
                <a:gd name="T0" fmla="*/ 2147483646 w 6401"/>
                <a:gd name="T1" fmla="*/ 0 h 8270"/>
                <a:gd name="T2" fmla="*/ 2147483646 w 6401"/>
                <a:gd name="T3" fmla="*/ 2147483646 h 8270"/>
                <a:gd name="T4" fmla="*/ 2147483646 w 6401"/>
                <a:gd name="T5" fmla="*/ 2147483646 h 8270"/>
                <a:gd name="T6" fmla="*/ 2147483646 w 6401"/>
                <a:gd name="T7" fmla="*/ 2147483646 h 8270"/>
                <a:gd name="T8" fmla="*/ 2147483646 w 6401"/>
                <a:gd name="T9" fmla="*/ 2147483646 h 8270"/>
                <a:gd name="T10" fmla="*/ 2147483646 w 6401"/>
                <a:gd name="T11" fmla="*/ 2147483646 h 8270"/>
                <a:gd name="T12" fmla="*/ 2147483646 w 6401"/>
                <a:gd name="T13" fmla="*/ 2147483646 h 8270"/>
                <a:gd name="T14" fmla="*/ 2147483646 w 6401"/>
                <a:gd name="T15" fmla="*/ 2147483646 h 8270"/>
                <a:gd name="T16" fmla="*/ 2147483646 w 6401"/>
                <a:gd name="T17" fmla="*/ 2147483646 h 8270"/>
                <a:gd name="T18" fmla="*/ 2147483646 w 6401"/>
                <a:gd name="T19" fmla="*/ 2147483646 h 8270"/>
                <a:gd name="T20" fmla="*/ 2147483646 w 6401"/>
                <a:gd name="T21" fmla="*/ 2147483646 h 8270"/>
                <a:gd name="T22" fmla="*/ 2147483646 w 6401"/>
                <a:gd name="T23" fmla="*/ 2147483646 h 8270"/>
                <a:gd name="T24" fmla="*/ 2147483646 w 6401"/>
                <a:gd name="T25" fmla="*/ 2147483646 h 8270"/>
                <a:gd name="T26" fmla="*/ 2147483646 w 6401"/>
                <a:gd name="T27" fmla="*/ 2147483646 h 8270"/>
                <a:gd name="T28" fmla="*/ 2147483646 w 6401"/>
                <a:gd name="T29" fmla="*/ 2147483646 h 8270"/>
                <a:gd name="T30" fmla="*/ 2147483646 w 6401"/>
                <a:gd name="T31" fmla="*/ 2147483646 h 8270"/>
                <a:gd name="T32" fmla="*/ 2147483646 w 6401"/>
                <a:gd name="T33" fmla="*/ 2147483646 h 8270"/>
                <a:gd name="T34" fmla="*/ 2147483646 w 6401"/>
                <a:gd name="T35" fmla="*/ 2147483646 h 8270"/>
                <a:gd name="T36" fmla="*/ 2147483646 w 6401"/>
                <a:gd name="T37" fmla="*/ 2147483646 h 8270"/>
                <a:gd name="T38" fmla="*/ 2147483646 w 6401"/>
                <a:gd name="T39" fmla="*/ 2147483646 h 8270"/>
                <a:gd name="T40" fmla="*/ 2147483646 w 6401"/>
                <a:gd name="T41" fmla="*/ 2147483646 h 8270"/>
                <a:gd name="T42" fmla="*/ 2147483646 w 6401"/>
                <a:gd name="T43" fmla="*/ 2147483646 h 8270"/>
                <a:gd name="T44" fmla="*/ 2147483646 w 6401"/>
                <a:gd name="T45" fmla="*/ 2147483646 h 8270"/>
                <a:gd name="T46" fmla="*/ 2147483646 w 6401"/>
                <a:gd name="T47" fmla="*/ 2147483646 h 8270"/>
                <a:gd name="T48" fmla="*/ 2147483646 w 6401"/>
                <a:gd name="T49" fmla="*/ 2147483646 h 8270"/>
                <a:gd name="T50" fmla="*/ 2147483646 w 6401"/>
                <a:gd name="T51" fmla="*/ 0 h 8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39" name="Google Shape;1024;p28">
            <a:extLst>
              <a:ext uri="{FF2B5EF4-FFF2-40B4-BE49-F238E27FC236}">
                <a16:creationId xmlns:a16="http://schemas.microsoft.com/office/drawing/2014/main" id="{DC7CE6C5-C9CC-4F41-B958-74256BB21477}"/>
              </a:ext>
            </a:extLst>
          </p:cNvPr>
          <p:cNvSpPr/>
          <p:nvPr/>
        </p:nvSpPr>
        <p:spPr>
          <a:xfrm>
            <a:off x="1789510" y="6208714"/>
            <a:ext cx="1507331" cy="649287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0" name="Google Shape;1025;p28">
            <a:extLst>
              <a:ext uri="{FF2B5EF4-FFF2-40B4-BE49-F238E27FC236}">
                <a16:creationId xmlns:a16="http://schemas.microsoft.com/office/drawing/2014/main" id="{42861D32-014A-4B43-BDC5-6AC3EEDB2B1A}"/>
              </a:ext>
            </a:extLst>
          </p:cNvPr>
          <p:cNvSpPr>
            <a:spLocks/>
          </p:cNvSpPr>
          <p:nvPr/>
        </p:nvSpPr>
        <p:spPr bwMode="auto">
          <a:xfrm>
            <a:off x="8623698" y="3389314"/>
            <a:ext cx="392906" cy="693737"/>
          </a:xfrm>
          <a:custGeom>
            <a:avLst/>
            <a:gdLst>
              <a:gd name="T0" fmla="*/ 2147483646 w 9852"/>
              <a:gd name="T1" fmla="*/ 2147483646 h 13001"/>
              <a:gd name="T2" fmla="*/ 2147483646 w 9852"/>
              <a:gd name="T3" fmla="*/ 2147483646 h 13001"/>
              <a:gd name="T4" fmla="*/ 2147483646 w 9852"/>
              <a:gd name="T5" fmla="*/ 2147483646 h 13001"/>
              <a:gd name="T6" fmla="*/ 2147483646 w 9852"/>
              <a:gd name="T7" fmla="*/ 2147483646 h 13001"/>
              <a:gd name="T8" fmla="*/ 2147483646 w 9852"/>
              <a:gd name="T9" fmla="*/ 2147483646 h 13001"/>
              <a:gd name="T10" fmla="*/ 2147483646 w 9852"/>
              <a:gd name="T11" fmla="*/ 2147483646 h 13001"/>
              <a:gd name="T12" fmla="*/ 2147483646 w 9852"/>
              <a:gd name="T13" fmla="*/ 2147483646 h 13001"/>
              <a:gd name="T14" fmla="*/ 2147483646 w 9852"/>
              <a:gd name="T15" fmla="*/ 2147483646 h 13001"/>
              <a:gd name="T16" fmla="*/ 2147483646 w 9852"/>
              <a:gd name="T17" fmla="*/ 2147483646 h 13001"/>
              <a:gd name="T18" fmla="*/ 2147483646 w 9852"/>
              <a:gd name="T19" fmla="*/ 2147483646 h 13001"/>
              <a:gd name="T20" fmla="*/ 2147483646 w 9852"/>
              <a:gd name="T21" fmla="*/ 2147483646 h 13001"/>
              <a:gd name="T22" fmla="*/ 2147483646 w 9852"/>
              <a:gd name="T23" fmla="*/ 2147483646 h 13001"/>
              <a:gd name="T24" fmla="*/ 2147483646 w 9852"/>
              <a:gd name="T25" fmla="*/ 2147483646 h 13001"/>
              <a:gd name="T26" fmla="*/ 2147483646 w 9852"/>
              <a:gd name="T27" fmla="*/ 2147483646 h 13001"/>
              <a:gd name="T28" fmla="*/ 2147483646 w 9852"/>
              <a:gd name="T29" fmla="*/ 2147483646 h 13001"/>
              <a:gd name="T30" fmla="*/ 2147483646 w 9852"/>
              <a:gd name="T31" fmla="*/ 2147483646 h 13001"/>
              <a:gd name="T32" fmla="*/ 2147483646 w 9852"/>
              <a:gd name="T33" fmla="*/ 2147483646 h 13001"/>
              <a:gd name="T34" fmla="*/ 2147483646 w 9852"/>
              <a:gd name="T35" fmla="*/ 2147483646 h 13001"/>
              <a:gd name="T36" fmla="*/ 2147483646 w 9852"/>
              <a:gd name="T37" fmla="*/ 2147483646 h 13001"/>
              <a:gd name="T38" fmla="*/ 2147483646 w 9852"/>
              <a:gd name="T39" fmla="*/ 2147483646 h 13001"/>
              <a:gd name="T40" fmla="*/ 2147483646 w 9852"/>
              <a:gd name="T41" fmla="*/ 2147483646 h 13001"/>
              <a:gd name="T42" fmla="*/ 2147483646 w 9852"/>
              <a:gd name="T43" fmla="*/ 2147483646 h 13001"/>
              <a:gd name="T44" fmla="*/ 2147483646 w 9852"/>
              <a:gd name="T45" fmla="*/ 2147483646 h 13001"/>
              <a:gd name="T46" fmla="*/ 2147483646 w 9852"/>
              <a:gd name="T47" fmla="*/ 2147483646 h 13001"/>
              <a:gd name="T48" fmla="*/ 2147483646 w 9852"/>
              <a:gd name="T49" fmla="*/ 2147483646 h 13001"/>
              <a:gd name="T50" fmla="*/ 2147483646 w 9852"/>
              <a:gd name="T51" fmla="*/ 2147483646 h 13001"/>
              <a:gd name="T52" fmla="*/ 2147483646 w 9852"/>
              <a:gd name="T53" fmla="*/ 2147483646 h 13001"/>
              <a:gd name="T54" fmla="*/ 2147483646 w 9852"/>
              <a:gd name="T55" fmla="*/ 2147483646 h 13001"/>
              <a:gd name="T56" fmla="*/ 2147483646 w 9852"/>
              <a:gd name="T57" fmla="*/ 2147483646 h 13001"/>
              <a:gd name="T58" fmla="*/ 2147483646 w 9852"/>
              <a:gd name="T59" fmla="*/ 2147483646 h 13001"/>
              <a:gd name="T60" fmla="*/ 2147483646 w 9852"/>
              <a:gd name="T61" fmla="*/ 2147483646 h 13001"/>
              <a:gd name="T62" fmla="*/ 2147483646 w 9852"/>
              <a:gd name="T63" fmla="*/ 2147483646 h 13001"/>
              <a:gd name="T64" fmla="*/ 2147483646 w 9852"/>
              <a:gd name="T65" fmla="*/ 2147483646 h 13001"/>
              <a:gd name="T66" fmla="*/ 2147483646 w 9852"/>
              <a:gd name="T67" fmla="*/ 2147483646 h 13001"/>
              <a:gd name="T68" fmla="*/ 2147483646 w 9852"/>
              <a:gd name="T69" fmla="*/ 2147483646 h 13001"/>
              <a:gd name="T70" fmla="*/ 2147483646 w 9852"/>
              <a:gd name="T71" fmla="*/ 2147483646 h 13001"/>
              <a:gd name="T72" fmla="*/ 2147483646 w 9852"/>
              <a:gd name="T73" fmla="*/ 2147483646 h 13001"/>
              <a:gd name="T74" fmla="*/ 2147483646 w 9852"/>
              <a:gd name="T75" fmla="*/ 2147483646 h 13001"/>
              <a:gd name="T76" fmla="*/ 2147483646 w 9852"/>
              <a:gd name="T77" fmla="*/ 2147483646 h 13001"/>
              <a:gd name="T78" fmla="*/ 2147483646 w 9852"/>
              <a:gd name="T79" fmla="*/ 2147483646 h 13001"/>
              <a:gd name="T80" fmla="*/ 2147483646 w 9852"/>
              <a:gd name="T81" fmla="*/ 2147483646 h 13001"/>
              <a:gd name="T82" fmla="*/ 2147483646 w 9852"/>
              <a:gd name="T83" fmla="*/ 2147483646 h 13001"/>
              <a:gd name="T84" fmla="*/ 2147483646 w 9852"/>
              <a:gd name="T85" fmla="*/ 2147483646 h 13001"/>
              <a:gd name="T86" fmla="*/ 2147483646 w 9852"/>
              <a:gd name="T87" fmla="*/ 2147483646 h 13001"/>
              <a:gd name="T88" fmla="*/ 2147483646 w 9852"/>
              <a:gd name="T89" fmla="*/ 2147483646 h 13001"/>
              <a:gd name="T90" fmla="*/ 2147483646 w 9852"/>
              <a:gd name="T91" fmla="*/ 2147483646 h 13001"/>
              <a:gd name="T92" fmla="*/ 2147483646 w 9852"/>
              <a:gd name="T93" fmla="*/ 2147483646 h 13001"/>
              <a:gd name="T94" fmla="*/ 2147483646 w 9852"/>
              <a:gd name="T95" fmla="*/ 2147483646 h 13001"/>
              <a:gd name="T96" fmla="*/ 2147483646 w 9852"/>
              <a:gd name="T97" fmla="*/ 2147483646 h 13001"/>
              <a:gd name="T98" fmla="*/ 2147483646 w 9852"/>
              <a:gd name="T99" fmla="*/ 2147483646 h 13001"/>
              <a:gd name="T100" fmla="*/ 2147483646 w 9852"/>
              <a:gd name="T101" fmla="*/ 2147483646 h 13001"/>
              <a:gd name="T102" fmla="*/ 2147483646 w 9852"/>
              <a:gd name="T103" fmla="*/ 2147483646 h 13001"/>
              <a:gd name="T104" fmla="*/ 2147483646 w 9852"/>
              <a:gd name="T105" fmla="*/ 2147483646 h 13001"/>
              <a:gd name="T106" fmla="*/ 2147483646 w 9852"/>
              <a:gd name="T107" fmla="*/ 2147483646 h 13001"/>
              <a:gd name="T108" fmla="*/ 2147483646 w 9852"/>
              <a:gd name="T109" fmla="*/ 2147483646 h 13001"/>
              <a:gd name="T110" fmla="*/ 2147483646 w 9852"/>
              <a:gd name="T111" fmla="*/ 2147483646 h 13001"/>
              <a:gd name="T112" fmla="*/ 2147483646 w 9852"/>
              <a:gd name="T113" fmla="*/ 2147483646 h 13001"/>
              <a:gd name="T114" fmla="*/ 2147483646 w 9852"/>
              <a:gd name="T115" fmla="*/ 2147483646 h 130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41" name="Google Shape;1026;p28">
            <a:extLst>
              <a:ext uri="{FF2B5EF4-FFF2-40B4-BE49-F238E27FC236}">
                <a16:creationId xmlns:a16="http://schemas.microsoft.com/office/drawing/2014/main" id="{1C5F3EF4-7D3F-419A-8BFD-DF2AA89E7F2E}"/>
              </a:ext>
            </a:extLst>
          </p:cNvPr>
          <p:cNvGrpSpPr>
            <a:grpSpLocks/>
          </p:cNvGrpSpPr>
          <p:nvPr/>
        </p:nvGrpSpPr>
        <p:grpSpPr bwMode="auto">
          <a:xfrm rot="8999956">
            <a:off x="8178404" y="96838"/>
            <a:ext cx="581025" cy="1244600"/>
            <a:chOff x="304350" y="3911000"/>
            <a:chExt cx="581394" cy="933655"/>
          </a:xfrm>
        </p:grpSpPr>
        <p:sp>
          <p:nvSpPr>
            <p:cNvPr id="42" name="Google Shape;1027;p28">
              <a:extLst>
                <a:ext uri="{FF2B5EF4-FFF2-40B4-BE49-F238E27FC236}">
                  <a16:creationId xmlns:a16="http://schemas.microsoft.com/office/drawing/2014/main" id="{BA04E807-497A-4062-BDCE-DA073B12E1E6}"/>
                </a:ext>
              </a:extLst>
            </p:cNvPr>
            <p:cNvSpPr/>
            <p:nvPr/>
          </p:nvSpPr>
          <p:spPr>
            <a:xfrm>
              <a:off x="320863" y="4007381"/>
              <a:ext cx="91737" cy="11432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3" name="Google Shape;1028;p28">
              <a:extLst>
                <a:ext uri="{FF2B5EF4-FFF2-40B4-BE49-F238E27FC236}">
                  <a16:creationId xmlns:a16="http://schemas.microsoft.com/office/drawing/2014/main" id="{CE89BED7-0E27-4F3A-BD8F-E084593160EC}"/>
                </a:ext>
              </a:extLst>
            </p:cNvPr>
            <p:cNvSpPr/>
            <p:nvPr/>
          </p:nvSpPr>
          <p:spPr>
            <a:xfrm>
              <a:off x="453663" y="4059745"/>
              <a:ext cx="96501" cy="156006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4" name="Google Shape;1029;p28">
              <a:extLst>
                <a:ext uri="{FF2B5EF4-FFF2-40B4-BE49-F238E27FC236}">
                  <a16:creationId xmlns:a16="http://schemas.microsoft.com/office/drawing/2014/main" id="{1048567D-EC7C-497D-8DC0-FA17F6B1D2CE}"/>
                </a:ext>
              </a:extLst>
            </p:cNvPr>
            <p:cNvSpPr/>
            <p:nvPr/>
          </p:nvSpPr>
          <p:spPr>
            <a:xfrm>
              <a:off x="318840" y="4201457"/>
              <a:ext cx="145349" cy="109562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5" name="Google Shape;1030;p28">
              <a:extLst>
                <a:ext uri="{FF2B5EF4-FFF2-40B4-BE49-F238E27FC236}">
                  <a16:creationId xmlns:a16="http://schemas.microsoft.com/office/drawing/2014/main" id="{46C9CDE6-37A1-4A6D-9563-D2893B087DEC}"/>
                </a:ext>
              </a:extLst>
            </p:cNvPr>
            <p:cNvSpPr/>
            <p:nvPr/>
          </p:nvSpPr>
          <p:spPr>
            <a:xfrm>
              <a:off x="509628" y="4205917"/>
              <a:ext cx="110798" cy="18816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6" name="Google Shape;1031;p28">
              <a:extLst>
                <a:ext uri="{FF2B5EF4-FFF2-40B4-BE49-F238E27FC236}">
                  <a16:creationId xmlns:a16="http://schemas.microsoft.com/office/drawing/2014/main" id="{4CCF2108-704A-4817-B8AC-38539339F7EB}"/>
                </a:ext>
              </a:extLst>
            </p:cNvPr>
            <p:cNvSpPr/>
            <p:nvPr/>
          </p:nvSpPr>
          <p:spPr>
            <a:xfrm>
              <a:off x="328329" y="4411786"/>
              <a:ext cx="233511" cy="11789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7" name="Google Shape;1032;p28">
              <a:extLst>
                <a:ext uri="{FF2B5EF4-FFF2-40B4-BE49-F238E27FC236}">
                  <a16:creationId xmlns:a16="http://schemas.microsoft.com/office/drawing/2014/main" id="{8ACC4B9E-5663-42DA-9CAA-286BED66BAD7}"/>
                </a:ext>
              </a:extLst>
            </p:cNvPr>
            <p:cNvSpPr/>
            <p:nvPr/>
          </p:nvSpPr>
          <p:spPr>
            <a:xfrm>
              <a:off x="611146" y="4336689"/>
              <a:ext cx="114373" cy="219123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8" name="Google Shape;1033;p28">
              <a:extLst>
                <a:ext uri="{FF2B5EF4-FFF2-40B4-BE49-F238E27FC236}">
                  <a16:creationId xmlns:a16="http://schemas.microsoft.com/office/drawing/2014/main" id="{E4DAEFC0-A7AB-44C2-B597-0B2443184344}"/>
                </a:ext>
              </a:extLst>
            </p:cNvPr>
            <p:cNvSpPr/>
            <p:nvPr/>
          </p:nvSpPr>
          <p:spPr>
            <a:xfrm>
              <a:off x="367345" y="4545019"/>
              <a:ext cx="296654" cy="104798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49" name="Google Shape;1034;p28">
              <a:extLst>
                <a:ext uri="{FF2B5EF4-FFF2-40B4-BE49-F238E27FC236}">
                  <a16:creationId xmlns:a16="http://schemas.microsoft.com/office/drawing/2014/main" id="{D89247BD-52DF-48A0-B2E0-7052B1334F99}"/>
                </a:ext>
              </a:extLst>
            </p:cNvPr>
            <p:cNvSpPr/>
            <p:nvPr/>
          </p:nvSpPr>
          <p:spPr>
            <a:xfrm>
              <a:off x="733310" y="4530051"/>
              <a:ext cx="127478" cy="194114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0" name="Google Shape;1035;p28">
              <a:extLst>
                <a:ext uri="{FF2B5EF4-FFF2-40B4-BE49-F238E27FC236}">
                  <a16:creationId xmlns:a16="http://schemas.microsoft.com/office/drawing/2014/main" id="{F33D0985-AAA7-4557-8B9F-E16795628A8A}"/>
                </a:ext>
              </a:extLst>
            </p:cNvPr>
            <p:cNvSpPr/>
            <p:nvPr/>
          </p:nvSpPr>
          <p:spPr>
            <a:xfrm>
              <a:off x="438415" y="4692006"/>
              <a:ext cx="330013" cy="88126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51" name="Google Shape;1036;p28">
              <a:extLst>
                <a:ext uri="{FF2B5EF4-FFF2-40B4-BE49-F238E27FC236}">
                  <a16:creationId xmlns:a16="http://schemas.microsoft.com/office/drawing/2014/main" id="{8D60634B-F003-46FE-AE6D-C18488440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49" y="3911000"/>
              <a:ext cx="483395" cy="933655"/>
            </a:xfrm>
            <a:custGeom>
              <a:avLst/>
              <a:gdLst>
                <a:gd name="T0" fmla="*/ 2147483646 w 11000"/>
                <a:gd name="T1" fmla="*/ 0 h 21246"/>
                <a:gd name="T2" fmla="*/ 2147483646 w 11000"/>
                <a:gd name="T3" fmla="*/ 2147483646 h 21246"/>
                <a:gd name="T4" fmla="*/ 2147483646 w 11000"/>
                <a:gd name="T5" fmla="*/ 2147483646 h 21246"/>
                <a:gd name="T6" fmla="*/ 2147483646 w 11000"/>
                <a:gd name="T7" fmla="*/ 2147483646 h 21246"/>
                <a:gd name="T8" fmla="*/ 2147483646 w 11000"/>
                <a:gd name="T9" fmla="*/ 2147483646 h 21246"/>
                <a:gd name="T10" fmla="*/ 2147483646 w 11000"/>
                <a:gd name="T11" fmla="*/ 2147483646 h 21246"/>
                <a:gd name="T12" fmla="*/ 2147483646 w 11000"/>
                <a:gd name="T13" fmla="*/ 2147483646 h 21246"/>
                <a:gd name="T14" fmla="*/ 2147483646 w 11000"/>
                <a:gd name="T15" fmla="*/ 2147483646 h 21246"/>
                <a:gd name="T16" fmla="*/ 2147483646 w 11000"/>
                <a:gd name="T17" fmla="*/ 2147483646 h 21246"/>
                <a:gd name="T18" fmla="*/ 2147483646 w 11000"/>
                <a:gd name="T19" fmla="*/ 2147483646 h 21246"/>
                <a:gd name="T20" fmla="*/ 2147483646 w 11000"/>
                <a:gd name="T21" fmla="*/ 2147483646 h 21246"/>
                <a:gd name="T22" fmla="*/ 2147483646 w 11000"/>
                <a:gd name="T23" fmla="*/ 2147483646 h 21246"/>
                <a:gd name="T24" fmla="*/ 2147483646 w 11000"/>
                <a:gd name="T25" fmla="*/ 2147483646 h 21246"/>
                <a:gd name="T26" fmla="*/ 2147483646 w 11000"/>
                <a:gd name="T27" fmla="*/ 2147483646 h 21246"/>
                <a:gd name="T28" fmla="*/ 2147483646 w 11000"/>
                <a:gd name="T29" fmla="*/ 2147483646 h 21246"/>
                <a:gd name="T30" fmla="*/ 2147483646 w 11000"/>
                <a:gd name="T31" fmla="*/ 2147483646 h 21246"/>
                <a:gd name="T32" fmla="*/ 2147483646 w 11000"/>
                <a:gd name="T33" fmla="*/ 2147483646 h 21246"/>
                <a:gd name="T34" fmla="*/ 2147483646 w 11000"/>
                <a:gd name="T35" fmla="*/ 2147483646 h 21246"/>
                <a:gd name="T36" fmla="*/ 2147483646 w 11000"/>
                <a:gd name="T37" fmla="*/ 2147483646 h 21246"/>
                <a:gd name="T38" fmla="*/ 2147483646 w 11000"/>
                <a:gd name="T39" fmla="*/ 2147483646 h 21246"/>
                <a:gd name="T40" fmla="*/ 2147483646 w 11000"/>
                <a:gd name="T41" fmla="*/ 2147483646 h 21246"/>
                <a:gd name="T42" fmla="*/ 2147483646 w 11000"/>
                <a:gd name="T43" fmla="*/ 2147483646 h 21246"/>
                <a:gd name="T44" fmla="*/ 2147483646 w 11000"/>
                <a:gd name="T45" fmla="*/ 2147483646 h 21246"/>
                <a:gd name="T46" fmla="*/ 2147483646 w 11000"/>
                <a:gd name="T47" fmla="*/ 2147483646 h 21246"/>
                <a:gd name="T48" fmla="*/ 2147483646 w 11000"/>
                <a:gd name="T49" fmla="*/ 2147483646 h 21246"/>
                <a:gd name="T50" fmla="*/ 2147483646 w 11000"/>
                <a:gd name="T51" fmla="*/ 2147483646 h 21246"/>
                <a:gd name="T52" fmla="*/ 2147483646 w 11000"/>
                <a:gd name="T53" fmla="*/ 2147483646 h 21246"/>
                <a:gd name="T54" fmla="*/ 2147483646 w 11000"/>
                <a:gd name="T55" fmla="*/ 2147483646 h 21246"/>
                <a:gd name="T56" fmla="*/ 2147483646 w 11000"/>
                <a:gd name="T57" fmla="*/ 2147483646 h 21246"/>
                <a:gd name="T58" fmla="*/ 2147483646 w 11000"/>
                <a:gd name="T59" fmla="*/ 2147483646 h 21246"/>
                <a:gd name="T60" fmla="*/ 2147483646 w 11000"/>
                <a:gd name="T61" fmla="*/ 2147483646 h 21246"/>
                <a:gd name="T62" fmla="*/ 2147483646 w 11000"/>
                <a:gd name="T63" fmla="*/ 0 h 2124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52" name="Google Shape;1037;p28">
            <a:extLst>
              <a:ext uri="{FF2B5EF4-FFF2-40B4-BE49-F238E27FC236}">
                <a16:creationId xmlns:a16="http://schemas.microsoft.com/office/drawing/2014/main" id="{F1F74B02-E8AF-485F-9E86-213A72093D1A}"/>
              </a:ext>
            </a:extLst>
          </p:cNvPr>
          <p:cNvSpPr>
            <a:spLocks/>
          </p:cNvSpPr>
          <p:nvPr/>
        </p:nvSpPr>
        <p:spPr bwMode="auto">
          <a:xfrm>
            <a:off x="6887766" y="936626"/>
            <a:ext cx="266700" cy="322263"/>
          </a:xfrm>
          <a:custGeom>
            <a:avLst/>
            <a:gdLst>
              <a:gd name="T0" fmla="*/ 2147483646 w 6134"/>
              <a:gd name="T1" fmla="*/ 0 h 5549"/>
              <a:gd name="T2" fmla="*/ 2147483646 w 6134"/>
              <a:gd name="T3" fmla="*/ 2147483646 h 5549"/>
              <a:gd name="T4" fmla="*/ 2147483646 w 6134"/>
              <a:gd name="T5" fmla="*/ 2147483646 h 5549"/>
              <a:gd name="T6" fmla="*/ 2147483646 w 6134"/>
              <a:gd name="T7" fmla="*/ 2147483646 h 5549"/>
              <a:gd name="T8" fmla="*/ 2147483646 w 6134"/>
              <a:gd name="T9" fmla="*/ 2147483646 h 5549"/>
              <a:gd name="T10" fmla="*/ 2147483646 w 6134"/>
              <a:gd name="T11" fmla="*/ 2147483646 h 5549"/>
              <a:gd name="T12" fmla="*/ 2147483646 w 6134"/>
              <a:gd name="T13" fmla="*/ 2147483646 h 5549"/>
              <a:gd name="T14" fmla="*/ 2147483646 w 6134"/>
              <a:gd name="T15" fmla="*/ 2147483646 h 5549"/>
              <a:gd name="T16" fmla="*/ 2147483646 w 6134"/>
              <a:gd name="T17" fmla="*/ 2147483646 h 5549"/>
              <a:gd name="T18" fmla="*/ 2147483646 w 6134"/>
              <a:gd name="T19" fmla="*/ 2147483646 h 5549"/>
              <a:gd name="T20" fmla="*/ 2147483646 w 6134"/>
              <a:gd name="T21" fmla="*/ 2147483646 h 5549"/>
              <a:gd name="T22" fmla="*/ 2147483646 w 6134"/>
              <a:gd name="T23" fmla="*/ 2147483646 h 5549"/>
              <a:gd name="T24" fmla="*/ 2147483646 w 6134"/>
              <a:gd name="T25" fmla="*/ 2147483646 h 5549"/>
              <a:gd name="T26" fmla="*/ 2147483646 w 6134"/>
              <a:gd name="T27" fmla="*/ 2147483646 h 5549"/>
              <a:gd name="T28" fmla="*/ 2147483646 w 6134"/>
              <a:gd name="T29" fmla="*/ 2147483646 h 5549"/>
              <a:gd name="T30" fmla="*/ 2147483646 w 6134"/>
              <a:gd name="T31" fmla="*/ 2147483646 h 5549"/>
              <a:gd name="T32" fmla="*/ 2147483646 w 6134"/>
              <a:gd name="T33" fmla="*/ 2147483646 h 5549"/>
              <a:gd name="T34" fmla="*/ 2147483646 w 6134"/>
              <a:gd name="T35" fmla="*/ 2147483646 h 5549"/>
              <a:gd name="T36" fmla="*/ 2147483646 w 6134"/>
              <a:gd name="T37" fmla="*/ 2147483646 h 5549"/>
              <a:gd name="T38" fmla="*/ 2147483646 w 6134"/>
              <a:gd name="T39" fmla="*/ 2147483646 h 5549"/>
              <a:gd name="T40" fmla="*/ 2147483646 w 6134"/>
              <a:gd name="T41" fmla="*/ 2147483646 h 5549"/>
              <a:gd name="T42" fmla="*/ 2147483646 w 6134"/>
              <a:gd name="T43" fmla="*/ 2147483646 h 5549"/>
              <a:gd name="T44" fmla="*/ 2147483646 w 6134"/>
              <a:gd name="T45" fmla="*/ 2147483646 h 5549"/>
              <a:gd name="T46" fmla="*/ 2147483646 w 6134"/>
              <a:gd name="T47" fmla="*/ 2147483646 h 5549"/>
              <a:gd name="T48" fmla="*/ 2147483646 w 6134"/>
              <a:gd name="T49" fmla="*/ 2147483646 h 5549"/>
              <a:gd name="T50" fmla="*/ 2147483646 w 6134"/>
              <a:gd name="T51" fmla="*/ 2147483646 h 5549"/>
              <a:gd name="T52" fmla="*/ 2147483646 w 6134"/>
              <a:gd name="T53" fmla="*/ 2147483646 h 5549"/>
              <a:gd name="T54" fmla="*/ 2147483646 w 6134"/>
              <a:gd name="T55" fmla="*/ 2147483646 h 5549"/>
              <a:gd name="T56" fmla="*/ 2147483646 w 6134"/>
              <a:gd name="T57" fmla="*/ 2147483646 h 5549"/>
              <a:gd name="T58" fmla="*/ 2147483646 w 6134"/>
              <a:gd name="T59" fmla="*/ 2147483646 h 5549"/>
              <a:gd name="T60" fmla="*/ 2147483646 w 6134"/>
              <a:gd name="T61" fmla="*/ 2147483646 h 5549"/>
              <a:gd name="T62" fmla="*/ 2147483646 w 6134"/>
              <a:gd name="T63" fmla="*/ 2147483646 h 5549"/>
              <a:gd name="T64" fmla="*/ 2147483646 w 6134"/>
              <a:gd name="T65" fmla="*/ 2147483646 h 5549"/>
              <a:gd name="T66" fmla="*/ 2147483646 w 6134"/>
              <a:gd name="T67" fmla="*/ 2147483646 h 5549"/>
              <a:gd name="T68" fmla="*/ 2147483646 w 6134"/>
              <a:gd name="T69" fmla="*/ 2147483646 h 5549"/>
              <a:gd name="T70" fmla="*/ 2147483646 w 6134"/>
              <a:gd name="T71" fmla="*/ 0 h 554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3" name="Google Shape;1038;p28">
            <a:extLst>
              <a:ext uri="{FF2B5EF4-FFF2-40B4-BE49-F238E27FC236}">
                <a16:creationId xmlns:a16="http://schemas.microsoft.com/office/drawing/2014/main" id="{EB519C43-0D7A-4D04-AFBC-2CB38DE8F386}"/>
              </a:ext>
            </a:extLst>
          </p:cNvPr>
          <p:cNvSpPr>
            <a:spLocks/>
          </p:cNvSpPr>
          <p:nvPr/>
        </p:nvSpPr>
        <p:spPr bwMode="auto">
          <a:xfrm>
            <a:off x="4256485" y="722313"/>
            <a:ext cx="248840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42354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29">
            <a:extLst>
              <a:ext uri="{FF2B5EF4-FFF2-40B4-BE49-F238E27FC236}">
                <a16:creationId xmlns:a16="http://schemas.microsoft.com/office/drawing/2014/main" id="{B81474A9-497E-4DCB-A646-ABA1635AC573}"/>
              </a:ext>
            </a:extLst>
          </p:cNvPr>
          <p:cNvSpPr/>
          <p:nvPr/>
        </p:nvSpPr>
        <p:spPr>
          <a:xfrm flipH="1">
            <a:off x="8382000" y="476250"/>
            <a:ext cx="762000" cy="156210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3" name="Google Shape;1041;p29">
            <a:extLst>
              <a:ext uri="{FF2B5EF4-FFF2-40B4-BE49-F238E27FC236}">
                <a16:creationId xmlns:a16="http://schemas.microsoft.com/office/drawing/2014/main" id="{9AFA64BB-8090-4622-93B9-2D92666CEF1B}"/>
              </a:ext>
            </a:extLst>
          </p:cNvPr>
          <p:cNvSpPr/>
          <p:nvPr/>
        </p:nvSpPr>
        <p:spPr>
          <a:xfrm rot="10800000" flipH="1">
            <a:off x="-4762" y="5414963"/>
            <a:ext cx="641747" cy="1314450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4" name="Google Shape;1042;p29">
            <a:extLst>
              <a:ext uri="{FF2B5EF4-FFF2-40B4-BE49-F238E27FC236}">
                <a16:creationId xmlns:a16="http://schemas.microsoft.com/office/drawing/2014/main" id="{328BB620-2DC3-4866-AE52-C66C0A747B87}"/>
              </a:ext>
            </a:extLst>
          </p:cNvPr>
          <p:cNvSpPr>
            <a:spLocks/>
          </p:cNvSpPr>
          <p:nvPr/>
        </p:nvSpPr>
        <p:spPr bwMode="auto">
          <a:xfrm flipH="1">
            <a:off x="8686800" y="247651"/>
            <a:ext cx="296466" cy="3905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5" name="Google Shape;1043;p29">
            <a:extLst>
              <a:ext uri="{FF2B5EF4-FFF2-40B4-BE49-F238E27FC236}">
                <a16:creationId xmlns:a16="http://schemas.microsoft.com/office/drawing/2014/main" id="{59D5205C-5260-4409-A952-578675ACB7EC}"/>
              </a:ext>
            </a:extLst>
          </p:cNvPr>
          <p:cNvSpPr>
            <a:spLocks/>
          </p:cNvSpPr>
          <p:nvPr/>
        </p:nvSpPr>
        <p:spPr bwMode="auto">
          <a:xfrm flipH="1">
            <a:off x="8143875" y="1355726"/>
            <a:ext cx="190500" cy="2524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6" name="Google Shape;1044;p29">
            <a:extLst>
              <a:ext uri="{FF2B5EF4-FFF2-40B4-BE49-F238E27FC236}">
                <a16:creationId xmlns:a16="http://schemas.microsoft.com/office/drawing/2014/main" id="{90FF26D2-3AA7-4993-BA33-71A014EF973D}"/>
              </a:ext>
            </a:extLst>
          </p:cNvPr>
          <p:cNvSpPr>
            <a:spLocks/>
          </p:cNvSpPr>
          <p:nvPr/>
        </p:nvSpPr>
        <p:spPr bwMode="auto">
          <a:xfrm flipH="1">
            <a:off x="8658225" y="1866900"/>
            <a:ext cx="190500" cy="2508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7" name="Google Shape;1045;p29">
            <a:extLst>
              <a:ext uri="{FF2B5EF4-FFF2-40B4-BE49-F238E27FC236}">
                <a16:creationId xmlns:a16="http://schemas.microsoft.com/office/drawing/2014/main" id="{81345EE3-0A2C-4AF3-8E51-AE882620F873}"/>
              </a:ext>
            </a:extLst>
          </p:cNvPr>
          <p:cNvSpPr>
            <a:spLocks/>
          </p:cNvSpPr>
          <p:nvPr/>
        </p:nvSpPr>
        <p:spPr bwMode="auto">
          <a:xfrm flipH="1">
            <a:off x="384573" y="5086351"/>
            <a:ext cx="248840" cy="328613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8" name="Google Shape;1046;p29">
            <a:extLst>
              <a:ext uri="{FF2B5EF4-FFF2-40B4-BE49-F238E27FC236}">
                <a16:creationId xmlns:a16="http://schemas.microsoft.com/office/drawing/2014/main" id="{603874EB-A511-4C9E-BF29-3F65116B35ED}"/>
              </a:ext>
            </a:extLst>
          </p:cNvPr>
          <p:cNvSpPr/>
          <p:nvPr/>
        </p:nvSpPr>
        <p:spPr>
          <a:xfrm flipH="1">
            <a:off x="8704660" y="6303964"/>
            <a:ext cx="150019" cy="185737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grpSp>
        <p:nvGrpSpPr>
          <p:cNvPr id="9" name="Google Shape;1047;p29">
            <a:extLst>
              <a:ext uri="{FF2B5EF4-FFF2-40B4-BE49-F238E27FC236}">
                <a16:creationId xmlns:a16="http://schemas.microsoft.com/office/drawing/2014/main" id="{2B410F78-D3B4-44B6-A815-680388639324}"/>
              </a:ext>
            </a:extLst>
          </p:cNvPr>
          <p:cNvGrpSpPr>
            <a:grpSpLocks/>
          </p:cNvGrpSpPr>
          <p:nvPr/>
        </p:nvGrpSpPr>
        <p:grpSpPr bwMode="auto">
          <a:xfrm rot="20667497">
            <a:off x="7539037" y="493713"/>
            <a:ext cx="1147763" cy="927100"/>
            <a:chOff x="478326" y="2825649"/>
            <a:chExt cx="1012293" cy="613511"/>
          </a:xfrm>
        </p:grpSpPr>
        <p:sp>
          <p:nvSpPr>
            <p:cNvPr id="10" name="Google Shape;1048;p29">
              <a:extLst>
                <a:ext uri="{FF2B5EF4-FFF2-40B4-BE49-F238E27FC236}">
                  <a16:creationId xmlns:a16="http://schemas.microsoft.com/office/drawing/2014/main" id="{91AC3ECB-C7C4-4EE9-BD96-379B29817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423" y="2973101"/>
              <a:ext cx="778453" cy="442090"/>
            </a:xfrm>
            <a:custGeom>
              <a:avLst/>
              <a:gdLst>
                <a:gd name="T0" fmla="*/ 2147483646 w 19195"/>
                <a:gd name="T1" fmla="*/ 2147483646 h 10901"/>
                <a:gd name="T2" fmla="*/ 0 w 19195"/>
                <a:gd name="T3" fmla="*/ 2147483646 h 10901"/>
                <a:gd name="T4" fmla="*/ 2147483646 w 19195"/>
                <a:gd name="T5" fmla="*/ 2147483646 h 10901"/>
                <a:gd name="T6" fmla="*/ 2147483646 w 19195"/>
                <a:gd name="T7" fmla="*/ 2147483646 h 10901"/>
                <a:gd name="T8" fmla="*/ 2147483646 w 19195"/>
                <a:gd name="T9" fmla="*/ 2147483646 h 10901"/>
                <a:gd name="T10" fmla="*/ 2147483646 w 19195"/>
                <a:gd name="T11" fmla="*/ 2147483646 h 10901"/>
                <a:gd name="T12" fmla="*/ 2147483646 w 19195"/>
                <a:gd name="T13" fmla="*/ 2147483646 h 10901"/>
                <a:gd name="T14" fmla="*/ 2147483646 w 19195"/>
                <a:gd name="T15" fmla="*/ 2147483646 h 10901"/>
                <a:gd name="T16" fmla="*/ 2147483646 w 19195"/>
                <a:gd name="T17" fmla="*/ 2147483646 h 10901"/>
                <a:gd name="T18" fmla="*/ 2147483646 w 19195"/>
                <a:gd name="T19" fmla="*/ 2147483646 h 10901"/>
                <a:gd name="T20" fmla="*/ 2147483646 w 19195"/>
                <a:gd name="T21" fmla="*/ 2147483646 h 10901"/>
                <a:gd name="T22" fmla="*/ 2147483646 w 19195"/>
                <a:gd name="T23" fmla="*/ 2147483646 h 10901"/>
                <a:gd name="T24" fmla="*/ 2147483646 w 19195"/>
                <a:gd name="T25" fmla="*/ 2147483646 h 10901"/>
                <a:gd name="T26" fmla="*/ 2147483646 w 19195"/>
                <a:gd name="T27" fmla="*/ 2147483646 h 1090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1" name="Google Shape;1049;p29">
              <a:extLst>
                <a:ext uri="{FF2B5EF4-FFF2-40B4-BE49-F238E27FC236}">
                  <a16:creationId xmlns:a16="http://schemas.microsoft.com/office/drawing/2014/main" id="{E3B53AC3-FCF3-4E97-8767-0AA1607FE931}"/>
                </a:ext>
              </a:extLst>
            </p:cNvPr>
            <p:cNvSpPr/>
            <p:nvPr/>
          </p:nvSpPr>
          <p:spPr>
            <a:xfrm>
              <a:off x="478527" y="2825246"/>
              <a:ext cx="1012293" cy="589348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12" name="Google Shape;1050;p29">
              <a:extLst>
                <a:ext uri="{FF2B5EF4-FFF2-40B4-BE49-F238E27FC236}">
                  <a16:creationId xmlns:a16="http://schemas.microsoft.com/office/drawing/2014/main" id="{7B42624A-BA34-47D5-BF29-FC5F9E9A3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32" y="3102020"/>
              <a:ext cx="581396" cy="301932"/>
            </a:xfrm>
            <a:custGeom>
              <a:avLst/>
              <a:gdLst>
                <a:gd name="T0" fmla="*/ 2147483646 w 14336"/>
                <a:gd name="T1" fmla="*/ 2147483646 h 7445"/>
                <a:gd name="T2" fmla="*/ 2147483646 w 14336"/>
                <a:gd name="T3" fmla="*/ 2147483646 h 7445"/>
                <a:gd name="T4" fmla="*/ 2147483646 w 14336"/>
                <a:gd name="T5" fmla="*/ 2147483646 h 7445"/>
                <a:gd name="T6" fmla="*/ 2147483646 w 14336"/>
                <a:gd name="T7" fmla="*/ 2147483646 h 7445"/>
                <a:gd name="T8" fmla="*/ 2147483646 w 14336"/>
                <a:gd name="T9" fmla="*/ 2147483646 h 7445"/>
                <a:gd name="T10" fmla="*/ 2147483646 w 14336"/>
                <a:gd name="T11" fmla="*/ 2147483646 h 7445"/>
                <a:gd name="T12" fmla="*/ 2147483646 w 14336"/>
                <a:gd name="T13" fmla="*/ 2147483646 h 7445"/>
                <a:gd name="T14" fmla="*/ 2147483646 w 14336"/>
                <a:gd name="T15" fmla="*/ 2147483646 h 7445"/>
                <a:gd name="T16" fmla="*/ 2147483646 w 14336"/>
                <a:gd name="T17" fmla="*/ 2147483646 h 7445"/>
                <a:gd name="T18" fmla="*/ 2147483646 w 14336"/>
                <a:gd name="T19" fmla="*/ 2147483646 h 7445"/>
                <a:gd name="T20" fmla="*/ 2147483646 w 14336"/>
                <a:gd name="T21" fmla="*/ 2147483646 h 744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3" name="Google Shape;1051;p29">
              <a:extLst>
                <a:ext uri="{FF2B5EF4-FFF2-40B4-BE49-F238E27FC236}">
                  <a16:creationId xmlns:a16="http://schemas.microsoft.com/office/drawing/2014/main" id="{C21D06E6-D5DF-4B67-9024-AEE34E58B8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" y="3082230"/>
              <a:ext cx="636957" cy="337093"/>
            </a:xfrm>
            <a:custGeom>
              <a:avLst/>
              <a:gdLst>
                <a:gd name="T0" fmla="*/ 2147483646 w 15706"/>
                <a:gd name="T1" fmla="*/ 2147483646 h 8312"/>
                <a:gd name="T2" fmla="*/ 2147483646 w 15706"/>
                <a:gd name="T3" fmla="*/ 2147483646 h 8312"/>
                <a:gd name="T4" fmla="*/ 2147483646 w 15706"/>
                <a:gd name="T5" fmla="*/ 2147483646 h 8312"/>
                <a:gd name="T6" fmla="*/ 2147483646 w 15706"/>
                <a:gd name="T7" fmla="*/ 2147483646 h 8312"/>
                <a:gd name="T8" fmla="*/ 2147483646 w 15706"/>
                <a:gd name="T9" fmla="*/ 2147483646 h 8312"/>
                <a:gd name="T10" fmla="*/ 2147483646 w 15706"/>
                <a:gd name="T11" fmla="*/ 2147483646 h 8312"/>
                <a:gd name="T12" fmla="*/ 2147483646 w 15706"/>
                <a:gd name="T13" fmla="*/ 2147483646 h 8312"/>
                <a:gd name="T14" fmla="*/ 2147483646 w 15706"/>
                <a:gd name="T15" fmla="*/ 2147483646 h 8312"/>
                <a:gd name="T16" fmla="*/ 2147483646 w 15706"/>
                <a:gd name="T17" fmla="*/ 2147483646 h 8312"/>
                <a:gd name="T18" fmla="*/ 2147483646 w 15706"/>
                <a:gd name="T19" fmla="*/ 2147483646 h 8312"/>
                <a:gd name="T20" fmla="*/ 2147483646 w 15706"/>
                <a:gd name="T21" fmla="*/ 2147483646 h 8312"/>
                <a:gd name="T22" fmla="*/ 2147483646 w 15706"/>
                <a:gd name="T23" fmla="*/ 2147483646 h 8312"/>
                <a:gd name="T24" fmla="*/ 2147483646 w 15706"/>
                <a:gd name="T25" fmla="*/ 2147483646 h 8312"/>
                <a:gd name="T26" fmla="*/ 2147483646 w 15706"/>
                <a:gd name="T27" fmla="*/ 2147483646 h 8312"/>
                <a:gd name="T28" fmla="*/ 2147483646 w 15706"/>
                <a:gd name="T29" fmla="*/ 2147483646 h 8312"/>
                <a:gd name="T30" fmla="*/ 2147483646 w 15706"/>
                <a:gd name="T31" fmla="*/ 2147483646 h 8312"/>
                <a:gd name="T32" fmla="*/ 2147483646 w 15706"/>
                <a:gd name="T33" fmla="*/ 2147483646 h 8312"/>
                <a:gd name="T34" fmla="*/ 2147483646 w 15706"/>
                <a:gd name="T35" fmla="*/ 2147483646 h 8312"/>
                <a:gd name="T36" fmla="*/ 2147483646 w 15706"/>
                <a:gd name="T37" fmla="*/ 2147483646 h 8312"/>
                <a:gd name="T38" fmla="*/ 2147483646 w 15706"/>
                <a:gd name="T39" fmla="*/ 2147483646 h 83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14" name="Google Shape;1052;p29">
              <a:extLst>
                <a:ext uri="{FF2B5EF4-FFF2-40B4-BE49-F238E27FC236}">
                  <a16:creationId xmlns:a16="http://schemas.microsoft.com/office/drawing/2014/main" id="{8E3F8640-091E-4B61-8C31-20F151191B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90" y="2947350"/>
              <a:ext cx="830810" cy="491810"/>
            </a:xfrm>
            <a:custGeom>
              <a:avLst/>
              <a:gdLst>
                <a:gd name="T0" fmla="*/ 2147483646 w 20486"/>
                <a:gd name="T1" fmla="*/ 0 h 12127"/>
                <a:gd name="T2" fmla="*/ 2147483646 w 20486"/>
                <a:gd name="T3" fmla="*/ 2147483646 h 12127"/>
                <a:gd name="T4" fmla="*/ 2147483646 w 20486"/>
                <a:gd name="T5" fmla="*/ 2147483646 h 12127"/>
                <a:gd name="T6" fmla="*/ 2147483646 w 20486"/>
                <a:gd name="T7" fmla="*/ 2147483646 h 12127"/>
                <a:gd name="T8" fmla="*/ 2147483646 w 20486"/>
                <a:gd name="T9" fmla="*/ 2147483646 h 12127"/>
                <a:gd name="T10" fmla="*/ 2147483646 w 20486"/>
                <a:gd name="T11" fmla="*/ 2147483646 h 12127"/>
                <a:gd name="T12" fmla="*/ 2147483646 w 20486"/>
                <a:gd name="T13" fmla="*/ 2147483646 h 12127"/>
                <a:gd name="T14" fmla="*/ 2147483646 w 20486"/>
                <a:gd name="T15" fmla="*/ 2147483646 h 12127"/>
                <a:gd name="T16" fmla="*/ 2147483646 w 20486"/>
                <a:gd name="T17" fmla="*/ 2147483646 h 12127"/>
                <a:gd name="T18" fmla="*/ 2147483646 w 20486"/>
                <a:gd name="T19" fmla="*/ 2147483646 h 12127"/>
                <a:gd name="T20" fmla="*/ 2147483646 w 20486"/>
                <a:gd name="T21" fmla="*/ 2147483646 h 12127"/>
                <a:gd name="T22" fmla="*/ 2147483646 w 20486"/>
                <a:gd name="T23" fmla="*/ 2147483646 h 12127"/>
                <a:gd name="T24" fmla="*/ 2147483646 w 20486"/>
                <a:gd name="T25" fmla="*/ 2147483646 h 12127"/>
                <a:gd name="T26" fmla="*/ 2147483646 w 20486"/>
                <a:gd name="T27" fmla="*/ 2147483646 h 12127"/>
                <a:gd name="T28" fmla="*/ 2147483646 w 20486"/>
                <a:gd name="T29" fmla="*/ 2147483646 h 12127"/>
                <a:gd name="T30" fmla="*/ 2147483646 w 20486"/>
                <a:gd name="T31" fmla="*/ 2147483646 h 12127"/>
                <a:gd name="T32" fmla="*/ 2147483646 w 20486"/>
                <a:gd name="T33" fmla="*/ 2147483646 h 12127"/>
                <a:gd name="T34" fmla="*/ 2147483646 w 20486"/>
                <a:gd name="T35" fmla="*/ 2147483646 h 12127"/>
                <a:gd name="T36" fmla="*/ 2147483646 w 20486"/>
                <a:gd name="T37" fmla="*/ 2147483646 h 12127"/>
                <a:gd name="T38" fmla="*/ 2147483646 w 20486"/>
                <a:gd name="T39" fmla="*/ 0 h 1212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15" name="Google Shape;1053;p29">
            <a:extLst>
              <a:ext uri="{FF2B5EF4-FFF2-40B4-BE49-F238E27FC236}">
                <a16:creationId xmlns:a16="http://schemas.microsoft.com/office/drawing/2014/main" id="{8FD3BE14-4033-4E11-9769-8A4CC2F8F364}"/>
              </a:ext>
            </a:extLst>
          </p:cNvPr>
          <p:cNvSpPr>
            <a:spLocks/>
          </p:cNvSpPr>
          <p:nvPr/>
        </p:nvSpPr>
        <p:spPr bwMode="auto">
          <a:xfrm flipH="1">
            <a:off x="628650" y="6432550"/>
            <a:ext cx="160735" cy="211138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6" name="Google Shape;1054;p29">
            <a:extLst>
              <a:ext uri="{FF2B5EF4-FFF2-40B4-BE49-F238E27FC236}">
                <a16:creationId xmlns:a16="http://schemas.microsoft.com/office/drawing/2014/main" id="{0661B32C-9A1B-41B0-96FB-ACDB2566B527}"/>
              </a:ext>
            </a:extLst>
          </p:cNvPr>
          <p:cNvSpPr>
            <a:spLocks/>
          </p:cNvSpPr>
          <p:nvPr/>
        </p:nvSpPr>
        <p:spPr bwMode="auto">
          <a:xfrm flipH="1">
            <a:off x="1657350" y="6132514"/>
            <a:ext cx="160735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7" name="Google Shape;1055;p29">
            <a:extLst>
              <a:ext uri="{FF2B5EF4-FFF2-40B4-BE49-F238E27FC236}">
                <a16:creationId xmlns:a16="http://schemas.microsoft.com/office/drawing/2014/main" id="{8FE3DF42-F6E0-4D3B-B00C-4C9CAB9D5519}"/>
              </a:ext>
            </a:extLst>
          </p:cNvPr>
          <p:cNvSpPr>
            <a:spLocks/>
          </p:cNvSpPr>
          <p:nvPr/>
        </p:nvSpPr>
        <p:spPr bwMode="auto">
          <a:xfrm flipH="1">
            <a:off x="784623" y="306389"/>
            <a:ext cx="159544" cy="211137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8" name="Google Shape;1056;p29">
            <a:extLst>
              <a:ext uri="{FF2B5EF4-FFF2-40B4-BE49-F238E27FC236}">
                <a16:creationId xmlns:a16="http://schemas.microsoft.com/office/drawing/2014/main" id="{B14A669D-3F96-4CC7-AF4D-DEF4DCF7EA9C}"/>
              </a:ext>
            </a:extLst>
          </p:cNvPr>
          <p:cNvSpPr>
            <a:spLocks/>
          </p:cNvSpPr>
          <p:nvPr/>
        </p:nvSpPr>
        <p:spPr bwMode="auto">
          <a:xfrm rot="19390763" flipH="1">
            <a:off x="205979" y="762001"/>
            <a:ext cx="160734" cy="2127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19" name="Google Shape;1057;p29">
            <a:extLst>
              <a:ext uri="{FF2B5EF4-FFF2-40B4-BE49-F238E27FC236}">
                <a16:creationId xmlns:a16="http://schemas.microsoft.com/office/drawing/2014/main" id="{DB21A4AA-2CF4-41C8-95B0-D48D5535621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17935" y="977901"/>
            <a:ext cx="904875" cy="1008063"/>
            <a:chOff x="-304950" y="1799125"/>
            <a:chExt cx="1469422" cy="1228432"/>
          </a:xfrm>
        </p:grpSpPr>
        <p:sp>
          <p:nvSpPr>
            <p:cNvPr id="20" name="Google Shape;1058;p29">
              <a:extLst>
                <a:ext uri="{FF2B5EF4-FFF2-40B4-BE49-F238E27FC236}">
                  <a16:creationId xmlns:a16="http://schemas.microsoft.com/office/drawing/2014/main" id="{9DD48072-6CA3-4A2E-AAAF-D94A8805718C}"/>
                </a:ext>
              </a:extLst>
            </p:cNvPr>
            <p:cNvSpPr/>
            <p:nvPr/>
          </p:nvSpPr>
          <p:spPr>
            <a:xfrm>
              <a:off x="-304950" y="2354338"/>
              <a:ext cx="1181339" cy="673219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1" name="Google Shape;1059;p29">
              <a:extLst>
                <a:ext uri="{FF2B5EF4-FFF2-40B4-BE49-F238E27FC236}">
                  <a16:creationId xmlns:a16="http://schemas.microsoft.com/office/drawing/2014/main" id="{80C319B4-A7D5-4536-972F-9E223AF2710B}"/>
                </a:ext>
              </a:extLst>
            </p:cNvPr>
            <p:cNvSpPr/>
            <p:nvPr/>
          </p:nvSpPr>
          <p:spPr>
            <a:xfrm>
              <a:off x="-20732" y="2114455"/>
              <a:ext cx="50270" cy="32887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2" name="Google Shape;1060;p29">
              <a:extLst>
                <a:ext uri="{FF2B5EF4-FFF2-40B4-BE49-F238E27FC236}">
                  <a16:creationId xmlns:a16="http://schemas.microsoft.com/office/drawing/2014/main" id="{55CCFA4E-98C8-4A09-8F3A-E0B8B373B161}"/>
                </a:ext>
              </a:extLst>
            </p:cNvPr>
            <p:cNvSpPr/>
            <p:nvPr/>
          </p:nvSpPr>
          <p:spPr>
            <a:xfrm>
              <a:off x="422027" y="2290498"/>
              <a:ext cx="52204" cy="25150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3" name="Google Shape;1061;p29">
              <a:extLst>
                <a:ext uri="{FF2B5EF4-FFF2-40B4-BE49-F238E27FC236}">
                  <a16:creationId xmlns:a16="http://schemas.microsoft.com/office/drawing/2014/main" id="{96335EC9-50E8-48A2-A701-6B47C43D3DAC}"/>
                </a:ext>
              </a:extLst>
            </p:cNvPr>
            <p:cNvSpPr/>
            <p:nvPr/>
          </p:nvSpPr>
          <p:spPr>
            <a:xfrm>
              <a:off x="839652" y="2338862"/>
              <a:ext cx="63804" cy="38691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4" name="Google Shape;1062;p29">
              <a:extLst>
                <a:ext uri="{FF2B5EF4-FFF2-40B4-BE49-F238E27FC236}">
                  <a16:creationId xmlns:a16="http://schemas.microsoft.com/office/drawing/2014/main" id="{685A96C8-4438-4421-B670-78CAE072F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496" y="2018117"/>
              <a:ext cx="1366458" cy="435193"/>
            </a:xfrm>
            <a:custGeom>
              <a:avLst/>
              <a:gdLst>
                <a:gd name="T0" fmla="*/ 2147483646 w 25521"/>
                <a:gd name="T1" fmla="*/ 2147483646 h 8128"/>
                <a:gd name="T2" fmla="*/ 2147483646 w 25521"/>
                <a:gd name="T3" fmla="*/ 2147483646 h 8128"/>
                <a:gd name="T4" fmla="*/ 2147483646 w 25521"/>
                <a:gd name="T5" fmla="*/ 2147483646 h 8128"/>
                <a:gd name="T6" fmla="*/ 2147483646 w 25521"/>
                <a:gd name="T7" fmla="*/ 2147483646 h 8128"/>
                <a:gd name="T8" fmla="*/ 2147483646 w 25521"/>
                <a:gd name="T9" fmla="*/ 2147483646 h 8128"/>
                <a:gd name="T10" fmla="*/ 2147483646 w 25521"/>
                <a:gd name="T11" fmla="*/ 2147483646 h 8128"/>
                <a:gd name="T12" fmla="*/ 2147483646 w 25521"/>
                <a:gd name="T13" fmla="*/ 2147483646 h 8128"/>
                <a:gd name="T14" fmla="*/ 2147483646 w 25521"/>
                <a:gd name="T15" fmla="*/ 2147483646 h 8128"/>
                <a:gd name="T16" fmla="*/ 2147483646 w 25521"/>
                <a:gd name="T17" fmla="*/ 2147483646 h 8128"/>
                <a:gd name="T18" fmla="*/ 2147483646 w 25521"/>
                <a:gd name="T19" fmla="*/ 2147483646 h 8128"/>
                <a:gd name="T20" fmla="*/ 2147483646 w 25521"/>
                <a:gd name="T21" fmla="*/ 2147483646 h 8128"/>
                <a:gd name="T22" fmla="*/ 2147483646 w 25521"/>
                <a:gd name="T23" fmla="*/ 2147483646 h 8128"/>
                <a:gd name="T24" fmla="*/ 2147483646 w 25521"/>
                <a:gd name="T25" fmla="*/ 2147483646 h 8128"/>
                <a:gd name="T26" fmla="*/ 2147483646 w 25521"/>
                <a:gd name="T27" fmla="*/ 2147483646 h 8128"/>
                <a:gd name="T28" fmla="*/ 2147483646 w 25521"/>
                <a:gd name="T29" fmla="*/ 2147483646 h 8128"/>
                <a:gd name="T30" fmla="*/ 2147483646 w 25521"/>
                <a:gd name="T31" fmla="*/ 2147483646 h 8128"/>
                <a:gd name="T32" fmla="*/ 2147483646 w 25521"/>
                <a:gd name="T33" fmla="*/ 2147483646 h 8128"/>
                <a:gd name="T34" fmla="*/ 2147483646 w 25521"/>
                <a:gd name="T35" fmla="*/ 2147483646 h 8128"/>
                <a:gd name="T36" fmla="*/ 2147483646 w 25521"/>
                <a:gd name="T37" fmla="*/ 2147483646 h 8128"/>
                <a:gd name="T38" fmla="*/ 2147483646 w 25521"/>
                <a:gd name="T39" fmla="*/ 2147483646 h 8128"/>
                <a:gd name="T40" fmla="*/ 2147483646 w 25521"/>
                <a:gd name="T41" fmla="*/ 2147483646 h 8128"/>
                <a:gd name="T42" fmla="*/ 2147483646 w 25521"/>
                <a:gd name="T43" fmla="*/ 2147483646 h 8128"/>
                <a:gd name="T44" fmla="*/ 2147483646 w 25521"/>
                <a:gd name="T45" fmla="*/ 2147483646 h 8128"/>
                <a:gd name="T46" fmla="*/ 2147483646 w 25521"/>
                <a:gd name="T47" fmla="*/ 2147483646 h 8128"/>
                <a:gd name="T48" fmla="*/ 2147483646 w 25521"/>
                <a:gd name="T49" fmla="*/ 2147483646 h 8128"/>
                <a:gd name="T50" fmla="*/ 2147483646 w 25521"/>
                <a:gd name="T51" fmla="*/ 2147483646 h 8128"/>
                <a:gd name="T52" fmla="*/ 2147483646 w 25521"/>
                <a:gd name="T53" fmla="*/ 2147483646 h 8128"/>
                <a:gd name="T54" fmla="*/ 2147483646 w 25521"/>
                <a:gd name="T55" fmla="*/ 2147483646 h 8128"/>
                <a:gd name="T56" fmla="*/ 2147483646 w 25521"/>
                <a:gd name="T57" fmla="*/ 0 h 8128"/>
                <a:gd name="T58" fmla="*/ 2147483646 w 25521"/>
                <a:gd name="T59" fmla="*/ 2147483646 h 8128"/>
                <a:gd name="T60" fmla="*/ 2147483646 w 25521"/>
                <a:gd name="T61" fmla="*/ 2147483646 h 8128"/>
                <a:gd name="T62" fmla="*/ 2147483646 w 25521"/>
                <a:gd name="T63" fmla="*/ 2147483646 h 8128"/>
                <a:gd name="T64" fmla="*/ 2147483646 w 25521"/>
                <a:gd name="T65" fmla="*/ 2147483646 h 8128"/>
                <a:gd name="T66" fmla="*/ 2147483646 w 25521"/>
                <a:gd name="T67" fmla="*/ 2147483646 h 8128"/>
                <a:gd name="T68" fmla="*/ 2147483646 w 25521"/>
                <a:gd name="T69" fmla="*/ 2147483646 h 8128"/>
                <a:gd name="T70" fmla="*/ 2147483646 w 25521"/>
                <a:gd name="T71" fmla="*/ 2147483646 h 8128"/>
                <a:gd name="T72" fmla="*/ 2147483646 w 25521"/>
                <a:gd name="T73" fmla="*/ 2147483646 h 8128"/>
                <a:gd name="T74" fmla="*/ 2147483646 w 25521"/>
                <a:gd name="T75" fmla="*/ 2147483646 h 8128"/>
                <a:gd name="T76" fmla="*/ 2147483646 w 25521"/>
                <a:gd name="T77" fmla="*/ 2147483646 h 8128"/>
                <a:gd name="T78" fmla="*/ 2147483646 w 25521"/>
                <a:gd name="T79" fmla="*/ 2147483646 h 8128"/>
                <a:gd name="T80" fmla="*/ 2147483646 w 25521"/>
                <a:gd name="T81" fmla="*/ 2147483646 h 8128"/>
                <a:gd name="T82" fmla="*/ 2147483646 w 25521"/>
                <a:gd name="T83" fmla="*/ 2147483646 h 8128"/>
                <a:gd name="T84" fmla="*/ 2147483646 w 25521"/>
                <a:gd name="T85" fmla="*/ 2147483646 h 8128"/>
                <a:gd name="T86" fmla="*/ 2147483646 w 25521"/>
                <a:gd name="T87" fmla="*/ 2147483646 h 8128"/>
                <a:gd name="T88" fmla="*/ 2147483646 w 25521"/>
                <a:gd name="T89" fmla="*/ 2147483646 h 8128"/>
                <a:gd name="T90" fmla="*/ 2147483646 w 25521"/>
                <a:gd name="T91" fmla="*/ 2147483646 h 8128"/>
                <a:gd name="T92" fmla="*/ 2147483646 w 25521"/>
                <a:gd name="T93" fmla="*/ 2147483646 h 8128"/>
                <a:gd name="T94" fmla="*/ 2147483646 w 25521"/>
                <a:gd name="T95" fmla="*/ 2147483646 h 8128"/>
                <a:gd name="T96" fmla="*/ 2147483646 w 25521"/>
                <a:gd name="T97" fmla="*/ 0 h 81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1063;p29">
              <a:extLst>
                <a:ext uri="{FF2B5EF4-FFF2-40B4-BE49-F238E27FC236}">
                  <a16:creationId xmlns:a16="http://schemas.microsoft.com/office/drawing/2014/main" id="{B7B183C2-00FE-4CB0-9362-C8B614A4D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067" y="2438216"/>
              <a:ext cx="176423" cy="24362"/>
            </a:xfrm>
            <a:custGeom>
              <a:avLst/>
              <a:gdLst>
                <a:gd name="T0" fmla="*/ 2147483646 w 3295"/>
                <a:gd name="T1" fmla="*/ 2147483646 h 455"/>
                <a:gd name="T2" fmla="*/ 2147483646 w 3295"/>
                <a:gd name="T3" fmla="*/ 2147483646 h 455"/>
                <a:gd name="T4" fmla="*/ 2147483646 w 3295"/>
                <a:gd name="T5" fmla="*/ 2147483646 h 455"/>
                <a:gd name="T6" fmla="*/ 2147483646 w 3295"/>
                <a:gd name="T7" fmla="*/ 2147483646 h 455"/>
                <a:gd name="T8" fmla="*/ 2147483646 w 3295"/>
                <a:gd name="T9" fmla="*/ 2147483646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1064;p29">
              <a:extLst>
                <a:ext uri="{FF2B5EF4-FFF2-40B4-BE49-F238E27FC236}">
                  <a16:creationId xmlns:a16="http://schemas.microsoft.com/office/drawing/2014/main" id="{954367E7-222F-432C-9021-E9207E6DE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507" y="1799125"/>
              <a:ext cx="1393979" cy="673618"/>
            </a:xfrm>
            <a:custGeom>
              <a:avLst/>
              <a:gdLst>
                <a:gd name="T0" fmla="*/ 2147483646 w 26035"/>
                <a:gd name="T1" fmla="*/ 2147483646 h 12581"/>
                <a:gd name="T2" fmla="*/ 2147483646 w 26035"/>
                <a:gd name="T3" fmla="*/ 2147483646 h 12581"/>
                <a:gd name="T4" fmla="*/ 2147483646 w 26035"/>
                <a:gd name="T5" fmla="*/ 2147483646 h 12581"/>
                <a:gd name="T6" fmla="*/ 2147483646 w 26035"/>
                <a:gd name="T7" fmla="*/ 2147483646 h 12581"/>
                <a:gd name="T8" fmla="*/ 2147483646 w 26035"/>
                <a:gd name="T9" fmla="*/ 2147483646 h 12581"/>
                <a:gd name="T10" fmla="*/ 2147483646 w 26035"/>
                <a:gd name="T11" fmla="*/ 2147483646 h 12581"/>
                <a:gd name="T12" fmla="*/ 2147483646 w 26035"/>
                <a:gd name="T13" fmla="*/ 2147483646 h 12581"/>
                <a:gd name="T14" fmla="*/ 2147483646 w 26035"/>
                <a:gd name="T15" fmla="*/ 2147483646 h 12581"/>
                <a:gd name="T16" fmla="*/ 2147483646 w 26035"/>
                <a:gd name="T17" fmla="*/ 2147483646 h 12581"/>
                <a:gd name="T18" fmla="*/ 2147483646 w 26035"/>
                <a:gd name="T19" fmla="*/ 2147483646 h 12581"/>
                <a:gd name="T20" fmla="*/ 2147483646 w 26035"/>
                <a:gd name="T21" fmla="*/ 2147483646 h 12581"/>
                <a:gd name="T22" fmla="*/ 2147483646 w 26035"/>
                <a:gd name="T23" fmla="*/ 2147483646 h 12581"/>
                <a:gd name="T24" fmla="*/ 2147483646 w 26035"/>
                <a:gd name="T25" fmla="*/ 2147483646 h 12581"/>
                <a:gd name="T26" fmla="*/ 2147483646 w 26035"/>
                <a:gd name="T27" fmla="*/ 2147483646 h 12581"/>
                <a:gd name="T28" fmla="*/ 2147483646 w 26035"/>
                <a:gd name="T29" fmla="*/ 2147483646 h 12581"/>
                <a:gd name="T30" fmla="*/ 2147483646 w 26035"/>
                <a:gd name="T31" fmla="*/ 2147483646 h 12581"/>
                <a:gd name="T32" fmla="*/ 2147483646 w 26035"/>
                <a:gd name="T33" fmla="*/ 2147483646 h 12581"/>
                <a:gd name="T34" fmla="*/ 2147483646 w 26035"/>
                <a:gd name="T35" fmla="*/ 2147483646 h 12581"/>
                <a:gd name="T36" fmla="*/ 2147483646 w 26035"/>
                <a:gd name="T37" fmla="*/ 2147483646 h 12581"/>
                <a:gd name="T38" fmla="*/ 2147483646 w 26035"/>
                <a:gd name="T39" fmla="*/ 2147483646 h 12581"/>
                <a:gd name="T40" fmla="*/ 2147483646 w 26035"/>
                <a:gd name="T41" fmla="*/ 2147483646 h 12581"/>
                <a:gd name="T42" fmla="*/ 2147483646 w 26035"/>
                <a:gd name="T43" fmla="*/ 2147483646 h 12581"/>
                <a:gd name="T44" fmla="*/ 2147483646 w 26035"/>
                <a:gd name="T45" fmla="*/ 2147483646 h 12581"/>
                <a:gd name="T46" fmla="*/ 2147483646 w 26035"/>
                <a:gd name="T47" fmla="*/ 2147483646 h 12581"/>
                <a:gd name="T48" fmla="*/ 2147483646 w 26035"/>
                <a:gd name="T49" fmla="*/ 2147483646 h 12581"/>
                <a:gd name="T50" fmla="*/ 2147483646 w 26035"/>
                <a:gd name="T51" fmla="*/ 2147483646 h 12581"/>
                <a:gd name="T52" fmla="*/ 2147483646 w 26035"/>
                <a:gd name="T53" fmla="*/ 2147483646 h 12581"/>
                <a:gd name="T54" fmla="*/ 2147483646 w 26035"/>
                <a:gd name="T55" fmla="*/ 2147483646 h 12581"/>
                <a:gd name="T56" fmla="*/ 2147483646 w 26035"/>
                <a:gd name="T57" fmla="*/ 2147483646 h 12581"/>
                <a:gd name="T58" fmla="*/ 2147483646 w 26035"/>
                <a:gd name="T59" fmla="*/ 2147483646 h 12581"/>
                <a:gd name="T60" fmla="*/ 2147483646 w 26035"/>
                <a:gd name="T61" fmla="*/ 2147483646 h 12581"/>
                <a:gd name="T62" fmla="*/ 2147483646 w 26035"/>
                <a:gd name="T63" fmla="*/ 2147483646 h 12581"/>
                <a:gd name="T64" fmla="*/ 2147483646 w 26035"/>
                <a:gd name="T65" fmla="*/ 2147483646 h 12581"/>
                <a:gd name="T66" fmla="*/ 2147483646 w 26035"/>
                <a:gd name="T67" fmla="*/ 2147483646 h 12581"/>
                <a:gd name="T68" fmla="*/ 2147483646 w 26035"/>
                <a:gd name="T69" fmla="*/ 2147483646 h 12581"/>
                <a:gd name="T70" fmla="*/ 2147483646 w 26035"/>
                <a:gd name="T71" fmla="*/ 2147483646 h 12581"/>
                <a:gd name="T72" fmla="*/ 2147483646 w 26035"/>
                <a:gd name="T73" fmla="*/ 2147483646 h 12581"/>
                <a:gd name="T74" fmla="*/ 2147483646 w 26035"/>
                <a:gd name="T75" fmla="*/ 2147483646 h 12581"/>
                <a:gd name="T76" fmla="*/ 2147483646 w 26035"/>
                <a:gd name="T77" fmla="*/ 2147483646 h 12581"/>
                <a:gd name="T78" fmla="*/ 2147483646 w 26035"/>
                <a:gd name="T79" fmla="*/ 2147483646 h 12581"/>
                <a:gd name="T80" fmla="*/ 2147483646 w 26035"/>
                <a:gd name="T81" fmla="*/ 2147483646 h 12581"/>
                <a:gd name="T82" fmla="*/ 2147483646 w 26035"/>
                <a:gd name="T83" fmla="*/ 2147483646 h 12581"/>
                <a:gd name="T84" fmla="*/ 2147483646 w 26035"/>
                <a:gd name="T85" fmla="*/ 2147483646 h 12581"/>
                <a:gd name="T86" fmla="*/ 2147483646 w 26035"/>
                <a:gd name="T87" fmla="*/ 2147483646 h 12581"/>
                <a:gd name="T88" fmla="*/ 2147483646 w 26035"/>
                <a:gd name="T89" fmla="*/ 2147483646 h 12581"/>
                <a:gd name="T90" fmla="*/ 2147483646 w 26035"/>
                <a:gd name="T91" fmla="*/ 2147483646 h 12581"/>
                <a:gd name="T92" fmla="*/ 2147483646 w 26035"/>
                <a:gd name="T93" fmla="*/ 2147483646 h 12581"/>
                <a:gd name="T94" fmla="*/ 2147483646 w 26035"/>
                <a:gd name="T95" fmla="*/ 2147483646 h 12581"/>
                <a:gd name="T96" fmla="*/ 2147483646 w 26035"/>
                <a:gd name="T97" fmla="*/ 2147483646 h 12581"/>
                <a:gd name="T98" fmla="*/ 2147483646 w 26035"/>
                <a:gd name="T99" fmla="*/ 2147483646 h 12581"/>
                <a:gd name="T100" fmla="*/ 2147483646 w 26035"/>
                <a:gd name="T101" fmla="*/ 2147483646 h 125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1065;p29">
              <a:extLst>
                <a:ext uri="{FF2B5EF4-FFF2-40B4-BE49-F238E27FC236}">
                  <a16:creationId xmlns:a16="http://schemas.microsoft.com/office/drawing/2014/main" id="{974C84A7-55B9-477B-9BED-482D23E6F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143" y="2057953"/>
              <a:ext cx="581150" cy="144832"/>
            </a:xfrm>
            <a:custGeom>
              <a:avLst/>
              <a:gdLst>
                <a:gd name="T0" fmla="*/ 2147483646 w 10854"/>
                <a:gd name="T1" fmla="*/ 2147483646 h 2705"/>
                <a:gd name="T2" fmla="*/ 2147483646 w 10854"/>
                <a:gd name="T3" fmla="*/ 2147483646 h 2705"/>
                <a:gd name="T4" fmla="*/ 2147483646 w 10854"/>
                <a:gd name="T5" fmla="*/ 2147483646 h 2705"/>
                <a:gd name="T6" fmla="*/ 2147483646 w 10854"/>
                <a:gd name="T7" fmla="*/ 2147483646 h 2705"/>
                <a:gd name="T8" fmla="*/ 2147483646 w 10854"/>
                <a:gd name="T9" fmla="*/ 2147483646 h 2705"/>
                <a:gd name="T10" fmla="*/ 2147483646 w 10854"/>
                <a:gd name="T11" fmla="*/ 2147483646 h 2705"/>
                <a:gd name="T12" fmla="*/ 2147483646 w 10854"/>
                <a:gd name="T13" fmla="*/ 2147483646 h 2705"/>
                <a:gd name="T14" fmla="*/ 2147483646 w 10854"/>
                <a:gd name="T15" fmla="*/ 2147483646 h 2705"/>
                <a:gd name="T16" fmla="*/ 2147483646 w 10854"/>
                <a:gd name="T17" fmla="*/ 2147483646 h 2705"/>
                <a:gd name="T18" fmla="*/ 2147483646 w 10854"/>
                <a:gd name="T19" fmla="*/ 2147483646 h 270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1066;p29">
              <a:extLst>
                <a:ext uri="{FF2B5EF4-FFF2-40B4-BE49-F238E27FC236}">
                  <a16:creationId xmlns:a16="http://schemas.microsoft.com/office/drawing/2014/main" id="{E244AF8D-CDF6-4E05-9864-80C93538E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2426" y="2098003"/>
              <a:ext cx="92147" cy="65536"/>
            </a:xfrm>
            <a:custGeom>
              <a:avLst/>
              <a:gdLst>
                <a:gd name="T0" fmla="*/ 2147483646 w 1721"/>
                <a:gd name="T1" fmla="*/ 2147483646 h 1224"/>
                <a:gd name="T2" fmla="*/ 2147483646 w 1721"/>
                <a:gd name="T3" fmla="*/ 2147483646 h 1224"/>
                <a:gd name="T4" fmla="*/ 2147483646 w 1721"/>
                <a:gd name="T5" fmla="*/ 2147483646 h 1224"/>
                <a:gd name="T6" fmla="*/ 2147483646 w 1721"/>
                <a:gd name="T7" fmla="*/ 2147483646 h 1224"/>
                <a:gd name="T8" fmla="*/ 2147483646 w 1721"/>
                <a:gd name="T9" fmla="*/ 2147483646 h 1224"/>
                <a:gd name="T10" fmla="*/ 2147483646 w 1721"/>
                <a:gd name="T11" fmla="*/ 2147483646 h 1224"/>
                <a:gd name="T12" fmla="*/ 2147483646 w 1721"/>
                <a:gd name="T13" fmla="*/ 2147483646 h 1224"/>
                <a:gd name="T14" fmla="*/ 2147483646 w 1721"/>
                <a:gd name="T15" fmla="*/ 2147483646 h 1224"/>
                <a:gd name="T16" fmla="*/ 2147483646 w 1721"/>
                <a:gd name="T17" fmla="*/ 2147483646 h 1224"/>
                <a:gd name="T18" fmla="*/ 2147483646 w 1721"/>
                <a:gd name="T19" fmla="*/ 2147483646 h 1224"/>
                <a:gd name="T20" fmla="*/ 2147483646 w 1721"/>
                <a:gd name="T21" fmla="*/ 2147483646 h 1224"/>
                <a:gd name="T22" fmla="*/ 2147483646 w 1721"/>
                <a:gd name="T23" fmla="*/ 2147483646 h 1224"/>
                <a:gd name="T24" fmla="*/ 2147483646 w 1721"/>
                <a:gd name="T25" fmla="*/ 2147483646 h 1224"/>
                <a:gd name="T26" fmla="*/ 2147483646 w 1721"/>
                <a:gd name="T27" fmla="*/ 2147483646 h 1224"/>
                <a:gd name="T28" fmla="*/ 2147483646 w 1721"/>
                <a:gd name="T29" fmla="*/ 2147483646 h 1224"/>
                <a:gd name="T30" fmla="*/ 2147483646 w 1721"/>
                <a:gd name="T31" fmla="*/ 2147483646 h 12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9" name="Google Shape;1067;p29">
              <a:extLst>
                <a:ext uri="{FF2B5EF4-FFF2-40B4-BE49-F238E27FC236}">
                  <a16:creationId xmlns:a16="http://schemas.microsoft.com/office/drawing/2014/main" id="{F9B62301-4C3C-498E-9235-4366D64F8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29" y="2278443"/>
              <a:ext cx="79029" cy="50383"/>
            </a:xfrm>
            <a:custGeom>
              <a:avLst/>
              <a:gdLst>
                <a:gd name="T0" fmla="*/ 2147483646 w 1476"/>
                <a:gd name="T1" fmla="*/ 2147483646 h 941"/>
                <a:gd name="T2" fmla="*/ 2147483646 w 1476"/>
                <a:gd name="T3" fmla="*/ 2147483646 h 941"/>
                <a:gd name="T4" fmla="*/ 2147483646 w 1476"/>
                <a:gd name="T5" fmla="*/ 2147483646 h 941"/>
                <a:gd name="T6" fmla="*/ 2147483646 w 1476"/>
                <a:gd name="T7" fmla="*/ 2147483646 h 941"/>
                <a:gd name="T8" fmla="*/ 2147483646 w 1476"/>
                <a:gd name="T9" fmla="*/ 2147483646 h 941"/>
                <a:gd name="T10" fmla="*/ 2147483646 w 1476"/>
                <a:gd name="T11" fmla="*/ 2147483646 h 941"/>
                <a:gd name="T12" fmla="*/ 2147483646 w 1476"/>
                <a:gd name="T13" fmla="*/ 0 h 941"/>
                <a:gd name="T14" fmla="*/ 2147483646 w 1476"/>
                <a:gd name="T15" fmla="*/ 2147483646 h 941"/>
                <a:gd name="T16" fmla="*/ 2147483646 w 1476"/>
                <a:gd name="T17" fmla="*/ 2147483646 h 941"/>
                <a:gd name="T18" fmla="*/ 2147483646 w 1476"/>
                <a:gd name="T19" fmla="*/ 2147483646 h 941"/>
                <a:gd name="T20" fmla="*/ 2147483646 w 1476"/>
                <a:gd name="T21" fmla="*/ 2147483646 h 941"/>
                <a:gd name="T22" fmla="*/ 2147483646 w 1476"/>
                <a:gd name="T23" fmla="*/ 2147483646 h 941"/>
                <a:gd name="T24" fmla="*/ 2147483646 w 1476"/>
                <a:gd name="T25" fmla="*/ 2147483646 h 941"/>
                <a:gd name="T26" fmla="*/ 2147483646 w 1476"/>
                <a:gd name="T27" fmla="*/ 2147483646 h 941"/>
                <a:gd name="T28" fmla="*/ 2147483646 w 1476"/>
                <a:gd name="T29" fmla="*/ 0 h 9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0" name="Google Shape;1068;p29">
              <a:extLst>
                <a:ext uri="{FF2B5EF4-FFF2-40B4-BE49-F238E27FC236}">
                  <a16:creationId xmlns:a16="http://schemas.microsoft.com/office/drawing/2014/main" id="{3EFB12CE-91F4-4932-B3D5-88F49519D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086" y="2327435"/>
              <a:ext cx="89577" cy="64465"/>
            </a:xfrm>
            <a:custGeom>
              <a:avLst/>
              <a:gdLst>
                <a:gd name="T0" fmla="*/ 2147483646 w 1673"/>
                <a:gd name="T1" fmla="*/ 2147483646 h 1204"/>
                <a:gd name="T2" fmla="*/ 2147483646 w 1673"/>
                <a:gd name="T3" fmla="*/ 2147483646 h 1204"/>
                <a:gd name="T4" fmla="*/ 2147483646 w 1673"/>
                <a:gd name="T5" fmla="*/ 2147483646 h 1204"/>
                <a:gd name="T6" fmla="*/ 2147483646 w 1673"/>
                <a:gd name="T7" fmla="*/ 2147483646 h 1204"/>
                <a:gd name="T8" fmla="*/ 2147483646 w 1673"/>
                <a:gd name="T9" fmla="*/ 2147483646 h 1204"/>
                <a:gd name="T10" fmla="*/ 2147483646 w 1673"/>
                <a:gd name="T11" fmla="*/ 2147483646 h 1204"/>
                <a:gd name="T12" fmla="*/ 2147483646 w 1673"/>
                <a:gd name="T13" fmla="*/ 2147483646 h 1204"/>
                <a:gd name="T14" fmla="*/ 2147483646 w 1673"/>
                <a:gd name="T15" fmla="*/ 2147483646 h 1204"/>
                <a:gd name="T16" fmla="*/ 2147483646 w 1673"/>
                <a:gd name="T17" fmla="*/ 2147483646 h 1204"/>
                <a:gd name="T18" fmla="*/ 2147483646 w 1673"/>
                <a:gd name="T19" fmla="*/ 2147483646 h 1204"/>
                <a:gd name="T20" fmla="*/ 2147483646 w 1673"/>
                <a:gd name="T21" fmla="*/ 2147483646 h 1204"/>
                <a:gd name="T22" fmla="*/ 2147483646 w 1673"/>
                <a:gd name="T23" fmla="*/ 2147483646 h 1204"/>
                <a:gd name="T24" fmla="*/ 2147483646 w 1673"/>
                <a:gd name="T25" fmla="*/ 2147483646 h 1204"/>
                <a:gd name="T26" fmla="*/ 2147483646 w 1673"/>
                <a:gd name="T27" fmla="*/ 2147483646 h 1204"/>
                <a:gd name="T28" fmla="*/ 2147483646 w 1673"/>
                <a:gd name="T29" fmla="*/ 2147483646 h 1204"/>
                <a:gd name="T30" fmla="*/ 2147483646 w 1673"/>
                <a:gd name="T31" fmla="*/ 2147483646 h 1204"/>
                <a:gd name="T32" fmla="*/ 2147483646 w 1673"/>
                <a:gd name="T33" fmla="*/ 2147483646 h 12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1" name="Google Shape;1069;p29">
              <a:extLst>
                <a:ext uri="{FF2B5EF4-FFF2-40B4-BE49-F238E27FC236}">
                  <a16:creationId xmlns:a16="http://schemas.microsoft.com/office/drawing/2014/main" id="{938334B4-2C98-4D70-BEEA-4732184CE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58" y="2462900"/>
              <a:ext cx="177333" cy="474333"/>
            </a:xfrm>
            <a:custGeom>
              <a:avLst/>
              <a:gdLst>
                <a:gd name="T0" fmla="*/ 2147483646 w 3312"/>
                <a:gd name="T1" fmla="*/ 2147483646 h 8859"/>
                <a:gd name="T2" fmla="*/ 2147483646 w 3312"/>
                <a:gd name="T3" fmla="*/ 2147483646 h 8859"/>
                <a:gd name="T4" fmla="*/ 2147483646 w 3312"/>
                <a:gd name="T5" fmla="*/ 2147483646 h 8859"/>
                <a:gd name="T6" fmla="*/ 2147483646 w 3312"/>
                <a:gd name="T7" fmla="*/ 2147483646 h 8859"/>
                <a:gd name="T8" fmla="*/ 2147483646 w 3312"/>
                <a:gd name="T9" fmla="*/ 2147483646 h 8859"/>
                <a:gd name="T10" fmla="*/ 2147483646 w 3312"/>
                <a:gd name="T11" fmla="*/ 2147483646 h 8859"/>
                <a:gd name="T12" fmla="*/ 2147483646 w 3312"/>
                <a:gd name="T13" fmla="*/ 2147483646 h 8859"/>
                <a:gd name="T14" fmla="*/ 2147483646 w 3312"/>
                <a:gd name="T15" fmla="*/ 2147483646 h 8859"/>
                <a:gd name="T16" fmla="*/ 2147483646 w 3312"/>
                <a:gd name="T17" fmla="*/ 2147483646 h 8859"/>
                <a:gd name="T18" fmla="*/ 2147483646 w 3312"/>
                <a:gd name="T19" fmla="*/ 2147483646 h 8859"/>
                <a:gd name="T20" fmla="*/ 2147483646 w 3312"/>
                <a:gd name="T21" fmla="*/ 2147483646 h 88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2" name="Google Shape;1070;p29">
              <a:extLst>
                <a:ext uri="{FF2B5EF4-FFF2-40B4-BE49-F238E27FC236}">
                  <a16:creationId xmlns:a16="http://schemas.microsoft.com/office/drawing/2014/main" id="{A2FDFFA8-5599-4B02-B524-088879EFD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194" y="2507394"/>
              <a:ext cx="78868" cy="434283"/>
            </a:xfrm>
            <a:custGeom>
              <a:avLst/>
              <a:gdLst>
                <a:gd name="T0" fmla="*/ 2147483646 w 1473"/>
                <a:gd name="T1" fmla="*/ 2147483646 h 8111"/>
                <a:gd name="T2" fmla="*/ 2147483646 w 1473"/>
                <a:gd name="T3" fmla="*/ 2147483646 h 8111"/>
                <a:gd name="T4" fmla="*/ 2147483646 w 1473"/>
                <a:gd name="T5" fmla="*/ 2147483646 h 8111"/>
                <a:gd name="T6" fmla="*/ 2147483646 w 1473"/>
                <a:gd name="T7" fmla="*/ 2147483646 h 8111"/>
                <a:gd name="T8" fmla="*/ 2147483646 w 1473"/>
                <a:gd name="T9" fmla="*/ 2147483646 h 8111"/>
                <a:gd name="T10" fmla="*/ 2147483646 w 1473"/>
                <a:gd name="T11" fmla="*/ 2147483646 h 8111"/>
                <a:gd name="T12" fmla="*/ 2147483646 w 1473"/>
                <a:gd name="T13" fmla="*/ 2147483646 h 8111"/>
                <a:gd name="T14" fmla="*/ 2147483646 w 1473"/>
                <a:gd name="T15" fmla="*/ 2147483646 h 8111"/>
                <a:gd name="T16" fmla="*/ 2147483646 w 1473"/>
                <a:gd name="T17" fmla="*/ 2147483646 h 8111"/>
                <a:gd name="T18" fmla="*/ 2147483646 w 1473"/>
                <a:gd name="T19" fmla="*/ 2147483646 h 8111"/>
                <a:gd name="T20" fmla="*/ 2147483646 w 1473"/>
                <a:gd name="T21" fmla="*/ 2147483646 h 8111"/>
                <a:gd name="T22" fmla="*/ 2147483646 w 1473"/>
                <a:gd name="T23" fmla="*/ 2147483646 h 8111"/>
                <a:gd name="T24" fmla="*/ 2147483646 w 1473"/>
                <a:gd name="T25" fmla="*/ 2147483646 h 81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3" name="Google Shape;1071;p29">
              <a:extLst>
                <a:ext uri="{FF2B5EF4-FFF2-40B4-BE49-F238E27FC236}">
                  <a16:creationId xmlns:a16="http://schemas.microsoft.com/office/drawing/2014/main" id="{EBAECFA6-C47C-49DB-93CF-047AC9B18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1523" y="2365398"/>
              <a:ext cx="379991" cy="306156"/>
            </a:xfrm>
            <a:custGeom>
              <a:avLst/>
              <a:gdLst>
                <a:gd name="T0" fmla="*/ 2147483646 w 7097"/>
                <a:gd name="T1" fmla="*/ 2147483646 h 5718"/>
                <a:gd name="T2" fmla="*/ 2147483646 w 7097"/>
                <a:gd name="T3" fmla="*/ 2147483646 h 5718"/>
                <a:gd name="T4" fmla="*/ 2147483646 w 7097"/>
                <a:gd name="T5" fmla="*/ 2147483646 h 5718"/>
                <a:gd name="T6" fmla="*/ 2147483646 w 7097"/>
                <a:gd name="T7" fmla="*/ 2147483646 h 5718"/>
                <a:gd name="T8" fmla="*/ 2147483646 w 7097"/>
                <a:gd name="T9" fmla="*/ 2147483646 h 5718"/>
                <a:gd name="T10" fmla="*/ 2147483646 w 7097"/>
                <a:gd name="T11" fmla="*/ 2147483646 h 5718"/>
                <a:gd name="T12" fmla="*/ 2147483646 w 7097"/>
                <a:gd name="T13" fmla="*/ 2147483646 h 5718"/>
                <a:gd name="T14" fmla="*/ 2147483646 w 7097"/>
                <a:gd name="T15" fmla="*/ 2147483646 h 5718"/>
                <a:gd name="T16" fmla="*/ 2147483646 w 7097"/>
                <a:gd name="T17" fmla="*/ 2147483646 h 5718"/>
                <a:gd name="T18" fmla="*/ 2147483646 w 7097"/>
                <a:gd name="T19" fmla="*/ 2147483646 h 5718"/>
                <a:gd name="T20" fmla="*/ 2147483646 w 7097"/>
                <a:gd name="T21" fmla="*/ 2147483646 h 57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grpSp>
        <p:nvGrpSpPr>
          <p:cNvPr id="34" name="Google Shape;1072;p29">
            <a:extLst>
              <a:ext uri="{FF2B5EF4-FFF2-40B4-BE49-F238E27FC236}">
                <a16:creationId xmlns:a16="http://schemas.microsoft.com/office/drawing/2014/main" id="{09255B1F-0E9E-4F57-AA42-921ECDAE9EF2}"/>
              </a:ext>
            </a:extLst>
          </p:cNvPr>
          <p:cNvGrpSpPr>
            <a:grpSpLocks/>
          </p:cNvGrpSpPr>
          <p:nvPr/>
        </p:nvGrpSpPr>
        <p:grpSpPr bwMode="auto">
          <a:xfrm>
            <a:off x="713185" y="5019676"/>
            <a:ext cx="977503" cy="817563"/>
            <a:chOff x="6925510" y="205316"/>
            <a:chExt cx="905688" cy="530354"/>
          </a:xfrm>
        </p:grpSpPr>
        <p:sp>
          <p:nvSpPr>
            <p:cNvPr id="35" name="Google Shape;1073;p29">
              <a:extLst>
                <a:ext uri="{FF2B5EF4-FFF2-40B4-BE49-F238E27FC236}">
                  <a16:creationId xmlns:a16="http://schemas.microsoft.com/office/drawing/2014/main" id="{3480CE03-9D09-4EE3-8CB8-10A523D52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437" y="213374"/>
              <a:ext cx="568549" cy="515598"/>
            </a:xfrm>
            <a:custGeom>
              <a:avLst/>
              <a:gdLst>
                <a:gd name="T0" fmla="*/ 2147483646 w 12626"/>
                <a:gd name="T1" fmla="*/ 0 h 11775"/>
                <a:gd name="T2" fmla="*/ 0 w 12626"/>
                <a:gd name="T3" fmla="*/ 2147483646 h 11775"/>
                <a:gd name="T4" fmla="*/ 2147483646 w 12626"/>
                <a:gd name="T5" fmla="*/ 2147483646 h 11775"/>
                <a:gd name="T6" fmla="*/ 2147483646 w 12626"/>
                <a:gd name="T7" fmla="*/ 2147483646 h 11775"/>
                <a:gd name="T8" fmla="*/ 2147483646 w 12626"/>
                <a:gd name="T9" fmla="*/ 0 h 11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6" name="Google Shape;1074;p29">
              <a:extLst>
                <a:ext uri="{FF2B5EF4-FFF2-40B4-BE49-F238E27FC236}">
                  <a16:creationId xmlns:a16="http://schemas.microsoft.com/office/drawing/2014/main" id="{11A29925-0635-427C-930F-D487EC084F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7" name="Google Shape;1075;p29">
              <a:extLst>
                <a:ext uri="{FF2B5EF4-FFF2-40B4-BE49-F238E27FC236}">
                  <a16:creationId xmlns:a16="http://schemas.microsoft.com/office/drawing/2014/main" id="{A9BA956A-C898-45B8-8914-C2AA8C6168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8" name="Google Shape;1076;p29">
              <a:extLst>
                <a:ext uri="{FF2B5EF4-FFF2-40B4-BE49-F238E27FC236}">
                  <a16:creationId xmlns:a16="http://schemas.microsoft.com/office/drawing/2014/main" id="{7BD86CED-5461-4FFD-A61C-D907A447F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39" name="Google Shape;1077;p29">
              <a:extLst>
                <a:ext uri="{FF2B5EF4-FFF2-40B4-BE49-F238E27FC236}">
                  <a16:creationId xmlns:a16="http://schemas.microsoft.com/office/drawing/2014/main" id="{C9E6FD89-6FE4-48DC-BD06-406A9044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40" name="Google Shape;1078;p29">
              <a:extLst>
                <a:ext uri="{FF2B5EF4-FFF2-40B4-BE49-F238E27FC236}">
                  <a16:creationId xmlns:a16="http://schemas.microsoft.com/office/drawing/2014/main" id="{C82F3844-EFC2-4B1F-B0EF-49DD3C6F0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93798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60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82;p30">
            <a:extLst>
              <a:ext uri="{FF2B5EF4-FFF2-40B4-BE49-F238E27FC236}">
                <a16:creationId xmlns:a16="http://schemas.microsoft.com/office/drawing/2014/main" id="{5CE9ED0D-7962-4CCC-9A94-5503BF367E6F}"/>
              </a:ext>
            </a:extLst>
          </p:cNvPr>
          <p:cNvSpPr>
            <a:spLocks/>
          </p:cNvSpPr>
          <p:nvPr/>
        </p:nvSpPr>
        <p:spPr bwMode="auto">
          <a:xfrm>
            <a:off x="1404938" y="5849938"/>
            <a:ext cx="251222" cy="330200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5" name="Google Shape;1083;p30">
            <a:extLst>
              <a:ext uri="{FF2B5EF4-FFF2-40B4-BE49-F238E27FC236}">
                <a16:creationId xmlns:a16="http://schemas.microsoft.com/office/drawing/2014/main" id="{2F7B1B01-14CE-4AF6-82F7-3811F1546B80}"/>
              </a:ext>
            </a:extLst>
          </p:cNvPr>
          <p:cNvGrpSpPr>
            <a:grpSpLocks/>
          </p:cNvGrpSpPr>
          <p:nvPr/>
        </p:nvGrpSpPr>
        <p:grpSpPr bwMode="auto">
          <a:xfrm>
            <a:off x="203597" y="5456238"/>
            <a:ext cx="795338" cy="1117600"/>
            <a:chOff x="2553549" y="1320203"/>
            <a:chExt cx="470564" cy="580913"/>
          </a:xfrm>
        </p:grpSpPr>
        <p:sp>
          <p:nvSpPr>
            <p:cNvPr id="6" name="Google Shape;1084;p30">
              <a:extLst>
                <a:ext uri="{FF2B5EF4-FFF2-40B4-BE49-F238E27FC236}">
                  <a16:creationId xmlns:a16="http://schemas.microsoft.com/office/drawing/2014/main" id="{861C15F4-85D7-4CAE-9B9F-70B21B9AD870}"/>
                </a:ext>
              </a:extLst>
            </p:cNvPr>
            <p:cNvSpPr/>
            <p:nvPr/>
          </p:nvSpPr>
          <p:spPr>
            <a:xfrm>
              <a:off x="2562706" y="1336706"/>
              <a:ext cx="452249" cy="321813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grpSp>
          <p:nvGrpSpPr>
            <p:cNvPr id="7" name="Google Shape;1085;p30">
              <a:extLst>
                <a:ext uri="{FF2B5EF4-FFF2-40B4-BE49-F238E27FC236}">
                  <a16:creationId xmlns:a16="http://schemas.microsoft.com/office/drawing/2014/main" id="{491F7801-ABC0-4169-B4BB-BD68D5AA8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8" name="Google Shape;1086;p30">
                <a:extLst>
                  <a:ext uri="{FF2B5EF4-FFF2-40B4-BE49-F238E27FC236}">
                    <a16:creationId xmlns:a16="http://schemas.microsoft.com/office/drawing/2014/main" id="{19DF64A1-3CF0-4D00-99B5-9A93C3DD5C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" name="Google Shape;1087;p30">
                  <a:extLst>
                    <a:ext uri="{FF2B5EF4-FFF2-40B4-BE49-F238E27FC236}">
                      <a16:creationId xmlns:a16="http://schemas.microsoft.com/office/drawing/2014/main" id="{DF6C69D2-6DEF-49CB-8CAB-2579CA7E32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988" y="1547372"/>
                  <a:ext cx="103209" cy="126108"/>
                </a:xfrm>
                <a:custGeom>
                  <a:avLst/>
                  <a:gdLst>
                    <a:gd name="T0" fmla="*/ 2147483646 w 2292"/>
                    <a:gd name="T1" fmla="*/ 0 h 2880"/>
                    <a:gd name="T2" fmla="*/ 2147483646 w 2292"/>
                    <a:gd name="T3" fmla="*/ 2147483646 h 2880"/>
                    <a:gd name="T4" fmla="*/ 2147483646 w 2292"/>
                    <a:gd name="T5" fmla="*/ 2147483646 h 2880"/>
                    <a:gd name="T6" fmla="*/ 2147483646 w 2292"/>
                    <a:gd name="T7" fmla="*/ 2147483646 h 2880"/>
                    <a:gd name="T8" fmla="*/ 2147483646 w 2292"/>
                    <a:gd name="T9" fmla="*/ 2147483646 h 2880"/>
                    <a:gd name="T10" fmla="*/ 2147483646 w 2292"/>
                    <a:gd name="T11" fmla="*/ 2147483646 h 2880"/>
                    <a:gd name="T12" fmla="*/ 2147483646 w 2292"/>
                    <a:gd name="T13" fmla="*/ 2147483646 h 2880"/>
                    <a:gd name="T14" fmla="*/ 2147483646 w 2292"/>
                    <a:gd name="T15" fmla="*/ 2147483646 h 2880"/>
                    <a:gd name="T16" fmla="*/ 2147483646 w 2292"/>
                    <a:gd name="T17" fmla="*/ 0 h 288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 sz="1350"/>
                </a:p>
              </p:txBody>
            </p:sp>
            <p:grpSp>
              <p:nvGrpSpPr>
                <p:cNvPr id="12" name="Google Shape;1088;p30">
                  <a:extLst>
                    <a:ext uri="{FF2B5EF4-FFF2-40B4-BE49-F238E27FC236}">
                      <a16:creationId xmlns:a16="http://schemas.microsoft.com/office/drawing/2014/main" id="{27527121-DB43-4EBD-A4BA-D942E58CC9C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3" name="Google Shape;1089;p30">
                    <a:extLst>
                      <a:ext uri="{FF2B5EF4-FFF2-40B4-BE49-F238E27FC236}">
                        <a16:creationId xmlns:a16="http://schemas.microsoft.com/office/drawing/2014/main" id="{9FE1E0DD-5BE9-484F-BD46-257F7AAFA8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65855" y="1336081"/>
                    <a:ext cx="250412" cy="218543"/>
                  </a:xfrm>
                  <a:custGeom>
                    <a:avLst/>
                    <a:gdLst>
                      <a:gd name="T0" fmla="*/ 2147483646 w 5561"/>
                      <a:gd name="T1" fmla="*/ 0 h 4991"/>
                      <a:gd name="T2" fmla="*/ 2147483646 w 5561"/>
                      <a:gd name="T3" fmla="*/ 2147483646 h 4991"/>
                      <a:gd name="T4" fmla="*/ 2147483646 w 5561"/>
                      <a:gd name="T5" fmla="*/ 2147483646 h 4991"/>
                      <a:gd name="T6" fmla="*/ 2147483646 w 5561"/>
                      <a:gd name="T7" fmla="*/ 2147483646 h 4991"/>
                      <a:gd name="T8" fmla="*/ 2147483646 w 5561"/>
                      <a:gd name="T9" fmla="*/ 2147483646 h 4991"/>
                      <a:gd name="T10" fmla="*/ 2147483646 w 5561"/>
                      <a:gd name="T11" fmla="*/ 2147483646 h 4991"/>
                      <a:gd name="T12" fmla="*/ 2147483646 w 5561"/>
                      <a:gd name="T13" fmla="*/ 2147483646 h 4991"/>
                      <a:gd name="T14" fmla="*/ 2147483646 w 5561"/>
                      <a:gd name="T15" fmla="*/ 2147483646 h 4991"/>
                      <a:gd name="T16" fmla="*/ 2147483646 w 5561"/>
                      <a:gd name="T17" fmla="*/ 0 h 4991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4" name="Google Shape;1090;p30">
                    <a:extLst>
                      <a:ext uri="{FF2B5EF4-FFF2-40B4-BE49-F238E27FC236}">
                        <a16:creationId xmlns:a16="http://schemas.microsoft.com/office/drawing/2014/main" id="{9CCB4BEF-A568-405F-839C-8764D5AAD1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58307" y="1334461"/>
                    <a:ext cx="163144" cy="340054"/>
                  </a:xfrm>
                  <a:custGeom>
                    <a:avLst/>
                    <a:gdLst>
                      <a:gd name="T0" fmla="*/ 2147483646 w 3623"/>
                      <a:gd name="T1" fmla="*/ 2147483646 h 7766"/>
                      <a:gd name="T2" fmla="*/ 2147483646 w 3623"/>
                      <a:gd name="T3" fmla="*/ 2147483646 h 7766"/>
                      <a:gd name="T4" fmla="*/ 2147483646 w 3623"/>
                      <a:gd name="T5" fmla="*/ 2147483646 h 7766"/>
                      <a:gd name="T6" fmla="*/ 2147483646 w 3623"/>
                      <a:gd name="T7" fmla="*/ 2147483646 h 7766"/>
                      <a:gd name="T8" fmla="*/ 2147483646 w 3623"/>
                      <a:gd name="T9" fmla="*/ 2147483646 h 7766"/>
                      <a:gd name="T10" fmla="*/ 2147483646 w 3623"/>
                      <a:gd name="T11" fmla="*/ 2147483646 h 7766"/>
                      <a:gd name="T12" fmla="*/ 2147483646 w 3623"/>
                      <a:gd name="T13" fmla="*/ 2147483646 h 7766"/>
                      <a:gd name="T14" fmla="*/ 2147483646 w 3623"/>
                      <a:gd name="T15" fmla="*/ 2147483646 h 7766"/>
                      <a:gd name="T16" fmla="*/ 2147483646 w 3623"/>
                      <a:gd name="T17" fmla="*/ 2147483646 h 776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5" name="Google Shape;1091;p30">
                    <a:extLst>
                      <a:ext uri="{FF2B5EF4-FFF2-40B4-BE49-F238E27FC236}">
                        <a16:creationId xmlns:a16="http://schemas.microsoft.com/office/drawing/2014/main" id="{B8CBF1F3-6B0F-4B62-88A2-B12955E8C3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5011" y="1332053"/>
                    <a:ext cx="470564" cy="154044"/>
                  </a:xfrm>
                  <a:custGeom>
                    <a:avLst/>
                    <a:gdLst>
                      <a:gd name="T0" fmla="*/ 2147483646 w 10450"/>
                      <a:gd name="T1" fmla="*/ 2147483646 h 3518"/>
                      <a:gd name="T2" fmla="*/ 2147483646 w 10450"/>
                      <a:gd name="T3" fmla="*/ 2147483646 h 3518"/>
                      <a:gd name="T4" fmla="*/ 2147483646 w 10450"/>
                      <a:gd name="T5" fmla="*/ 2147483646 h 3518"/>
                      <a:gd name="T6" fmla="*/ 2147483646 w 10450"/>
                      <a:gd name="T7" fmla="*/ 2147483646 h 3518"/>
                      <a:gd name="T8" fmla="*/ 2147483646 w 10450"/>
                      <a:gd name="T9" fmla="*/ 2147483646 h 3518"/>
                      <a:gd name="T10" fmla="*/ 2147483646 w 10450"/>
                      <a:gd name="T11" fmla="*/ 2147483646 h 3518"/>
                      <a:gd name="T12" fmla="*/ 2147483646 w 10450"/>
                      <a:gd name="T13" fmla="*/ 2147483646 h 3518"/>
                      <a:gd name="T14" fmla="*/ 2147483646 w 10450"/>
                      <a:gd name="T15" fmla="*/ 2147483646 h 3518"/>
                      <a:gd name="T16" fmla="*/ 2147483646 w 10450"/>
                      <a:gd name="T17" fmla="*/ 2147483646 h 3518"/>
                      <a:gd name="T18" fmla="*/ 2147483646 w 10450"/>
                      <a:gd name="T19" fmla="*/ 2147483646 h 3518"/>
                      <a:gd name="T20" fmla="*/ 2147483646 w 10450"/>
                      <a:gd name="T21" fmla="*/ 2147483646 h 3518"/>
                      <a:gd name="T22" fmla="*/ 2147483646 w 10450"/>
                      <a:gd name="T23" fmla="*/ 2147483646 h 3518"/>
                      <a:gd name="T24" fmla="*/ 2147483646 w 10450"/>
                      <a:gd name="T25" fmla="*/ 2147483646 h 3518"/>
                      <a:gd name="T26" fmla="*/ 2147483646 w 10450"/>
                      <a:gd name="T27" fmla="*/ 2147483646 h 3518"/>
                      <a:gd name="T28" fmla="*/ 2147483646 w 10450"/>
                      <a:gd name="T29" fmla="*/ 2147483646 h 3518"/>
                      <a:gd name="T30" fmla="*/ 2147483646 w 10450"/>
                      <a:gd name="T31" fmla="*/ 2147483646 h 3518"/>
                      <a:gd name="T32" fmla="*/ 2147483646 w 10450"/>
                      <a:gd name="T33" fmla="*/ 2147483646 h 3518"/>
                      <a:gd name="T34" fmla="*/ 2147483646 w 10450"/>
                      <a:gd name="T35" fmla="*/ 2147483646 h 3518"/>
                      <a:gd name="T36" fmla="*/ 2147483646 w 10450"/>
                      <a:gd name="T37" fmla="*/ 2147483646 h 3518"/>
                      <a:gd name="T38" fmla="*/ 2147483646 w 10450"/>
                      <a:gd name="T39" fmla="*/ 2147483646 h 3518"/>
                      <a:gd name="T40" fmla="*/ 2147483646 w 10450"/>
                      <a:gd name="T41" fmla="*/ 2147483646 h 3518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</a:gdLst>
                    <a:ahLst/>
                    <a:cxnLst>
                      <a:cxn ang="T42">
                        <a:pos x="T0" y="T1"/>
                      </a:cxn>
                      <a:cxn ang="T43">
                        <a:pos x="T2" y="T3"/>
                      </a:cxn>
                      <a:cxn ang="T44">
                        <a:pos x="T4" y="T5"/>
                      </a:cxn>
                      <a:cxn ang="T45">
                        <a:pos x="T6" y="T7"/>
                      </a:cxn>
                      <a:cxn ang="T46">
                        <a:pos x="T8" y="T9"/>
                      </a:cxn>
                      <a:cxn ang="T47">
                        <a:pos x="T10" y="T11"/>
                      </a:cxn>
                      <a:cxn ang="T48">
                        <a:pos x="T12" y="T13"/>
                      </a:cxn>
                      <a:cxn ang="T49">
                        <a:pos x="T14" y="T15"/>
                      </a:cxn>
                      <a:cxn ang="T50">
                        <a:pos x="T16" y="T17"/>
                      </a:cxn>
                      <a:cxn ang="T51">
                        <a:pos x="T18" y="T19"/>
                      </a:cxn>
                      <a:cxn ang="T52">
                        <a:pos x="T20" y="T21"/>
                      </a:cxn>
                      <a:cxn ang="T53">
                        <a:pos x="T22" y="T23"/>
                      </a:cxn>
                      <a:cxn ang="T54">
                        <a:pos x="T24" y="T25"/>
                      </a:cxn>
                      <a:cxn ang="T55">
                        <a:pos x="T26" y="T27"/>
                      </a:cxn>
                      <a:cxn ang="T56">
                        <a:pos x="T28" y="T29"/>
                      </a:cxn>
                      <a:cxn ang="T57">
                        <a:pos x="T30" y="T31"/>
                      </a:cxn>
                      <a:cxn ang="T58">
                        <a:pos x="T32" y="T33"/>
                      </a:cxn>
                      <a:cxn ang="T59">
                        <a:pos x="T34" y="T35"/>
                      </a:cxn>
                      <a:cxn ang="T60">
                        <a:pos x="T36" y="T37"/>
                      </a:cxn>
                      <a:cxn ang="T61">
                        <a:pos x="T38" y="T39"/>
                      </a:cxn>
                      <a:cxn ang="T62">
                        <a:pos x="T40" y="T41"/>
                      </a:cxn>
                    </a:cxnLst>
                    <a:rect l="0" t="0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6" name="Google Shape;1092;p30">
                    <a:extLst>
                      <a:ext uri="{FF2B5EF4-FFF2-40B4-BE49-F238E27FC236}">
                        <a16:creationId xmlns:a16="http://schemas.microsoft.com/office/drawing/2014/main" id="{E3244489-C764-4378-8EA5-F5FE3EA6CE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9927" y="1480240"/>
                    <a:ext cx="81820" cy="147870"/>
                  </a:xfrm>
                  <a:custGeom>
                    <a:avLst/>
                    <a:gdLst>
                      <a:gd name="T0" fmla="*/ 2147483646 w 1817"/>
                      <a:gd name="T1" fmla="*/ 2147483646 h 3377"/>
                      <a:gd name="T2" fmla="*/ 2147483646 w 1817"/>
                      <a:gd name="T3" fmla="*/ 2147483646 h 3377"/>
                      <a:gd name="T4" fmla="*/ 2147483646 w 1817"/>
                      <a:gd name="T5" fmla="*/ 2147483646 h 3377"/>
                      <a:gd name="T6" fmla="*/ 2147483646 w 1817"/>
                      <a:gd name="T7" fmla="*/ 2147483646 h 3377"/>
                      <a:gd name="T8" fmla="*/ 2147483646 w 1817"/>
                      <a:gd name="T9" fmla="*/ 2147483646 h 3377"/>
                      <a:gd name="T10" fmla="*/ 2147483646 w 1817"/>
                      <a:gd name="T11" fmla="*/ 2147483646 h 3377"/>
                      <a:gd name="T12" fmla="*/ 2147483646 w 1817"/>
                      <a:gd name="T13" fmla="*/ 2147483646 h 3377"/>
                      <a:gd name="T14" fmla="*/ 2147483646 w 1817"/>
                      <a:gd name="T15" fmla="*/ 2147483646 h 3377"/>
                      <a:gd name="T16" fmla="*/ 2147483646 w 1817"/>
                      <a:gd name="T17" fmla="*/ 2147483646 h 3377"/>
                      <a:gd name="T18" fmla="*/ 2147483646 w 1817"/>
                      <a:gd name="T19" fmla="*/ 2147483646 h 3377"/>
                      <a:gd name="T20" fmla="*/ 2147483646 w 1817"/>
                      <a:gd name="T21" fmla="*/ 2147483646 h 3377"/>
                      <a:gd name="T22" fmla="*/ 2147483646 w 1817"/>
                      <a:gd name="T23" fmla="*/ 2147483646 h 3377"/>
                      <a:gd name="T24" fmla="*/ 2147483646 w 1817"/>
                      <a:gd name="T25" fmla="*/ 2147483646 h 337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7" name="Google Shape;1093;p30">
                    <a:extLst>
                      <a:ext uri="{FF2B5EF4-FFF2-40B4-BE49-F238E27FC236}">
                        <a16:creationId xmlns:a16="http://schemas.microsoft.com/office/drawing/2014/main" id="{5FB5C89F-4930-4011-8776-3003C04693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707988" y="1577894"/>
                    <a:ext cx="91861" cy="50487"/>
                  </a:xfrm>
                  <a:custGeom>
                    <a:avLst/>
                    <a:gdLst>
                      <a:gd name="T0" fmla="*/ 2147483646 w 2040"/>
                      <a:gd name="T1" fmla="*/ 2147483646 h 1153"/>
                      <a:gd name="T2" fmla="*/ 2147483646 w 2040"/>
                      <a:gd name="T3" fmla="*/ 2147483646 h 1153"/>
                      <a:gd name="T4" fmla="*/ 2147483646 w 2040"/>
                      <a:gd name="T5" fmla="*/ 2147483646 h 1153"/>
                      <a:gd name="T6" fmla="*/ 2147483646 w 2040"/>
                      <a:gd name="T7" fmla="*/ 2147483646 h 1153"/>
                      <a:gd name="T8" fmla="*/ 2147483646 w 2040"/>
                      <a:gd name="T9" fmla="*/ 2147483646 h 1153"/>
                      <a:gd name="T10" fmla="*/ 2147483646 w 2040"/>
                      <a:gd name="T11" fmla="*/ 2147483646 h 1153"/>
                      <a:gd name="T12" fmla="*/ 2147483646 w 2040"/>
                      <a:gd name="T13" fmla="*/ 2147483646 h 1153"/>
                      <a:gd name="T14" fmla="*/ 2147483646 w 2040"/>
                      <a:gd name="T15" fmla="*/ 2147483646 h 1153"/>
                      <a:gd name="T16" fmla="*/ 2147483646 w 2040"/>
                      <a:gd name="T17" fmla="*/ 2147483646 h 115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0" t="0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lIns="91425" tIns="91425" rIns="91425" bIns="91425" anchor="ctr"/>
                  <a:lstStyle/>
                  <a:p>
                    <a:endParaRPr lang="en-US" sz="1350"/>
                  </a:p>
                </p:txBody>
              </p:sp>
            </p:grpSp>
          </p:grpSp>
          <p:sp>
            <p:nvSpPr>
              <p:cNvPr id="9" name="Google Shape;1094;p30">
                <a:extLst>
                  <a:ext uri="{FF2B5EF4-FFF2-40B4-BE49-F238E27FC236}">
                    <a16:creationId xmlns:a16="http://schemas.microsoft.com/office/drawing/2014/main" id="{6BCF2813-D4E2-4061-90B4-ACB53F79F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147" y="1675022"/>
                <a:ext cx="248385" cy="157372"/>
              </a:xfrm>
              <a:custGeom>
                <a:avLst/>
                <a:gdLst>
                  <a:gd name="T0" fmla="*/ 2147483646 w 5516"/>
                  <a:gd name="T1" fmla="*/ 2147483646 h 3594"/>
                  <a:gd name="T2" fmla="*/ 2147483646 w 5516"/>
                  <a:gd name="T3" fmla="*/ 2147483646 h 3594"/>
                  <a:gd name="T4" fmla="*/ 2147483646 w 5516"/>
                  <a:gd name="T5" fmla="*/ 2147483646 h 3594"/>
                  <a:gd name="T6" fmla="*/ 2147483646 w 5516"/>
                  <a:gd name="T7" fmla="*/ 2147483646 h 3594"/>
                  <a:gd name="T8" fmla="*/ 2147483646 w 5516"/>
                  <a:gd name="T9" fmla="*/ 2147483646 h 3594"/>
                  <a:gd name="T10" fmla="*/ 2147483646 w 5516"/>
                  <a:gd name="T11" fmla="*/ 2147483646 h 3594"/>
                  <a:gd name="T12" fmla="*/ 2147483646 w 5516"/>
                  <a:gd name="T13" fmla="*/ 2147483646 h 3594"/>
                  <a:gd name="T14" fmla="*/ 2147483646 w 5516"/>
                  <a:gd name="T15" fmla="*/ 2147483646 h 3594"/>
                  <a:gd name="T16" fmla="*/ 2147483646 w 5516"/>
                  <a:gd name="T17" fmla="*/ 2147483646 h 3594"/>
                  <a:gd name="T18" fmla="*/ 2147483646 w 5516"/>
                  <a:gd name="T19" fmla="*/ 2147483646 h 3594"/>
                  <a:gd name="T20" fmla="*/ 2147483646 w 5516"/>
                  <a:gd name="T21" fmla="*/ 2147483646 h 3594"/>
                  <a:gd name="T22" fmla="*/ 2147483646 w 5516"/>
                  <a:gd name="T23" fmla="*/ 2147483646 h 3594"/>
                  <a:gd name="T24" fmla="*/ 2147483646 w 5516"/>
                  <a:gd name="T25" fmla="*/ 2147483646 h 3594"/>
                  <a:gd name="T26" fmla="*/ 2147483646 w 5516"/>
                  <a:gd name="T27" fmla="*/ 2147483646 h 3594"/>
                  <a:gd name="T28" fmla="*/ 2147483646 w 5516"/>
                  <a:gd name="T29" fmla="*/ 2147483646 h 3594"/>
                  <a:gd name="T30" fmla="*/ 2147483646 w 5516"/>
                  <a:gd name="T31" fmla="*/ 2147483646 h 3594"/>
                  <a:gd name="T32" fmla="*/ 2147483646 w 5516"/>
                  <a:gd name="T33" fmla="*/ 2147483646 h 3594"/>
                  <a:gd name="T34" fmla="*/ 2147483646 w 5516"/>
                  <a:gd name="T35" fmla="*/ 2147483646 h 3594"/>
                  <a:gd name="T36" fmla="*/ 2147483646 w 5516"/>
                  <a:gd name="T37" fmla="*/ 2147483646 h 35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  <p:sp>
            <p:nvSpPr>
              <p:cNvPr id="10" name="Google Shape;1095;p30">
                <a:extLst>
                  <a:ext uri="{FF2B5EF4-FFF2-40B4-BE49-F238E27FC236}">
                    <a16:creationId xmlns:a16="http://schemas.microsoft.com/office/drawing/2014/main" id="{399AE936-7524-433A-9C21-D232944B3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099" y="1718462"/>
                <a:ext cx="174311" cy="194504"/>
              </a:xfrm>
              <a:custGeom>
                <a:avLst/>
                <a:gdLst>
                  <a:gd name="T0" fmla="*/ 2147483646 w 3871"/>
                  <a:gd name="T1" fmla="*/ 0 h 4442"/>
                  <a:gd name="T2" fmla="*/ 2147483646 w 3871"/>
                  <a:gd name="T3" fmla="*/ 2147483646 h 4442"/>
                  <a:gd name="T4" fmla="*/ 2147483646 w 3871"/>
                  <a:gd name="T5" fmla="*/ 2147483646 h 4442"/>
                  <a:gd name="T6" fmla="*/ 2147483646 w 3871"/>
                  <a:gd name="T7" fmla="*/ 2147483646 h 4442"/>
                  <a:gd name="T8" fmla="*/ 2147483646 w 3871"/>
                  <a:gd name="T9" fmla="*/ 2147483646 h 4442"/>
                  <a:gd name="T10" fmla="*/ 2147483646 w 3871"/>
                  <a:gd name="T11" fmla="*/ 2147483646 h 4442"/>
                  <a:gd name="T12" fmla="*/ 2147483646 w 3871"/>
                  <a:gd name="T13" fmla="*/ 2147483646 h 4442"/>
                  <a:gd name="T14" fmla="*/ 2147483646 w 3871"/>
                  <a:gd name="T15" fmla="*/ 2147483646 h 4442"/>
                  <a:gd name="T16" fmla="*/ 2147483646 w 3871"/>
                  <a:gd name="T17" fmla="*/ 2147483646 h 4442"/>
                  <a:gd name="T18" fmla="*/ 2147483646 w 3871"/>
                  <a:gd name="T19" fmla="*/ 2147483646 h 4442"/>
                  <a:gd name="T20" fmla="*/ 2147483646 w 3871"/>
                  <a:gd name="T21" fmla="*/ 0 h 44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 sz="1350"/>
              </a:p>
            </p:txBody>
          </p:sp>
        </p:grpSp>
      </p:grpSp>
      <p:sp>
        <p:nvSpPr>
          <p:cNvPr id="18" name="Google Shape;1096;p30">
            <a:extLst>
              <a:ext uri="{FF2B5EF4-FFF2-40B4-BE49-F238E27FC236}">
                <a16:creationId xmlns:a16="http://schemas.microsoft.com/office/drawing/2014/main" id="{151348D3-ED72-4CDC-98C8-D122D3A73035}"/>
              </a:ext>
            </a:extLst>
          </p:cNvPr>
          <p:cNvSpPr>
            <a:spLocks/>
          </p:cNvSpPr>
          <p:nvPr/>
        </p:nvSpPr>
        <p:spPr bwMode="auto">
          <a:xfrm>
            <a:off x="347663" y="4573589"/>
            <a:ext cx="170260" cy="225425"/>
          </a:xfrm>
          <a:custGeom>
            <a:avLst/>
            <a:gdLst>
              <a:gd name="T0" fmla="*/ 2147483646 w 6432"/>
              <a:gd name="T1" fmla="*/ 2147483646 h 6358"/>
              <a:gd name="T2" fmla="*/ 2147483646 w 6432"/>
              <a:gd name="T3" fmla="*/ 2147483646 h 6358"/>
              <a:gd name="T4" fmla="*/ 2147483646 w 6432"/>
              <a:gd name="T5" fmla="*/ 2147483646 h 6358"/>
              <a:gd name="T6" fmla="*/ 2147483646 w 6432"/>
              <a:gd name="T7" fmla="*/ 2147483646 h 6358"/>
              <a:gd name="T8" fmla="*/ 2147483646 w 6432"/>
              <a:gd name="T9" fmla="*/ 2147483646 h 6358"/>
              <a:gd name="T10" fmla="*/ 2147483646 w 6432"/>
              <a:gd name="T11" fmla="*/ 2147483646 h 6358"/>
              <a:gd name="T12" fmla="*/ 2147483646 w 6432"/>
              <a:gd name="T13" fmla="*/ 2147483646 h 6358"/>
              <a:gd name="T14" fmla="*/ 2147483646 w 6432"/>
              <a:gd name="T15" fmla="*/ 2147483646 h 6358"/>
              <a:gd name="T16" fmla="*/ 2147483646 w 6432"/>
              <a:gd name="T17" fmla="*/ 2147483646 h 6358"/>
              <a:gd name="T18" fmla="*/ 2147483646 w 6432"/>
              <a:gd name="T19" fmla="*/ 2147483646 h 6358"/>
              <a:gd name="T20" fmla="*/ 2147483646 w 6432"/>
              <a:gd name="T21" fmla="*/ 2147483646 h 6358"/>
              <a:gd name="T22" fmla="*/ 2147483646 w 6432"/>
              <a:gd name="T23" fmla="*/ 2147483646 h 6358"/>
              <a:gd name="T24" fmla="*/ 2147483646 w 6432"/>
              <a:gd name="T25" fmla="*/ 2147483646 h 6358"/>
              <a:gd name="T26" fmla="*/ 2147483646 w 6432"/>
              <a:gd name="T27" fmla="*/ 2147483646 h 6358"/>
              <a:gd name="T28" fmla="*/ 2147483646 w 6432"/>
              <a:gd name="T29" fmla="*/ 2147483646 h 6358"/>
              <a:gd name="T30" fmla="*/ 2147483646 w 6432"/>
              <a:gd name="T31" fmla="*/ 2147483646 h 6358"/>
              <a:gd name="T32" fmla="*/ 2147483646 w 6432"/>
              <a:gd name="T33" fmla="*/ 2147483646 h 6358"/>
              <a:gd name="T34" fmla="*/ 2147483646 w 6432"/>
              <a:gd name="T35" fmla="*/ 2147483646 h 6358"/>
              <a:gd name="T36" fmla="*/ 2147483646 w 6432"/>
              <a:gd name="T37" fmla="*/ 2147483646 h 6358"/>
              <a:gd name="T38" fmla="*/ 2147483646 w 6432"/>
              <a:gd name="T39" fmla="*/ 2147483646 h 6358"/>
              <a:gd name="T40" fmla="*/ 2147483646 w 6432"/>
              <a:gd name="T41" fmla="*/ 2147483646 h 6358"/>
              <a:gd name="T42" fmla="*/ 2147483646 w 6432"/>
              <a:gd name="T43" fmla="*/ 2147483646 h 6358"/>
              <a:gd name="T44" fmla="*/ 2147483646 w 6432"/>
              <a:gd name="T45" fmla="*/ 2147483646 h 6358"/>
              <a:gd name="T46" fmla="*/ 2147483646 w 6432"/>
              <a:gd name="T47" fmla="*/ 2147483646 h 6358"/>
              <a:gd name="T48" fmla="*/ 2147483646 w 6432"/>
              <a:gd name="T49" fmla="*/ 2147483646 h 6358"/>
              <a:gd name="T50" fmla="*/ 2147483646 w 6432"/>
              <a:gd name="T51" fmla="*/ 2147483646 h 6358"/>
              <a:gd name="T52" fmla="*/ 2147483646 w 6432"/>
              <a:gd name="T53" fmla="*/ 2147483646 h 6358"/>
              <a:gd name="T54" fmla="*/ 2147483646 w 6432"/>
              <a:gd name="T55" fmla="*/ 2147483646 h 6358"/>
              <a:gd name="T56" fmla="*/ 2147483646 w 6432"/>
              <a:gd name="T57" fmla="*/ 2147483646 h 6358"/>
              <a:gd name="T58" fmla="*/ 2147483646 w 6432"/>
              <a:gd name="T59" fmla="*/ 2147483646 h 6358"/>
              <a:gd name="T60" fmla="*/ 2147483646 w 6432"/>
              <a:gd name="T61" fmla="*/ 0 h 6358"/>
              <a:gd name="T62" fmla="*/ 2147483646 w 6432"/>
              <a:gd name="T63" fmla="*/ 2147483646 h 6358"/>
              <a:gd name="T64" fmla="*/ 2147483646 w 6432"/>
              <a:gd name="T65" fmla="*/ 2147483646 h 6358"/>
              <a:gd name="T66" fmla="*/ 2147483646 w 6432"/>
              <a:gd name="T67" fmla="*/ 2147483646 h 6358"/>
              <a:gd name="T68" fmla="*/ 2147483646 w 6432"/>
              <a:gd name="T69" fmla="*/ 2147483646 h 6358"/>
              <a:gd name="T70" fmla="*/ 2147483646 w 6432"/>
              <a:gd name="T71" fmla="*/ 2147483646 h 6358"/>
              <a:gd name="T72" fmla="*/ 2147483646 w 6432"/>
              <a:gd name="T73" fmla="*/ 2147483646 h 6358"/>
              <a:gd name="T74" fmla="*/ 2147483646 w 6432"/>
              <a:gd name="T75" fmla="*/ 2147483646 h 6358"/>
              <a:gd name="T76" fmla="*/ 2147483646 w 6432"/>
              <a:gd name="T77" fmla="*/ 2147483646 h 6358"/>
              <a:gd name="T78" fmla="*/ 2147483646 w 6432"/>
              <a:gd name="T79" fmla="*/ 2147483646 h 6358"/>
              <a:gd name="T80" fmla="*/ 2147483646 w 6432"/>
              <a:gd name="T81" fmla="*/ 2147483646 h 6358"/>
              <a:gd name="T82" fmla="*/ 2147483646 w 6432"/>
              <a:gd name="T83" fmla="*/ 2147483646 h 6358"/>
              <a:gd name="T84" fmla="*/ 2147483646 w 6432"/>
              <a:gd name="T85" fmla="*/ 2147483646 h 6358"/>
              <a:gd name="T86" fmla="*/ 2147483646 w 6432"/>
              <a:gd name="T87" fmla="*/ 2147483646 h 6358"/>
              <a:gd name="T88" fmla="*/ 2147483646 w 6432"/>
              <a:gd name="T89" fmla="*/ 2147483646 h 6358"/>
              <a:gd name="T90" fmla="*/ 2147483646 w 6432"/>
              <a:gd name="T91" fmla="*/ 2147483646 h 6358"/>
              <a:gd name="T92" fmla="*/ 2147483646 w 6432"/>
              <a:gd name="T93" fmla="*/ 2147483646 h 6358"/>
              <a:gd name="T94" fmla="*/ 2147483646 w 6432"/>
              <a:gd name="T95" fmla="*/ 2147483646 h 6358"/>
              <a:gd name="T96" fmla="*/ 2147483646 w 6432"/>
              <a:gd name="T97" fmla="*/ 2147483646 h 6358"/>
              <a:gd name="T98" fmla="*/ 2147483646 w 6432"/>
              <a:gd name="T99" fmla="*/ 2147483646 h 6358"/>
              <a:gd name="T100" fmla="*/ 2147483646 w 6432"/>
              <a:gd name="T101" fmla="*/ 2147483646 h 6358"/>
              <a:gd name="T102" fmla="*/ 2147483646 w 6432"/>
              <a:gd name="T103" fmla="*/ 2147483646 h 6358"/>
              <a:gd name="T104" fmla="*/ 2147483646 w 6432"/>
              <a:gd name="T105" fmla="*/ 2147483646 h 6358"/>
              <a:gd name="T106" fmla="*/ 2147483646 w 6432"/>
              <a:gd name="T107" fmla="*/ 0 h 635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19" name="Google Shape;1097;p30">
            <a:extLst>
              <a:ext uri="{FF2B5EF4-FFF2-40B4-BE49-F238E27FC236}">
                <a16:creationId xmlns:a16="http://schemas.microsoft.com/office/drawing/2014/main" id="{EA9C0543-0565-4F57-9282-60AA769709C6}"/>
              </a:ext>
            </a:extLst>
          </p:cNvPr>
          <p:cNvSpPr/>
          <p:nvPr/>
        </p:nvSpPr>
        <p:spPr>
          <a:xfrm rot="10800000">
            <a:off x="8666560" y="2155826"/>
            <a:ext cx="477440" cy="98107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20" name="Google Shape;1098;p30">
            <a:extLst>
              <a:ext uri="{FF2B5EF4-FFF2-40B4-BE49-F238E27FC236}">
                <a16:creationId xmlns:a16="http://schemas.microsoft.com/office/drawing/2014/main" id="{1F9E035F-1DEF-45AD-B41B-A86713DBBC26}"/>
              </a:ext>
            </a:extLst>
          </p:cNvPr>
          <p:cNvSpPr>
            <a:spLocks/>
          </p:cNvSpPr>
          <p:nvPr/>
        </p:nvSpPr>
        <p:spPr bwMode="auto">
          <a:xfrm>
            <a:off x="8362951" y="1771651"/>
            <a:ext cx="213122" cy="327025"/>
          </a:xfrm>
          <a:custGeom>
            <a:avLst/>
            <a:gdLst>
              <a:gd name="T0" fmla="*/ 2147483646 w 6128"/>
              <a:gd name="T1" fmla="*/ 2147483646 h 7092"/>
              <a:gd name="T2" fmla="*/ 2147483646 w 6128"/>
              <a:gd name="T3" fmla="*/ 2147483646 h 7092"/>
              <a:gd name="T4" fmla="*/ 2147483646 w 6128"/>
              <a:gd name="T5" fmla="*/ 2147483646 h 7092"/>
              <a:gd name="T6" fmla="*/ 2147483646 w 6128"/>
              <a:gd name="T7" fmla="*/ 2147483646 h 7092"/>
              <a:gd name="T8" fmla="*/ 2147483646 w 6128"/>
              <a:gd name="T9" fmla="*/ 2147483646 h 7092"/>
              <a:gd name="T10" fmla="*/ 2147483646 w 6128"/>
              <a:gd name="T11" fmla="*/ 2147483646 h 7092"/>
              <a:gd name="T12" fmla="*/ 2147483646 w 6128"/>
              <a:gd name="T13" fmla="*/ 2147483646 h 7092"/>
              <a:gd name="T14" fmla="*/ 2147483646 w 6128"/>
              <a:gd name="T15" fmla="*/ 2147483646 h 7092"/>
              <a:gd name="T16" fmla="*/ 2147483646 w 6128"/>
              <a:gd name="T17" fmla="*/ 2147483646 h 7092"/>
              <a:gd name="T18" fmla="*/ 2147483646 w 6128"/>
              <a:gd name="T19" fmla="*/ 2147483646 h 7092"/>
              <a:gd name="T20" fmla="*/ 2147483646 w 6128"/>
              <a:gd name="T21" fmla="*/ 2147483646 h 70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sp>
        <p:nvSpPr>
          <p:cNvPr id="21" name="Google Shape;1099;p30">
            <a:extLst>
              <a:ext uri="{FF2B5EF4-FFF2-40B4-BE49-F238E27FC236}">
                <a16:creationId xmlns:a16="http://schemas.microsoft.com/office/drawing/2014/main" id="{A8B840FD-FCC3-40CD-A719-5944B3A63C93}"/>
              </a:ext>
            </a:extLst>
          </p:cNvPr>
          <p:cNvSpPr>
            <a:spLocks/>
          </p:cNvSpPr>
          <p:nvPr/>
        </p:nvSpPr>
        <p:spPr bwMode="auto">
          <a:xfrm>
            <a:off x="8578454" y="2101851"/>
            <a:ext cx="135731" cy="207963"/>
          </a:xfrm>
          <a:custGeom>
            <a:avLst/>
            <a:gdLst>
              <a:gd name="T0" fmla="*/ 2147483646 w 3884"/>
              <a:gd name="T1" fmla="*/ 2147483646 h 4495"/>
              <a:gd name="T2" fmla="*/ 2147483646 w 3884"/>
              <a:gd name="T3" fmla="*/ 2147483646 h 4495"/>
              <a:gd name="T4" fmla="*/ 2147483646 w 3884"/>
              <a:gd name="T5" fmla="*/ 2147483646 h 4495"/>
              <a:gd name="T6" fmla="*/ 2147483646 w 3884"/>
              <a:gd name="T7" fmla="*/ 2147483646 h 4495"/>
              <a:gd name="T8" fmla="*/ 2147483646 w 3884"/>
              <a:gd name="T9" fmla="*/ 2147483646 h 4495"/>
              <a:gd name="T10" fmla="*/ 2147483646 w 3884"/>
              <a:gd name="T11" fmla="*/ 2147483646 h 4495"/>
              <a:gd name="T12" fmla="*/ 2147483646 w 3884"/>
              <a:gd name="T13" fmla="*/ 2147483646 h 4495"/>
              <a:gd name="T14" fmla="*/ 2147483646 w 3884"/>
              <a:gd name="T15" fmla="*/ 2147483646 h 4495"/>
              <a:gd name="T16" fmla="*/ 2147483646 w 3884"/>
              <a:gd name="T17" fmla="*/ 2147483646 h 4495"/>
              <a:gd name="T18" fmla="*/ 2147483646 w 3884"/>
              <a:gd name="T19" fmla="*/ 2147483646 h 4495"/>
              <a:gd name="T20" fmla="*/ 2147483646 w 3884"/>
              <a:gd name="T21" fmla="*/ 2147483646 h 449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endParaRPr lang="en-US" sz="1350"/>
          </a:p>
        </p:txBody>
      </p:sp>
      <p:grpSp>
        <p:nvGrpSpPr>
          <p:cNvPr id="22" name="Google Shape;1100;p30">
            <a:extLst>
              <a:ext uri="{FF2B5EF4-FFF2-40B4-BE49-F238E27FC236}">
                <a16:creationId xmlns:a16="http://schemas.microsoft.com/office/drawing/2014/main" id="{2C6CBF80-41D5-4303-8E26-A412D40D74F1}"/>
              </a:ext>
            </a:extLst>
          </p:cNvPr>
          <p:cNvGrpSpPr>
            <a:grpSpLocks/>
          </p:cNvGrpSpPr>
          <p:nvPr/>
        </p:nvGrpSpPr>
        <p:grpSpPr bwMode="auto">
          <a:xfrm>
            <a:off x="7681912" y="434976"/>
            <a:ext cx="1166813" cy="976313"/>
            <a:chOff x="6925510" y="205316"/>
            <a:chExt cx="905688" cy="530354"/>
          </a:xfrm>
        </p:grpSpPr>
        <p:sp>
          <p:nvSpPr>
            <p:cNvPr id="23" name="Google Shape;1101;p30">
              <a:extLst>
                <a:ext uri="{FF2B5EF4-FFF2-40B4-BE49-F238E27FC236}">
                  <a16:creationId xmlns:a16="http://schemas.microsoft.com/office/drawing/2014/main" id="{DC53AB9F-59FE-4ED0-96C1-A98FAAB924F2}"/>
                </a:ext>
              </a:extLst>
            </p:cNvPr>
            <p:cNvSpPr/>
            <p:nvPr/>
          </p:nvSpPr>
          <p:spPr>
            <a:xfrm>
              <a:off x="7092785" y="213078"/>
              <a:ext cx="569290" cy="515694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1350"/>
            </a:p>
          </p:txBody>
        </p:sp>
        <p:sp>
          <p:nvSpPr>
            <p:cNvPr id="24" name="Google Shape;1102;p30">
              <a:extLst>
                <a:ext uri="{FF2B5EF4-FFF2-40B4-BE49-F238E27FC236}">
                  <a16:creationId xmlns:a16="http://schemas.microsoft.com/office/drawing/2014/main" id="{1A219406-CF77-4059-9663-8AE02AAEF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360" y="205316"/>
              <a:ext cx="624386" cy="530354"/>
            </a:xfrm>
            <a:custGeom>
              <a:avLst/>
              <a:gdLst>
                <a:gd name="T0" fmla="*/ 2147483646 w 13866"/>
                <a:gd name="T1" fmla="*/ 2147483646 h 12112"/>
                <a:gd name="T2" fmla="*/ 2147483646 w 13866"/>
                <a:gd name="T3" fmla="*/ 2147483646 h 12112"/>
                <a:gd name="T4" fmla="*/ 2147483646 w 13866"/>
                <a:gd name="T5" fmla="*/ 2147483646 h 12112"/>
                <a:gd name="T6" fmla="*/ 2147483646 w 13866"/>
                <a:gd name="T7" fmla="*/ 2147483646 h 12112"/>
                <a:gd name="T8" fmla="*/ 2147483646 w 13866"/>
                <a:gd name="T9" fmla="*/ 2147483646 h 12112"/>
                <a:gd name="T10" fmla="*/ 2147483646 w 13866"/>
                <a:gd name="T11" fmla="*/ 2147483646 h 12112"/>
                <a:gd name="T12" fmla="*/ 2147483646 w 13866"/>
                <a:gd name="T13" fmla="*/ 2147483646 h 12112"/>
                <a:gd name="T14" fmla="*/ 2147483646 w 13866"/>
                <a:gd name="T15" fmla="*/ 2147483646 h 12112"/>
                <a:gd name="T16" fmla="*/ 2147483646 w 13866"/>
                <a:gd name="T17" fmla="*/ 2147483646 h 12112"/>
                <a:gd name="T18" fmla="*/ 2147483646 w 13866"/>
                <a:gd name="T19" fmla="*/ 2147483646 h 12112"/>
                <a:gd name="T20" fmla="*/ 2147483646 w 13866"/>
                <a:gd name="T21" fmla="*/ 2147483646 h 12112"/>
                <a:gd name="T22" fmla="*/ 2147483646 w 13866"/>
                <a:gd name="T23" fmla="*/ 2147483646 h 12112"/>
                <a:gd name="T24" fmla="*/ 2147483646 w 13866"/>
                <a:gd name="T25" fmla="*/ 2147483646 h 12112"/>
                <a:gd name="T26" fmla="*/ 2147483646 w 13866"/>
                <a:gd name="T27" fmla="*/ 2147483646 h 12112"/>
                <a:gd name="T28" fmla="*/ 2147483646 w 13866"/>
                <a:gd name="T29" fmla="*/ 2147483646 h 12112"/>
                <a:gd name="T30" fmla="*/ 2147483646 w 13866"/>
                <a:gd name="T31" fmla="*/ 2147483646 h 121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5" name="Google Shape;1103;p30">
              <a:extLst>
                <a:ext uri="{FF2B5EF4-FFF2-40B4-BE49-F238E27FC236}">
                  <a16:creationId xmlns:a16="http://schemas.microsoft.com/office/drawing/2014/main" id="{46ABF242-172B-486D-8C64-B698A149B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5510" y="360379"/>
              <a:ext cx="905688" cy="259660"/>
            </a:xfrm>
            <a:custGeom>
              <a:avLst/>
              <a:gdLst>
                <a:gd name="T0" fmla="*/ 2147483646 w 20113"/>
                <a:gd name="T1" fmla="*/ 2147483646 h 5930"/>
                <a:gd name="T2" fmla="*/ 2147483646 w 20113"/>
                <a:gd name="T3" fmla="*/ 2147483646 h 5930"/>
                <a:gd name="T4" fmla="*/ 2147483646 w 20113"/>
                <a:gd name="T5" fmla="*/ 2147483646 h 5930"/>
                <a:gd name="T6" fmla="*/ 2147483646 w 20113"/>
                <a:gd name="T7" fmla="*/ 2147483646 h 5930"/>
                <a:gd name="T8" fmla="*/ 2147483646 w 20113"/>
                <a:gd name="T9" fmla="*/ 2147483646 h 5930"/>
                <a:gd name="T10" fmla="*/ 2147483646 w 20113"/>
                <a:gd name="T11" fmla="*/ 2147483646 h 5930"/>
                <a:gd name="T12" fmla="*/ 2147483646 w 20113"/>
                <a:gd name="T13" fmla="*/ 2147483646 h 5930"/>
                <a:gd name="T14" fmla="*/ 2147483646 w 20113"/>
                <a:gd name="T15" fmla="*/ 2147483646 h 5930"/>
                <a:gd name="T16" fmla="*/ 2147483646 w 20113"/>
                <a:gd name="T17" fmla="*/ 2147483646 h 5930"/>
                <a:gd name="T18" fmla="*/ 2147483646 w 20113"/>
                <a:gd name="T19" fmla="*/ 2147483646 h 5930"/>
                <a:gd name="T20" fmla="*/ 2147483646 w 20113"/>
                <a:gd name="T21" fmla="*/ 2147483646 h 5930"/>
                <a:gd name="T22" fmla="*/ 2147483646 w 20113"/>
                <a:gd name="T23" fmla="*/ 2147483646 h 5930"/>
                <a:gd name="T24" fmla="*/ 2147483646 w 20113"/>
                <a:gd name="T25" fmla="*/ 2147483646 h 5930"/>
                <a:gd name="T26" fmla="*/ 2147483646 w 20113"/>
                <a:gd name="T27" fmla="*/ 2147483646 h 5930"/>
                <a:gd name="T28" fmla="*/ 2147483646 w 20113"/>
                <a:gd name="T29" fmla="*/ 2147483646 h 5930"/>
                <a:gd name="T30" fmla="*/ 2147483646 w 20113"/>
                <a:gd name="T31" fmla="*/ 2147483646 h 5930"/>
                <a:gd name="T32" fmla="*/ 2147483646 w 20113"/>
                <a:gd name="T33" fmla="*/ 2147483646 h 5930"/>
                <a:gd name="T34" fmla="*/ 2147483646 w 20113"/>
                <a:gd name="T35" fmla="*/ 2147483646 h 5930"/>
                <a:gd name="T36" fmla="*/ 2147483646 w 20113"/>
                <a:gd name="T37" fmla="*/ 2147483646 h 593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6" name="Google Shape;1104;p30">
              <a:extLst>
                <a:ext uri="{FF2B5EF4-FFF2-40B4-BE49-F238E27FC236}">
                  <a16:creationId xmlns:a16="http://schemas.microsoft.com/office/drawing/2014/main" id="{B4C1FAAE-7532-435B-871F-6263A5FCB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8361" y="296401"/>
              <a:ext cx="63222" cy="55523"/>
            </a:xfrm>
            <a:custGeom>
              <a:avLst/>
              <a:gdLst>
                <a:gd name="T0" fmla="*/ 2147483646 w 1404"/>
                <a:gd name="T1" fmla="*/ 2147483646 h 1268"/>
                <a:gd name="T2" fmla="*/ 2147483646 w 1404"/>
                <a:gd name="T3" fmla="*/ 2147483646 h 1268"/>
                <a:gd name="T4" fmla="*/ 2147483646 w 1404"/>
                <a:gd name="T5" fmla="*/ 2147483646 h 1268"/>
                <a:gd name="T6" fmla="*/ 2147483646 w 1404"/>
                <a:gd name="T7" fmla="*/ 2147483646 h 1268"/>
                <a:gd name="T8" fmla="*/ 2147483646 w 1404"/>
                <a:gd name="T9" fmla="*/ 2147483646 h 1268"/>
                <a:gd name="T10" fmla="*/ 2147483646 w 1404"/>
                <a:gd name="T11" fmla="*/ 2147483646 h 1268"/>
                <a:gd name="T12" fmla="*/ 2147483646 w 1404"/>
                <a:gd name="T13" fmla="*/ 0 h 1268"/>
                <a:gd name="T14" fmla="*/ 2147483646 w 1404"/>
                <a:gd name="T15" fmla="*/ 2147483646 h 1268"/>
                <a:gd name="T16" fmla="*/ 2147483646 w 1404"/>
                <a:gd name="T17" fmla="*/ 2147483646 h 1268"/>
                <a:gd name="T18" fmla="*/ 2147483646 w 1404"/>
                <a:gd name="T19" fmla="*/ 2147483646 h 1268"/>
                <a:gd name="T20" fmla="*/ 2147483646 w 1404"/>
                <a:gd name="T21" fmla="*/ 2147483646 h 1268"/>
                <a:gd name="T22" fmla="*/ 2147483646 w 1404"/>
                <a:gd name="T23" fmla="*/ 2147483646 h 1268"/>
                <a:gd name="T24" fmla="*/ 2147483646 w 1404"/>
                <a:gd name="T25" fmla="*/ 2147483646 h 1268"/>
                <a:gd name="T26" fmla="*/ 2147483646 w 1404"/>
                <a:gd name="T27" fmla="*/ 2147483646 h 1268"/>
                <a:gd name="T28" fmla="*/ 2147483646 w 1404"/>
                <a:gd name="T29" fmla="*/ 2147483646 h 1268"/>
                <a:gd name="T30" fmla="*/ 2147483646 w 1404"/>
                <a:gd name="T31" fmla="*/ 2147483646 h 1268"/>
                <a:gd name="T32" fmla="*/ 2147483646 w 1404"/>
                <a:gd name="T33" fmla="*/ 2147483646 h 1268"/>
                <a:gd name="T34" fmla="*/ 2147483646 w 1404"/>
                <a:gd name="T35" fmla="*/ 2147483646 h 1268"/>
                <a:gd name="T36" fmla="*/ 2147483646 w 1404"/>
                <a:gd name="T37" fmla="*/ 2147483646 h 1268"/>
                <a:gd name="T38" fmla="*/ 2147483646 w 1404"/>
                <a:gd name="T39" fmla="*/ 2147483646 h 1268"/>
                <a:gd name="T40" fmla="*/ 2147483646 w 1404"/>
                <a:gd name="T41" fmla="*/ 2147483646 h 1268"/>
                <a:gd name="T42" fmla="*/ 2147483646 w 1404"/>
                <a:gd name="T43" fmla="*/ 2147483646 h 1268"/>
                <a:gd name="T44" fmla="*/ 2147483646 w 1404"/>
                <a:gd name="T45" fmla="*/ 2147483646 h 1268"/>
                <a:gd name="T46" fmla="*/ 2147483646 w 1404"/>
                <a:gd name="T47" fmla="*/ 0 h 126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7" name="Google Shape;1105;p30">
              <a:extLst>
                <a:ext uri="{FF2B5EF4-FFF2-40B4-BE49-F238E27FC236}">
                  <a16:creationId xmlns:a16="http://schemas.microsoft.com/office/drawing/2014/main" id="{A6D46EF1-B944-483E-A2C8-0823C33EE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926" y="310939"/>
              <a:ext cx="82855" cy="61609"/>
            </a:xfrm>
            <a:custGeom>
              <a:avLst/>
              <a:gdLst>
                <a:gd name="T0" fmla="*/ 2147483646 w 1840"/>
                <a:gd name="T1" fmla="*/ 2147483646 h 1407"/>
                <a:gd name="T2" fmla="*/ 2147483646 w 1840"/>
                <a:gd name="T3" fmla="*/ 2147483646 h 1407"/>
                <a:gd name="T4" fmla="*/ 2147483646 w 1840"/>
                <a:gd name="T5" fmla="*/ 2147483646 h 1407"/>
                <a:gd name="T6" fmla="*/ 2147483646 w 1840"/>
                <a:gd name="T7" fmla="*/ 2147483646 h 1407"/>
                <a:gd name="T8" fmla="*/ 2147483646 w 1840"/>
                <a:gd name="T9" fmla="*/ 2147483646 h 1407"/>
                <a:gd name="T10" fmla="*/ 2147483646 w 1840"/>
                <a:gd name="T11" fmla="*/ 2147483646 h 1407"/>
                <a:gd name="T12" fmla="*/ 2147483646 w 1840"/>
                <a:gd name="T13" fmla="*/ 2147483646 h 1407"/>
                <a:gd name="T14" fmla="*/ 2147483646 w 1840"/>
                <a:gd name="T15" fmla="*/ 2147483646 h 1407"/>
                <a:gd name="T16" fmla="*/ 2147483646 w 1840"/>
                <a:gd name="T17" fmla="*/ 2147483646 h 1407"/>
                <a:gd name="T18" fmla="*/ 2147483646 w 1840"/>
                <a:gd name="T19" fmla="*/ 2147483646 h 1407"/>
                <a:gd name="T20" fmla="*/ 2147483646 w 1840"/>
                <a:gd name="T21" fmla="*/ 2147483646 h 1407"/>
                <a:gd name="T22" fmla="*/ 2147483646 w 1840"/>
                <a:gd name="T23" fmla="*/ 2147483646 h 1407"/>
                <a:gd name="T24" fmla="*/ 2147483646 w 1840"/>
                <a:gd name="T25" fmla="*/ 2147483646 h 1407"/>
                <a:gd name="T26" fmla="*/ 2147483646 w 1840"/>
                <a:gd name="T27" fmla="*/ 2147483646 h 1407"/>
                <a:gd name="T28" fmla="*/ 2147483646 w 1840"/>
                <a:gd name="T29" fmla="*/ 2147483646 h 1407"/>
                <a:gd name="T30" fmla="*/ 2147483646 w 1840"/>
                <a:gd name="T31" fmla="*/ 2147483646 h 14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  <p:sp>
          <p:nvSpPr>
            <p:cNvPr id="28" name="Google Shape;1106;p30">
              <a:extLst>
                <a:ext uri="{FF2B5EF4-FFF2-40B4-BE49-F238E27FC236}">
                  <a16:creationId xmlns:a16="http://schemas.microsoft.com/office/drawing/2014/main" id="{D935D826-A0D7-470C-83EC-2D5BFD1E2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4540" y="416781"/>
              <a:ext cx="57999" cy="46590"/>
            </a:xfrm>
            <a:custGeom>
              <a:avLst/>
              <a:gdLst>
                <a:gd name="T0" fmla="*/ 2147483646 w 1288"/>
                <a:gd name="T1" fmla="*/ 0 h 1064"/>
                <a:gd name="T2" fmla="*/ 2147483646 w 1288"/>
                <a:gd name="T3" fmla="*/ 2147483646 h 1064"/>
                <a:gd name="T4" fmla="*/ 2147483646 w 1288"/>
                <a:gd name="T5" fmla="*/ 2147483646 h 1064"/>
                <a:gd name="T6" fmla="*/ 2147483646 w 1288"/>
                <a:gd name="T7" fmla="*/ 2147483646 h 1064"/>
                <a:gd name="T8" fmla="*/ 2147483646 w 1288"/>
                <a:gd name="T9" fmla="*/ 2147483646 h 1064"/>
                <a:gd name="T10" fmla="*/ 2147483646 w 1288"/>
                <a:gd name="T11" fmla="*/ 2147483646 h 1064"/>
                <a:gd name="T12" fmla="*/ 2147483646 w 1288"/>
                <a:gd name="T13" fmla="*/ 2147483646 h 1064"/>
                <a:gd name="T14" fmla="*/ 2147483646 w 1288"/>
                <a:gd name="T15" fmla="*/ 2147483646 h 1064"/>
                <a:gd name="T16" fmla="*/ 2147483646 w 1288"/>
                <a:gd name="T17" fmla="*/ 2147483646 h 1064"/>
                <a:gd name="T18" fmla="*/ 2147483646 w 1288"/>
                <a:gd name="T19" fmla="*/ 2147483646 h 1064"/>
                <a:gd name="T20" fmla="*/ 2147483646 w 1288"/>
                <a:gd name="T21" fmla="*/ 2147483646 h 1064"/>
                <a:gd name="T22" fmla="*/ 2147483646 w 1288"/>
                <a:gd name="T23" fmla="*/ 2147483646 h 1064"/>
                <a:gd name="T24" fmla="*/ 2147483646 w 1288"/>
                <a:gd name="T25" fmla="*/ 2147483646 h 1064"/>
                <a:gd name="T26" fmla="*/ 2147483646 w 1288"/>
                <a:gd name="T27" fmla="*/ 0 h 10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 sz="1350"/>
            </a:p>
          </p:txBody>
        </p:sp>
      </p:grpSp>
      <p:sp>
        <p:nvSpPr>
          <p:cNvPr id="29" name="Google Shape;1107;p30">
            <a:extLst>
              <a:ext uri="{FF2B5EF4-FFF2-40B4-BE49-F238E27FC236}">
                <a16:creationId xmlns:a16="http://schemas.microsoft.com/office/drawing/2014/main" id="{E3B4A66A-F41C-45B6-8335-2B0C7D52821D}"/>
              </a:ext>
            </a:extLst>
          </p:cNvPr>
          <p:cNvSpPr/>
          <p:nvPr/>
        </p:nvSpPr>
        <p:spPr>
          <a:xfrm>
            <a:off x="7167563" y="425451"/>
            <a:ext cx="394097" cy="455613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endParaRPr sz="1350"/>
          </a:p>
        </p:txBody>
      </p:sp>
      <p:sp>
        <p:nvSpPr>
          <p:cNvPr id="1080" name="Google Shape;1080;p30"/>
          <p:cNvSpPr txBox="1">
            <a:spLocks noGrp="1"/>
          </p:cNvSpPr>
          <p:nvPr>
            <p:ph type="subTitle" idx="1"/>
          </p:nvPr>
        </p:nvSpPr>
        <p:spPr>
          <a:xfrm>
            <a:off x="1069850" y="2950033"/>
            <a:ext cx="2721000" cy="2449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30"/>
          <p:cNvSpPr txBox="1">
            <a:spLocks noGrp="1"/>
          </p:cNvSpPr>
          <p:nvPr>
            <p:ph type="title"/>
          </p:nvPr>
        </p:nvSpPr>
        <p:spPr>
          <a:xfrm>
            <a:off x="1527050" y="1937167"/>
            <a:ext cx="4032900" cy="1007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85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35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42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3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7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2DA1-B5C0-4BF9-8CED-8F4B68B280B9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22565-046C-4629-9F7C-74B7C7A01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07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>
            <a:extLst>
              <a:ext uri="{FF2B5EF4-FFF2-40B4-BE49-F238E27FC236}">
                <a16:creationId xmlns:a16="http://schemas.microsoft.com/office/drawing/2014/main" id="{93270DAC-DFFE-46AE-BE02-80FCBD2AD8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713185" y="593725"/>
            <a:ext cx="7717631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Google Shape;7;p1">
            <a:extLst>
              <a:ext uri="{FF2B5EF4-FFF2-40B4-BE49-F238E27FC236}">
                <a16:creationId xmlns:a16="http://schemas.microsoft.com/office/drawing/2014/main" id="{23E736A0-A6B7-4DFD-B2B0-1E43281B605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3185" y="1536700"/>
            <a:ext cx="7717631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696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05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7.jpg"/><Relationship Id="rId7" Type="http://schemas.openxmlformats.org/officeDocument/2006/relationships/slide" Target="slide21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slide" Target="slide20.xml"/><Relationship Id="rId4" Type="http://schemas.openxmlformats.org/officeDocument/2006/relationships/slide" Target="slide24.xml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3.gif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gif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slide" Target="slide19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slide" Target="slide19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slide" Target="slide19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slide" Target="slide19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slide" Target="slide19.xml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10" Type="http://schemas.openxmlformats.org/officeDocument/2006/relationships/image" Target="../media/image22.gif"/><Relationship Id="rId4" Type="http://schemas.openxmlformats.org/officeDocument/2006/relationships/image" Target="../media/image16.gif"/><Relationship Id="rId9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2.wav"/><Relationship Id="rId7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hyperlink" Target="http://tieuhoc.info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7" name="Picture 5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5626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Book-09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40" y="2575856"/>
            <a:ext cx="1607951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Picture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3858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166BFA-315D-47CE-A314-78DDC7076FA0}"/>
              </a:ext>
            </a:extLst>
          </p:cNvPr>
          <p:cNvSpPr/>
          <p:nvPr/>
        </p:nvSpPr>
        <p:spPr>
          <a:xfrm>
            <a:off x="1922600" y="228600"/>
            <a:ext cx="611505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TRƯỜNG TIỂU </a:t>
            </a:r>
            <a:r>
              <a:rPr lang="en-US" sz="2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HỌC VIỆT HƯNG</a:t>
            </a:r>
          </a:p>
        </p:txBody>
      </p:sp>
      <p:sp>
        <p:nvSpPr>
          <p:cNvPr id="14" name="WordArt 60">
            <a:extLst>
              <a:ext uri="{FF2B5EF4-FFF2-40B4-BE49-F238E27FC236}">
                <a16:creationId xmlns:a16="http://schemas.microsoft.com/office/drawing/2014/main" id="{0F9C6000-3398-42FC-BB14-B2F7A2529C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1028027"/>
            <a:ext cx="7696199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27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Chào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mừng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con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sinh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đến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tiết</a:t>
            </a:r>
            <a:r>
              <a:rPr lang="en-US" sz="8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endParaRPr lang="en-US" sz="80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5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MÔN TOÁN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E7EC5A-E560-4B78-9184-9F35C678DBCD}"/>
              </a:ext>
            </a:extLst>
          </p:cNvPr>
          <p:cNvSpPr/>
          <p:nvPr/>
        </p:nvSpPr>
        <p:spPr>
          <a:xfrm>
            <a:off x="3705385" y="3135724"/>
            <a:ext cx="176843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LỚP 5</a:t>
            </a:r>
            <a:endParaRPr lang="en-US" sz="4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B268C624-8D0D-4046-9EE1-C4EA2486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99" y="3900445"/>
            <a:ext cx="42611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10 tháng 12 năm 2021</a:t>
            </a:r>
          </a:p>
        </p:txBody>
      </p:sp>
    </p:spTree>
    <p:extLst>
      <p:ext uri="{BB962C8B-B14F-4D97-AF65-F5344CB8AC3E}">
        <p14:creationId xmlns:p14="http://schemas.microsoft.com/office/powerpoint/2010/main" val="126773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ADCCFC00-9A49-49AB-ADF2-944D4B774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41513"/>
            <a:ext cx="85344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Ví dụ1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Một thanh sắt dài 6,2dm cân nặng 23,56kg. Hỏi 1dm của thanh sắt </a:t>
            </a:r>
            <a:r>
              <a:rPr lang="vi-VN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ó cân nặng bao nhiêu ki-lô-gam?</a:t>
            </a:r>
          </a:p>
        </p:txBody>
      </p:sp>
      <p:sp>
        <p:nvSpPr>
          <p:cNvPr id="4" name="Text Box 408">
            <a:extLst>
              <a:ext uri="{FF2B5EF4-FFF2-40B4-BE49-F238E27FC236}">
                <a16:creationId xmlns:a16="http://schemas.microsoft.com/office/drawing/2014/main" id="{156DE6EA-7F1D-479F-B08B-9521F7548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17526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33">
            <a:extLst>
              <a:ext uri="{FF2B5EF4-FFF2-40B4-BE49-F238E27FC236}">
                <a16:creationId xmlns:a16="http://schemas.microsoft.com/office/drawing/2014/main" id="{9810AD77-BD91-41DB-BE32-A77D7B8D8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200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Rectangle 436">
            <a:extLst>
              <a:ext uri="{FF2B5EF4-FFF2-40B4-BE49-F238E27FC236}">
                <a16:creationId xmlns:a16="http://schemas.microsoft.com/office/drawing/2014/main" id="{26DB1436-03F8-4B67-83CC-BB594ABBE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048000"/>
            <a:ext cx="838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Ta phải thực hiện phép chia: 23,56 : 6,2 = ? (kg)</a:t>
            </a:r>
          </a:p>
        </p:txBody>
      </p:sp>
      <p:sp>
        <p:nvSpPr>
          <p:cNvPr id="7" name="Text Box 442">
            <a:extLst>
              <a:ext uri="{FF2B5EF4-FFF2-40B4-BE49-F238E27FC236}">
                <a16:creationId xmlns:a16="http://schemas.microsoft.com/office/drawing/2014/main" id="{5682D05A-E159-406A-9D11-DCD4771E7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86200"/>
            <a:ext cx="3505200" cy="390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Ta có: 23,56 : 6,2	 =</a:t>
            </a:r>
          </a:p>
        </p:txBody>
      </p:sp>
      <p:sp>
        <p:nvSpPr>
          <p:cNvPr id="8" name="Rectangle 443">
            <a:extLst>
              <a:ext uri="{FF2B5EF4-FFF2-40B4-BE49-F238E27FC236}">
                <a16:creationId xmlns:a16="http://schemas.microsoft.com/office/drawing/2014/main" id="{4FB0A375-A93A-42A4-8BBB-D707C6DCD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495800"/>
            <a:ext cx="426720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23,56 : 6,2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235,6 : 62</a:t>
            </a:r>
          </a:p>
        </p:txBody>
      </p:sp>
      <p:sp>
        <p:nvSpPr>
          <p:cNvPr id="9" name="Rectangle 445">
            <a:extLst>
              <a:ext uri="{FF2B5EF4-FFF2-40B4-BE49-F238E27FC236}">
                <a16:creationId xmlns:a16="http://schemas.microsoft.com/office/drawing/2014/main" id="{87DCEC39-DF5C-43A7-ADB4-2E64BC9C0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733800"/>
            <a:ext cx="4114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(23,56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10) : (6,2 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×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10)</a:t>
            </a:r>
          </a:p>
        </p:txBody>
      </p:sp>
      <p:sp>
        <p:nvSpPr>
          <p:cNvPr id="10" name="Line 447">
            <a:extLst>
              <a:ext uri="{FF2B5EF4-FFF2-40B4-BE49-F238E27FC236}">
                <a16:creationId xmlns:a16="http://schemas.microsoft.com/office/drawing/2014/main" id="{847208B2-3802-4351-BA76-B697DD8B6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389188"/>
            <a:ext cx="14478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Line 448">
            <a:extLst>
              <a:ext uri="{FF2B5EF4-FFF2-40B4-BE49-F238E27FC236}">
                <a16:creationId xmlns:a16="http://schemas.microsoft.com/office/drawing/2014/main" id="{84F98C44-D07F-4AC3-B670-3F3D536BA2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389188"/>
            <a:ext cx="18288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Line 449">
            <a:extLst>
              <a:ext uri="{FF2B5EF4-FFF2-40B4-BE49-F238E27FC236}">
                <a16:creationId xmlns:a16="http://schemas.microsoft.com/office/drawing/2014/main" id="{E530198A-640B-4907-8A62-F5BCBEA0F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2782888"/>
            <a:ext cx="6096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Line 450">
            <a:extLst>
              <a:ext uri="{FF2B5EF4-FFF2-40B4-BE49-F238E27FC236}">
                <a16:creationId xmlns:a16="http://schemas.microsoft.com/office/drawing/2014/main" id="{BF35543B-9C97-4E65-828E-1DA0D1E28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2806700"/>
            <a:ext cx="1295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Line 451">
            <a:extLst>
              <a:ext uri="{FF2B5EF4-FFF2-40B4-BE49-F238E27FC236}">
                <a16:creationId xmlns:a16="http://schemas.microsoft.com/office/drawing/2014/main" id="{B27E2683-C9B2-4CAA-AF86-B1836C5975B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2806700"/>
            <a:ext cx="14478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050C909D-803F-4FB7-9CA4-B2BBC79E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6" y="561975"/>
            <a:ext cx="819998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D3363"/>
                </a:solidFill>
                <a:latin typeface="Times New Roman" panose="02020603050405020304" pitchFamily="18" charset="0"/>
              </a:rPr>
              <a:t>TOÁN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CHIA MỘT SỐ THẬP PHÂN CHO MỘT SỐ THẬP PHÂN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(trang 71)</a:t>
            </a: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0380A84D-4A67-4199-8386-0E6F080E1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152400"/>
            <a:ext cx="4193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10 tháng 12 năm 2021</a:t>
            </a:r>
          </a:p>
        </p:txBody>
      </p:sp>
    </p:spTree>
    <p:extLst>
      <p:ext uri="{BB962C8B-B14F-4D97-AF65-F5344CB8AC3E}">
        <p14:creationId xmlns:p14="http://schemas.microsoft.com/office/powerpoint/2010/main" val="20245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CF595F7F-8DD4-4345-8A09-DB32FEB18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89113"/>
            <a:ext cx="87630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</a:rPr>
              <a:t>Ví dụ 1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Một thanh sắt dài 6,2dm cân nặng 23,56kg. Hỏi 1dm của thanh sắt </a:t>
            </a:r>
            <a:r>
              <a:rPr lang="vi-VN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ó cân nặng bao nhiêu ki-lô-gam?</a:t>
            </a:r>
          </a:p>
        </p:txBody>
      </p:sp>
      <p:sp>
        <p:nvSpPr>
          <p:cNvPr id="3" name="Rectangle 330">
            <a:extLst>
              <a:ext uri="{FF2B5EF4-FFF2-40B4-BE49-F238E27FC236}">
                <a16:creationId xmlns:a16="http://schemas.microsoft.com/office/drawing/2014/main" id="{4432CF34-D505-4AE7-AE7E-A53878FE7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572125"/>
            <a:ext cx="44132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Vậy:  23,56 : 6,2 = 3,8 (dm) </a:t>
            </a:r>
          </a:p>
        </p:txBody>
      </p:sp>
      <p:sp>
        <p:nvSpPr>
          <p:cNvPr id="4" name="Rectangle 331">
            <a:extLst>
              <a:ext uri="{FF2B5EF4-FFF2-40B4-BE49-F238E27FC236}">
                <a16:creationId xmlns:a16="http://schemas.microsoft.com/office/drawing/2014/main" id="{29E822B2-C393-4876-9A88-F926714EC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48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338">
            <a:extLst>
              <a:ext uri="{FF2B5EF4-FFF2-40B4-BE49-F238E27FC236}">
                <a16:creationId xmlns:a16="http://schemas.microsoft.com/office/drawing/2014/main" id="{B0E445A5-53E7-4685-8A59-375F5FCA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757488"/>
            <a:ext cx="7010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Thông thường ta đặt tính rồi làm như sau: </a:t>
            </a:r>
          </a:p>
        </p:txBody>
      </p:sp>
      <p:sp>
        <p:nvSpPr>
          <p:cNvPr id="6" name="Text Box 339">
            <a:extLst>
              <a:ext uri="{FF2B5EF4-FFF2-40B4-BE49-F238E27FC236}">
                <a16:creationId xmlns:a16="http://schemas.microsoft.com/office/drawing/2014/main" id="{6228E644-F075-4AB2-97BC-F46E32C1C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67088"/>
            <a:ext cx="6934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• Phần thập phân của số 6,2 có một chữ số.</a:t>
            </a:r>
          </a:p>
        </p:txBody>
      </p:sp>
      <p:sp>
        <p:nvSpPr>
          <p:cNvPr id="7" name="Text Box 340">
            <a:extLst>
              <a:ext uri="{FF2B5EF4-FFF2-40B4-BE49-F238E27FC236}">
                <a16:creationId xmlns:a16="http://schemas.microsoft.com/office/drawing/2014/main" id="{5DEB4FCA-FD23-4652-9DFD-D476D4874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854450"/>
            <a:ext cx="6477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• Chuyển  dấu  phẩy  của số  23,56 sang          bên phải một chữ  số được 235,6 </a:t>
            </a:r>
          </a:p>
        </p:txBody>
      </p:sp>
      <p:sp>
        <p:nvSpPr>
          <p:cNvPr id="8" name="Text Box 341">
            <a:extLst>
              <a:ext uri="{FF2B5EF4-FFF2-40B4-BE49-F238E27FC236}">
                <a16:creationId xmlns:a16="http://schemas.microsoft.com/office/drawing/2014/main" id="{4B0954B4-4553-4963-8960-4E3220A42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738688"/>
            <a:ext cx="533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• Bỏ dấu phẩy ở số 6,2 được 62.</a:t>
            </a:r>
          </a:p>
        </p:txBody>
      </p:sp>
      <p:sp>
        <p:nvSpPr>
          <p:cNvPr id="9" name="Text Box 342">
            <a:extLst>
              <a:ext uri="{FF2B5EF4-FFF2-40B4-BE49-F238E27FC236}">
                <a16:creationId xmlns:a16="http://schemas.microsoft.com/office/drawing/2014/main" id="{F6CA5462-8BF4-4CC9-852A-A78F462A5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119688"/>
            <a:ext cx="5181600" cy="519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• Thực hiện phép chia 235,6 : 62.</a:t>
            </a:r>
          </a:p>
        </p:txBody>
      </p:sp>
      <p:sp>
        <p:nvSpPr>
          <p:cNvPr id="10" name="Text Box 343">
            <a:extLst>
              <a:ext uri="{FF2B5EF4-FFF2-40B4-BE49-F238E27FC236}">
                <a16:creationId xmlns:a16="http://schemas.microsoft.com/office/drawing/2014/main" id="{DBDFEF7C-7334-4642-BF33-EC8C61CE9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23,56  6,2 </a:t>
            </a:r>
          </a:p>
        </p:txBody>
      </p:sp>
      <p:grpSp>
        <p:nvGrpSpPr>
          <p:cNvPr id="11" name="Group 346">
            <a:extLst>
              <a:ext uri="{FF2B5EF4-FFF2-40B4-BE49-F238E27FC236}">
                <a16:creationId xmlns:a16="http://schemas.microsoft.com/office/drawing/2014/main" id="{279F86B9-0A31-4E1C-9845-CC3352EAA60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352800"/>
            <a:ext cx="838200" cy="838200"/>
            <a:chOff x="816" y="2112"/>
            <a:chExt cx="528" cy="528"/>
          </a:xfrm>
        </p:grpSpPr>
        <p:sp>
          <p:nvSpPr>
            <p:cNvPr id="12" name="Line 344">
              <a:extLst>
                <a:ext uri="{FF2B5EF4-FFF2-40B4-BE49-F238E27FC236}">
                  <a16:creationId xmlns:a16="http://schemas.microsoft.com/office/drawing/2014/main" id="{1823FF4F-1A61-425F-A66D-7E7C769C0B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112"/>
              <a:ext cx="0" cy="5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3" name="Line 345">
              <a:extLst>
                <a:ext uri="{FF2B5EF4-FFF2-40B4-BE49-F238E27FC236}">
                  <a16:creationId xmlns:a16="http://schemas.microsoft.com/office/drawing/2014/main" id="{68534639-3BC1-4448-82B4-2E24E3EF87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52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Line 347">
            <a:extLst>
              <a:ext uri="{FF2B5EF4-FFF2-40B4-BE49-F238E27FC236}">
                <a16:creationId xmlns:a16="http://schemas.microsoft.com/office/drawing/2014/main" id="{A4D228F5-9BB2-4A73-B56E-0738A7D856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581400"/>
            <a:ext cx="152400" cy="76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Line 348">
            <a:extLst>
              <a:ext uri="{FF2B5EF4-FFF2-40B4-BE49-F238E27FC236}">
                <a16:creationId xmlns:a16="http://schemas.microsoft.com/office/drawing/2014/main" id="{B9FBFA80-3F12-481D-A7A9-DBE15806BB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505200"/>
            <a:ext cx="76200" cy="152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Text Box 351">
            <a:extLst>
              <a:ext uri="{FF2B5EF4-FFF2-40B4-BE49-F238E27FC236}">
                <a16:creationId xmlns:a16="http://schemas.microsoft.com/office/drawing/2014/main" id="{096842F3-EBE4-40B5-8B7C-D2005489E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124200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7" name="Text Box 353">
            <a:extLst>
              <a:ext uri="{FF2B5EF4-FFF2-40B4-BE49-F238E27FC236}">
                <a16:creationId xmlns:a16="http://schemas.microsoft.com/office/drawing/2014/main" id="{17B59F10-AE02-419C-BECE-3CD11A82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7338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8" name="Text Box 354">
            <a:extLst>
              <a:ext uri="{FF2B5EF4-FFF2-40B4-BE49-F238E27FC236}">
                <a16:creationId xmlns:a16="http://schemas.microsoft.com/office/drawing/2014/main" id="{2D234405-B029-4706-A0B9-98C1E0B60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7338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19" name="Text Box 355">
            <a:extLst>
              <a:ext uri="{FF2B5EF4-FFF2-40B4-BE49-F238E27FC236}">
                <a16:creationId xmlns:a16="http://schemas.microsoft.com/office/drawing/2014/main" id="{E9B99B70-2EB2-49D6-9AE4-5665718CE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7338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20" name="Text Box 356">
            <a:extLst>
              <a:ext uri="{FF2B5EF4-FFF2-40B4-BE49-F238E27FC236}">
                <a16:creationId xmlns:a16="http://schemas.microsoft.com/office/drawing/2014/main" id="{622E68E9-FB55-4D88-BCCD-B42FA2ED5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576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4 9</a:t>
            </a:r>
          </a:p>
        </p:txBody>
      </p:sp>
      <p:sp>
        <p:nvSpPr>
          <p:cNvPr id="21" name="Text Box 357">
            <a:extLst>
              <a:ext uri="{FF2B5EF4-FFF2-40B4-BE49-F238E27FC236}">
                <a16:creationId xmlns:a16="http://schemas.microsoft.com/office/drawing/2014/main" id="{0E1C0440-CE70-4F28-834B-0B6EE783B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6576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2" name="Text Box 358">
            <a:extLst>
              <a:ext uri="{FF2B5EF4-FFF2-40B4-BE49-F238E27FC236}">
                <a16:creationId xmlns:a16="http://schemas.microsoft.com/office/drawing/2014/main" id="{E18090C3-5AF2-4E80-89A0-6E8494338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1148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7AA08D13-8709-481B-86E1-14CCD3181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6" y="561975"/>
            <a:ext cx="819998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D3363"/>
                </a:solidFill>
                <a:latin typeface="Times New Roman" panose="02020603050405020304" pitchFamily="18" charset="0"/>
              </a:rPr>
              <a:t>TOÁN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CHIA MỘT SỐ THẬP PHÂN CHO MỘT SỐ THẬP PHÂN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(trang 71)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BE179751-3859-4316-8855-FEB2C809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152400"/>
            <a:ext cx="4193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10 tháng 12 năm 2021</a:t>
            </a:r>
          </a:p>
        </p:txBody>
      </p:sp>
    </p:spTree>
    <p:extLst>
      <p:ext uri="{BB962C8B-B14F-4D97-AF65-F5344CB8AC3E}">
        <p14:creationId xmlns:p14="http://schemas.microsoft.com/office/powerpoint/2010/main" val="18160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0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0">
            <a:extLst>
              <a:ext uri="{FF2B5EF4-FFF2-40B4-BE49-F238E27FC236}">
                <a16:creationId xmlns:a16="http://schemas.microsoft.com/office/drawing/2014/main" id="{8063D15B-95FC-434F-BD07-59ED125F6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6" y="561975"/>
            <a:ext cx="819998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D3363"/>
                </a:solidFill>
                <a:latin typeface="Times New Roman" panose="02020603050405020304" pitchFamily="18" charset="0"/>
              </a:rPr>
              <a:t>TOÁN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CHIA MỘT SỐ THẬP PHÂN CHO MỘT SỐ THẬP PHÂN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(trang 71)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CBA1856-85FF-476F-9DA5-3458353A1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152400"/>
            <a:ext cx="4193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10 tháng 12 năm 2021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6E38A9A-A072-47A0-8D48-3A5EE1643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19288"/>
            <a:ext cx="853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b. Ví dụ 2: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82,55 : 1,27 = ?</a:t>
            </a:r>
          </a:p>
        </p:txBody>
      </p:sp>
      <p:sp>
        <p:nvSpPr>
          <p:cNvPr id="5" name="Rectangle 330">
            <a:extLst>
              <a:ext uri="{FF2B5EF4-FFF2-40B4-BE49-F238E27FC236}">
                <a16:creationId xmlns:a16="http://schemas.microsoft.com/office/drawing/2014/main" id="{5118CC36-6840-4518-8DD3-7944AD3D0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675" y="5410200"/>
            <a:ext cx="35829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Vậy:  82,55 : 1,27 = 65</a:t>
            </a:r>
          </a:p>
        </p:txBody>
      </p:sp>
      <p:sp>
        <p:nvSpPr>
          <p:cNvPr id="6" name="Rectangle 331">
            <a:extLst>
              <a:ext uri="{FF2B5EF4-FFF2-40B4-BE49-F238E27FC236}">
                <a16:creationId xmlns:a16="http://schemas.microsoft.com/office/drawing/2014/main" id="{AC476C39-5DA4-4639-98B2-4D4DFA1A3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3048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334">
            <a:extLst>
              <a:ext uri="{FF2B5EF4-FFF2-40B4-BE49-F238E27FC236}">
                <a16:creationId xmlns:a16="http://schemas.microsoft.com/office/drawing/2014/main" id="{64767012-8391-470A-8884-6F3207CA3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38400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Ta đặt tính rồi làm như sau: </a:t>
            </a:r>
          </a:p>
        </p:txBody>
      </p:sp>
      <p:sp>
        <p:nvSpPr>
          <p:cNvPr id="8" name="Text Box 335">
            <a:extLst>
              <a:ext uri="{FF2B5EF4-FFF2-40B4-BE49-F238E27FC236}">
                <a16:creationId xmlns:a16="http://schemas.microsoft.com/office/drawing/2014/main" id="{7B4BB5D0-8A35-40BA-A7F1-318825EC5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924053"/>
            <a:ext cx="69342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• Phần thập phân của số 82,55 và 1,27 cùng có hai chữ số ; bỏ dấu phẩy của hai số đó được 8255 và 127</a:t>
            </a:r>
          </a:p>
        </p:txBody>
      </p:sp>
      <p:sp>
        <p:nvSpPr>
          <p:cNvPr id="9" name="Text Box 338">
            <a:extLst>
              <a:ext uri="{FF2B5EF4-FFF2-40B4-BE49-F238E27FC236}">
                <a16:creationId xmlns:a16="http://schemas.microsoft.com/office/drawing/2014/main" id="{ABB67A6B-B0E9-49D6-BB92-4298E7C2E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267200"/>
            <a:ext cx="5486400" cy="519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• Thực hiện phép chia 8255 : 127 </a:t>
            </a:r>
          </a:p>
        </p:txBody>
      </p:sp>
      <p:sp>
        <p:nvSpPr>
          <p:cNvPr id="10" name="Text Box 339">
            <a:extLst>
              <a:ext uri="{FF2B5EF4-FFF2-40B4-BE49-F238E27FC236}">
                <a16:creationId xmlns:a16="http://schemas.microsoft.com/office/drawing/2014/main" id="{A7F078FC-23E8-48E6-B9CF-3DA63D746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00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82,55  1,27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1" name="Group 340">
            <a:extLst>
              <a:ext uri="{FF2B5EF4-FFF2-40B4-BE49-F238E27FC236}">
                <a16:creationId xmlns:a16="http://schemas.microsoft.com/office/drawing/2014/main" id="{A51F62A8-E176-4D3C-9BA4-FC2E6F33C516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3429000"/>
            <a:ext cx="838200" cy="838200"/>
            <a:chOff x="816" y="2112"/>
            <a:chExt cx="528" cy="528"/>
          </a:xfrm>
        </p:grpSpPr>
        <p:sp>
          <p:nvSpPr>
            <p:cNvPr id="12" name="Line 341">
              <a:extLst>
                <a:ext uri="{FF2B5EF4-FFF2-40B4-BE49-F238E27FC236}">
                  <a16:creationId xmlns:a16="http://schemas.microsoft.com/office/drawing/2014/main" id="{2389B64D-DBCE-4EF9-A110-3B5C019867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112"/>
              <a:ext cx="0" cy="5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13" name="Line 342">
              <a:extLst>
                <a:ext uri="{FF2B5EF4-FFF2-40B4-BE49-F238E27FC236}">
                  <a16:creationId xmlns:a16="http://schemas.microsoft.com/office/drawing/2014/main" id="{4138622F-DF9C-4CBB-BE0C-C294B04B8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6" y="2352"/>
              <a:ext cx="52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Line 343">
            <a:extLst>
              <a:ext uri="{FF2B5EF4-FFF2-40B4-BE49-F238E27FC236}">
                <a16:creationId xmlns:a16="http://schemas.microsoft.com/office/drawing/2014/main" id="{1EDC2B30-2816-492A-B099-A78D7DDC99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581400"/>
            <a:ext cx="152400" cy="76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5" name="Line 344">
            <a:extLst>
              <a:ext uri="{FF2B5EF4-FFF2-40B4-BE49-F238E27FC236}">
                <a16:creationId xmlns:a16="http://schemas.microsoft.com/office/drawing/2014/main" id="{F7708407-A78B-4F21-B927-D0C07EF02FA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3505200"/>
            <a:ext cx="76200" cy="1524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Text Box 346">
            <a:extLst>
              <a:ext uri="{FF2B5EF4-FFF2-40B4-BE49-F238E27FC236}">
                <a16:creationId xmlns:a16="http://schemas.microsoft.com/office/drawing/2014/main" id="{19CAA842-87D3-4681-A951-2210B8EA9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100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17" name="Text Box 348">
            <a:extLst>
              <a:ext uri="{FF2B5EF4-FFF2-40B4-BE49-F238E27FC236}">
                <a16:creationId xmlns:a16="http://schemas.microsoft.com/office/drawing/2014/main" id="{EBFC27DB-EED9-4B06-B8D3-E657E1923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38100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8" name="Text Box 349">
            <a:extLst>
              <a:ext uri="{FF2B5EF4-FFF2-40B4-BE49-F238E27FC236}">
                <a16:creationId xmlns:a16="http://schemas.microsoft.com/office/drawing/2014/main" id="{02BA4F56-FA1E-4DD3-90AA-2EC89C5E0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576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6 3</a:t>
            </a:r>
          </a:p>
        </p:txBody>
      </p:sp>
      <p:sp>
        <p:nvSpPr>
          <p:cNvPr id="19" name="Text Box 350">
            <a:extLst>
              <a:ext uri="{FF2B5EF4-FFF2-40B4-BE49-F238E27FC236}">
                <a16:creationId xmlns:a16="http://schemas.microsoft.com/office/drawing/2014/main" id="{45D350B7-6FCC-408A-B8BE-1F1EB4585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6576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351">
            <a:extLst>
              <a:ext uri="{FF2B5EF4-FFF2-40B4-BE49-F238E27FC236}">
                <a16:creationId xmlns:a16="http://schemas.microsoft.com/office/drawing/2014/main" id="{2EE7F1D4-D219-45C8-AA4D-96049EB47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1148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32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 animBg="1"/>
      <p:bldP spid="10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id="{8D1C0441-4DFB-4CFA-9772-9B8DBC659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2895600"/>
            <a:ext cx="8877300" cy="35401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</a:rPr>
              <a:t>Muốn chia một số thập phân cho một số thập phân ta làm nh</a:t>
            </a:r>
            <a:r>
              <a:rPr lang="vi-VN" altLang="en-US" sz="2800">
                <a:solidFill>
                  <a:srgbClr val="CC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2800">
                <a:solidFill>
                  <a:srgbClr val="CC00FF"/>
                </a:solidFill>
                <a:latin typeface="Times New Roman" panose="02020603050405020304" pitchFamily="18" charset="0"/>
              </a:rPr>
              <a:t> sau: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Đếm xem có bao nhiêu chữ số ở phần thập phân của số chia thì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chuyển dấu phẩy ở số bị chia sang bên phải bấy nhiêu chữ số.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Bỏ dấu phẩy ở số chia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rồi thực hiện phép chia như chia số tự nhiên.</a:t>
            </a:r>
          </a:p>
        </p:txBody>
      </p:sp>
      <p:sp>
        <p:nvSpPr>
          <p:cNvPr id="3" name="Text Box 101">
            <a:extLst>
              <a:ext uri="{FF2B5EF4-FFF2-40B4-BE49-F238E27FC236}">
                <a16:creationId xmlns:a16="http://schemas.microsoft.com/office/drawing/2014/main" id="{EA852729-45D5-4BCC-8F60-55B3177FD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28800"/>
            <a:ext cx="8839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B050"/>
                </a:solidFill>
                <a:latin typeface="Times New Roman" panose="02020603050405020304" pitchFamily="18" charset="0"/>
              </a:rPr>
              <a:t>Muốn chia một số thập phân cho một số thập phân ta làm như thế nào?</a:t>
            </a:r>
          </a:p>
        </p:txBody>
      </p:sp>
      <p:sp>
        <p:nvSpPr>
          <p:cNvPr id="4" name="TextBox 40">
            <a:extLst>
              <a:ext uri="{FF2B5EF4-FFF2-40B4-BE49-F238E27FC236}">
                <a16:creationId xmlns:a16="http://schemas.microsoft.com/office/drawing/2014/main" id="{DF1CC844-697F-4724-9CB9-87626C538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6" y="561975"/>
            <a:ext cx="819998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D3363"/>
                </a:solidFill>
                <a:latin typeface="Times New Roman" panose="02020603050405020304" pitchFamily="18" charset="0"/>
              </a:rPr>
              <a:t>TOÁN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CHIA MỘT SỐ THẬP PHÂN CHO MỘT SỐ THẬP PHÂN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(trang 71)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06F9385-BBB0-47DB-8D2E-1BDEC254C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152400"/>
            <a:ext cx="4193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10 tháng 12 năm 2021</a:t>
            </a:r>
          </a:p>
        </p:txBody>
      </p:sp>
    </p:spTree>
    <p:extLst>
      <p:ext uri="{BB962C8B-B14F-4D97-AF65-F5344CB8AC3E}">
        <p14:creationId xmlns:p14="http://schemas.microsoft.com/office/powerpoint/2010/main" val="31566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D81837-48F3-45BF-9C73-C1ED26736836}"/>
              </a:ext>
            </a:extLst>
          </p:cNvPr>
          <p:cNvSpPr/>
          <p:nvPr/>
        </p:nvSpPr>
        <p:spPr>
          <a:xfrm>
            <a:off x="304800" y="152400"/>
            <a:ext cx="23622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FF0000"/>
                </a:solidFill>
              </a:rPr>
              <a:t>II. Luyện tập:</a:t>
            </a:r>
          </a:p>
        </p:txBody>
      </p:sp>
      <p:sp>
        <p:nvSpPr>
          <p:cNvPr id="3" name="Text Box 46">
            <a:extLst>
              <a:ext uri="{FF2B5EF4-FFF2-40B4-BE49-F238E27FC236}">
                <a16:creationId xmlns:a16="http://schemas.microsoft.com/office/drawing/2014/main" id="{A6DE7FB8-7387-44C2-8167-1C4186095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143000"/>
            <a:ext cx="518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indent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Bài 1.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Đặt tính rồi tính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" name="Text Box 90">
            <a:extLst>
              <a:ext uri="{FF2B5EF4-FFF2-40B4-BE49-F238E27FC236}">
                <a16:creationId xmlns:a16="http://schemas.microsoft.com/office/drawing/2014/main" id="{2548E96E-7D45-402C-97AE-3737E6667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025" y="18288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FF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Line 93">
            <a:extLst>
              <a:ext uri="{FF2B5EF4-FFF2-40B4-BE49-F238E27FC236}">
                <a16:creationId xmlns:a16="http://schemas.microsoft.com/office/drawing/2014/main" id="{CD3ABFCA-DA87-48BA-B082-2911E9663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2138" y="2209800"/>
            <a:ext cx="152400" cy="76200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6" name="Group 107">
            <a:extLst>
              <a:ext uri="{FF2B5EF4-FFF2-40B4-BE49-F238E27FC236}">
                <a16:creationId xmlns:a16="http://schemas.microsoft.com/office/drawing/2014/main" id="{3E0CBB9F-87BC-4662-9494-36C5AD0EE45E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836738"/>
            <a:ext cx="2819400" cy="982662"/>
            <a:chOff x="-14" y="1493"/>
            <a:chExt cx="1776" cy="619"/>
          </a:xfrm>
        </p:grpSpPr>
        <p:sp>
          <p:nvSpPr>
            <p:cNvPr id="7" name="Text Box 94">
              <a:extLst>
                <a:ext uri="{FF2B5EF4-FFF2-40B4-BE49-F238E27FC236}">
                  <a16:creationId xmlns:a16="http://schemas.microsoft.com/office/drawing/2014/main" id="{30540D67-D804-42D9-85E8-660804992B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" y="1493"/>
              <a:ext cx="17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FF"/>
                  </a:solidFill>
                  <a:latin typeface="Times New Roman" panose="02020603050405020304" pitchFamily="18" charset="0"/>
                </a:rPr>
                <a:t>a.19,7 2   5, 8 </a:t>
              </a:r>
            </a:p>
          </p:txBody>
        </p:sp>
        <p:grpSp>
          <p:nvGrpSpPr>
            <p:cNvPr id="8" name="Group 95">
              <a:extLst>
                <a:ext uri="{FF2B5EF4-FFF2-40B4-BE49-F238E27FC236}">
                  <a16:creationId xmlns:a16="http://schemas.microsoft.com/office/drawing/2014/main" id="{3030373F-4915-4133-ACB5-AA22BFDA0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584"/>
              <a:ext cx="528" cy="528"/>
              <a:chOff x="816" y="2112"/>
              <a:chExt cx="528" cy="528"/>
            </a:xfrm>
          </p:grpSpPr>
          <p:sp>
            <p:nvSpPr>
              <p:cNvPr id="9" name="Line 96">
                <a:extLst>
                  <a:ext uri="{FF2B5EF4-FFF2-40B4-BE49-F238E27FC236}">
                    <a16:creationId xmlns:a16="http://schemas.microsoft.com/office/drawing/2014/main" id="{EF25EDEC-AEBB-42B1-9098-85F8167D4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112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Line 97">
                <a:extLst>
                  <a:ext uri="{FF2B5EF4-FFF2-40B4-BE49-F238E27FC236}">
                    <a16:creationId xmlns:a16="http://schemas.microsoft.com/office/drawing/2014/main" id="{4FBE6218-A504-4AFD-AFCC-85E103B32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" y="2352"/>
                <a:ext cx="528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Text Box 98">
            <a:extLst>
              <a:ext uri="{FF2B5EF4-FFF2-40B4-BE49-F238E27FC236}">
                <a16:creationId xmlns:a16="http://schemas.microsoft.com/office/drawing/2014/main" id="{338A44BB-5A4C-4690-BF2A-F10D03ED1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25" y="22098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12" name="Text Box 99">
            <a:extLst>
              <a:ext uri="{FF2B5EF4-FFF2-40B4-BE49-F238E27FC236}">
                <a16:creationId xmlns:a16="http://schemas.microsoft.com/office/drawing/2014/main" id="{ED828EA7-1731-41DF-B733-777F7870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09800"/>
            <a:ext cx="22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" name="Text Box 100">
            <a:extLst>
              <a:ext uri="{FF2B5EF4-FFF2-40B4-BE49-F238E27FC236}">
                <a16:creationId xmlns:a16="http://schemas.microsoft.com/office/drawing/2014/main" id="{4F6AE2C3-D4A8-4EC6-801E-61FDA7C3C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3063" y="2286000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01">
            <a:extLst>
              <a:ext uri="{FF2B5EF4-FFF2-40B4-BE49-F238E27FC236}">
                <a16:creationId xmlns:a16="http://schemas.microsoft.com/office/drawing/2014/main" id="{42B908D7-710D-47AB-903F-797A8A668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863" y="22860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102">
            <a:extLst>
              <a:ext uri="{FF2B5EF4-FFF2-40B4-BE49-F238E27FC236}">
                <a16:creationId xmlns:a16="http://schemas.microsoft.com/office/drawing/2014/main" id="{78065A27-22A8-49DE-8517-095FBA7F4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9080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16" name="Line 105">
            <a:extLst>
              <a:ext uri="{FF2B5EF4-FFF2-40B4-BE49-F238E27FC236}">
                <a16:creationId xmlns:a16="http://schemas.microsoft.com/office/drawing/2014/main" id="{68CA0C61-2B3F-407C-8EC8-EDB8F003AD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2209800"/>
            <a:ext cx="152400" cy="76200"/>
          </a:xfrm>
          <a:prstGeom prst="line">
            <a:avLst/>
          </a:prstGeom>
          <a:noFill/>
          <a:ln w="28575">
            <a:solidFill>
              <a:srgbClr val="CC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7" name="Text Box 106">
            <a:extLst>
              <a:ext uri="{FF2B5EF4-FFF2-40B4-BE49-F238E27FC236}">
                <a16:creationId xmlns:a16="http://schemas.microsoft.com/office/drawing/2014/main" id="{6C1331BF-BF98-49FC-AD0E-DA993DF4F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09800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FF0066"/>
                </a:solidFill>
                <a:latin typeface="Times New Roman" panose="02020603050405020304" pitchFamily="18" charset="0"/>
              </a:rPr>
              <a:t>,</a:t>
            </a:r>
          </a:p>
        </p:txBody>
      </p:sp>
      <p:grpSp>
        <p:nvGrpSpPr>
          <p:cNvPr id="18" name="Group 111">
            <a:extLst>
              <a:ext uri="{FF2B5EF4-FFF2-40B4-BE49-F238E27FC236}">
                <a16:creationId xmlns:a16="http://schemas.microsoft.com/office/drawing/2014/main" id="{93DF7A2B-CDBD-4CB4-B6B0-0E4DB78D9017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1905000"/>
            <a:ext cx="2895600" cy="1371600"/>
            <a:chOff x="3168" y="1536"/>
            <a:chExt cx="1824" cy="864"/>
          </a:xfrm>
        </p:grpSpPr>
        <p:grpSp>
          <p:nvGrpSpPr>
            <p:cNvPr id="19" name="Group 76">
              <a:extLst>
                <a:ext uri="{FF2B5EF4-FFF2-40B4-BE49-F238E27FC236}">
                  <a16:creationId xmlns:a16="http://schemas.microsoft.com/office/drawing/2014/main" id="{53988104-7B15-4937-BA06-61604078E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584"/>
              <a:ext cx="672" cy="816"/>
              <a:chOff x="3456" y="1296"/>
              <a:chExt cx="624" cy="912"/>
            </a:xfrm>
          </p:grpSpPr>
          <p:sp>
            <p:nvSpPr>
              <p:cNvPr id="21" name="Line 77">
                <a:extLst>
                  <a:ext uri="{FF2B5EF4-FFF2-40B4-BE49-F238E27FC236}">
                    <a16:creationId xmlns:a16="http://schemas.microsoft.com/office/drawing/2014/main" id="{B13874AB-BFEE-408A-A698-C693D3486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1296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Line 78">
                <a:extLst>
                  <a:ext uri="{FF2B5EF4-FFF2-40B4-BE49-F238E27FC236}">
                    <a16:creationId xmlns:a16="http://schemas.microsoft.com/office/drawing/2014/main" id="{E895A549-CE25-421A-BA17-C75E524597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6" y="1632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 Box 108">
              <a:extLst>
                <a:ext uri="{FF2B5EF4-FFF2-40B4-BE49-F238E27FC236}">
                  <a16:creationId xmlns:a16="http://schemas.microsoft.com/office/drawing/2014/main" id="{4F6FEE5E-B1EA-4F0B-8F01-8F2B90D61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536"/>
              <a:ext cx="182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b. 8,2 16  5,2</a:t>
              </a:r>
            </a:p>
          </p:txBody>
        </p:sp>
      </p:grpSp>
      <p:grpSp>
        <p:nvGrpSpPr>
          <p:cNvPr id="23" name="Group 125">
            <a:extLst>
              <a:ext uri="{FF2B5EF4-FFF2-40B4-BE49-F238E27FC236}">
                <a16:creationId xmlns:a16="http://schemas.microsoft.com/office/drawing/2014/main" id="{5EEEF1E9-ACB0-483A-9155-85E6715F8E05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1905000"/>
            <a:ext cx="3276600" cy="2038350"/>
            <a:chOff x="2832" y="2400"/>
            <a:chExt cx="2064" cy="1284"/>
          </a:xfrm>
        </p:grpSpPr>
        <p:grpSp>
          <p:nvGrpSpPr>
            <p:cNvPr id="24" name="Group 123">
              <a:extLst>
                <a:ext uri="{FF2B5EF4-FFF2-40B4-BE49-F238E27FC236}">
                  <a16:creationId xmlns:a16="http://schemas.microsoft.com/office/drawing/2014/main" id="{E6CAA854-4F74-4B13-AD36-2BDBC2C7A7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2" y="2400"/>
              <a:ext cx="2064" cy="1037"/>
              <a:chOff x="2832" y="2400"/>
              <a:chExt cx="2064" cy="1037"/>
            </a:xfrm>
          </p:grpSpPr>
          <p:grpSp>
            <p:nvGrpSpPr>
              <p:cNvPr id="26" name="Group 121">
                <a:extLst>
                  <a:ext uri="{FF2B5EF4-FFF2-40B4-BE49-F238E27FC236}">
                    <a16:creationId xmlns:a16="http://schemas.microsoft.com/office/drawing/2014/main" id="{03677C42-BBCE-4A9B-9E1C-CE3E347546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2" y="2400"/>
                <a:ext cx="2064" cy="864"/>
                <a:chOff x="2832" y="2400"/>
                <a:chExt cx="2064" cy="864"/>
              </a:xfrm>
            </p:grpSpPr>
            <p:grpSp>
              <p:nvGrpSpPr>
                <p:cNvPr id="28" name="Group 119">
                  <a:extLst>
                    <a:ext uri="{FF2B5EF4-FFF2-40B4-BE49-F238E27FC236}">
                      <a16:creationId xmlns:a16="http://schemas.microsoft.com/office/drawing/2014/main" id="{4003DB07-411D-455C-BDEE-011CF3C32E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32" y="2400"/>
                  <a:ext cx="1824" cy="864"/>
                  <a:chOff x="2832" y="2400"/>
                  <a:chExt cx="1824" cy="864"/>
                </a:xfrm>
              </p:grpSpPr>
              <p:grpSp>
                <p:nvGrpSpPr>
                  <p:cNvPr id="30" name="Group 112">
                    <a:extLst>
                      <a:ext uri="{FF2B5EF4-FFF2-40B4-BE49-F238E27FC236}">
                        <a16:creationId xmlns:a16="http://schemas.microsoft.com/office/drawing/2014/main" id="{C70CBC2E-82E1-4DAD-B6C9-68467CAAE4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32" y="2400"/>
                    <a:ext cx="1824" cy="864"/>
                    <a:chOff x="3168" y="1536"/>
                    <a:chExt cx="1824" cy="864"/>
                  </a:xfrm>
                </p:grpSpPr>
                <p:grpSp>
                  <p:nvGrpSpPr>
                    <p:cNvPr id="33" name="Group 113">
                      <a:extLst>
                        <a:ext uri="{FF2B5EF4-FFF2-40B4-BE49-F238E27FC236}">
                          <a16:creationId xmlns:a16="http://schemas.microsoft.com/office/drawing/2014/main" id="{36E00C92-1C15-4106-9B70-413CF59E182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76" y="1584"/>
                      <a:ext cx="672" cy="816"/>
                      <a:chOff x="3456" y="1296"/>
                      <a:chExt cx="624" cy="912"/>
                    </a:xfrm>
                  </p:grpSpPr>
                  <p:sp>
                    <p:nvSpPr>
                      <p:cNvPr id="35" name="Line 114">
                        <a:extLst>
                          <a:ext uri="{FF2B5EF4-FFF2-40B4-BE49-F238E27FC236}">
                            <a16:creationId xmlns:a16="http://schemas.microsoft.com/office/drawing/2014/main" id="{09E03BB7-9F44-4897-8652-6254CF3E263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56" y="1296"/>
                        <a:ext cx="0" cy="91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3333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32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36" name="Line 115">
                        <a:extLst>
                          <a:ext uri="{FF2B5EF4-FFF2-40B4-BE49-F238E27FC236}">
                            <a16:creationId xmlns:a16="http://schemas.microsoft.com/office/drawing/2014/main" id="{DC86A70C-388D-414C-8FA1-4CAB8E58FB71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56" y="1632"/>
                        <a:ext cx="62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3333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32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34" name="Text Box 116">
                      <a:extLst>
                        <a:ext uri="{FF2B5EF4-FFF2-40B4-BE49-F238E27FC236}">
                          <a16:creationId xmlns:a16="http://schemas.microsoft.com/office/drawing/2014/main" id="{40C5C930-F1DC-4B9C-91DD-6470BB54A49D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68" y="1536"/>
                      <a:ext cx="1824" cy="3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b. 8,2,16  5,2</a:t>
                      </a:r>
                    </a:p>
                  </p:txBody>
                </p:sp>
              </p:grpSp>
              <p:sp>
                <p:nvSpPr>
                  <p:cNvPr id="31" name="Line 117">
                    <a:extLst>
                      <a:ext uri="{FF2B5EF4-FFF2-40B4-BE49-F238E27FC236}">
                        <a16:creationId xmlns:a16="http://schemas.microsoft.com/office/drawing/2014/main" id="{5C060D46-A86C-4739-8113-A4E2F1871D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57" y="2667"/>
                    <a:ext cx="96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200">
                      <a:solidFill>
                        <a:srgbClr val="0000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Line 118">
                    <a:extLst>
                      <a:ext uri="{FF2B5EF4-FFF2-40B4-BE49-F238E27FC236}">
                        <a16:creationId xmlns:a16="http://schemas.microsoft.com/office/drawing/2014/main" id="{4977A0BD-6B28-4000-A23B-36266ACADF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25" y="2667"/>
                    <a:ext cx="96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200">
                      <a:solidFill>
                        <a:srgbClr val="0000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" name="Text Box 120">
                  <a:extLst>
                    <a:ext uri="{FF2B5EF4-FFF2-40B4-BE49-F238E27FC236}">
                      <a16:creationId xmlns:a16="http://schemas.microsoft.com/office/drawing/2014/main" id="{BDCC932E-4667-423A-8496-B7BFF33321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72" y="2688"/>
                  <a:ext cx="182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 30 1    1,58</a:t>
                  </a:r>
                </a:p>
              </p:txBody>
            </p:sp>
          </p:grpSp>
          <p:sp>
            <p:nvSpPr>
              <p:cNvPr id="27" name="Text Box 122">
                <a:extLst>
                  <a:ext uri="{FF2B5EF4-FFF2-40B4-BE49-F238E27FC236}">
                    <a16:creationId xmlns:a16="http://schemas.microsoft.com/office/drawing/2014/main" id="{DC2DC7E3-043F-4945-9444-0A7BA74C7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4" y="3072"/>
                <a:ext cx="105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4 16</a:t>
                </a:r>
              </a:p>
            </p:txBody>
          </p:sp>
        </p:grpSp>
        <p:sp>
          <p:nvSpPr>
            <p:cNvPr id="25" name="Text Box 124">
              <a:extLst>
                <a:ext uri="{FF2B5EF4-FFF2-40B4-BE49-F238E27FC236}">
                  <a16:creationId xmlns:a16="http://schemas.microsoft.com/office/drawing/2014/main" id="{33639174-623E-4B6B-AD1C-7D8C0BB48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" y="3319"/>
              <a:ext cx="38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sp>
        <p:nvSpPr>
          <p:cNvPr id="37" name="Text Box 126">
            <a:extLst>
              <a:ext uri="{FF2B5EF4-FFF2-40B4-BE49-F238E27FC236}">
                <a16:creationId xmlns:a16="http://schemas.microsoft.com/office/drawing/2014/main" id="{1A2D195A-0CF6-4EB8-92C7-4AAEF350B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2209800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2</a:t>
            </a:r>
          </a:p>
        </p:txBody>
      </p:sp>
      <p:grpSp>
        <p:nvGrpSpPr>
          <p:cNvPr id="38" name="Group 141">
            <a:extLst>
              <a:ext uri="{FF2B5EF4-FFF2-40B4-BE49-F238E27FC236}">
                <a16:creationId xmlns:a16="http://schemas.microsoft.com/office/drawing/2014/main" id="{3F01AB06-F8EA-4427-8A98-C92635E7E98B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3581400"/>
            <a:ext cx="3070225" cy="1371600"/>
            <a:chOff x="3106" y="1536"/>
            <a:chExt cx="1934" cy="864"/>
          </a:xfrm>
        </p:grpSpPr>
        <p:grpSp>
          <p:nvGrpSpPr>
            <p:cNvPr id="39" name="Group 142">
              <a:extLst>
                <a:ext uri="{FF2B5EF4-FFF2-40B4-BE49-F238E27FC236}">
                  <a16:creationId xmlns:a16="http://schemas.microsoft.com/office/drawing/2014/main" id="{E155F29E-0D76-43C8-8A9C-029CA2C119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584"/>
              <a:ext cx="672" cy="816"/>
              <a:chOff x="3456" y="1296"/>
              <a:chExt cx="624" cy="912"/>
            </a:xfrm>
          </p:grpSpPr>
          <p:sp>
            <p:nvSpPr>
              <p:cNvPr id="41" name="Line 143">
                <a:extLst>
                  <a:ext uri="{FF2B5EF4-FFF2-40B4-BE49-F238E27FC236}">
                    <a16:creationId xmlns:a16="http://schemas.microsoft.com/office/drawing/2014/main" id="{3B94D836-E105-4D9B-9A03-BAC521B16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6" y="1296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Line 144">
                <a:extLst>
                  <a:ext uri="{FF2B5EF4-FFF2-40B4-BE49-F238E27FC236}">
                    <a16:creationId xmlns:a16="http://schemas.microsoft.com/office/drawing/2014/main" id="{9097264C-B802-402F-A8B9-EF01C7BA0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6" y="1632"/>
                <a:ext cx="624" cy="0"/>
              </a:xfrm>
              <a:prstGeom prst="line">
                <a:avLst/>
              </a:prstGeom>
              <a:noFill/>
              <a:ln w="38100">
                <a:solidFill>
                  <a:srgbClr val="3333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latin typeface="Comic Sans MS" panose="030F0702030302020204" pitchFamily="66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Text Box 145">
              <a:extLst>
                <a:ext uri="{FF2B5EF4-FFF2-40B4-BE49-F238E27FC236}">
                  <a16:creationId xmlns:a16="http://schemas.microsoft.com/office/drawing/2014/main" id="{4224B956-636D-4AE8-A300-D7484221AE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6" y="1536"/>
              <a:ext cx="193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c. 12,88    0,25</a:t>
              </a:r>
            </a:p>
          </p:txBody>
        </p:sp>
      </p:grpSp>
      <p:grpSp>
        <p:nvGrpSpPr>
          <p:cNvPr id="43" name="Group 168">
            <a:extLst>
              <a:ext uri="{FF2B5EF4-FFF2-40B4-BE49-F238E27FC236}">
                <a16:creationId xmlns:a16="http://schemas.microsoft.com/office/drawing/2014/main" id="{E9FEEF37-9056-4746-AD21-63EABE36AB3E}"/>
              </a:ext>
            </a:extLst>
          </p:cNvPr>
          <p:cNvGrpSpPr>
            <a:grpSpLocks/>
          </p:cNvGrpSpPr>
          <p:nvPr/>
        </p:nvGrpSpPr>
        <p:grpSpPr bwMode="auto">
          <a:xfrm>
            <a:off x="-26988" y="3576638"/>
            <a:ext cx="3657601" cy="2479675"/>
            <a:chOff x="1584" y="2352"/>
            <a:chExt cx="2304" cy="1562"/>
          </a:xfrm>
        </p:grpSpPr>
        <p:grpSp>
          <p:nvGrpSpPr>
            <p:cNvPr id="44" name="Group 167">
              <a:extLst>
                <a:ext uri="{FF2B5EF4-FFF2-40B4-BE49-F238E27FC236}">
                  <a16:creationId xmlns:a16="http://schemas.microsoft.com/office/drawing/2014/main" id="{0C52E6A4-61A9-4677-A823-FC388782D6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2352"/>
              <a:ext cx="2304" cy="1269"/>
              <a:chOff x="1584" y="2352"/>
              <a:chExt cx="2304" cy="1269"/>
            </a:xfrm>
          </p:grpSpPr>
          <p:grpSp>
            <p:nvGrpSpPr>
              <p:cNvPr id="46" name="Group 166">
                <a:extLst>
                  <a:ext uri="{FF2B5EF4-FFF2-40B4-BE49-F238E27FC236}">
                    <a16:creationId xmlns:a16="http://schemas.microsoft.com/office/drawing/2014/main" id="{09E8FC3F-E506-48CF-9B47-59ED4B1159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4" y="2352"/>
                <a:ext cx="2304" cy="982"/>
                <a:chOff x="1584" y="2352"/>
                <a:chExt cx="2304" cy="982"/>
              </a:xfrm>
            </p:grpSpPr>
            <p:sp>
              <p:nvSpPr>
                <p:cNvPr id="48" name="Text Box 138">
                  <a:extLst>
                    <a:ext uri="{FF2B5EF4-FFF2-40B4-BE49-F238E27FC236}">
                      <a16:creationId xmlns:a16="http://schemas.microsoft.com/office/drawing/2014/main" id="{0F83E0FC-F0E6-40F1-8FB3-F0EA5F644A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54" y="2969"/>
                  <a:ext cx="624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1pPr>
                  <a:lvl2pPr marL="742950" indent="-28575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2pPr>
                  <a:lvl3pPr marL="1143000" indent="-22860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3pPr>
                  <a:lvl4pPr marL="1600200" indent="-22860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4pPr>
                  <a:lvl5pPr marL="2057400" indent="-228600"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defRPr>
                  </a:lvl9pPr>
                </a:lstStyle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 130</a:t>
                  </a:r>
                </a:p>
              </p:txBody>
            </p:sp>
            <p:grpSp>
              <p:nvGrpSpPr>
                <p:cNvPr id="49" name="Group 165">
                  <a:extLst>
                    <a:ext uri="{FF2B5EF4-FFF2-40B4-BE49-F238E27FC236}">
                      <a16:creationId xmlns:a16="http://schemas.microsoft.com/office/drawing/2014/main" id="{D1059CA9-8D09-4732-B880-EE4E8A3AB0A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4" y="2352"/>
                  <a:ext cx="2304" cy="864"/>
                  <a:chOff x="1584" y="2352"/>
                  <a:chExt cx="2304" cy="864"/>
                </a:xfrm>
              </p:grpSpPr>
              <p:grpSp>
                <p:nvGrpSpPr>
                  <p:cNvPr id="50" name="Group 164">
                    <a:extLst>
                      <a:ext uri="{FF2B5EF4-FFF2-40B4-BE49-F238E27FC236}">
                        <a16:creationId xmlns:a16="http://schemas.microsoft.com/office/drawing/2014/main" id="{84416612-EA7F-40C5-AC18-9A40B1EBE53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84" y="2352"/>
                    <a:ext cx="2304" cy="864"/>
                    <a:chOff x="1584" y="2208"/>
                    <a:chExt cx="2304" cy="864"/>
                  </a:xfrm>
                </p:grpSpPr>
                <p:sp>
                  <p:nvSpPr>
                    <p:cNvPr id="52" name="Line 136">
                      <a:extLst>
                        <a:ext uri="{FF2B5EF4-FFF2-40B4-BE49-F238E27FC236}">
                          <a16:creationId xmlns:a16="http://schemas.microsoft.com/office/drawing/2014/main" id="{3243BFC3-D961-4EDB-AE46-B9FED7C0338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024" y="2462"/>
                      <a:ext cx="121" cy="4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FF0066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3200">
                        <a:solidFill>
                          <a:srgbClr val="000000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53" name="Group 163">
                      <a:extLst>
                        <a:ext uri="{FF2B5EF4-FFF2-40B4-BE49-F238E27FC236}">
                          <a16:creationId xmlns:a16="http://schemas.microsoft.com/office/drawing/2014/main" id="{415D5CB0-5CC5-46BD-9342-29A6B76ABB1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4" y="2208"/>
                      <a:ext cx="2304" cy="864"/>
                      <a:chOff x="2174" y="2544"/>
                      <a:chExt cx="2304" cy="864"/>
                    </a:xfrm>
                  </p:grpSpPr>
                  <p:grpSp>
                    <p:nvGrpSpPr>
                      <p:cNvPr id="54" name="Group 131">
                        <a:extLst>
                          <a:ext uri="{FF2B5EF4-FFF2-40B4-BE49-F238E27FC236}">
                            <a16:creationId xmlns:a16="http://schemas.microsoft.com/office/drawing/2014/main" id="{7D1DD877-386A-4A5F-B4C4-501EA53F995B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74" y="2544"/>
                        <a:ext cx="2304" cy="864"/>
                        <a:chOff x="3168" y="1536"/>
                        <a:chExt cx="1824" cy="864"/>
                      </a:xfrm>
                    </p:grpSpPr>
                    <p:grpSp>
                      <p:nvGrpSpPr>
                        <p:cNvPr id="56" name="Group 132">
                          <a:extLst>
                            <a:ext uri="{FF2B5EF4-FFF2-40B4-BE49-F238E27FC236}">
                              <a16:creationId xmlns:a16="http://schemas.microsoft.com/office/drawing/2014/main" id="{06769895-5DE6-466F-A605-60AF70088371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164" y="1584"/>
                          <a:ext cx="672" cy="816"/>
                          <a:chOff x="3444" y="1296"/>
                          <a:chExt cx="624" cy="912"/>
                        </a:xfrm>
                      </p:grpSpPr>
                      <p:sp>
                        <p:nvSpPr>
                          <p:cNvPr id="58" name="Line 133">
                            <a:extLst>
                              <a:ext uri="{FF2B5EF4-FFF2-40B4-BE49-F238E27FC236}">
                                <a16:creationId xmlns:a16="http://schemas.microsoft.com/office/drawing/2014/main" id="{D1DF4D50-AA9C-4F6C-A3C0-883AA6CF565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444" y="1296"/>
                            <a:ext cx="0" cy="912"/>
                          </a:xfrm>
                          <a:prstGeom prst="line">
                            <a:avLst/>
                          </a:prstGeom>
                          <a:noFill/>
                          <a:ln w="38100">
                            <a:solidFill>
                              <a:srgbClr val="3333FF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z="3200">
                              <a:solidFill>
                                <a:srgbClr val="000000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9" name="Line 134">
                            <a:extLst>
                              <a:ext uri="{FF2B5EF4-FFF2-40B4-BE49-F238E27FC236}">
                                <a16:creationId xmlns:a16="http://schemas.microsoft.com/office/drawing/2014/main" id="{3AD678F9-8380-4771-83AC-2F014FD89D34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3444" y="1632"/>
                            <a:ext cx="624" cy="0"/>
                          </a:xfrm>
                          <a:prstGeom prst="line">
                            <a:avLst/>
                          </a:prstGeom>
                          <a:noFill/>
                          <a:ln w="38100">
                            <a:solidFill>
                              <a:srgbClr val="3333FF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endParaRPr lang="en-US" sz="3200">
                              <a:solidFill>
                                <a:srgbClr val="000000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57" name="Text Box 135">
                          <a:extLst>
                            <a:ext uri="{FF2B5EF4-FFF2-40B4-BE49-F238E27FC236}">
                              <a16:creationId xmlns:a16="http://schemas.microsoft.com/office/drawing/2014/main" id="{629612D4-DFF5-41C6-A5D3-0171169C2496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68" y="1536"/>
                          <a:ext cx="1824" cy="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1pPr>
                          <a:lvl2pPr marL="742950" indent="-285750"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2pPr>
                          <a:lvl3pPr marL="1143000" indent="-228600"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3pPr>
                          <a:lvl4pPr marL="1600200" indent="-228600"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4pPr>
                          <a:lvl5pPr marL="2057400" indent="-228600"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3200">
                              <a:solidFill>
                                <a:schemeClr val="tx1"/>
                              </a:solidFill>
                              <a:latin typeface="Comic Sans MS" panose="030F0702030302020204" pitchFamily="66" charset="0"/>
                              <a:cs typeface="Arial" panose="020B0604020202020204" pitchFamily="34" charset="0"/>
                            </a:defRPr>
                          </a:lvl9pPr>
                        </a:lstStyle>
                        <a:p>
                          <a:pPr eaLnBrk="0" fontAlgn="base" hangingPunct="0"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</a:pPr>
                          <a:r>
                            <a:rPr lang="en-US" altLang="en-US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</a:rPr>
                            <a:t>   c. 12,88    0,25</a:t>
                          </a:r>
                        </a:p>
                      </p:txBody>
                    </p:sp>
                  </p:grpSp>
                  <p:sp>
                    <p:nvSpPr>
                      <p:cNvPr id="55" name="Line 137">
                        <a:extLst>
                          <a:ext uri="{FF2B5EF4-FFF2-40B4-BE49-F238E27FC236}">
                            <a16:creationId xmlns:a16="http://schemas.microsoft.com/office/drawing/2014/main" id="{BFDC7F47-19EA-4ADA-8A83-553EFACEB1D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928" y="2811"/>
                        <a:ext cx="122" cy="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FF0066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32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51" name="Text Box 139">
                    <a:extLst>
                      <a:ext uri="{FF2B5EF4-FFF2-40B4-BE49-F238E27FC236}">
                        <a16:creationId xmlns:a16="http://schemas.microsoft.com/office/drawing/2014/main" id="{97830E71-A2CD-4B0C-B056-9F12EBEFC82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64" y="2681"/>
                    <a:ext cx="1584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</a:pPr>
                    <a:r>
                      <a:rPr lang="en-US" altLang="en-US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 0 38    51,52</a:t>
                    </a:r>
                  </a:p>
                </p:txBody>
              </p:sp>
            </p:grpSp>
          </p:grpSp>
          <p:sp>
            <p:nvSpPr>
              <p:cNvPr id="47" name="Text Box 140">
                <a:extLst>
                  <a:ext uri="{FF2B5EF4-FFF2-40B4-BE49-F238E27FC236}">
                    <a16:creationId xmlns:a16="http://schemas.microsoft.com/office/drawing/2014/main" id="{29AA1929-C980-4486-A655-51803AE6C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0" y="3256"/>
                <a:ext cx="446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50</a:t>
                </a:r>
              </a:p>
            </p:txBody>
          </p:sp>
        </p:grpSp>
        <p:sp>
          <p:nvSpPr>
            <p:cNvPr id="45" name="Text Box 162">
              <a:extLst>
                <a:ext uri="{FF2B5EF4-FFF2-40B4-BE49-F238E27FC236}">
                  <a16:creationId xmlns:a16="http://schemas.microsoft.com/office/drawing/2014/main" id="{2060BD54-F2D1-443D-AE9B-3D31C1AEA2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9" y="3549"/>
              <a:ext cx="240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60" name="Group 166">
            <a:extLst>
              <a:ext uri="{FF2B5EF4-FFF2-40B4-BE49-F238E27FC236}">
                <a16:creationId xmlns:a16="http://schemas.microsoft.com/office/drawing/2014/main" id="{3962F8A5-7BF6-4049-87F6-FA32A0948BD2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4003675"/>
            <a:ext cx="3657600" cy="1558925"/>
            <a:chOff x="1584" y="2352"/>
            <a:chExt cx="2304" cy="982"/>
          </a:xfrm>
        </p:grpSpPr>
        <p:sp>
          <p:nvSpPr>
            <p:cNvPr id="61" name="Text Box 138">
              <a:extLst>
                <a:ext uri="{FF2B5EF4-FFF2-40B4-BE49-F238E27FC236}">
                  <a16:creationId xmlns:a16="http://schemas.microsoft.com/office/drawing/2014/main" id="{793CD584-3242-4B00-BBA5-1B7250AB15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4" y="2969"/>
              <a:ext cx="62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cs typeface="Arial" panose="020B0604020202020204" pitchFamily="34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0</a:t>
              </a:r>
            </a:p>
          </p:txBody>
        </p:sp>
        <p:grpSp>
          <p:nvGrpSpPr>
            <p:cNvPr id="62" name="Group 165">
              <a:extLst>
                <a:ext uri="{FF2B5EF4-FFF2-40B4-BE49-F238E27FC236}">
                  <a16:creationId xmlns:a16="http://schemas.microsoft.com/office/drawing/2014/main" id="{3028C7EF-D828-435A-B09B-76A26D4D98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2352"/>
              <a:ext cx="2304" cy="864"/>
              <a:chOff x="1584" y="2352"/>
              <a:chExt cx="2304" cy="864"/>
            </a:xfrm>
          </p:grpSpPr>
          <p:grpSp>
            <p:nvGrpSpPr>
              <p:cNvPr id="63" name="Group 164">
                <a:extLst>
                  <a:ext uri="{FF2B5EF4-FFF2-40B4-BE49-F238E27FC236}">
                    <a16:creationId xmlns:a16="http://schemas.microsoft.com/office/drawing/2014/main" id="{03C48B0D-1299-45EE-8CB0-F25EA10F47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84" y="2352"/>
                <a:ext cx="2304" cy="864"/>
                <a:chOff x="1584" y="2208"/>
                <a:chExt cx="2304" cy="864"/>
              </a:xfrm>
            </p:grpSpPr>
            <p:sp>
              <p:nvSpPr>
                <p:cNvPr id="65" name="Line 136">
                  <a:extLst>
                    <a:ext uri="{FF2B5EF4-FFF2-40B4-BE49-F238E27FC236}">
                      <a16:creationId xmlns:a16="http://schemas.microsoft.com/office/drawing/2014/main" id="{C748A1E1-B715-403E-80A1-DDBCD473D1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4" y="2462"/>
                  <a:ext cx="121" cy="48"/>
                </a:xfrm>
                <a:prstGeom prst="line">
                  <a:avLst/>
                </a:prstGeom>
                <a:noFill/>
                <a:ln w="28575">
                  <a:solidFill>
                    <a:srgbClr val="FF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3200">
                    <a:solidFill>
                      <a:srgbClr val="000000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6" name="Group 163">
                  <a:extLst>
                    <a:ext uri="{FF2B5EF4-FFF2-40B4-BE49-F238E27FC236}">
                      <a16:creationId xmlns:a16="http://schemas.microsoft.com/office/drawing/2014/main" id="{574ACDF9-DF2F-427D-81D8-AF17502CC6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84" y="2208"/>
                  <a:ext cx="2304" cy="864"/>
                  <a:chOff x="2174" y="2544"/>
                  <a:chExt cx="2304" cy="864"/>
                </a:xfrm>
              </p:grpSpPr>
              <p:grpSp>
                <p:nvGrpSpPr>
                  <p:cNvPr id="67" name="Group 131">
                    <a:extLst>
                      <a:ext uri="{FF2B5EF4-FFF2-40B4-BE49-F238E27FC236}">
                        <a16:creationId xmlns:a16="http://schemas.microsoft.com/office/drawing/2014/main" id="{D2E42572-DC7E-47F1-85BE-57880E11CFE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174" y="2544"/>
                    <a:ext cx="2304" cy="864"/>
                    <a:chOff x="3168" y="1536"/>
                    <a:chExt cx="1824" cy="864"/>
                  </a:xfrm>
                </p:grpSpPr>
                <p:grpSp>
                  <p:nvGrpSpPr>
                    <p:cNvPr id="69" name="Group 132">
                      <a:extLst>
                        <a:ext uri="{FF2B5EF4-FFF2-40B4-BE49-F238E27FC236}">
                          <a16:creationId xmlns:a16="http://schemas.microsoft.com/office/drawing/2014/main" id="{B64646A8-0EC5-472A-BC17-15B98D75DF86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64" y="1584"/>
                      <a:ext cx="672" cy="816"/>
                      <a:chOff x="3444" y="1296"/>
                      <a:chExt cx="624" cy="912"/>
                    </a:xfrm>
                  </p:grpSpPr>
                  <p:sp>
                    <p:nvSpPr>
                      <p:cNvPr id="71" name="Line 133">
                        <a:extLst>
                          <a:ext uri="{FF2B5EF4-FFF2-40B4-BE49-F238E27FC236}">
                            <a16:creationId xmlns:a16="http://schemas.microsoft.com/office/drawing/2014/main" id="{E967CAD7-70C9-4173-B42A-4CCE453D9724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44" y="1296"/>
                        <a:ext cx="0" cy="912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3333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32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72" name="Line 134">
                        <a:extLst>
                          <a:ext uri="{FF2B5EF4-FFF2-40B4-BE49-F238E27FC236}">
                            <a16:creationId xmlns:a16="http://schemas.microsoft.com/office/drawing/2014/main" id="{F815D41A-6EA4-4F79-BB1E-DB5A5B28CAC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44" y="1632"/>
                        <a:ext cx="624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rgbClr val="3333FF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en-US" sz="3200">
                          <a:solidFill>
                            <a:srgbClr val="000000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70" name="Text Box 135">
                      <a:extLst>
                        <a:ext uri="{FF2B5EF4-FFF2-40B4-BE49-F238E27FC236}">
                          <a16:creationId xmlns:a16="http://schemas.microsoft.com/office/drawing/2014/main" id="{3690C8D5-F06D-4E04-8087-CA10252CE25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68" y="1536"/>
                      <a:ext cx="1824" cy="36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</a:rPr>
                        <a:t>   d. 17,4 0   1,45</a:t>
                      </a:r>
                    </a:p>
                  </p:txBody>
                </p:sp>
              </p:grpSp>
              <p:sp>
                <p:nvSpPr>
                  <p:cNvPr id="68" name="Line 137">
                    <a:extLst>
                      <a:ext uri="{FF2B5EF4-FFF2-40B4-BE49-F238E27FC236}">
                        <a16:creationId xmlns:a16="http://schemas.microsoft.com/office/drawing/2014/main" id="{FC90450C-3DF9-490A-83EA-1CA9733B57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811"/>
                    <a:ext cx="122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0066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3200">
                      <a:solidFill>
                        <a:srgbClr val="000000"/>
                      </a:solidFill>
                      <a:latin typeface="Comic Sans MS" panose="030F0702030302020204" pitchFamily="66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64" name="Text Box 139">
                <a:extLst>
                  <a:ext uri="{FF2B5EF4-FFF2-40B4-BE49-F238E27FC236}">
                    <a16:creationId xmlns:a16="http://schemas.microsoft.com/office/drawing/2014/main" id="{84A3E2BE-2E57-4A51-B90C-03F1562D90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2681"/>
                <a:ext cx="1584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cs typeface="Arial" panose="020B0604020202020204" pitchFamily="34" charset="0"/>
                  </a:defRPr>
                </a:lvl9pPr>
              </a:lstStyle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 2 9 0    12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484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3" grpId="0"/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4">
            <a:extLst>
              <a:ext uri="{FF2B5EF4-FFF2-40B4-BE49-F238E27FC236}">
                <a16:creationId xmlns:a16="http://schemas.microsoft.com/office/drawing/2014/main" id="{3E2F7A9F-7A8D-48FE-BEA0-2475E26E6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7239000" cy="12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ài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2. Biết 4,5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 hoả cân nặng 3,42kg. Hỏi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 hoả cân nặng bao nhiêu ki-lô-gam?</a:t>
            </a:r>
          </a:p>
        </p:txBody>
      </p:sp>
      <p:sp>
        <p:nvSpPr>
          <p:cNvPr id="6" name="Text Box 109">
            <a:extLst>
              <a:ext uri="{FF2B5EF4-FFF2-40B4-BE49-F238E27FC236}">
                <a16:creationId xmlns:a16="http://schemas.microsoft.com/office/drawing/2014/main" id="{31CAD3A4-52A9-4C08-A1D2-BB6008C85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79687"/>
            <a:ext cx="167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</a:p>
        </p:txBody>
      </p:sp>
      <p:sp>
        <p:nvSpPr>
          <p:cNvPr id="7" name="Text Box 111">
            <a:extLst>
              <a:ext uri="{FF2B5EF4-FFF2-40B4-BE49-F238E27FC236}">
                <a16:creationId xmlns:a16="http://schemas.microsoft.com/office/drawing/2014/main" id="{D2585BCD-951C-4F7B-B234-C411AFD87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579687"/>
            <a:ext cx="5257800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    Một lít dầu hoả cân nặng là: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          3,42 : 4,5 = 0,76 (kg)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     8 lít dầu hoả cân nặng là: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          8 x 0,76 = 6,08 (kg)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Đáp số : 6,08 kg</a:t>
            </a:r>
          </a:p>
        </p:txBody>
      </p:sp>
      <p:sp>
        <p:nvSpPr>
          <p:cNvPr id="8" name="Text Box 136">
            <a:extLst>
              <a:ext uri="{FF2B5EF4-FFF2-40B4-BE49-F238E27FC236}">
                <a16:creationId xmlns:a16="http://schemas.microsoft.com/office/drawing/2014/main" id="{6636EC43-7E17-40F0-8251-D9C91A69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13087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4,5 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: nặng 3,42kg</a:t>
            </a:r>
          </a:p>
        </p:txBody>
      </p:sp>
      <p:sp>
        <p:nvSpPr>
          <p:cNvPr id="9" name="Text Box 137">
            <a:extLst>
              <a:ext uri="{FF2B5EF4-FFF2-40B4-BE49-F238E27FC236}">
                <a16:creationId xmlns:a16="http://schemas.microsoft.com/office/drawing/2014/main" id="{E9E9273B-66AD-4406-BE2F-212531506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22687"/>
            <a:ext cx="411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: …. Cân nặng kg?</a:t>
            </a:r>
          </a:p>
        </p:txBody>
      </p:sp>
      <p:sp>
        <p:nvSpPr>
          <p:cNvPr id="10" name="Line 138">
            <a:extLst>
              <a:ext uri="{FF2B5EF4-FFF2-40B4-BE49-F238E27FC236}">
                <a16:creationId xmlns:a16="http://schemas.microsoft.com/office/drawing/2014/main" id="{085FDFAE-915D-4440-B81B-2F0822ED2D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622425"/>
            <a:ext cx="1295400" cy="22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1" name="Line 139">
            <a:extLst>
              <a:ext uri="{FF2B5EF4-FFF2-40B4-BE49-F238E27FC236}">
                <a16:creationId xmlns:a16="http://schemas.microsoft.com/office/drawing/2014/main" id="{61F8C24C-C855-49D7-BE61-A912E5A2E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1644650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" name="Line 140">
            <a:extLst>
              <a:ext uri="{FF2B5EF4-FFF2-40B4-BE49-F238E27FC236}">
                <a16:creationId xmlns:a16="http://schemas.microsoft.com/office/drawing/2014/main" id="{AD837484-9B52-4503-8379-DE27FF9A1D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2271713"/>
            <a:ext cx="1600200" cy="142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3" name="Line 141">
            <a:extLst>
              <a:ext uri="{FF2B5EF4-FFF2-40B4-BE49-F238E27FC236}">
                <a16:creationId xmlns:a16="http://schemas.microsoft.com/office/drawing/2014/main" id="{043DDF58-170E-4F50-8018-57E5DA435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286000"/>
            <a:ext cx="1371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81B410-8129-418D-810C-7353B5120875}"/>
              </a:ext>
            </a:extLst>
          </p:cNvPr>
          <p:cNvSpPr/>
          <p:nvPr/>
        </p:nvSpPr>
        <p:spPr>
          <a:xfrm>
            <a:off x="304800" y="152400"/>
            <a:ext cx="23622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FF0000"/>
                </a:solidFill>
              </a:rPr>
              <a:t>II. Luyện tập:</a:t>
            </a:r>
          </a:p>
        </p:txBody>
      </p:sp>
    </p:spTree>
    <p:extLst>
      <p:ext uri="{BB962C8B-B14F-4D97-AF65-F5344CB8AC3E}">
        <p14:creationId xmlns:p14="http://schemas.microsoft.com/office/powerpoint/2010/main" val="13354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3B56767-B545-468F-8646-87AB459E1989}"/>
              </a:ext>
            </a:extLst>
          </p:cNvPr>
          <p:cNvSpPr/>
          <p:nvPr/>
        </p:nvSpPr>
        <p:spPr>
          <a:xfrm>
            <a:off x="304800" y="152400"/>
            <a:ext cx="23622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FF0000"/>
                </a:solidFill>
              </a:rPr>
              <a:t>II. Luyện tập: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00337837-6CA3-4103-9FC0-17D1C3A07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985962"/>
            <a:ext cx="8869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5,2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 cân nặng 3,952 kg. Hỏi có bao nhiêu lít dầu nếu chúng cân nặng 5,32 kg?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BCDE4E6-2833-47B0-AD33-FA56866BE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25775"/>
            <a:ext cx="2895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E1134FA0-4141-476E-A136-52BA050E2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1600"/>
            <a:ext cx="20875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3. (72)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69EC48AA-8FCC-4F06-8502-9F6D5733F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4060825"/>
            <a:ext cx="43227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3,952kg:  5,2 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5,32kg : … 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343527-AE9D-4899-94F4-8115AE17CD0F}"/>
              </a:ext>
            </a:extLst>
          </p:cNvPr>
          <p:cNvCxnSpPr/>
          <p:nvPr/>
        </p:nvCxnSpPr>
        <p:spPr>
          <a:xfrm>
            <a:off x="4038600" y="3402012"/>
            <a:ext cx="0" cy="27051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BC7A244-4058-4863-904B-EC9904A22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3086100"/>
            <a:ext cx="1347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09225-57F0-4D58-967A-2712EFB48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3633787"/>
            <a:ext cx="44196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 cân nặng là: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3,952 : 5,2 = 0,76 (kg)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5,32 kg thì được số lít dầu là: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5,32 : 0,76 = 7 (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Đáp số: 7 </a:t>
            </a: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6F331B-9C8B-4433-80D8-EE46356C4472}"/>
              </a:ext>
            </a:extLst>
          </p:cNvPr>
          <p:cNvSpPr/>
          <p:nvPr/>
        </p:nvSpPr>
        <p:spPr>
          <a:xfrm>
            <a:off x="304800" y="6107112"/>
            <a:ext cx="4216400" cy="6937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rgbClr val="FF0000"/>
                </a:solidFill>
              </a:rPr>
              <a:t>Có cách giải khác không?</a:t>
            </a:r>
          </a:p>
        </p:txBody>
      </p:sp>
    </p:spTree>
    <p:extLst>
      <p:ext uri="{BB962C8B-B14F-4D97-AF65-F5344CB8AC3E}">
        <p14:creationId xmlns:p14="http://schemas.microsoft.com/office/powerpoint/2010/main" val="223837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F3C633-86A0-4023-A1DE-E3DE8643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429000"/>
            <a:ext cx="61722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 Tìm tỉ số: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5,32 kg thì được số lít dầu là: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5,32 : (3,952 : 5,2) = 7 (lít)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Đáp số: 7 lít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675354-0E05-4F4E-9C90-E85693EB1948}"/>
              </a:ext>
            </a:extLst>
          </p:cNvPr>
          <p:cNvSpPr/>
          <p:nvPr/>
        </p:nvSpPr>
        <p:spPr>
          <a:xfrm>
            <a:off x="304800" y="152400"/>
            <a:ext cx="2362200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>
                <a:solidFill>
                  <a:srgbClr val="FF0000"/>
                </a:solidFill>
              </a:rPr>
              <a:t>II. Luyện tập: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62616354-7E54-46EF-B94B-CA8896006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985962"/>
            <a:ext cx="88693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5,2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dầu cân nặng 3,952 kg. Hỏi có bao nhiêu lít dầu nếu chúng cân nặng 5,32 kg?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BB650431-C521-4CDC-84A6-EAF2813D4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1600"/>
            <a:ext cx="20875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Bài 3. (72)</a:t>
            </a:r>
          </a:p>
        </p:txBody>
      </p:sp>
    </p:spTree>
    <p:extLst>
      <p:ext uri="{BB962C8B-B14F-4D97-AF65-F5344CB8AC3E}">
        <p14:creationId xmlns:p14="http://schemas.microsoft.com/office/powerpoint/2010/main" val="41365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oogle Shape;1489;p56">
            <a:extLst>
              <a:ext uri="{FF2B5EF4-FFF2-40B4-BE49-F238E27FC236}">
                <a16:creationId xmlns:a16="http://schemas.microsoft.com/office/drawing/2014/main" id="{578B2984-3974-4A5A-814B-4A91CDC4FFC2}"/>
              </a:ext>
            </a:extLst>
          </p:cNvPr>
          <p:cNvGrpSpPr>
            <a:grpSpLocks/>
          </p:cNvGrpSpPr>
          <p:nvPr/>
        </p:nvGrpSpPr>
        <p:grpSpPr bwMode="auto">
          <a:xfrm rot="2174791">
            <a:off x="357188" y="4327923"/>
            <a:ext cx="1114425" cy="1716881"/>
            <a:chOff x="3335363" y="490253"/>
            <a:chExt cx="2854747" cy="4398095"/>
          </a:xfrm>
        </p:grpSpPr>
        <p:sp>
          <p:nvSpPr>
            <p:cNvPr id="33798" name="Google Shape;1490;p56">
              <a:extLst>
                <a:ext uri="{FF2B5EF4-FFF2-40B4-BE49-F238E27FC236}">
                  <a16:creationId xmlns:a16="http://schemas.microsoft.com/office/drawing/2014/main" id="{087B86B0-9B10-4E33-9E1F-B599B7AC5BAB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3656016" y="2546996"/>
              <a:ext cx="2213441" cy="1945405"/>
            </a:xfrm>
            <a:custGeom>
              <a:avLst/>
              <a:gdLst>
                <a:gd name="T0" fmla="*/ 2147483646 w 26392"/>
                <a:gd name="T1" fmla="*/ 0 h 23855"/>
                <a:gd name="T2" fmla="*/ 2147483646 w 26392"/>
                <a:gd name="T3" fmla="*/ 2147483646 h 23855"/>
                <a:gd name="T4" fmla="*/ 2147483646 w 26392"/>
                <a:gd name="T5" fmla="*/ 2147483646 h 23855"/>
                <a:gd name="T6" fmla="*/ 2147483646 w 26392"/>
                <a:gd name="T7" fmla="*/ 2147483646 h 23855"/>
                <a:gd name="T8" fmla="*/ 2147483646 w 26392"/>
                <a:gd name="T9" fmla="*/ 2147483646 h 23855"/>
                <a:gd name="T10" fmla="*/ 2147483646 w 26392"/>
                <a:gd name="T11" fmla="*/ 2147483646 h 23855"/>
                <a:gd name="T12" fmla="*/ 2147483646 w 26392"/>
                <a:gd name="T13" fmla="*/ 2147483646 h 23855"/>
                <a:gd name="T14" fmla="*/ 2147483646 w 26392"/>
                <a:gd name="T15" fmla="*/ 2147483646 h 23855"/>
                <a:gd name="T16" fmla="*/ 2147483646 w 26392"/>
                <a:gd name="T17" fmla="*/ 2147483646 h 23855"/>
                <a:gd name="T18" fmla="*/ 2147483646 w 26392"/>
                <a:gd name="T19" fmla="*/ 2147483646 h 23855"/>
                <a:gd name="T20" fmla="*/ 2147483646 w 26392"/>
                <a:gd name="T21" fmla="*/ 2147483646 h 23855"/>
                <a:gd name="T22" fmla="*/ 2147483646 w 26392"/>
                <a:gd name="T23" fmla="*/ 2147483646 h 23855"/>
                <a:gd name="T24" fmla="*/ 2147483646 w 26392"/>
                <a:gd name="T25" fmla="*/ 2147483646 h 23855"/>
                <a:gd name="T26" fmla="*/ 2147483646 w 26392"/>
                <a:gd name="T27" fmla="*/ 0 h 238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2" h="23855" extrusionOk="0">
                  <a:moveTo>
                    <a:pt x="26140" y="0"/>
                  </a:moveTo>
                  <a:cubicBezTo>
                    <a:pt x="26110" y="0"/>
                    <a:pt x="26087" y="22"/>
                    <a:pt x="26084" y="76"/>
                  </a:cubicBezTo>
                  <a:cubicBezTo>
                    <a:pt x="25921" y="3659"/>
                    <a:pt x="24968" y="7100"/>
                    <a:pt x="22367" y="9688"/>
                  </a:cubicBezTo>
                  <a:cubicBezTo>
                    <a:pt x="19955" y="12089"/>
                    <a:pt x="16888" y="12725"/>
                    <a:pt x="13602" y="12906"/>
                  </a:cubicBezTo>
                  <a:cubicBezTo>
                    <a:pt x="8983" y="13160"/>
                    <a:pt x="2654" y="13099"/>
                    <a:pt x="781" y="18360"/>
                  </a:cubicBezTo>
                  <a:cubicBezTo>
                    <a:pt x="0" y="20555"/>
                    <a:pt x="620" y="22760"/>
                    <a:pt x="2770" y="23847"/>
                  </a:cubicBezTo>
                  <a:cubicBezTo>
                    <a:pt x="2780" y="23852"/>
                    <a:pt x="2789" y="23854"/>
                    <a:pt x="2797" y="23854"/>
                  </a:cubicBezTo>
                  <a:cubicBezTo>
                    <a:pt x="2856" y="23854"/>
                    <a:pt x="2851" y="23722"/>
                    <a:pt x="2797" y="23689"/>
                  </a:cubicBezTo>
                  <a:cubicBezTo>
                    <a:pt x="516" y="22338"/>
                    <a:pt x="403" y="19896"/>
                    <a:pt x="1556" y="17726"/>
                  </a:cubicBezTo>
                  <a:cubicBezTo>
                    <a:pt x="2838" y="15313"/>
                    <a:pt x="5464" y="14167"/>
                    <a:pt x="8057" y="13763"/>
                  </a:cubicBezTo>
                  <a:cubicBezTo>
                    <a:pt x="10818" y="13331"/>
                    <a:pt x="13632" y="13517"/>
                    <a:pt x="16394" y="13092"/>
                  </a:cubicBezTo>
                  <a:cubicBezTo>
                    <a:pt x="19144" y="12671"/>
                    <a:pt x="21513" y="11449"/>
                    <a:pt x="23348" y="9333"/>
                  </a:cubicBezTo>
                  <a:cubicBezTo>
                    <a:pt x="25588" y="6751"/>
                    <a:pt x="26392" y="3528"/>
                    <a:pt x="26293" y="163"/>
                  </a:cubicBezTo>
                  <a:cubicBezTo>
                    <a:pt x="26291" y="89"/>
                    <a:pt x="26201" y="0"/>
                    <a:pt x="2614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Google Shape;1491;p56">
              <a:extLst>
                <a:ext uri="{FF2B5EF4-FFF2-40B4-BE49-F238E27FC236}">
                  <a16:creationId xmlns:a16="http://schemas.microsoft.com/office/drawing/2014/main" id="{6D58FF38-15F7-47C7-965D-52495C8B9B08}"/>
                </a:ext>
              </a:extLst>
            </p:cNvPr>
            <p:cNvSpPr/>
            <p:nvPr/>
          </p:nvSpPr>
          <p:spPr>
            <a:xfrm rot="-1617001">
              <a:off x="5332082" y="2808713"/>
              <a:ext cx="121998" cy="118951"/>
            </a:xfrm>
            <a:custGeom>
              <a:avLst/>
              <a:gdLst/>
              <a:ahLst/>
              <a:cxnLst/>
              <a:rect l="l" t="t" r="r" b="b"/>
              <a:pathLst>
                <a:path w="1464" h="1464" extrusionOk="0">
                  <a:moveTo>
                    <a:pt x="732" y="0"/>
                  </a:moveTo>
                  <a:cubicBezTo>
                    <a:pt x="327" y="0"/>
                    <a:pt x="0" y="328"/>
                    <a:pt x="0" y="732"/>
                  </a:cubicBezTo>
                  <a:cubicBezTo>
                    <a:pt x="0" y="1136"/>
                    <a:pt x="327" y="1464"/>
                    <a:pt x="732" y="1464"/>
                  </a:cubicBezTo>
                  <a:cubicBezTo>
                    <a:pt x="1135" y="1464"/>
                    <a:pt x="1463" y="1136"/>
                    <a:pt x="1463" y="732"/>
                  </a:cubicBezTo>
                  <a:cubicBezTo>
                    <a:pt x="1463" y="328"/>
                    <a:pt x="1136" y="0"/>
                    <a:pt x="7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9" name="Google Shape;1492;p56">
              <a:extLst>
                <a:ext uri="{FF2B5EF4-FFF2-40B4-BE49-F238E27FC236}">
                  <a16:creationId xmlns:a16="http://schemas.microsoft.com/office/drawing/2014/main" id="{6AF66569-B459-485F-BD17-6817121978CB}"/>
                </a:ext>
              </a:extLst>
            </p:cNvPr>
            <p:cNvSpPr/>
            <p:nvPr/>
          </p:nvSpPr>
          <p:spPr>
            <a:xfrm rot="-1617001">
              <a:off x="5160150" y="2747647"/>
              <a:ext cx="173848" cy="167751"/>
            </a:xfrm>
            <a:custGeom>
              <a:avLst/>
              <a:gdLst/>
              <a:ahLst/>
              <a:cxnLst/>
              <a:rect l="l" t="t" r="r" b="b"/>
              <a:pathLst>
                <a:path w="2076" h="2035" extrusionOk="0">
                  <a:moveTo>
                    <a:pt x="1666" y="0"/>
                  </a:moveTo>
                  <a:cubicBezTo>
                    <a:pt x="1251" y="0"/>
                    <a:pt x="0" y="1333"/>
                    <a:pt x="111" y="1619"/>
                  </a:cubicBezTo>
                  <a:cubicBezTo>
                    <a:pt x="224" y="1913"/>
                    <a:pt x="1438" y="2034"/>
                    <a:pt x="1438" y="2034"/>
                  </a:cubicBezTo>
                  <a:cubicBezTo>
                    <a:pt x="1438" y="2034"/>
                    <a:pt x="1553" y="1684"/>
                    <a:pt x="1961" y="1586"/>
                  </a:cubicBezTo>
                  <a:cubicBezTo>
                    <a:pt x="1961" y="1586"/>
                    <a:pt x="2076" y="85"/>
                    <a:pt x="1700" y="4"/>
                  </a:cubicBezTo>
                  <a:cubicBezTo>
                    <a:pt x="1690" y="2"/>
                    <a:pt x="1678" y="0"/>
                    <a:pt x="16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0" name="Google Shape;1493;p56">
              <a:extLst>
                <a:ext uri="{FF2B5EF4-FFF2-40B4-BE49-F238E27FC236}">
                  <a16:creationId xmlns:a16="http://schemas.microsoft.com/office/drawing/2014/main" id="{D87A0511-3DE6-44D9-9C41-F3D3B081AE78}"/>
                </a:ext>
              </a:extLst>
            </p:cNvPr>
            <p:cNvSpPr/>
            <p:nvPr/>
          </p:nvSpPr>
          <p:spPr>
            <a:xfrm rot="-1617001">
              <a:off x="5469297" y="2848922"/>
              <a:ext cx="173846" cy="158600"/>
            </a:xfrm>
            <a:custGeom>
              <a:avLst/>
              <a:gdLst/>
              <a:ahLst/>
              <a:cxnLst/>
              <a:rect l="l" t="t" r="r" b="b"/>
              <a:pathLst>
                <a:path w="2044" h="1951" extrusionOk="0">
                  <a:moveTo>
                    <a:pt x="456" y="1"/>
                  </a:moveTo>
                  <a:cubicBezTo>
                    <a:pt x="456" y="1"/>
                    <a:pt x="391" y="365"/>
                    <a:pt x="1" y="519"/>
                  </a:cubicBezTo>
                  <a:cubicBezTo>
                    <a:pt x="1" y="519"/>
                    <a:pt x="115" y="1862"/>
                    <a:pt x="490" y="1945"/>
                  </a:cubicBezTo>
                  <a:cubicBezTo>
                    <a:pt x="507" y="1949"/>
                    <a:pt x="524" y="1951"/>
                    <a:pt x="542" y="1951"/>
                  </a:cubicBezTo>
                  <a:cubicBezTo>
                    <a:pt x="1030" y="1951"/>
                    <a:pt x="2043" y="643"/>
                    <a:pt x="1894" y="379"/>
                  </a:cubicBezTo>
                  <a:cubicBezTo>
                    <a:pt x="1740" y="104"/>
                    <a:pt x="456" y="1"/>
                    <a:pt x="4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802" name="Google Shape;1494;p56">
              <a:extLst>
                <a:ext uri="{FF2B5EF4-FFF2-40B4-BE49-F238E27FC236}">
                  <a16:creationId xmlns:a16="http://schemas.microsoft.com/office/drawing/2014/main" id="{14346F4A-6AE4-4BB2-AC50-188C303B0A94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985097" y="3378064"/>
              <a:ext cx="139556" cy="119473"/>
            </a:xfrm>
            <a:custGeom>
              <a:avLst/>
              <a:gdLst>
                <a:gd name="T0" fmla="*/ 2147483646 w 1664"/>
                <a:gd name="T1" fmla="*/ 2147483646 h 1465"/>
                <a:gd name="T2" fmla="*/ 2147483646 w 1664"/>
                <a:gd name="T3" fmla="*/ 2147483646 h 1465"/>
                <a:gd name="T4" fmla="*/ 2147483646 w 1664"/>
                <a:gd name="T5" fmla="*/ 2147483646 h 1465"/>
                <a:gd name="T6" fmla="*/ 2147483646 w 1664"/>
                <a:gd name="T7" fmla="*/ 2147483646 h 1465"/>
                <a:gd name="T8" fmla="*/ 2147483646 w 1664"/>
                <a:gd name="T9" fmla="*/ 2147483646 h 1465"/>
                <a:gd name="T10" fmla="*/ 2147483646 w 1664"/>
                <a:gd name="T11" fmla="*/ 2147483646 h 1465"/>
                <a:gd name="T12" fmla="*/ 2147483646 w 1664"/>
                <a:gd name="T13" fmla="*/ 2147483646 h 14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4" h="1465" extrusionOk="0">
                  <a:moveTo>
                    <a:pt x="833" y="1"/>
                  </a:moveTo>
                  <a:cubicBezTo>
                    <a:pt x="603" y="1"/>
                    <a:pt x="375" y="110"/>
                    <a:pt x="233" y="313"/>
                  </a:cubicBezTo>
                  <a:cubicBezTo>
                    <a:pt x="1" y="644"/>
                    <a:pt x="82" y="1100"/>
                    <a:pt x="413" y="1332"/>
                  </a:cubicBezTo>
                  <a:cubicBezTo>
                    <a:pt x="541" y="1422"/>
                    <a:pt x="687" y="1465"/>
                    <a:pt x="832" y="1465"/>
                  </a:cubicBezTo>
                  <a:cubicBezTo>
                    <a:pt x="1062" y="1465"/>
                    <a:pt x="1289" y="1356"/>
                    <a:pt x="1432" y="1152"/>
                  </a:cubicBezTo>
                  <a:cubicBezTo>
                    <a:pt x="1664" y="821"/>
                    <a:pt x="1583" y="365"/>
                    <a:pt x="1251" y="133"/>
                  </a:cubicBezTo>
                  <a:cubicBezTo>
                    <a:pt x="1124" y="44"/>
                    <a:pt x="978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03" name="Google Shape;1495;p56">
              <a:extLst>
                <a:ext uri="{FF2B5EF4-FFF2-40B4-BE49-F238E27FC236}">
                  <a16:creationId xmlns:a16="http://schemas.microsoft.com/office/drawing/2014/main" id="{B23CDD30-97D6-4527-9D32-12D558F8B7E0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881182" y="3256083"/>
              <a:ext cx="215037" cy="131624"/>
            </a:xfrm>
            <a:custGeom>
              <a:avLst/>
              <a:gdLst>
                <a:gd name="T0" fmla="*/ 2147483646 w 2564"/>
                <a:gd name="T1" fmla="*/ 2147483646 h 1614"/>
                <a:gd name="T2" fmla="*/ 2147483646 w 2564"/>
                <a:gd name="T3" fmla="*/ 2147483646 h 1614"/>
                <a:gd name="T4" fmla="*/ 2147483646 w 2564"/>
                <a:gd name="T5" fmla="*/ 2147483646 h 1614"/>
                <a:gd name="T6" fmla="*/ 2147483646 w 2564"/>
                <a:gd name="T7" fmla="*/ 2147483646 h 1614"/>
                <a:gd name="T8" fmla="*/ 2147483646 w 2564"/>
                <a:gd name="T9" fmla="*/ 2147483646 h 1614"/>
                <a:gd name="T10" fmla="*/ 2147483646 w 2564"/>
                <a:gd name="T11" fmla="*/ 2147483646 h 1614"/>
                <a:gd name="T12" fmla="*/ 2147483646 w 2564"/>
                <a:gd name="T13" fmla="*/ 2147483646 h 16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64" h="1614" extrusionOk="0">
                  <a:moveTo>
                    <a:pt x="1871" y="1"/>
                  </a:moveTo>
                  <a:cubicBezTo>
                    <a:pt x="1227" y="1"/>
                    <a:pt x="132" y="279"/>
                    <a:pt x="75" y="511"/>
                  </a:cubicBezTo>
                  <a:cubicBezTo>
                    <a:pt x="0" y="816"/>
                    <a:pt x="925" y="1613"/>
                    <a:pt x="925" y="1613"/>
                  </a:cubicBezTo>
                  <a:cubicBezTo>
                    <a:pt x="925" y="1613"/>
                    <a:pt x="1088" y="1490"/>
                    <a:pt x="1332" y="1490"/>
                  </a:cubicBezTo>
                  <a:cubicBezTo>
                    <a:pt x="1416" y="1490"/>
                    <a:pt x="1510" y="1505"/>
                    <a:pt x="1611" y="1544"/>
                  </a:cubicBezTo>
                  <a:cubicBezTo>
                    <a:pt x="1611" y="1544"/>
                    <a:pt x="2564" y="380"/>
                    <a:pt x="2303" y="99"/>
                  </a:cubicBezTo>
                  <a:cubicBezTo>
                    <a:pt x="2240" y="30"/>
                    <a:pt x="2079" y="1"/>
                    <a:pt x="1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04" name="Google Shape;1496;p56">
              <a:extLst>
                <a:ext uri="{FF2B5EF4-FFF2-40B4-BE49-F238E27FC236}">
                  <a16:creationId xmlns:a16="http://schemas.microsoft.com/office/drawing/2014/main" id="{4C5E4688-1AAE-4388-AF99-E57503B24240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5046936" y="3471324"/>
              <a:ext cx="196251" cy="141165"/>
            </a:xfrm>
            <a:custGeom>
              <a:avLst/>
              <a:gdLst>
                <a:gd name="T0" fmla="*/ 2147483646 w 2340"/>
                <a:gd name="T1" fmla="*/ 2147483646 h 1731"/>
                <a:gd name="T2" fmla="*/ 2147483646 w 2340"/>
                <a:gd name="T3" fmla="*/ 2147483646 h 1731"/>
                <a:gd name="T4" fmla="*/ 2147483646 w 2340"/>
                <a:gd name="T5" fmla="*/ 2147483646 h 1731"/>
                <a:gd name="T6" fmla="*/ 2147483646 w 2340"/>
                <a:gd name="T7" fmla="*/ 2147483646 h 1731"/>
                <a:gd name="T8" fmla="*/ 2147483646 w 2340"/>
                <a:gd name="T9" fmla="*/ 2147483646 h 1731"/>
                <a:gd name="T10" fmla="*/ 2147483646 w 2340"/>
                <a:gd name="T11" fmla="*/ 2147483646 h 1731"/>
                <a:gd name="T12" fmla="*/ 2147483646 w 2340"/>
                <a:gd name="T13" fmla="*/ 2147483646 h 17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0" h="1731" extrusionOk="0">
                  <a:moveTo>
                    <a:pt x="1346" y="1"/>
                  </a:moveTo>
                  <a:cubicBezTo>
                    <a:pt x="1346" y="1"/>
                    <a:pt x="1161" y="187"/>
                    <a:pt x="858" y="187"/>
                  </a:cubicBezTo>
                  <a:cubicBezTo>
                    <a:pt x="801" y="187"/>
                    <a:pt x="741" y="180"/>
                    <a:pt x="676" y="165"/>
                  </a:cubicBezTo>
                  <a:cubicBezTo>
                    <a:pt x="676" y="165"/>
                    <a:pt x="0" y="1331"/>
                    <a:pt x="260" y="1613"/>
                  </a:cubicBezTo>
                  <a:cubicBezTo>
                    <a:pt x="336" y="1696"/>
                    <a:pt x="489" y="1731"/>
                    <a:pt x="680" y="1731"/>
                  </a:cubicBezTo>
                  <a:cubicBezTo>
                    <a:pt x="1292" y="1731"/>
                    <a:pt x="2285" y="1373"/>
                    <a:pt x="2309" y="1134"/>
                  </a:cubicBezTo>
                  <a:cubicBezTo>
                    <a:pt x="2340" y="821"/>
                    <a:pt x="1346" y="1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05" name="Google Shape;1497;p56">
              <a:extLst>
                <a:ext uri="{FF2B5EF4-FFF2-40B4-BE49-F238E27FC236}">
                  <a16:creationId xmlns:a16="http://schemas.microsoft.com/office/drawing/2014/main" id="{0A76F535-6342-4EE5-A6E2-327EF4A2AFB8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342511" y="3790842"/>
              <a:ext cx="135279" cy="119391"/>
            </a:xfrm>
            <a:custGeom>
              <a:avLst/>
              <a:gdLst>
                <a:gd name="T0" fmla="*/ 2147483646 w 1613"/>
                <a:gd name="T1" fmla="*/ 0 h 1464"/>
                <a:gd name="T2" fmla="*/ 2147483646 w 1613"/>
                <a:gd name="T3" fmla="*/ 2147483646 h 1464"/>
                <a:gd name="T4" fmla="*/ 2147483646 w 1613"/>
                <a:gd name="T5" fmla="*/ 2147483646 h 1464"/>
                <a:gd name="T6" fmla="*/ 2147483646 w 1613"/>
                <a:gd name="T7" fmla="*/ 2147483646 h 1464"/>
                <a:gd name="T8" fmla="*/ 2147483646 w 1613"/>
                <a:gd name="T9" fmla="*/ 2147483646 h 1464"/>
                <a:gd name="T10" fmla="*/ 2147483646 w 1613"/>
                <a:gd name="T11" fmla="*/ 2147483646 h 1464"/>
                <a:gd name="T12" fmla="*/ 2147483646 w 1613"/>
                <a:gd name="T13" fmla="*/ 0 h 14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13" h="1464" extrusionOk="0">
                  <a:moveTo>
                    <a:pt x="806" y="0"/>
                  </a:moveTo>
                  <a:cubicBezTo>
                    <a:pt x="616" y="0"/>
                    <a:pt x="426" y="74"/>
                    <a:pt x="283" y="220"/>
                  </a:cubicBezTo>
                  <a:cubicBezTo>
                    <a:pt x="0" y="510"/>
                    <a:pt x="6" y="973"/>
                    <a:pt x="296" y="1255"/>
                  </a:cubicBezTo>
                  <a:cubicBezTo>
                    <a:pt x="437" y="1394"/>
                    <a:pt x="622" y="1463"/>
                    <a:pt x="806" y="1463"/>
                  </a:cubicBezTo>
                  <a:cubicBezTo>
                    <a:pt x="997" y="1463"/>
                    <a:pt x="1187" y="1390"/>
                    <a:pt x="1330" y="1243"/>
                  </a:cubicBezTo>
                  <a:cubicBezTo>
                    <a:pt x="1613" y="954"/>
                    <a:pt x="1607" y="490"/>
                    <a:pt x="1318" y="209"/>
                  </a:cubicBezTo>
                  <a:cubicBezTo>
                    <a:pt x="1176" y="70"/>
                    <a:pt x="991" y="0"/>
                    <a:pt x="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06" name="Google Shape;1498;p56">
              <a:extLst>
                <a:ext uri="{FF2B5EF4-FFF2-40B4-BE49-F238E27FC236}">
                  <a16:creationId xmlns:a16="http://schemas.microsoft.com/office/drawing/2014/main" id="{421CD7EE-9826-437D-A863-F0F4516A0320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258463" y="3663121"/>
              <a:ext cx="218140" cy="124284"/>
            </a:xfrm>
            <a:custGeom>
              <a:avLst/>
              <a:gdLst>
                <a:gd name="T0" fmla="*/ 2147483646 w 2601"/>
                <a:gd name="T1" fmla="*/ 2147483646 h 1524"/>
                <a:gd name="T2" fmla="*/ 2147483646 w 2601"/>
                <a:gd name="T3" fmla="*/ 2147483646 h 1524"/>
                <a:gd name="T4" fmla="*/ 2147483646 w 2601"/>
                <a:gd name="T5" fmla="*/ 2147483646 h 1524"/>
                <a:gd name="T6" fmla="*/ 2147483646 w 2601"/>
                <a:gd name="T7" fmla="*/ 2147483646 h 1524"/>
                <a:gd name="T8" fmla="*/ 2147483646 w 2601"/>
                <a:gd name="T9" fmla="*/ 2147483646 h 1524"/>
                <a:gd name="T10" fmla="*/ 2147483646 w 2601"/>
                <a:gd name="T11" fmla="*/ 2147483646 h 1524"/>
                <a:gd name="T12" fmla="*/ 2147483646 w 2601"/>
                <a:gd name="T13" fmla="*/ 2147483646 h 15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01" h="1524" extrusionOk="0">
                  <a:moveTo>
                    <a:pt x="1375" y="1"/>
                  </a:moveTo>
                  <a:cubicBezTo>
                    <a:pt x="803" y="1"/>
                    <a:pt x="192" y="95"/>
                    <a:pt x="125" y="254"/>
                  </a:cubicBezTo>
                  <a:cubicBezTo>
                    <a:pt x="1" y="544"/>
                    <a:pt x="783" y="1480"/>
                    <a:pt x="783" y="1480"/>
                  </a:cubicBezTo>
                  <a:cubicBezTo>
                    <a:pt x="783" y="1480"/>
                    <a:pt x="906" y="1415"/>
                    <a:pt x="1085" y="1415"/>
                  </a:cubicBezTo>
                  <a:cubicBezTo>
                    <a:pt x="1198" y="1415"/>
                    <a:pt x="1332" y="1441"/>
                    <a:pt x="1471" y="1523"/>
                  </a:cubicBezTo>
                  <a:cubicBezTo>
                    <a:pt x="1471" y="1523"/>
                    <a:pt x="2601" y="530"/>
                    <a:pt x="2389" y="209"/>
                  </a:cubicBezTo>
                  <a:cubicBezTo>
                    <a:pt x="2294" y="65"/>
                    <a:pt x="1848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07" name="Google Shape;1499;p56">
              <a:extLst>
                <a:ext uri="{FF2B5EF4-FFF2-40B4-BE49-F238E27FC236}">
                  <a16:creationId xmlns:a16="http://schemas.microsoft.com/office/drawing/2014/main" id="{67478393-D436-4E64-9FF9-2905DA92D6A8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378168" y="3902207"/>
              <a:ext cx="200612" cy="132684"/>
            </a:xfrm>
            <a:custGeom>
              <a:avLst/>
              <a:gdLst>
                <a:gd name="T0" fmla="*/ 2147483646 w 2392"/>
                <a:gd name="T1" fmla="*/ 0 h 1627"/>
                <a:gd name="T2" fmla="*/ 2147483646 w 2392"/>
                <a:gd name="T3" fmla="*/ 2147483646 h 1627"/>
                <a:gd name="T4" fmla="*/ 2147483646 w 2392"/>
                <a:gd name="T5" fmla="*/ 2147483646 h 1627"/>
                <a:gd name="T6" fmla="*/ 2147483646 w 2392"/>
                <a:gd name="T7" fmla="*/ 2147483646 h 1627"/>
                <a:gd name="T8" fmla="*/ 2147483646 w 2392"/>
                <a:gd name="T9" fmla="*/ 2147483646 h 1627"/>
                <a:gd name="T10" fmla="*/ 2147483646 w 2392"/>
                <a:gd name="T11" fmla="*/ 2147483646 h 1627"/>
                <a:gd name="T12" fmla="*/ 2147483646 w 2392"/>
                <a:gd name="T13" fmla="*/ 0 h 16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92" h="1627" extrusionOk="0">
                  <a:moveTo>
                    <a:pt x="1545" y="0"/>
                  </a:moveTo>
                  <a:cubicBezTo>
                    <a:pt x="1545" y="0"/>
                    <a:pt x="1387" y="114"/>
                    <a:pt x="1151" y="114"/>
                  </a:cubicBezTo>
                  <a:cubicBezTo>
                    <a:pt x="1063" y="114"/>
                    <a:pt x="964" y="98"/>
                    <a:pt x="858" y="54"/>
                  </a:cubicBezTo>
                  <a:cubicBezTo>
                    <a:pt x="858" y="54"/>
                    <a:pt x="1" y="1094"/>
                    <a:pt x="211" y="1415"/>
                  </a:cubicBezTo>
                  <a:cubicBezTo>
                    <a:pt x="310" y="1566"/>
                    <a:pt x="624" y="1627"/>
                    <a:pt x="980" y="1627"/>
                  </a:cubicBezTo>
                  <a:cubicBezTo>
                    <a:pt x="1563" y="1627"/>
                    <a:pt x="2260" y="1465"/>
                    <a:pt x="2310" y="1276"/>
                  </a:cubicBezTo>
                  <a:cubicBezTo>
                    <a:pt x="2392" y="972"/>
                    <a:pt x="1545" y="0"/>
                    <a:pt x="1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Google Shape;1500;p56">
              <a:extLst>
                <a:ext uri="{FF2B5EF4-FFF2-40B4-BE49-F238E27FC236}">
                  <a16:creationId xmlns:a16="http://schemas.microsoft.com/office/drawing/2014/main" id="{4CC7337A-D132-41F1-802A-9BF616C5307E}"/>
                </a:ext>
              </a:extLst>
            </p:cNvPr>
            <p:cNvSpPr/>
            <p:nvPr/>
          </p:nvSpPr>
          <p:spPr>
            <a:xfrm rot="-80962">
              <a:off x="4521777" y="511737"/>
              <a:ext cx="1137628" cy="1726298"/>
            </a:xfrm>
            <a:custGeom>
              <a:avLst/>
              <a:gdLst/>
              <a:ahLst/>
              <a:cxnLst/>
              <a:rect l="l" t="t" r="r" b="b"/>
              <a:pathLst>
                <a:path w="13579" h="21169" extrusionOk="0">
                  <a:moveTo>
                    <a:pt x="5187" y="1"/>
                  </a:moveTo>
                  <a:lnTo>
                    <a:pt x="0" y="8656"/>
                  </a:lnTo>
                  <a:lnTo>
                    <a:pt x="8953" y="21169"/>
                  </a:lnTo>
                  <a:lnTo>
                    <a:pt x="13579" y="6084"/>
                  </a:lnTo>
                  <a:lnTo>
                    <a:pt x="5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33809" name="Google Shape;1501;p56">
              <a:extLst>
                <a:ext uri="{FF2B5EF4-FFF2-40B4-BE49-F238E27FC236}">
                  <a16:creationId xmlns:a16="http://schemas.microsoft.com/office/drawing/2014/main" id="{3BE2FBA6-F7F4-4F4F-96A5-295125A11971}"/>
                </a:ext>
              </a:extLst>
            </p:cNvPr>
            <p:cNvSpPr>
              <a:spLocks/>
            </p:cNvSpPr>
            <p:nvPr/>
          </p:nvSpPr>
          <p:spPr bwMode="auto">
            <a:xfrm rot="-80962">
              <a:off x="4978570" y="496617"/>
              <a:ext cx="338073" cy="1734075"/>
            </a:xfrm>
            <a:custGeom>
              <a:avLst/>
              <a:gdLst>
                <a:gd name="T0" fmla="*/ 2147483646 w 4031"/>
                <a:gd name="T1" fmla="*/ 2147483646 h 21674"/>
                <a:gd name="T2" fmla="*/ 2147483646 w 4031"/>
                <a:gd name="T3" fmla="*/ 2147483646 h 21674"/>
                <a:gd name="T4" fmla="*/ 2147483646 w 4031"/>
                <a:gd name="T5" fmla="*/ 2147483646 h 21674"/>
                <a:gd name="T6" fmla="*/ 2147483646 w 4031"/>
                <a:gd name="T7" fmla="*/ 2147483646 h 21674"/>
                <a:gd name="T8" fmla="*/ 2147483646 w 4031"/>
                <a:gd name="T9" fmla="*/ 2147483646 h 21674"/>
                <a:gd name="T10" fmla="*/ 2147483646 w 4031"/>
                <a:gd name="T11" fmla="*/ 2147483646 h 21674"/>
                <a:gd name="T12" fmla="*/ 2147483646 w 4031"/>
                <a:gd name="T13" fmla="*/ 2147483646 h 21674"/>
                <a:gd name="T14" fmla="*/ 2147483646 w 4031"/>
                <a:gd name="T15" fmla="*/ 2147483646 h 21674"/>
                <a:gd name="T16" fmla="*/ 2147483646 w 4031"/>
                <a:gd name="T17" fmla="*/ 2147483646 h 216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31" h="21674" extrusionOk="0">
                  <a:moveTo>
                    <a:pt x="57" y="1"/>
                  </a:moveTo>
                  <a:cubicBezTo>
                    <a:pt x="27" y="1"/>
                    <a:pt x="1" y="31"/>
                    <a:pt x="10" y="87"/>
                  </a:cubicBezTo>
                  <a:cubicBezTo>
                    <a:pt x="561" y="3621"/>
                    <a:pt x="1494" y="7085"/>
                    <a:pt x="2208" y="10587"/>
                  </a:cubicBezTo>
                  <a:cubicBezTo>
                    <a:pt x="2950" y="14218"/>
                    <a:pt x="3252" y="17878"/>
                    <a:pt x="3727" y="21546"/>
                  </a:cubicBezTo>
                  <a:cubicBezTo>
                    <a:pt x="3736" y="21613"/>
                    <a:pt x="3800" y="21674"/>
                    <a:pt x="3850" y="21674"/>
                  </a:cubicBezTo>
                  <a:cubicBezTo>
                    <a:pt x="3881" y="21674"/>
                    <a:pt x="3906" y="21650"/>
                    <a:pt x="3908" y="21590"/>
                  </a:cubicBezTo>
                  <a:cubicBezTo>
                    <a:pt x="4031" y="18087"/>
                    <a:pt x="3421" y="14499"/>
                    <a:pt x="2736" y="11075"/>
                  </a:cubicBezTo>
                  <a:cubicBezTo>
                    <a:pt x="1997" y="7385"/>
                    <a:pt x="1079" y="3704"/>
                    <a:pt x="120" y="65"/>
                  </a:cubicBezTo>
                  <a:cubicBezTo>
                    <a:pt x="108" y="21"/>
                    <a:pt x="81" y="1"/>
                    <a:pt x="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33810" name="Google Shape;1502;p56">
              <a:extLst>
                <a:ext uri="{FF2B5EF4-FFF2-40B4-BE49-F238E27FC236}">
                  <a16:creationId xmlns:a16="http://schemas.microsoft.com/office/drawing/2014/main" id="{0222E22C-8257-48E8-A091-09F0C8389684}"/>
                </a:ext>
              </a:extLst>
            </p:cNvPr>
            <p:cNvSpPr>
              <a:spLocks/>
            </p:cNvSpPr>
            <p:nvPr/>
          </p:nvSpPr>
          <p:spPr bwMode="auto">
            <a:xfrm rot="-80962">
              <a:off x="4500863" y="965472"/>
              <a:ext cx="1206613" cy="272386"/>
            </a:xfrm>
            <a:custGeom>
              <a:avLst/>
              <a:gdLst>
                <a:gd name="T0" fmla="*/ 2147483646 w 14387"/>
                <a:gd name="T1" fmla="*/ 0 h 3340"/>
                <a:gd name="T2" fmla="*/ 2147483646 w 14387"/>
                <a:gd name="T3" fmla="*/ 2147483646 h 3340"/>
                <a:gd name="T4" fmla="*/ 2147483646 w 14387"/>
                <a:gd name="T5" fmla="*/ 2147483646 h 3340"/>
                <a:gd name="T6" fmla="*/ 2147483646 w 14387"/>
                <a:gd name="T7" fmla="*/ 2147483646 h 3340"/>
                <a:gd name="T8" fmla="*/ 2147483646 w 14387"/>
                <a:gd name="T9" fmla="*/ 2147483646 h 3340"/>
                <a:gd name="T10" fmla="*/ 2147483646 w 14387"/>
                <a:gd name="T11" fmla="*/ 2147483646 h 3340"/>
                <a:gd name="T12" fmla="*/ 2147483646 w 14387"/>
                <a:gd name="T13" fmla="*/ 2147483646 h 3340"/>
                <a:gd name="T14" fmla="*/ 2147483646 w 14387"/>
                <a:gd name="T15" fmla="*/ 2147483646 h 3340"/>
                <a:gd name="T16" fmla="*/ 2147483646 w 14387"/>
                <a:gd name="T17" fmla="*/ 2147483646 h 3340"/>
                <a:gd name="T18" fmla="*/ 2147483646 w 14387"/>
                <a:gd name="T19" fmla="*/ 0 h 33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387" h="3340" extrusionOk="0">
                  <a:moveTo>
                    <a:pt x="12041" y="0"/>
                  </a:moveTo>
                  <a:cubicBezTo>
                    <a:pt x="10504" y="0"/>
                    <a:pt x="8891" y="306"/>
                    <a:pt x="7518" y="584"/>
                  </a:cubicBezTo>
                  <a:cubicBezTo>
                    <a:pt x="5090" y="1076"/>
                    <a:pt x="2183" y="1694"/>
                    <a:pt x="95" y="3093"/>
                  </a:cubicBezTo>
                  <a:cubicBezTo>
                    <a:pt x="1" y="3156"/>
                    <a:pt x="107" y="3340"/>
                    <a:pt x="208" y="3340"/>
                  </a:cubicBezTo>
                  <a:cubicBezTo>
                    <a:pt x="219" y="3340"/>
                    <a:pt x="230" y="3338"/>
                    <a:pt x="241" y="3333"/>
                  </a:cubicBezTo>
                  <a:cubicBezTo>
                    <a:pt x="4131" y="1578"/>
                    <a:pt x="8429" y="396"/>
                    <a:pt x="12730" y="396"/>
                  </a:cubicBezTo>
                  <a:cubicBezTo>
                    <a:pt x="13254" y="396"/>
                    <a:pt x="13778" y="414"/>
                    <a:pt x="14301" y="450"/>
                  </a:cubicBezTo>
                  <a:cubicBezTo>
                    <a:pt x="14303" y="450"/>
                    <a:pt x="14304" y="450"/>
                    <a:pt x="14306" y="450"/>
                  </a:cubicBezTo>
                  <a:cubicBezTo>
                    <a:pt x="14387" y="450"/>
                    <a:pt x="14364" y="305"/>
                    <a:pt x="14298" y="286"/>
                  </a:cubicBezTo>
                  <a:cubicBezTo>
                    <a:pt x="13594" y="80"/>
                    <a:pt x="12827" y="0"/>
                    <a:pt x="1204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marL="0" marR="0" lvl="0" indent="0" algn="l" defTabSz="3429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3795" name="TextBox 40">
            <a:extLst>
              <a:ext uri="{FF2B5EF4-FFF2-40B4-BE49-F238E27FC236}">
                <a16:creationId xmlns:a16="http://schemas.microsoft.com/office/drawing/2014/main" id="{4D2B0086-7685-4B3F-BDB5-4A5233566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6" y="1247775"/>
            <a:ext cx="819998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D33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D33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CHIA MỘT SỐ THẬP PHÂN CHO MỘT SỐ THẬP PHÂN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D33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(trang 71)</a:t>
            </a:r>
          </a:p>
        </p:txBody>
      </p:sp>
      <p:sp>
        <p:nvSpPr>
          <p:cNvPr id="33796" name="TextBox 3">
            <a:extLst>
              <a:ext uri="{FF2B5EF4-FFF2-40B4-BE49-F238E27FC236}">
                <a16:creationId xmlns:a16="http://schemas.microsoft.com/office/drawing/2014/main" id="{B3F65448-267B-427E-A875-61C823A8A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838200"/>
            <a:ext cx="4193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sáu, ngày 10 tháng 12 năm 2021</a:t>
            </a:r>
          </a:p>
        </p:txBody>
      </p:sp>
      <p:sp>
        <p:nvSpPr>
          <p:cNvPr id="33797" name="TextBox 1">
            <a:extLst>
              <a:ext uri="{FF2B5EF4-FFF2-40B4-BE49-F238E27FC236}">
                <a16:creationId xmlns:a16="http://schemas.microsoft.com/office/drawing/2014/main" id="{3C532699-8E99-4F5E-A65D-A42CE32E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15" y="2819400"/>
            <a:ext cx="7548285" cy="18466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>
                <a:solidFill>
                  <a:srgbClr val="002969"/>
                </a:solidFill>
              </a:rPr>
              <a:t>Đối chiếu m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ục tiêu:</a:t>
            </a:r>
          </a:p>
          <a:p>
            <a:pPr marL="257175" marR="0" lvl="0" indent="-257175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 và vận dụng được quy tắc  chia 1 STP cho 1 STP.</a:t>
            </a:r>
          </a:p>
          <a:p>
            <a:pPr marL="257175" marR="0" lvl="0" indent="-257175" algn="ju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296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 chia 1 STP cho 1 STP để giải các bài toán có liên quan.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296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-3810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/>
          <p:cNvSpPr/>
          <p:nvPr/>
        </p:nvSpPr>
        <p:spPr>
          <a:xfrm>
            <a:off x="123095" y="1379223"/>
            <a:ext cx="2584098" cy="189737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Ong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241599" y="381000"/>
            <a:ext cx="2744431" cy="1931669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vàng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05600" y="2327911"/>
            <a:ext cx="2438400" cy="1747963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thái</a:t>
            </a:r>
            <a:endParaRPr lang="en-US" sz="5000" b="1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491480" y="1346834"/>
            <a:ext cx="2735798" cy="188404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5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12" y="2057400"/>
            <a:ext cx="19875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rId7" action="ppaction://hlinksldjump"/>
          </p:cNvPr>
          <p:cNvSpPr/>
          <p:nvPr/>
        </p:nvSpPr>
        <p:spPr>
          <a:xfrm>
            <a:off x="2844800" y="5634038"/>
            <a:ext cx="581025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>
            <a:hlinkClick r:id="rId8" action="ppaction://hlinksldjump"/>
          </p:cNvPr>
          <p:cNvSpPr/>
          <p:nvPr/>
        </p:nvSpPr>
        <p:spPr>
          <a:xfrm>
            <a:off x="5721350" y="5559425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Oval 13">
            <a:hlinkClick r:id="rId9" action="ppaction://hlinksldjump"/>
          </p:cNvPr>
          <p:cNvSpPr/>
          <p:nvPr/>
        </p:nvSpPr>
        <p:spPr>
          <a:xfrm>
            <a:off x="4308475" y="5105400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Oval 15">
            <a:hlinkClick r:id="rId4" action="ppaction://hlinksldjump"/>
          </p:cNvPr>
          <p:cNvSpPr/>
          <p:nvPr/>
        </p:nvSpPr>
        <p:spPr>
          <a:xfrm>
            <a:off x="6937375" y="5175250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7" name="Oval 16">
            <a:hlinkClick r:id="rId10" action="ppaction://hlinksldjump"/>
          </p:cNvPr>
          <p:cNvSpPr/>
          <p:nvPr/>
        </p:nvSpPr>
        <p:spPr>
          <a:xfrm>
            <a:off x="1369721" y="5105400"/>
            <a:ext cx="581025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DC25854-25DB-4965-8FB2-1EC25444630D}"/>
              </a:ext>
            </a:extLst>
          </p:cNvPr>
          <p:cNvSpPr/>
          <p:nvPr/>
        </p:nvSpPr>
        <p:spPr>
          <a:xfrm>
            <a:off x="1" y="0"/>
            <a:ext cx="2362200" cy="685800"/>
          </a:xfrm>
          <a:prstGeom prst="roundRect">
            <a:avLst/>
          </a:prstGeom>
          <a:solidFill>
            <a:srgbClr val="FE98B0">
              <a:lumMod val="20000"/>
              <a:lumOff val="80000"/>
            </a:srgbClr>
          </a:solidFill>
          <a:ln w="25400" cap="flat" cmpd="sng" algn="ctr">
            <a:solidFill>
              <a:srgbClr val="FE98B0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III. Củng cố:</a:t>
            </a:r>
          </a:p>
        </p:txBody>
      </p:sp>
    </p:spTree>
    <p:extLst>
      <p:ext uri="{BB962C8B-B14F-4D97-AF65-F5344CB8AC3E}">
        <p14:creationId xmlns:p14="http://schemas.microsoft.com/office/powerpoint/2010/main" val="42409251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Download Free png Coins,corners,bordures - Flower Borders Corne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2"/>
          <a:stretch>
            <a:fillRect/>
          </a:stretch>
        </p:blipFill>
        <p:spPr bwMode="auto">
          <a:xfrm>
            <a:off x="25400" y="3760788"/>
            <a:ext cx="3551238" cy="309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17357" y="1575250"/>
            <a:ext cx="7516813" cy="954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sàng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pic>
        <p:nvPicPr>
          <p:cNvPr id="5" name="Picture 5" descr="Book-09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5" y="1575246"/>
            <a:ext cx="1607951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95600" y="3605217"/>
            <a:ext cx="6238568" cy="954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Home Icons - Free Download, PNG and 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3" y="4630742"/>
            <a:ext cx="14430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0626" y="5359400"/>
            <a:ext cx="5260975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2" name="Picture 4" descr="Listen to teacher clipart 5 » Clipart St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27388"/>
            <a:ext cx="16017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 txBox="1">
            <a:spLocks/>
          </p:cNvSpPr>
          <p:nvPr/>
        </p:nvSpPr>
        <p:spPr>
          <a:xfrm>
            <a:off x="1236409" y="381000"/>
            <a:ext cx="7848601" cy="838200"/>
          </a:xfrm>
          <a:prstGeom prst="rect">
            <a:avLst/>
          </a:prstGeom>
          <a:solidFill>
            <a:srgbClr val="7030A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 ĐIỀU CẦN LƯU Ý</a:t>
            </a:r>
          </a:p>
        </p:txBody>
      </p:sp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59813" y="-1"/>
            <a:ext cx="9154651" cy="6858005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376741"/>
            <a:ext cx="980768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Flash Lang hoa de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3" y="-66740"/>
            <a:ext cx="1176596" cy="129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81200"/>
            <a:ext cx="1831263" cy="175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7" descr="blumen-pflanzen10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57" y="4716139"/>
            <a:ext cx="1143000" cy="975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5424386"/>
            <a:ext cx="11271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blumen-pflanzen042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408561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6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336675" y="796925"/>
            <a:ext cx="6103938" cy="126047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3,6 : 1,2 = 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0,03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7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30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9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1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669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0,3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ction Button: Home 2">
            <a:hlinkClick r:id="rId7" action="ppaction://hlinksldjump" highlightClick="1"/>
          </p:cNvPr>
          <p:cNvSpPr/>
          <p:nvPr/>
        </p:nvSpPr>
        <p:spPr>
          <a:xfrm>
            <a:off x="296863" y="228600"/>
            <a:ext cx="1039812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2435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273175" y="677863"/>
            <a:ext cx="5661025" cy="1608137"/>
          </a:xfrm>
          <a:prstGeom prst="wedgeRoundRectCallout">
            <a:avLst>
              <a:gd name="adj1" fmla="val 64879"/>
              <a:gd name="adj2" fmla="val 7525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4,824 : 0,24 = ?</a:t>
            </a:r>
            <a:endParaRPr lang="en-US" sz="40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9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1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20,1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3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2,1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35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669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2,01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69863" y="228600"/>
            <a:ext cx="1039812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91557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223963" y="624681"/>
            <a:ext cx="6194425" cy="1608137"/>
          </a:xfrm>
          <a:prstGeom prst="wedgeRoundRectCallout">
            <a:avLst>
              <a:gd name="adj1" fmla="val 65676"/>
              <a:gd name="adj2" fmla="val 17425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Tìm số dư của 158 : 2,8</a:t>
            </a:r>
            <a:endParaRPr lang="en-US" sz="44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3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5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0,12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7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00" y="2756411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236787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1,2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9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885940" y="5724524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33350" y="228600"/>
            <a:ext cx="1041400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3367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140494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120774" y="484188"/>
            <a:ext cx="6588126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36,9 : 12 = ?</a:t>
            </a:r>
            <a:endParaRPr lang="en-US" sz="48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37,5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7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30,75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81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3,75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28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669088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3,075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52400" y="228600"/>
            <a:ext cx="1039813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0166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/>
          <p:cNvSpPr/>
          <p:nvPr/>
        </p:nvSpPr>
        <p:spPr>
          <a:xfrm>
            <a:off x="1120774" y="484188"/>
            <a:ext cx="6346825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 : 0,5  = ?</a:t>
            </a:r>
            <a:endParaRPr lang="en-US" sz="4800" b="1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1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603375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/>
          <p:cNvSpPr/>
          <p:nvPr/>
        </p:nvSpPr>
        <p:spPr>
          <a:xfrm>
            <a:off x="296863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1,96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3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2420938" y="5724525"/>
            <a:ext cx="2079625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0,196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5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4545013" y="5724525"/>
            <a:ext cx="2139950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196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7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763" y="28130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/>
          <p:cNvSpPr/>
          <p:nvPr/>
        </p:nvSpPr>
        <p:spPr>
          <a:xfrm>
            <a:off x="6801486" y="5724525"/>
            <a:ext cx="2081212" cy="841375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19,6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ction Button: Home 13">
            <a:hlinkClick r:id="rId7" action="ppaction://hlinksldjump" highlightClick="1"/>
          </p:cNvPr>
          <p:cNvSpPr/>
          <p:nvPr/>
        </p:nvSpPr>
        <p:spPr>
          <a:xfrm>
            <a:off x="103188" y="228600"/>
            <a:ext cx="1041400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8792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42FC24-C114-4364-807E-56E5F75486BF}"/>
              </a:ext>
            </a:extLst>
          </p:cNvPr>
          <p:cNvSpPr/>
          <p:nvPr/>
        </p:nvSpPr>
        <p:spPr>
          <a:xfrm>
            <a:off x="2057400" y="2000250"/>
            <a:ext cx="5715000" cy="1943100"/>
          </a:xfrm>
          <a:prstGeom prst="roundRect">
            <a:avLst/>
          </a:prstGeom>
          <a:solidFill>
            <a:srgbClr val="9DDDD1">
              <a:lumMod val="20000"/>
              <a:lumOff val="80000"/>
            </a:srgbClr>
          </a:solidFill>
          <a:ln w="25400" cap="flat" cmpd="sng" algn="ctr">
            <a:solidFill>
              <a:srgbClr val="9DDDD1">
                <a:lumMod val="40000"/>
                <a:lumOff val="6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342900" indent="-342900" algn="just" defTabSz="685800">
              <a:buFontTx/>
              <a:buChar char="-"/>
              <a:defRPr/>
            </a:pPr>
            <a:r>
              <a:rPr lang="en-US" sz="2100" kern="0">
                <a:solidFill>
                  <a:srgbClr val="FE98B0">
                    <a:lumMod val="75000"/>
                  </a:srgbClr>
                </a:solidFill>
                <a:latin typeface="Arial"/>
              </a:rPr>
              <a:t>Hoàn thành VBTT: Chia 1 STP cho 1 STP.</a:t>
            </a:r>
          </a:p>
          <a:p>
            <a:pPr marL="342900" indent="-342900" algn="just" defTabSz="685800">
              <a:buFontTx/>
              <a:buChar char="-"/>
              <a:defRPr/>
            </a:pPr>
            <a:r>
              <a:rPr lang="en-US" sz="2100" kern="0">
                <a:solidFill>
                  <a:srgbClr val="FE98B0">
                    <a:lumMod val="75000"/>
                  </a:srgbClr>
                </a:solidFill>
                <a:latin typeface="Arial"/>
              </a:rPr>
              <a:t>Chuẩn bị tiết: Luyện tập (trang 72) làm bài 1, 2, 4 ra vở ô li Toán; bài 3 (trang 71) làm vào vở ô li Toán.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7B225-C4FA-4FFC-AC54-9AFFC39AC1DB}"/>
              </a:ext>
            </a:extLst>
          </p:cNvPr>
          <p:cNvSpPr/>
          <p:nvPr/>
        </p:nvSpPr>
        <p:spPr>
          <a:xfrm>
            <a:off x="3805967" y="1028700"/>
            <a:ext cx="1786066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>
                <a:ln w="12700">
                  <a:solidFill>
                    <a:srgbClr val="FE98B0"/>
                  </a:solidFill>
                  <a:prstDash val="solid"/>
                </a:ln>
                <a:pattFill prst="pct50">
                  <a:fgClr>
                    <a:srgbClr val="FE98B0"/>
                  </a:fgClr>
                  <a:bgClr>
                    <a:srgbClr val="FE98B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E98B0"/>
                  </a:outerShdw>
                </a:effectLst>
                <a:latin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04B1BA-972D-4D34-A197-5AF788741341}"/>
              </a:ext>
            </a:extLst>
          </p:cNvPr>
          <p:cNvSpPr/>
          <p:nvPr/>
        </p:nvSpPr>
        <p:spPr>
          <a:xfrm>
            <a:off x="457200" y="1828800"/>
            <a:ext cx="8801100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>
                <a:ln w="12700">
                  <a:solidFill>
                    <a:srgbClr val="FE98B0"/>
                  </a:solidFill>
                  <a:prstDash val="solid"/>
                </a:ln>
                <a:pattFill prst="pct50">
                  <a:fgClr>
                    <a:srgbClr val="FE98B0"/>
                  </a:fgClr>
                  <a:bgClr>
                    <a:srgbClr val="FE98B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E98B0"/>
                  </a:outerShdw>
                </a:effectLst>
                <a:latin typeface="Times New Roman" panose="02020603050405020304" pitchFamily="18" charset="0"/>
              </a:rPr>
              <a:t>Tiết học kết thúc.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>
                <a:ln w="12700">
                  <a:solidFill>
                    <a:srgbClr val="FE98B0"/>
                  </a:solidFill>
                  <a:prstDash val="solid"/>
                </a:ln>
                <a:pattFill prst="pct50">
                  <a:fgClr>
                    <a:srgbClr val="FE98B0"/>
                  </a:fgClr>
                  <a:bgClr>
                    <a:srgbClr val="FE98B0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E98B0"/>
                  </a:outerShdw>
                </a:effectLst>
                <a:latin typeface="Times New Roman" panose="02020603050405020304" pitchFamily="18" charset="0"/>
              </a:rPr>
              <a:t>Chúc các con luôn vui vẻ và học tốt!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93"/>
            <a:ext cx="9221788" cy="683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971800" y="2133600"/>
            <a:ext cx="5410200" cy="2971800"/>
          </a:xfrm>
          <a:prstGeom prst="rect">
            <a:avLst/>
          </a:prstGeom>
          <a:solidFill>
            <a:srgbClr val="00B0F0"/>
          </a:solidFill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KHỞI ĐỘNG</a:t>
            </a:r>
            <a:endParaRPr lang="en-US" sz="54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5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8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57176" y="1700847"/>
            <a:ext cx="8229600" cy="4699954"/>
          </a:xfrm>
          <a:prstGeom prst="rect">
            <a:avLst/>
          </a:prstGeom>
          <a:noFill/>
        </p:spPr>
        <p:txBody>
          <a:bodyPr wrap="none" lIns="91397" tIns="45699" rIns="91397" bIns="45699" fromWordArt="1">
            <a:prstTxWarp prst="textCascadeUp">
              <a:avLst>
                <a:gd name="adj" fmla="val 7556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sz="36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TRÒ CHƠI: </a:t>
            </a:r>
          </a:p>
          <a:p>
            <a:pPr algn="ctr">
              <a:defRPr/>
            </a:pPr>
            <a:r>
              <a:rPr lang="en-US" sz="3600" b="1" ker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AI NHANH AI ĐÚNG</a:t>
            </a:r>
            <a:endParaRPr lang="en-US" sz="36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B9ACB02-FDA9-43EA-A9A9-291C767AC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402" y="5742696"/>
            <a:ext cx="2286000" cy="10605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240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A46919-DCA7-4F97-B4EA-BADDA348B9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19450" y="11481"/>
            <a:ext cx="2224550" cy="3601211"/>
          </a:xfrm>
          <a:prstGeom prst="rect">
            <a:avLst/>
          </a:prstGeom>
        </p:spPr>
      </p:pic>
      <p:pic>
        <p:nvPicPr>
          <p:cNvPr id="12" name="Picture 24" descr="4BBD0CCD48A74000B8F6581C91102746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947" y="1429803"/>
            <a:ext cx="1447800" cy="189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8" descr="Tweety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1836" y="252464"/>
            <a:ext cx="1696164" cy="142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9" descr="Tweety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30" y="252464"/>
            <a:ext cx="1630771" cy="144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20" y="93340"/>
            <a:ext cx="2271712" cy="17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5" descr="winn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6" y="605903"/>
            <a:ext cx="1143000" cy="97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7" descr="AG0013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811" y="141330"/>
            <a:ext cx="1070795" cy="111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 descr="XMASCA~1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49803" y="5390501"/>
            <a:ext cx="1521851" cy="146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2377241"/>
            <a:ext cx="2543176" cy="105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8" y="3426797"/>
            <a:ext cx="1972597" cy="98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08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0" y="-26988"/>
            <a:ext cx="9144000" cy="6958013"/>
            <a:chOff x="0" y="0"/>
            <a:chExt cx="5760" cy="4383"/>
          </a:xfrm>
        </p:grpSpPr>
        <p:sp>
          <p:nvSpPr>
            <p:cNvPr id="14369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371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2328" name="WordArt 8"/>
          <p:cNvSpPr>
            <a:spLocks noChangeArrowheads="1" noChangeShapeType="1" noTextEdit="1"/>
          </p:cNvSpPr>
          <p:nvPr/>
        </p:nvSpPr>
        <p:spPr bwMode="auto">
          <a:xfrm>
            <a:off x="2195513" y="260350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258888" y="1182688"/>
            <a:ext cx="756126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: 35 : 0,5 = ? 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835150" y="4868863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0,7</a:t>
            </a:r>
            <a:endParaRPr lang="en-US" sz="40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48688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6438" y="50133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912813" y="50847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692275" y="2565400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endParaRPr lang="en-US" alt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5812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1675" y="26543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908050" y="27670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676400" y="37338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4000" b="1">
                <a:solidFill>
                  <a:schemeClr val="bg1"/>
                </a:solidFill>
                <a:latin typeface="Arial" charset="0"/>
                <a:cs typeface="Arial" charset="0"/>
              </a:rPr>
              <a:t>7</a:t>
            </a:r>
            <a:endParaRPr lang="en-US" sz="40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71633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0713" y="38608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27088" y="38608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4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22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167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210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177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167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772400" y="3773488"/>
            <a:ext cx="1447800" cy="1179512"/>
            <a:chOff x="4320" y="2928"/>
            <a:chExt cx="1104" cy="1104"/>
          </a:xfrm>
        </p:grpSpPr>
        <p:sp>
          <p:nvSpPr>
            <p:cNvPr id="143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4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2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28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-26988"/>
            <a:ext cx="9144000" cy="6958013"/>
            <a:chOff x="0" y="0"/>
            <a:chExt cx="5760" cy="4383"/>
          </a:xfrm>
        </p:grpSpPr>
        <p:sp>
          <p:nvSpPr>
            <p:cNvPr id="15393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95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13352" name="WordArt 8"/>
          <p:cNvSpPr>
            <a:spLocks noChangeArrowheads="1" noChangeShapeType="1" noTextEdit="1"/>
          </p:cNvSpPr>
          <p:nvPr/>
        </p:nvSpPr>
        <p:spPr bwMode="auto">
          <a:xfrm>
            <a:off x="2195513" y="260350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1258888" y="1182688"/>
            <a:ext cx="7656512" cy="10937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Tính: 18 : 0,2 = ? 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752600" y="2636838"/>
            <a:ext cx="58435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9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636838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2781300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3" y="285273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600200" y="3690938"/>
            <a:ext cx="596741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  <a:endParaRPr lang="en-US" altLang="en-US" sz="4600" b="1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6813"/>
            <a:ext cx="1500188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9600" y="3779838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15975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676400" y="4787900"/>
            <a:ext cx="5943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3000" b="1">
                <a:solidFill>
                  <a:schemeClr val="bg1"/>
                </a:solidFill>
                <a:latin typeface="Arial" charset="0"/>
                <a:cs typeface="Arial" charset="0"/>
              </a:rPr>
              <a:t>0,9</a:t>
            </a:r>
            <a:endParaRPr lang="en-US" sz="36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78790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04838" y="493236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11213" y="493236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4763" y="10668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422275" y="1435100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167688" y="2590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210550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177213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167688" y="260508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162925" y="26193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772400" y="3773488"/>
            <a:ext cx="1447800" cy="1179512"/>
            <a:chOff x="4320" y="2928"/>
            <a:chExt cx="1104" cy="1104"/>
          </a:xfrm>
        </p:grpSpPr>
        <p:sp>
          <p:nvSpPr>
            <p:cNvPr id="15391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9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89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2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26988"/>
            <a:ext cx="9901238" cy="6958013"/>
            <a:chOff x="0" y="0"/>
            <a:chExt cx="6237" cy="4383"/>
          </a:xfrm>
        </p:grpSpPr>
        <p:sp>
          <p:nvSpPr>
            <p:cNvPr id="16417" name="Rectangle 3"/>
            <p:cNvSpPr>
              <a:spLocks noChangeArrowheads="1"/>
            </p:cNvSpPr>
            <p:nvPr/>
          </p:nvSpPr>
          <p:spPr bwMode="auto">
            <a:xfrm>
              <a:off x="0" y="3884"/>
              <a:ext cx="5760" cy="499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27"/>
            </a:xfrm>
            <a:prstGeom prst="rect">
              <a:avLst/>
            </a:prstGeom>
            <a:gradFill rotWithShape="1">
              <a:gsLst>
                <a:gs pos="0">
                  <a:srgbClr val="003B00"/>
                </a:gs>
                <a:gs pos="100000">
                  <a:srgbClr val="008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19" name="AutoShape 5"/>
            <p:cNvSpPr>
              <a:spLocks noChangeArrowheads="1"/>
            </p:cNvSpPr>
            <p:nvPr/>
          </p:nvSpPr>
          <p:spPr bwMode="auto">
            <a:xfrm>
              <a:off x="45" y="572"/>
              <a:ext cx="5647" cy="3221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420" name="Text Box 6"/>
            <p:cNvSpPr txBox="1">
              <a:spLocks noChangeArrowheads="1"/>
            </p:cNvSpPr>
            <p:nvPr/>
          </p:nvSpPr>
          <p:spPr bwMode="auto">
            <a:xfrm>
              <a:off x="2926" y="4156"/>
              <a:ext cx="331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http://tieuhoc.info</a:t>
              </a:r>
              <a:r>
                <a:rPr lang="en-US" altLang="en-US" sz="1000" b="1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Pham Khac Lap Kien Bai Primary School – 2015</a:t>
              </a:r>
            </a:p>
          </p:txBody>
        </p:sp>
      </p:grpSp>
      <p:sp>
        <p:nvSpPr>
          <p:cNvPr id="314376" name="WordArt 8"/>
          <p:cNvSpPr>
            <a:spLocks noChangeArrowheads="1" noChangeShapeType="1" noTextEdit="1"/>
          </p:cNvSpPr>
          <p:nvPr/>
        </p:nvSpPr>
        <p:spPr bwMode="auto">
          <a:xfrm>
            <a:off x="2195513" y="260350"/>
            <a:ext cx="4986337" cy="5048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NHANH AI ĐÚNG!</a:t>
            </a:r>
          </a:p>
        </p:txBody>
      </p:sp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755650" y="1052513"/>
            <a:ext cx="8172450" cy="165576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 15 : 2,5 = ?</a:t>
            </a:r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1752601" y="2987675"/>
            <a:ext cx="5555704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     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0,6</a:t>
            </a:r>
            <a:endParaRPr lang="en-US" sz="3200" baseline="300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9876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3888" y="31321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830263" y="320357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1930003" y="4156075"/>
            <a:ext cx="5283993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15607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28650" y="4229100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835025" y="4341813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1724025" y="5148263"/>
            <a:ext cx="63769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 eaLnBrk="0" hangingPunct="0">
              <a:defRPr/>
            </a:pPr>
            <a:r>
              <a:rPr lang="en-US" sz="2800" b="1">
                <a:solidFill>
                  <a:schemeClr val="bg1"/>
                </a:solidFill>
                <a:latin typeface="Arial" charset="0"/>
                <a:cs typeface="Arial" charset="0"/>
              </a:rPr>
              <a:t>           </a:t>
            </a:r>
            <a:r>
              <a:rPr lang="en-US" sz="3200" b="1">
                <a:solidFill>
                  <a:schemeClr val="bg1"/>
                </a:solidFill>
                <a:latin typeface="Arial" charset="0"/>
                <a:cs typeface="Arial" charset="0"/>
              </a:rPr>
              <a:t>60</a:t>
            </a:r>
            <a:endParaRPr lang="en-US" sz="3200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5148263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52463" y="5292725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20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858838" y="5292725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-139700" y="1066800"/>
            <a:ext cx="1398588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250825" y="1484313"/>
            <a:ext cx="576263" cy="512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Câu 3</a:t>
            </a:r>
          </a:p>
        </p:txBody>
      </p:sp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167688" y="29416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210550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177213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167688" y="29559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162925" y="29702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772400" y="4124325"/>
            <a:ext cx="1447800" cy="1179513"/>
            <a:chOff x="4320" y="2928"/>
            <a:chExt cx="1104" cy="1104"/>
          </a:xfrm>
        </p:grpSpPr>
        <p:sp>
          <p:nvSpPr>
            <p:cNvPr id="164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6000" b="1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77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314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6" grpId="0" animBg="1"/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xplosion 1 5"/>
          <p:cNvSpPr/>
          <p:nvPr/>
        </p:nvSpPr>
        <p:spPr>
          <a:xfrm rot="21268311">
            <a:off x="341295" y="1536494"/>
            <a:ext cx="8347918" cy="3699958"/>
          </a:xfrm>
          <a:prstGeom prst="irregularSeal1">
            <a:avLst/>
          </a:prstGeom>
          <a:solidFill>
            <a:srgbClr val="7030A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lIns="91055" tIns="45521" rIns="91055" bIns="4552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400" b="1" kern="0" dirty="0">
                <a:solidFill>
                  <a:srgbClr val="FFFF00"/>
                </a:solidFill>
                <a:latin typeface="Aaril"/>
                <a:cs typeface="Arial" pitchFamily="34" charset="0"/>
              </a:rPr>
              <a:t> </a:t>
            </a:r>
            <a:r>
              <a:rPr lang="vi-VN" sz="5400" b="1" kern="0" dirty="0">
                <a:solidFill>
                  <a:srgbClr val="FFFF00"/>
                </a:solidFill>
                <a:latin typeface="Aaril"/>
                <a:cs typeface="Arial" pitchFamily="34" charset="0"/>
              </a:rPr>
              <a:t>CÁC EM GIỎI LẮM</a:t>
            </a:r>
            <a:r>
              <a:rPr lang="en-US" sz="5400" b="1" kern="0" dirty="0">
                <a:solidFill>
                  <a:srgbClr val="FFFF00"/>
                </a:solidFill>
                <a:latin typeface="Aaril"/>
                <a:cs typeface="Arial" pitchFamily="34" charset="0"/>
              </a:rPr>
              <a:t>!</a:t>
            </a:r>
            <a:r>
              <a:rPr lang="vi-VN" sz="5400" b="1" kern="0" dirty="0">
                <a:solidFill>
                  <a:srgbClr val="FFFF00"/>
                </a:solidFill>
                <a:latin typeface="Aaril"/>
                <a:cs typeface="Arial" pitchFamily="34" charset="0"/>
              </a:rPr>
              <a:t> </a:t>
            </a:r>
            <a:endParaRPr lang="en-US" sz="5400" b="1" kern="0" dirty="0">
              <a:solidFill>
                <a:srgbClr val="FFFF00"/>
              </a:solidFill>
              <a:latin typeface="Aaril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6630">
            <a:off x="813210" y="824104"/>
            <a:ext cx="2672928" cy="232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6614">
            <a:off x="5369061" y="4487271"/>
            <a:ext cx="1954050" cy="123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7463"/>
            <a:ext cx="9144000" cy="6858000"/>
          </a:xfrm>
          <a:prstGeom prst="rect">
            <a:avLst/>
          </a:prstGeom>
          <a:noFill/>
          <a:ln w="57150">
            <a:pattFill prst="wdUpDiag">
              <a:fgClr>
                <a:srgbClr val="00FF00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2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oogle Shape;1489;p56">
            <a:extLst>
              <a:ext uri="{FF2B5EF4-FFF2-40B4-BE49-F238E27FC236}">
                <a16:creationId xmlns:a16="http://schemas.microsoft.com/office/drawing/2014/main" id="{578B2984-3974-4A5A-814B-4A91CDC4FFC2}"/>
              </a:ext>
            </a:extLst>
          </p:cNvPr>
          <p:cNvGrpSpPr>
            <a:grpSpLocks/>
          </p:cNvGrpSpPr>
          <p:nvPr/>
        </p:nvGrpSpPr>
        <p:grpSpPr bwMode="auto">
          <a:xfrm rot="2174791">
            <a:off x="357188" y="4327923"/>
            <a:ext cx="1114425" cy="1716881"/>
            <a:chOff x="3335363" y="490253"/>
            <a:chExt cx="2854747" cy="4398095"/>
          </a:xfrm>
        </p:grpSpPr>
        <p:sp>
          <p:nvSpPr>
            <p:cNvPr id="33798" name="Google Shape;1490;p56">
              <a:extLst>
                <a:ext uri="{FF2B5EF4-FFF2-40B4-BE49-F238E27FC236}">
                  <a16:creationId xmlns:a16="http://schemas.microsoft.com/office/drawing/2014/main" id="{087B86B0-9B10-4E33-9E1F-B599B7AC5BAB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3656016" y="2546996"/>
              <a:ext cx="2213441" cy="1945405"/>
            </a:xfrm>
            <a:custGeom>
              <a:avLst/>
              <a:gdLst>
                <a:gd name="T0" fmla="*/ 2147483646 w 26392"/>
                <a:gd name="T1" fmla="*/ 0 h 23855"/>
                <a:gd name="T2" fmla="*/ 2147483646 w 26392"/>
                <a:gd name="T3" fmla="*/ 2147483646 h 23855"/>
                <a:gd name="T4" fmla="*/ 2147483646 w 26392"/>
                <a:gd name="T5" fmla="*/ 2147483646 h 23855"/>
                <a:gd name="T6" fmla="*/ 2147483646 w 26392"/>
                <a:gd name="T7" fmla="*/ 2147483646 h 23855"/>
                <a:gd name="T8" fmla="*/ 2147483646 w 26392"/>
                <a:gd name="T9" fmla="*/ 2147483646 h 23855"/>
                <a:gd name="T10" fmla="*/ 2147483646 w 26392"/>
                <a:gd name="T11" fmla="*/ 2147483646 h 23855"/>
                <a:gd name="T12" fmla="*/ 2147483646 w 26392"/>
                <a:gd name="T13" fmla="*/ 2147483646 h 23855"/>
                <a:gd name="T14" fmla="*/ 2147483646 w 26392"/>
                <a:gd name="T15" fmla="*/ 2147483646 h 23855"/>
                <a:gd name="T16" fmla="*/ 2147483646 w 26392"/>
                <a:gd name="T17" fmla="*/ 2147483646 h 23855"/>
                <a:gd name="T18" fmla="*/ 2147483646 w 26392"/>
                <a:gd name="T19" fmla="*/ 2147483646 h 23855"/>
                <a:gd name="T20" fmla="*/ 2147483646 w 26392"/>
                <a:gd name="T21" fmla="*/ 2147483646 h 23855"/>
                <a:gd name="T22" fmla="*/ 2147483646 w 26392"/>
                <a:gd name="T23" fmla="*/ 2147483646 h 23855"/>
                <a:gd name="T24" fmla="*/ 2147483646 w 26392"/>
                <a:gd name="T25" fmla="*/ 2147483646 h 23855"/>
                <a:gd name="T26" fmla="*/ 2147483646 w 26392"/>
                <a:gd name="T27" fmla="*/ 0 h 238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6392" h="23855" extrusionOk="0">
                  <a:moveTo>
                    <a:pt x="26140" y="0"/>
                  </a:moveTo>
                  <a:cubicBezTo>
                    <a:pt x="26110" y="0"/>
                    <a:pt x="26087" y="22"/>
                    <a:pt x="26084" y="76"/>
                  </a:cubicBezTo>
                  <a:cubicBezTo>
                    <a:pt x="25921" y="3659"/>
                    <a:pt x="24968" y="7100"/>
                    <a:pt x="22367" y="9688"/>
                  </a:cubicBezTo>
                  <a:cubicBezTo>
                    <a:pt x="19955" y="12089"/>
                    <a:pt x="16888" y="12725"/>
                    <a:pt x="13602" y="12906"/>
                  </a:cubicBezTo>
                  <a:cubicBezTo>
                    <a:pt x="8983" y="13160"/>
                    <a:pt x="2654" y="13099"/>
                    <a:pt x="781" y="18360"/>
                  </a:cubicBezTo>
                  <a:cubicBezTo>
                    <a:pt x="0" y="20555"/>
                    <a:pt x="620" y="22760"/>
                    <a:pt x="2770" y="23847"/>
                  </a:cubicBezTo>
                  <a:cubicBezTo>
                    <a:pt x="2780" y="23852"/>
                    <a:pt x="2789" y="23854"/>
                    <a:pt x="2797" y="23854"/>
                  </a:cubicBezTo>
                  <a:cubicBezTo>
                    <a:pt x="2856" y="23854"/>
                    <a:pt x="2851" y="23722"/>
                    <a:pt x="2797" y="23689"/>
                  </a:cubicBezTo>
                  <a:cubicBezTo>
                    <a:pt x="516" y="22338"/>
                    <a:pt x="403" y="19896"/>
                    <a:pt x="1556" y="17726"/>
                  </a:cubicBezTo>
                  <a:cubicBezTo>
                    <a:pt x="2838" y="15313"/>
                    <a:pt x="5464" y="14167"/>
                    <a:pt x="8057" y="13763"/>
                  </a:cubicBezTo>
                  <a:cubicBezTo>
                    <a:pt x="10818" y="13331"/>
                    <a:pt x="13632" y="13517"/>
                    <a:pt x="16394" y="13092"/>
                  </a:cubicBezTo>
                  <a:cubicBezTo>
                    <a:pt x="19144" y="12671"/>
                    <a:pt x="21513" y="11449"/>
                    <a:pt x="23348" y="9333"/>
                  </a:cubicBezTo>
                  <a:cubicBezTo>
                    <a:pt x="25588" y="6751"/>
                    <a:pt x="26392" y="3528"/>
                    <a:pt x="26293" y="163"/>
                  </a:cubicBezTo>
                  <a:cubicBezTo>
                    <a:pt x="26291" y="89"/>
                    <a:pt x="26201" y="0"/>
                    <a:pt x="2614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Google Shape;1491;p56">
              <a:extLst>
                <a:ext uri="{FF2B5EF4-FFF2-40B4-BE49-F238E27FC236}">
                  <a16:creationId xmlns:a16="http://schemas.microsoft.com/office/drawing/2014/main" id="{6D58FF38-15F7-47C7-965D-52495C8B9B08}"/>
                </a:ext>
              </a:extLst>
            </p:cNvPr>
            <p:cNvSpPr/>
            <p:nvPr/>
          </p:nvSpPr>
          <p:spPr>
            <a:xfrm rot="-1617001">
              <a:off x="5332082" y="2808713"/>
              <a:ext cx="121998" cy="118951"/>
            </a:xfrm>
            <a:custGeom>
              <a:avLst/>
              <a:gdLst/>
              <a:ahLst/>
              <a:cxnLst/>
              <a:rect l="l" t="t" r="r" b="b"/>
              <a:pathLst>
                <a:path w="1464" h="1464" extrusionOk="0">
                  <a:moveTo>
                    <a:pt x="732" y="0"/>
                  </a:moveTo>
                  <a:cubicBezTo>
                    <a:pt x="327" y="0"/>
                    <a:pt x="0" y="328"/>
                    <a:pt x="0" y="732"/>
                  </a:cubicBezTo>
                  <a:cubicBezTo>
                    <a:pt x="0" y="1136"/>
                    <a:pt x="327" y="1464"/>
                    <a:pt x="732" y="1464"/>
                  </a:cubicBezTo>
                  <a:cubicBezTo>
                    <a:pt x="1135" y="1464"/>
                    <a:pt x="1463" y="1136"/>
                    <a:pt x="1463" y="732"/>
                  </a:cubicBezTo>
                  <a:cubicBezTo>
                    <a:pt x="1463" y="328"/>
                    <a:pt x="1136" y="0"/>
                    <a:pt x="7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 eaLnBrk="0" fontAlgn="base" hangingPunct="0">
                <a:defRPr/>
              </a:pPr>
              <a:endParaRPr>
                <a:solidFill>
                  <a:srgbClr val="00296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9" name="Google Shape;1492;p56">
              <a:extLst>
                <a:ext uri="{FF2B5EF4-FFF2-40B4-BE49-F238E27FC236}">
                  <a16:creationId xmlns:a16="http://schemas.microsoft.com/office/drawing/2014/main" id="{6AF66569-B459-485F-BD17-6817121978CB}"/>
                </a:ext>
              </a:extLst>
            </p:cNvPr>
            <p:cNvSpPr/>
            <p:nvPr/>
          </p:nvSpPr>
          <p:spPr>
            <a:xfrm rot="-1617001">
              <a:off x="5160150" y="2747647"/>
              <a:ext cx="173848" cy="167751"/>
            </a:xfrm>
            <a:custGeom>
              <a:avLst/>
              <a:gdLst/>
              <a:ahLst/>
              <a:cxnLst/>
              <a:rect l="l" t="t" r="r" b="b"/>
              <a:pathLst>
                <a:path w="2076" h="2035" extrusionOk="0">
                  <a:moveTo>
                    <a:pt x="1666" y="0"/>
                  </a:moveTo>
                  <a:cubicBezTo>
                    <a:pt x="1251" y="0"/>
                    <a:pt x="0" y="1333"/>
                    <a:pt x="111" y="1619"/>
                  </a:cubicBezTo>
                  <a:cubicBezTo>
                    <a:pt x="224" y="1913"/>
                    <a:pt x="1438" y="2034"/>
                    <a:pt x="1438" y="2034"/>
                  </a:cubicBezTo>
                  <a:cubicBezTo>
                    <a:pt x="1438" y="2034"/>
                    <a:pt x="1553" y="1684"/>
                    <a:pt x="1961" y="1586"/>
                  </a:cubicBezTo>
                  <a:cubicBezTo>
                    <a:pt x="1961" y="1586"/>
                    <a:pt x="2076" y="85"/>
                    <a:pt x="1700" y="4"/>
                  </a:cubicBezTo>
                  <a:cubicBezTo>
                    <a:pt x="1690" y="2"/>
                    <a:pt x="1678" y="0"/>
                    <a:pt x="16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 eaLnBrk="0" fontAlgn="base" hangingPunct="0">
                <a:defRPr/>
              </a:pPr>
              <a:endParaRPr>
                <a:solidFill>
                  <a:srgbClr val="00296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0" name="Google Shape;1493;p56">
              <a:extLst>
                <a:ext uri="{FF2B5EF4-FFF2-40B4-BE49-F238E27FC236}">
                  <a16:creationId xmlns:a16="http://schemas.microsoft.com/office/drawing/2014/main" id="{D87A0511-3DE6-44D9-9C41-F3D3B081AE78}"/>
                </a:ext>
              </a:extLst>
            </p:cNvPr>
            <p:cNvSpPr/>
            <p:nvPr/>
          </p:nvSpPr>
          <p:spPr>
            <a:xfrm rot="-1617001">
              <a:off x="5469297" y="2848922"/>
              <a:ext cx="173846" cy="158600"/>
            </a:xfrm>
            <a:custGeom>
              <a:avLst/>
              <a:gdLst/>
              <a:ahLst/>
              <a:cxnLst/>
              <a:rect l="l" t="t" r="r" b="b"/>
              <a:pathLst>
                <a:path w="2044" h="1951" extrusionOk="0">
                  <a:moveTo>
                    <a:pt x="456" y="1"/>
                  </a:moveTo>
                  <a:cubicBezTo>
                    <a:pt x="456" y="1"/>
                    <a:pt x="391" y="365"/>
                    <a:pt x="1" y="519"/>
                  </a:cubicBezTo>
                  <a:cubicBezTo>
                    <a:pt x="1" y="519"/>
                    <a:pt x="115" y="1862"/>
                    <a:pt x="490" y="1945"/>
                  </a:cubicBezTo>
                  <a:cubicBezTo>
                    <a:pt x="507" y="1949"/>
                    <a:pt x="524" y="1951"/>
                    <a:pt x="542" y="1951"/>
                  </a:cubicBezTo>
                  <a:cubicBezTo>
                    <a:pt x="1030" y="1951"/>
                    <a:pt x="2043" y="643"/>
                    <a:pt x="1894" y="379"/>
                  </a:cubicBezTo>
                  <a:cubicBezTo>
                    <a:pt x="1740" y="104"/>
                    <a:pt x="456" y="1"/>
                    <a:pt x="4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 eaLnBrk="0" fontAlgn="base" hangingPunct="0">
                <a:defRPr/>
              </a:pPr>
              <a:endParaRPr>
                <a:solidFill>
                  <a:srgbClr val="00296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802" name="Google Shape;1494;p56">
              <a:extLst>
                <a:ext uri="{FF2B5EF4-FFF2-40B4-BE49-F238E27FC236}">
                  <a16:creationId xmlns:a16="http://schemas.microsoft.com/office/drawing/2014/main" id="{14346F4A-6AE4-4BB2-AC50-188C303B0A94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985097" y="3378064"/>
              <a:ext cx="139556" cy="119473"/>
            </a:xfrm>
            <a:custGeom>
              <a:avLst/>
              <a:gdLst>
                <a:gd name="T0" fmla="*/ 2147483646 w 1664"/>
                <a:gd name="T1" fmla="*/ 2147483646 h 1465"/>
                <a:gd name="T2" fmla="*/ 2147483646 w 1664"/>
                <a:gd name="T3" fmla="*/ 2147483646 h 1465"/>
                <a:gd name="T4" fmla="*/ 2147483646 w 1664"/>
                <a:gd name="T5" fmla="*/ 2147483646 h 1465"/>
                <a:gd name="T6" fmla="*/ 2147483646 w 1664"/>
                <a:gd name="T7" fmla="*/ 2147483646 h 1465"/>
                <a:gd name="T8" fmla="*/ 2147483646 w 1664"/>
                <a:gd name="T9" fmla="*/ 2147483646 h 1465"/>
                <a:gd name="T10" fmla="*/ 2147483646 w 1664"/>
                <a:gd name="T11" fmla="*/ 2147483646 h 1465"/>
                <a:gd name="T12" fmla="*/ 2147483646 w 1664"/>
                <a:gd name="T13" fmla="*/ 2147483646 h 14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4" h="1465" extrusionOk="0">
                  <a:moveTo>
                    <a:pt x="833" y="1"/>
                  </a:moveTo>
                  <a:cubicBezTo>
                    <a:pt x="603" y="1"/>
                    <a:pt x="375" y="110"/>
                    <a:pt x="233" y="313"/>
                  </a:cubicBezTo>
                  <a:cubicBezTo>
                    <a:pt x="1" y="644"/>
                    <a:pt x="82" y="1100"/>
                    <a:pt x="413" y="1332"/>
                  </a:cubicBezTo>
                  <a:cubicBezTo>
                    <a:pt x="541" y="1422"/>
                    <a:pt x="687" y="1465"/>
                    <a:pt x="832" y="1465"/>
                  </a:cubicBezTo>
                  <a:cubicBezTo>
                    <a:pt x="1062" y="1465"/>
                    <a:pt x="1289" y="1356"/>
                    <a:pt x="1432" y="1152"/>
                  </a:cubicBezTo>
                  <a:cubicBezTo>
                    <a:pt x="1664" y="821"/>
                    <a:pt x="1583" y="365"/>
                    <a:pt x="1251" y="133"/>
                  </a:cubicBezTo>
                  <a:cubicBezTo>
                    <a:pt x="1124" y="44"/>
                    <a:pt x="978" y="1"/>
                    <a:pt x="8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803" name="Google Shape;1495;p56">
              <a:extLst>
                <a:ext uri="{FF2B5EF4-FFF2-40B4-BE49-F238E27FC236}">
                  <a16:creationId xmlns:a16="http://schemas.microsoft.com/office/drawing/2014/main" id="{B23CDD30-97D6-4527-9D32-12D558F8B7E0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881182" y="3256083"/>
              <a:ext cx="215037" cy="131624"/>
            </a:xfrm>
            <a:custGeom>
              <a:avLst/>
              <a:gdLst>
                <a:gd name="T0" fmla="*/ 2147483646 w 2564"/>
                <a:gd name="T1" fmla="*/ 2147483646 h 1614"/>
                <a:gd name="T2" fmla="*/ 2147483646 w 2564"/>
                <a:gd name="T3" fmla="*/ 2147483646 h 1614"/>
                <a:gd name="T4" fmla="*/ 2147483646 w 2564"/>
                <a:gd name="T5" fmla="*/ 2147483646 h 1614"/>
                <a:gd name="T6" fmla="*/ 2147483646 w 2564"/>
                <a:gd name="T7" fmla="*/ 2147483646 h 1614"/>
                <a:gd name="T8" fmla="*/ 2147483646 w 2564"/>
                <a:gd name="T9" fmla="*/ 2147483646 h 1614"/>
                <a:gd name="T10" fmla="*/ 2147483646 w 2564"/>
                <a:gd name="T11" fmla="*/ 2147483646 h 1614"/>
                <a:gd name="T12" fmla="*/ 2147483646 w 2564"/>
                <a:gd name="T13" fmla="*/ 2147483646 h 161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64" h="1614" extrusionOk="0">
                  <a:moveTo>
                    <a:pt x="1871" y="1"/>
                  </a:moveTo>
                  <a:cubicBezTo>
                    <a:pt x="1227" y="1"/>
                    <a:pt x="132" y="279"/>
                    <a:pt x="75" y="511"/>
                  </a:cubicBezTo>
                  <a:cubicBezTo>
                    <a:pt x="0" y="816"/>
                    <a:pt x="925" y="1613"/>
                    <a:pt x="925" y="1613"/>
                  </a:cubicBezTo>
                  <a:cubicBezTo>
                    <a:pt x="925" y="1613"/>
                    <a:pt x="1088" y="1490"/>
                    <a:pt x="1332" y="1490"/>
                  </a:cubicBezTo>
                  <a:cubicBezTo>
                    <a:pt x="1416" y="1490"/>
                    <a:pt x="1510" y="1505"/>
                    <a:pt x="1611" y="1544"/>
                  </a:cubicBezTo>
                  <a:cubicBezTo>
                    <a:pt x="1611" y="1544"/>
                    <a:pt x="2564" y="380"/>
                    <a:pt x="2303" y="99"/>
                  </a:cubicBezTo>
                  <a:cubicBezTo>
                    <a:pt x="2240" y="30"/>
                    <a:pt x="2079" y="1"/>
                    <a:pt x="1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804" name="Google Shape;1496;p56">
              <a:extLst>
                <a:ext uri="{FF2B5EF4-FFF2-40B4-BE49-F238E27FC236}">
                  <a16:creationId xmlns:a16="http://schemas.microsoft.com/office/drawing/2014/main" id="{4C5E4688-1AAE-4388-AF99-E57503B24240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5046936" y="3471324"/>
              <a:ext cx="196251" cy="141165"/>
            </a:xfrm>
            <a:custGeom>
              <a:avLst/>
              <a:gdLst>
                <a:gd name="T0" fmla="*/ 2147483646 w 2340"/>
                <a:gd name="T1" fmla="*/ 2147483646 h 1731"/>
                <a:gd name="T2" fmla="*/ 2147483646 w 2340"/>
                <a:gd name="T3" fmla="*/ 2147483646 h 1731"/>
                <a:gd name="T4" fmla="*/ 2147483646 w 2340"/>
                <a:gd name="T5" fmla="*/ 2147483646 h 1731"/>
                <a:gd name="T6" fmla="*/ 2147483646 w 2340"/>
                <a:gd name="T7" fmla="*/ 2147483646 h 1731"/>
                <a:gd name="T8" fmla="*/ 2147483646 w 2340"/>
                <a:gd name="T9" fmla="*/ 2147483646 h 1731"/>
                <a:gd name="T10" fmla="*/ 2147483646 w 2340"/>
                <a:gd name="T11" fmla="*/ 2147483646 h 1731"/>
                <a:gd name="T12" fmla="*/ 2147483646 w 2340"/>
                <a:gd name="T13" fmla="*/ 2147483646 h 17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40" h="1731" extrusionOk="0">
                  <a:moveTo>
                    <a:pt x="1346" y="1"/>
                  </a:moveTo>
                  <a:cubicBezTo>
                    <a:pt x="1346" y="1"/>
                    <a:pt x="1161" y="187"/>
                    <a:pt x="858" y="187"/>
                  </a:cubicBezTo>
                  <a:cubicBezTo>
                    <a:pt x="801" y="187"/>
                    <a:pt x="741" y="180"/>
                    <a:pt x="676" y="165"/>
                  </a:cubicBezTo>
                  <a:cubicBezTo>
                    <a:pt x="676" y="165"/>
                    <a:pt x="0" y="1331"/>
                    <a:pt x="260" y="1613"/>
                  </a:cubicBezTo>
                  <a:cubicBezTo>
                    <a:pt x="336" y="1696"/>
                    <a:pt x="489" y="1731"/>
                    <a:pt x="680" y="1731"/>
                  </a:cubicBezTo>
                  <a:cubicBezTo>
                    <a:pt x="1292" y="1731"/>
                    <a:pt x="2285" y="1373"/>
                    <a:pt x="2309" y="1134"/>
                  </a:cubicBezTo>
                  <a:cubicBezTo>
                    <a:pt x="2340" y="821"/>
                    <a:pt x="1346" y="1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805" name="Google Shape;1497;p56">
              <a:extLst>
                <a:ext uri="{FF2B5EF4-FFF2-40B4-BE49-F238E27FC236}">
                  <a16:creationId xmlns:a16="http://schemas.microsoft.com/office/drawing/2014/main" id="{0A76F535-6342-4EE5-A6E2-327EF4A2AFB8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342511" y="3790842"/>
              <a:ext cx="135279" cy="119391"/>
            </a:xfrm>
            <a:custGeom>
              <a:avLst/>
              <a:gdLst>
                <a:gd name="T0" fmla="*/ 2147483646 w 1613"/>
                <a:gd name="T1" fmla="*/ 0 h 1464"/>
                <a:gd name="T2" fmla="*/ 2147483646 w 1613"/>
                <a:gd name="T3" fmla="*/ 2147483646 h 1464"/>
                <a:gd name="T4" fmla="*/ 2147483646 w 1613"/>
                <a:gd name="T5" fmla="*/ 2147483646 h 1464"/>
                <a:gd name="T6" fmla="*/ 2147483646 w 1613"/>
                <a:gd name="T7" fmla="*/ 2147483646 h 1464"/>
                <a:gd name="T8" fmla="*/ 2147483646 w 1613"/>
                <a:gd name="T9" fmla="*/ 2147483646 h 1464"/>
                <a:gd name="T10" fmla="*/ 2147483646 w 1613"/>
                <a:gd name="T11" fmla="*/ 2147483646 h 1464"/>
                <a:gd name="T12" fmla="*/ 2147483646 w 1613"/>
                <a:gd name="T13" fmla="*/ 0 h 14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13" h="1464" extrusionOk="0">
                  <a:moveTo>
                    <a:pt x="806" y="0"/>
                  </a:moveTo>
                  <a:cubicBezTo>
                    <a:pt x="616" y="0"/>
                    <a:pt x="426" y="74"/>
                    <a:pt x="283" y="220"/>
                  </a:cubicBezTo>
                  <a:cubicBezTo>
                    <a:pt x="0" y="510"/>
                    <a:pt x="6" y="973"/>
                    <a:pt x="296" y="1255"/>
                  </a:cubicBezTo>
                  <a:cubicBezTo>
                    <a:pt x="437" y="1394"/>
                    <a:pt x="622" y="1463"/>
                    <a:pt x="806" y="1463"/>
                  </a:cubicBezTo>
                  <a:cubicBezTo>
                    <a:pt x="997" y="1463"/>
                    <a:pt x="1187" y="1390"/>
                    <a:pt x="1330" y="1243"/>
                  </a:cubicBezTo>
                  <a:cubicBezTo>
                    <a:pt x="1613" y="954"/>
                    <a:pt x="1607" y="490"/>
                    <a:pt x="1318" y="209"/>
                  </a:cubicBezTo>
                  <a:cubicBezTo>
                    <a:pt x="1176" y="70"/>
                    <a:pt x="991" y="0"/>
                    <a:pt x="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806" name="Google Shape;1498;p56">
              <a:extLst>
                <a:ext uri="{FF2B5EF4-FFF2-40B4-BE49-F238E27FC236}">
                  <a16:creationId xmlns:a16="http://schemas.microsoft.com/office/drawing/2014/main" id="{421CD7EE-9826-437D-A863-F0F4516A0320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258463" y="3663121"/>
              <a:ext cx="218140" cy="124284"/>
            </a:xfrm>
            <a:custGeom>
              <a:avLst/>
              <a:gdLst>
                <a:gd name="T0" fmla="*/ 2147483646 w 2601"/>
                <a:gd name="T1" fmla="*/ 2147483646 h 1524"/>
                <a:gd name="T2" fmla="*/ 2147483646 w 2601"/>
                <a:gd name="T3" fmla="*/ 2147483646 h 1524"/>
                <a:gd name="T4" fmla="*/ 2147483646 w 2601"/>
                <a:gd name="T5" fmla="*/ 2147483646 h 1524"/>
                <a:gd name="T6" fmla="*/ 2147483646 w 2601"/>
                <a:gd name="T7" fmla="*/ 2147483646 h 1524"/>
                <a:gd name="T8" fmla="*/ 2147483646 w 2601"/>
                <a:gd name="T9" fmla="*/ 2147483646 h 1524"/>
                <a:gd name="T10" fmla="*/ 2147483646 w 2601"/>
                <a:gd name="T11" fmla="*/ 2147483646 h 1524"/>
                <a:gd name="T12" fmla="*/ 2147483646 w 2601"/>
                <a:gd name="T13" fmla="*/ 2147483646 h 15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01" h="1524" extrusionOk="0">
                  <a:moveTo>
                    <a:pt x="1375" y="1"/>
                  </a:moveTo>
                  <a:cubicBezTo>
                    <a:pt x="803" y="1"/>
                    <a:pt x="192" y="95"/>
                    <a:pt x="125" y="254"/>
                  </a:cubicBezTo>
                  <a:cubicBezTo>
                    <a:pt x="1" y="544"/>
                    <a:pt x="783" y="1480"/>
                    <a:pt x="783" y="1480"/>
                  </a:cubicBezTo>
                  <a:cubicBezTo>
                    <a:pt x="783" y="1480"/>
                    <a:pt x="906" y="1415"/>
                    <a:pt x="1085" y="1415"/>
                  </a:cubicBezTo>
                  <a:cubicBezTo>
                    <a:pt x="1198" y="1415"/>
                    <a:pt x="1332" y="1441"/>
                    <a:pt x="1471" y="1523"/>
                  </a:cubicBezTo>
                  <a:cubicBezTo>
                    <a:pt x="1471" y="1523"/>
                    <a:pt x="2601" y="530"/>
                    <a:pt x="2389" y="209"/>
                  </a:cubicBezTo>
                  <a:cubicBezTo>
                    <a:pt x="2294" y="65"/>
                    <a:pt x="1848" y="1"/>
                    <a:pt x="1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807" name="Google Shape;1499;p56">
              <a:extLst>
                <a:ext uri="{FF2B5EF4-FFF2-40B4-BE49-F238E27FC236}">
                  <a16:creationId xmlns:a16="http://schemas.microsoft.com/office/drawing/2014/main" id="{67478393-D436-4E64-9FF9-2905DA92D6A8}"/>
                </a:ext>
              </a:extLst>
            </p:cNvPr>
            <p:cNvSpPr>
              <a:spLocks/>
            </p:cNvSpPr>
            <p:nvPr/>
          </p:nvSpPr>
          <p:spPr bwMode="auto">
            <a:xfrm rot="-1617001">
              <a:off x="4378168" y="3902207"/>
              <a:ext cx="200612" cy="132684"/>
            </a:xfrm>
            <a:custGeom>
              <a:avLst/>
              <a:gdLst>
                <a:gd name="T0" fmla="*/ 2147483646 w 2392"/>
                <a:gd name="T1" fmla="*/ 0 h 1627"/>
                <a:gd name="T2" fmla="*/ 2147483646 w 2392"/>
                <a:gd name="T3" fmla="*/ 2147483646 h 1627"/>
                <a:gd name="T4" fmla="*/ 2147483646 w 2392"/>
                <a:gd name="T5" fmla="*/ 2147483646 h 1627"/>
                <a:gd name="T6" fmla="*/ 2147483646 w 2392"/>
                <a:gd name="T7" fmla="*/ 2147483646 h 1627"/>
                <a:gd name="T8" fmla="*/ 2147483646 w 2392"/>
                <a:gd name="T9" fmla="*/ 2147483646 h 1627"/>
                <a:gd name="T10" fmla="*/ 2147483646 w 2392"/>
                <a:gd name="T11" fmla="*/ 2147483646 h 1627"/>
                <a:gd name="T12" fmla="*/ 2147483646 w 2392"/>
                <a:gd name="T13" fmla="*/ 0 h 16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92" h="1627" extrusionOk="0">
                  <a:moveTo>
                    <a:pt x="1545" y="0"/>
                  </a:moveTo>
                  <a:cubicBezTo>
                    <a:pt x="1545" y="0"/>
                    <a:pt x="1387" y="114"/>
                    <a:pt x="1151" y="114"/>
                  </a:cubicBezTo>
                  <a:cubicBezTo>
                    <a:pt x="1063" y="114"/>
                    <a:pt x="964" y="98"/>
                    <a:pt x="858" y="54"/>
                  </a:cubicBezTo>
                  <a:cubicBezTo>
                    <a:pt x="858" y="54"/>
                    <a:pt x="1" y="1094"/>
                    <a:pt x="211" y="1415"/>
                  </a:cubicBezTo>
                  <a:cubicBezTo>
                    <a:pt x="310" y="1566"/>
                    <a:pt x="624" y="1627"/>
                    <a:pt x="980" y="1627"/>
                  </a:cubicBezTo>
                  <a:cubicBezTo>
                    <a:pt x="1563" y="1627"/>
                    <a:pt x="2260" y="1465"/>
                    <a:pt x="2310" y="1276"/>
                  </a:cubicBezTo>
                  <a:cubicBezTo>
                    <a:pt x="2392" y="972"/>
                    <a:pt x="1545" y="0"/>
                    <a:pt x="1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Google Shape;1500;p56">
              <a:extLst>
                <a:ext uri="{FF2B5EF4-FFF2-40B4-BE49-F238E27FC236}">
                  <a16:creationId xmlns:a16="http://schemas.microsoft.com/office/drawing/2014/main" id="{4CC7337A-D132-41F1-802A-9BF616C5307E}"/>
                </a:ext>
              </a:extLst>
            </p:cNvPr>
            <p:cNvSpPr/>
            <p:nvPr/>
          </p:nvSpPr>
          <p:spPr>
            <a:xfrm rot="-80962">
              <a:off x="4521777" y="511737"/>
              <a:ext cx="1137628" cy="1726298"/>
            </a:xfrm>
            <a:custGeom>
              <a:avLst/>
              <a:gdLst/>
              <a:ahLst/>
              <a:cxnLst/>
              <a:rect l="l" t="t" r="r" b="b"/>
              <a:pathLst>
                <a:path w="13579" h="21169" extrusionOk="0">
                  <a:moveTo>
                    <a:pt x="5187" y="1"/>
                  </a:moveTo>
                  <a:lnTo>
                    <a:pt x="0" y="8656"/>
                  </a:lnTo>
                  <a:lnTo>
                    <a:pt x="8953" y="21169"/>
                  </a:lnTo>
                  <a:lnTo>
                    <a:pt x="13579" y="6084"/>
                  </a:lnTo>
                  <a:lnTo>
                    <a:pt x="5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68569" tIns="68569" rIns="68569" bIns="68569" anchor="ctr"/>
            <a:lstStyle/>
            <a:p>
              <a:pPr defTabSz="685800" eaLnBrk="0" fontAlgn="base" hangingPunct="0">
                <a:defRPr/>
              </a:pPr>
              <a:endParaRPr>
                <a:solidFill>
                  <a:srgbClr val="00296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809" name="Google Shape;1501;p56">
              <a:extLst>
                <a:ext uri="{FF2B5EF4-FFF2-40B4-BE49-F238E27FC236}">
                  <a16:creationId xmlns:a16="http://schemas.microsoft.com/office/drawing/2014/main" id="{3BE2FBA6-F7F4-4F4F-96A5-295125A11971}"/>
                </a:ext>
              </a:extLst>
            </p:cNvPr>
            <p:cNvSpPr>
              <a:spLocks/>
            </p:cNvSpPr>
            <p:nvPr/>
          </p:nvSpPr>
          <p:spPr bwMode="auto">
            <a:xfrm rot="-80962">
              <a:off x="4978570" y="496617"/>
              <a:ext cx="338073" cy="1734075"/>
            </a:xfrm>
            <a:custGeom>
              <a:avLst/>
              <a:gdLst>
                <a:gd name="T0" fmla="*/ 2147483646 w 4031"/>
                <a:gd name="T1" fmla="*/ 2147483646 h 21674"/>
                <a:gd name="T2" fmla="*/ 2147483646 w 4031"/>
                <a:gd name="T3" fmla="*/ 2147483646 h 21674"/>
                <a:gd name="T4" fmla="*/ 2147483646 w 4031"/>
                <a:gd name="T5" fmla="*/ 2147483646 h 21674"/>
                <a:gd name="T6" fmla="*/ 2147483646 w 4031"/>
                <a:gd name="T7" fmla="*/ 2147483646 h 21674"/>
                <a:gd name="T8" fmla="*/ 2147483646 w 4031"/>
                <a:gd name="T9" fmla="*/ 2147483646 h 21674"/>
                <a:gd name="T10" fmla="*/ 2147483646 w 4031"/>
                <a:gd name="T11" fmla="*/ 2147483646 h 21674"/>
                <a:gd name="T12" fmla="*/ 2147483646 w 4031"/>
                <a:gd name="T13" fmla="*/ 2147483646 h 21674"/>
                <a:gd name="T14" fmla="*/ 2147483646 w 4031"/>
                <a:gd name="T15" fmla="*/ 2147483646 h 21674"/>
                <a:gd name="T16" fmla="*/ 2147483646 w 4031"/>
                <a:gd name="T17" fmla="*/ 2147483646 h 216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31" h="21674" extrusionOk="0">
                  <a:moveTo>
                    <a:pt x="57" y="1"/>
                  </a:moveTo>
                  <a:cubicBezTo>
                    <a:pt x="27" y="1"/>
                    <a:pt x="1" y="31"/>
                    <a:pt x="10" y="87"/>
                  </a:cubicBezTo>
                  <a:cubicBezTo>
                    <a:pt x="561" y="3621"/>
                    <a:pt x="1494" y="7085"/>
                    <a:pt x="2208" y="10587"/>
                  </a:cubicBezTo>
                  <a:cubicBezTo>
                    <a:pt x="2950" y="14218"/>
                    <a:pt x="3252" y="17878"/>
                    <a:pt x="3727" y="21546"/>
                  </a:cubicBezTo>
                  <a:cubicBezTo>
                    <a:pt x="3736" y="21613"/>
                    <a:pt x="3800" y="21674"/>
                    <a:pt x="3850" y="21674"/>
                  </a:cubicBezTo>
                  <a:cubicBezTo>
                    <a:pt x="3881" y="21674"/>
                    <a:pt x="3906" y="21650"/>
                    <a:pt x="3908" y="21590"/>
                  </a:cubicBezTo>
                  <a:cubicBezTo>
                    <a:pt x="4031" y="18087"/>
                    <a:pt x="3421" y="14499"/>
                    <a:pt x="2736" y="11075"/>
                  </a:cubicBezTo>
                  <a:cubicBezTo>
                    <a:pt x="1997" y="7385"/>
                    <a:pt x="1079" y="3704"/>
                    <a:pt x="120" y="65"/>
                  </a:cubicBezTo>
                  <a:cubicBezTo>
                    <a:pt x="108" y="21"/>
                    <a:pt x="81" y="1"/>
                    <a:pt x="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810" name="Google Shape;1502;p56">
              <a:extLst>
                <a:ext uri="{FF2B5EF4-FFF2-40B4-BE49-F238E27FC236}">
                  <a16:creationId xmlns:a16="http://schemas.microsoft.com/office/drawing/2014/main" id="{0222E22C-8257-48E8-A091-09F0C8389684}"/>
                </a:ext>
              </a:extLst>
            </p:cNvPr>
            <p:cNvSpPr>
              <a:spLocks/>
            </p:cNvSpPr>
            <p:nvPr/>
          </p:nvSpPr>
          <p:spPr bwMode="auto">
            <a:xfrm rot="-80962">
              <a:off x="4500863" y="965472"/>
              <a:ext cx="1206613" cy="272386"/>
            </a:xfrm>
            <a:custGeom>
              <a:avLst/>
              <a:gdLst>
                <a:gd name="T0" fmla="*/ 2147483646 w 14387"/>
                <a:gd name="T1" fmla="*/ 0 h 3340"/>
                <a:gd name="T2" fmla="*/ 2147483646 w 14387"/>
                <a:gd name="T3" fmla="*/ 2147483646 h 3340"/>
                <a:gd name="T4" fmla="*/ 2147483646 w 14387"/>
                <a:gd name="T5" fmla="*/ 2147483646 h 3340"/>
                <a:gd name="T6" fmla="*/ 2147483646 w 14387"/>
                <a:gd name="T7" fmla="*/ 2147483646 h 3340"/>
                <a:gd name="T8" fmla="*/ 2147483646 w 14387"/>
                <a:gd name="T9" fmla="*/ 2147483646 h 3340"/>
                <a:gd name="T10" fmla="*/ 2147483646 w 14387"/>
                <a:gd name="T11" fmla="*/ 2147483646 h 3340"/>
                <a:gd name="T12" fmla="*/ 2147483646 w 14387"/>
                <a:gd name="T13" fmla="*/ 2147483646 h 3340"/>
                <a:gd name="T14" fmla="*/ 2147483646 w 14387"/>
                <a:gd name="T15" fmla="*/ 2147483646 h 3340"/>
                <a:gd name="T16" fmla="*/ 2147483646 w 14387"/>
                <a:gd name="T17" fmla="*/ 2147483646 h 3340"/>
                <a:gd name="T18" fmla="*/ 2147483646 w 14387"/>
                <a:gd name="T19" fmla="*/ 0 h 33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387" h="3340" extrusionOk="0">
                  <a:moveTo>
                    <a:pt x="12041" y="0"/>
                  </a:moveTo>
                  <a:cubicBezTo>
                    <a:pt x="10504" y="0"/>
                    <a:pt x="8891" y="306"/>
                    <a:pt x="7518" y="584"/>
                  </a:cubicBezTo>
                  <a:cubicBezTo>
                    <a:pt x="5090" y="1076"/>
                    <a:pt x="2183" y="1694"/>
                    <a:pt x="95" y="3093"/>
                  </a:cubicBezTo>
                  <a:cubicBezTo>
                    <a:pt x="1" y="3156"/>
                    <a:pt x="107" y="3340"/>
                    <a:pt x="208" y="3340"/>
                  </a:cubicBezTo>
                  <a:cubicBezTo>
                    <a:pt x="219" y="3340"/>
                    <a:pt x="230" y="3338"/>
                    <a:pt x="241" y="3333"/>
                  </a:cubicBezTo>
                  <a:cubicBezTo>
                    <a:pt x="4131" y="1578"/>
                    <a:pt x="8429" y="396"/>
                    <a:pt x="12730" y="396"/>
                  </a:cubicBezTo>
                  <a:cubicBezTo>
                    <a:pt x="13254" y="396"/>
                    <a:pt x="13778" y="414"/>
                    <a:pt x="14301" y="450"/>
                  </a:cubicBezTo>
                  <a:cubicBezTo>
                    <a:pt x="14303" y="450"/>
                    <a:pt x="14304" y="450"/>
                    <a:pt x="14306" y="450"/>
                  </a:cubicBezTo>
                  <a:cubicBezTo>
                    <a:pt x="14387" y="450"/>
                    <a:pt x="14364" y="305"/>
                    <a:pt x="14298" y="286"/>
                  </a:cubicBezTo>
                  <a:cubicBezTo>
                    <a:pt x="13594" y="80"/>
                    <a:pt x="12827" y="0"/>
                    <a:pt x="1204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69" tIns="68569" rIns="68569" bIns="68569" anchor="ctr"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50">
                <a:solidFill>
                  <a:srgbClr val="002969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3795" name="TextBox 40">
            <a:extLst>
              <a:ext uri="{FF2B5EF4-FFF2-40B4-BE49-F238E27FC236}">
                <a16:creationId xmlns:a16="http://schemas.microsoft.com/office/drawing/2014/main" id="{4D2B0086-7685-4B3F-BDB5-4A5233566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16" y="1671637"/>
            <a:ext cx="8199984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D3363"/>
                </a:solidFill>
                <a:latin typeface="Times New Roman" panose="02020603050405020304" pitchFamily="18" charset="0"/>
              </a:rPr>
              <a:t>TOÁN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CHIA MỘT SỐ THẬP PHÂN CHO MỘT SỐ THẬP PHÂN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D3363"/>
                </a:solidFill>
                <a:latin typeface="Times New Roman" panose="02020603050405020304" pitchFamily="18" charset="0"/>
              </a:rPr>
              <a:t>(trang 71)</a:t>
            </a:r>
          </a:p>
        </p:txBody>
      </p:sp>
      <p:sp>
        <p:nvSpPr>
          <p:cNvPr id="33796" name="TextBox 3">
            <a:extLst>
              <a:ext uri="{FF2B5EF4-FFF2-40B4-BE49-F238E27FC236}">
                <a16:creationId xmlns:a16="http://schemas.microsoft.com/office/drawing/2014/main" id="{B3F65448-267B-427E-A875-61C823A8A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856" y="1262062"/>
            <a:ext cx="419377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sáu, ngày 10 tháng 12 năm 2021</a:t>
            </a:r>
          </a:p>
        </p:txBody>
      </p:sp>
      <p:sp>
        <p:nvSpPr>
          <p:cNvPr id="33797" name="TextBox 1">
            <a:extLst>
              <a:ext uri="{FF2B5EF4-FFF2-40B4-BE49-F238E27FC236}">
                <a16:creationId xmlns:a16="http://schemas.microsoft.com/office/drawing/2014/main" id="{3C532699-8E99-4F5E-A65D-A42CE32E8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15" y="2819400"/>
            <a:ext cx="7548285" cy="18466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>
                <a:solidFill>
                  <a:srgbClr val="002969"/>
                </a:solidFill>
              </a:rPr>
              <a:t>Mục tiêu:</a:t>
            </a:r>
          </a:p>
          <a:p>
            <a:pPr marL="257175" indent="-257175" algn="just" defTabSz="68580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>
                <a:solidFill>
                  <a:srgbClr val="002969"/>
                </a:solidFill>
              </a:rPr>
              <a:t>Hiểu và vận dụng được quy tắc  chia 1 STP cho 1 STP.</a:t>
            </a:r>
          </a:p>
          <a:p>
            <a:pPr marL="257175" indent="-257175" algn="just" defTabSz="68580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>
                <a:solidFill>
                  <a:srgbClr val="002969"/>
                </a:solidFill>
              </a:rPr>
              <a:t>Vận dụng chia 1 STP cho 1 STP để giải các bài toán có liên quan.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29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1260</Words>
  <Application>Microsoft Office PowerPoint</Application>
  <PresentationFormat>On-screen Show (4:3)</PresentationFormat>
  <Paragraphs>249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.VnHelvetInsH</vt:lpstr>
      <vt:lpstr>.VnTime</vt:lpstr>
      <vt:lpstr>.VnTimeH</vt:lpstr>
      <vt:lpstr>Aaril</vt:lpstr>
      <vt:lpstr>Amatic SC</vt:lpstr>
      <vt:lpstr>Arial</vt:lpstr>
      <vt:lpstr>Calibri</vt:lpstr>
      <vt:lpstr>Century Gothic</vt:lpstr>
      <vt:lpstr>Comic Sans MS</vt:lpstr>
      <vt:lpstr>Courier New</vt:lpstr>
      <vt:lpstr>Didact Gothic</vt:lpstr>
      <vt:lpstr>Impact</vt:lpstr>
      <vt:lpstr>Tahoma</vt:lpstr>
      <vt:lpstr>Times New Roman</vt:lpstr>
      <vt:lpstr>Wingdings</vt:lpstr>
      <vt:lpstr>Office Theme</vt:lpstr>
      <vt:lpstr>Giant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oOOo</cp:lastModifiedBy>
  <cp:revision>20</cp:revision>
  <dcterms:created xsi:type="dcterms:W3CDTF">2021-11-28T02:24:49Z</dcterms:created>
  <dcterms:modified xsi:type="dcterms:W3CDTF">2021-12-02T14:15:18Z</dcterms:modified>
</cp:coreProperties>
</file>