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02" r:id="rId2"/>
    <p:sldId id="312" r:id="rId3"/>
    <p:sldId id="316" r:id="rId4"/>
    <p:sldId id="317" r:id="rId5"/>
    <p:sldId id="303" r:id="rId6"/>
    <p:sldId id="304" r:id="rId7"/>
    <p:sldId id="305" r:id="rId8"/>
    <p:sldId id="306" r:id="rId9"/>
    <p:sldId id="318" r:id="rId10"/>
    <p:sldId id="319" r:id="rId11"/>
    <p:sldId id="308" r:id="rId12"/>
    <p:sldId id="315" r:id="rId13"/>
    <p:sldId id="310"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6600"/>
    <a:srgbClr val="CC00FF"/>
    <a:srgbClr val="0000FF"/>
    <a:srgbClr val="FFCC66"/>
    <a:srgbClr val="339933"/>
    <a:srgbClr val="FF99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21" autoAdjust="0"/>
    <p:restoredTop sz="97094" autoAdjust="0"/>
  </p:normalViewPr>
  <p:slideViewPr>
    <p:cSldViewPr>
      <p:cViewPr varScale="1">
        <p:scale>
          <a:sx n="69" d="100"/>
          <a:sy n="69" d="100"/>
        </p:scale>
        <p:origin x="153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9391EE8-AF40-4B24-8745-52504ED0214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3FDF41-C252-49ED-BFFD-F3873873019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4D2162-1D83-400B-8360-6A5F9212183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E99536-7E68-4285-B086-3E3B327BAA7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A0E25A-F7C9-4C38-B538-C888C83D02D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3EAFCE-5CF1-4E01-B68D-9936FD60F6D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631B02-0EDD-44D4-BD10-E13494DD80F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27A2A29-9CB0-4F6F-AEF3-125C534A1F6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B9EAE6B-905A-4DA3-BC29-DEE01A9D83A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2857E84-5164-43EC-820B-1ACB61B8D17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D0F002-638F-4535-87F5-799266E7A9E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0B7059-5DD8-43CA-9796-B95B6CABE29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32607398-E706-460E-8CD2-F034E23D292A}" type="slidenum">
              <a:rPr lang="en-US"/>
              <a:pPr>
                <a:defRPr/>
              </a:pPr>
              <a:t>‹#›</a:t>
            </a:fld>
            <a:endParaRPr lang="en-US"/>
          </a:p>
        </p:txBody>
      </p:sp>
      <p:sp>
        <p:nvSpPr>
          <p:cNvPr id="1031" name="Rectangle 8"/>
          <p:cNvSpPr>
            <a:spLocks noChangeArrowheads="1"/>
          </p:cNvSpPr>
          <p:nvPr userDrawn="1"/>
        </p:nvSpPr>
        <p:spPr bwMode="auto">
          <a:xfrm>
            <a:off x="0" y="0"/>
            <a:ext cx="9153525" cy="6865938"/>
          </a:xfrm>
          <a:prstGeom prst="rect">
            <a:avLst/>
          </a:prstGeom>
          <a:solidFill>
            <a:srgbClr val="60A712"/>
          </a:solidFill>
          <a:ln w="0">
            <a:noFill/>
            <a:miter lim="800000"/>
            <a:headEnd/>
            <a:tailEnd/>
          </a:ln>
        </p:spPr>
        <p:txBody>
          <a:bodyPr/>
          <a:lstStyle/>
          <a:p>
            <a:pPr>
              <a:defRPr/>
            </a:pPr>
            <a:endParaRPr lang="en-US"/>
          </a:p>
        </p:txBody>
      </p:sp>
      <p:sp>
        <p:nvSpPr>
          <p:cNvPr id="1032" name="Freeform 9"/>
          <p:cNvSpPr>
            <a:spLocks/>
          </p:cNvSpPr>
          <p:nvPr userDrawn="1"/>
        </p:nvSpPr>
        <p:spPr bwMode="auto">
          <a:xfrm>
            <a:off x="171450" y="476250"/>
            <a:ext cx="8793163" cy="6042025"/>
          </a:xfrm>
          <a:custGeom>
            <a:avLst/>
            <a:gdLst>
              <a:gd name="T0" fmla="*/ 1078 w 1078"/>
              <a:gd name="T1" fmla="*/ 34 h 698"/>
              <a:gd name="T2" fmla="*/ 1078 w 1078"/>
              <a:gd name="T3" fmla="*/ 34 h 698"/>
              <a:gd name="T4" fmla="*/ 1078 w 1078"/>
              <a:gd name="T5" fmla="*/ 26 h 698"/>
              <a:gd name="T6" fmla="*/ 1057 w 1078"/>
              <a:gd name="T7" fmla="*/ 0 h 698"/>
              <a:gd name="T8" fmla="*/ 793 w 1078"/>
              <a:gd name="T9" fmla="*/ 0 h 698"/>
              <a:gd name="T10" fmla="*/ 772 w 1078"/>
              <a:gd name="T11" fmla="*/ 26 h 698"/>
              <a:gd name="T12" fmla="*/ 772 w 1078"/>
              <a:gd name="T13" fmla="*/ 34 h 698"/>
              <a:gd name="T14" fmla="*/ 772 w 1078"/>
              <a:gd name="T15" fmla="*/ 41 h 698"/>
              <a:gd name="T16" fmla="*/ 20 w 1078"/>
              <a:gd name="T17" fmla="*/ 41 h 698"/>
              <a:gd name="T18" fmla="*/ 0 w 1078"/>
              <a:gd name="T19" fmla="*/ 61 h 698"/>
              <a:gd name="T20" fmla="*/ 0 w 1078"/>
              <a:gd name="T21" fmla="*/ 678 h 698"/>
              <a:gd name="T22" fmla="*/ 20 w 1078"/>
              <a:gd name="T23" fmla="*/ 698 h 698"/>
              <a:gd name="T24" fmla="*/ 1057 w 1078"/>
              <a:gd name="T25" fmla="*/ 698 h 698"/>
              <a:gd name="T26" fmla="*/ 1078 w 1078"/>
              <a:gd name="T27" fmla="*/ 678 h 698"/>
              <a:gd name="T28" fmla="*/ 1078 w 1078"/>
              <a:gd name="T29" fmla="*/ 77 h 698"/>
              <a:gd name="T30" fmla="*/ 1078 w 1078"/>
              <a:gd name="T31" fmla="*/ 77 h 698"/>
              <a:gd name="T32" fmla="*/ 1078 w 1078"/>
              <a:gd name="T33" fmla="*/ 34 h 69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78" h="698">
                <a:moveTo>
                  <a:pt x="1078" y="34"/>
                </a:moveTo>
                <a:lnTo>
                  <a:pt x="1078" y="34"/>
                </a:lnTo>
                <a:lnTo>
                  <a:pt x="1078" y="26"/>
                </a:lnTo>
                <a:cubicBezTo>
                  <a:pt x="1078" y="12"/>
                  <a:pt x="1069" y="0"/>
                  <a:pt x="1057" y="0"/>
                </a:cubicBezTo>
                <a:lnTo>
                  <a:pt x="793" y="0"/>
                </a:lnTo>
                <a:cubicBezTo>
                  <a:pt x="781" y="0"/>
                  <a:pt x="772" y="12"/>
                  <a:pt x="772" y="26"/>
                </a:cubicBezTo>
                <a:lnTo>
                  <a:pt x="772" y="34"/>
                </a:lnTo>
                <a:cubicBezTo>
                  <a:pt x="772" y="36"/>
                  <a:pt x="772" y="39"/>
                  <a:pt x="772" y="41"/>
                </a:cubicBezTo>
                <a:lnTo>
                  <a:pt x="20" y="41"/>
                </a:lnTo>
                <a:cubicBezTo>
                  <a:pt x="9" y="41"/>
                  <a:pt x="0" y="50"/>
                  <a:pt x="0" y="61"/>
                </a:cubicBezTo>
                <a:lnTo>
                  <a:pt x="0" y="678"/>
                </a:lnTo>
                <a:cubicBezTo>
                  <a:pt x="0" y="689"/>
                  <a:pt x="9" y="698"/>
                  <a:pt x="20" y="698"/>
                </a:cubicBezTo>
                <a:lnTo>
                  <a:pt x="1057" y="698"/>
                </a:lnTo>
                <a:cubicBezTo>
                  <a:pt x="1069" y="698"/>
                  <a:pt x="1078" y="689"/>
                  <a:pt x="1078" y="678"/>
                </a:cubicBezTo>
                <a:lnTo>
                  <a:pt x="1078" y="77"/>
                </a:lnTo>
                <a:lnTo>
                  <a:pt x="1078" y="34"/>
                </a:lnTo>
                <a:close/>
              </a:path>
            </a:pathLst>
          </a:custGeom>
          <a:solidFill>
            <a:srgbClr val="FFFFFF"/>
          </a:solidFill>
          <a:ln w="0">
            <a:noFill/>
            <a:prstDash val="solid"/>
            <a:round/>
            <a:headEnd/>
            <a:tailEnd/>
          </a:ln>
        </p:spPr>
        <p:txBody>
          <a:bodyPr/>
          <a:lstStyle/>
          <a:p>
            <a:pPr>
              <a:defRPr/>
            </a:pPr>
            <a:endParaRPr lang="en-US"/>
          </a:p>
        </p:txBody>
      </p:sp>
      <p:pic>
        <p:nvPicPr>
          <p:cNvPr id="2057" name="Picture 15" descr="slide12"/>
          <p:cNvPicPr>
            <a:picLocks noChangeAspect="1" noChangeArrowheads="1"/>
          </p:cNvPicPr>
          <p:nvPr userDrawn="1"/>
        </p:nvPicPr>
        <p:blipFill>
          <a:blip r:embed="rId13"/>
          <a:srcRect/>
          <a:stretch>
            <a:fillRect/>
          </a:stretch>
        </p:blipFill>
        <p:spPr bwMode="auto">
          <a:xfrm>
            <a:off x="304800" y="5676900"/>
            <a:ext cx="774700" cy="723900"/>
          </a:xfrm>
          <a:prstGeom prst="rect">
            <a:avLst/>
          </a:prstGeom>
          <a:noFill/>
          <a:ln w="9525">
            <a:noFill/>
            <a:miter lim="800000"/>
            <a:headEnd/>
            <a:tailEnd/>
          </a:ln>
        </p:spPr>
      </p:pic>
      <p:pic>
        <p:nvPicPr>
          <p:cNvPr id="2058" name="Picture 17" descr="numsensk2"/>
          <p:cNvPicPr>
            <a:picLocks noChangeAspect="1" noChangeArrowheads="1"/>
          </p:cNvPicPr>
          <p:nvPr userDrawn="1"/>
        </p:nvPicPr>
        <p:blipFill>
          <a:blip r:embed="rId14"/>
          <a:srcRect/>
          <a:stretch>
            <a:fillRect/>
          </a:stretch>
        </p:blipFill>
        <p:spPr bwMode="auto">
          <a:xfrm>
            <a:off x="7391400" y="533400"/>
            <a:ext cx="714375" cy="619125"/>
          </a:xfrm>
          <a:prstGeom prst="rect">
            <a:avLst/>
          </a:prstGeom>
          <a:noFill/>
          <a:ln w="9525">
            <a:noFill/>
            <a:miter lim="800000"/>
            <a:headEnd/>
            <a:tailEnd/>
          </a:ln>
        </p:spPr>
      </p:pic>
      <p:pic>
        <p:nvPicPr>
          <p:cNvPr id="2059" name="Picture 18" descr="fraction"/>
          <p:cNvPicPr>
            <a:picLocks noChangeAspect="1" noChangeArrowheads="1"/>
          </p:cNvPicPr>
          <p:nvPr userDrawn="1"/>
        </p:nvPicPr>
        <p:blipFill>
          <a:blip r:embed="rId15"/>
          <a:srcRect/>
          <a:stretch>
            <a:fillRect/>
          </a:stretch>
        </p:blipFill>
        <p:spPr bwMode="auto">
          <a:xfrm>
            <a:off x="8229600" y="533400"/>
            <a:ext cx="609600" cy="609600"/>
          </a:xfrm>
          <a:prstGeom prst="rect">
            <a:avLst/>
          </a:prstGeom>
          <a:noFill/>
          <a:ln w="9525">
            <a:noFill/>
            <a:miter lim="800000"/>
            <a:headEnd/>
            <a:tailEnd/>
          </a:ln>
        </p:spPr>
      </p:pic>
      <p:pic>
        <p:nvPicPr>
          <p:cNvPr id="2060" name="Picture 19" descr="cong"/>
          <p:cNvPicPr>
            <a:picLocks noChangeAspect="1" noChangeArrowheads="1"/>
          </p:cNvPicPr>
          <p:nvPr userDrawn="1"/>
        </p:nvPicPr>
        <p:blipFill>
          <a:blip r:embed="rId16"/>
          <a:srcRect/>
          <a:stretch>
            <a:fillRect/>
          </a:stretch>
        </p:blipFill>
        <p:spPr bwMode="auto">
          <a:xfrm>
            <a:off x="6629400" y="533400"/>
            <a:ext cx="619125" cy="5984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audio" Target="../media/audio1.wav"/><Relationship Id="rId7" Type="http://schemas.openxmlformats.org/officeDocument/2006/relationships/image" Target="../media/image9.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image" Target="../media/image7.wmf"/><Relationship Id="rId10" Type="http://schemas.openxmlformats.org/officeDocument/2006/relationships/image" Target="../media/image5.wmf"/><Relationship Id="rId4" Type="http://schemas.openxmlformats.org/officeDocument/2006/relationships/image" Target="../media/image6.gif"/><Relationship Id="rId9"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audio" Target="../media/audio1.wav"/><Relationship Id="rId7" Type="http://schemas.openxmlformats.org/officeDocument/2006/relationships/image" Target="../media/image14.gif"/><Relationship Id="rId12" Type="http://schemas.openxmlformats.org/officeDocument/2006/relationships/image" Target="../media/image19.png"/><Relationship Id="rId2" Type="http://schemas.openxmlformats.org/officeDocument/2006/relationships/slideLayout" Target="../slideLayouts/slideLayout7.xml"/><Relationship Id="rId1" Type="http://schemas.openxmlformats.org/officeDocument/2006/relationships/audio" Target="file:///E:\DUYEN%20KHOA%20HOC\emlabonghongnho.wav" TargetMode="External"/><Relationship Id="rId6" Type="http://schemas.openxmlformats.org/officeDocument/2006/relationships/image" Target="../media/image13.png"/><Relationship Id="rId11" Type="http://schemas.openxmlformats.org/officeDocument/2006/relationships/image" Target="../media/image18.gif"/><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jpeg"/><Relationship Id="rId9"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7" name="Group 5"/>
          <p:cNvGrpSpPr>
            <a:grpSpLocks/>
          </p:cNvGrpSpPr>
          <p:nvPr/>
        </p:nvGrpSpPr>
        <p:grpSpPr bwMode="auto">
          <a:xfrm>
            <a:off x="0" y="5867400"/>
            <a:ext cx="9144000" cy="990600"/>
            <a:chOff x="0" y="3504"/>
            <a:chExt cx="5760" cy="816"/>
          </a:xfrm>
        </p:grpSpPr>
        <p:sp>
          <p:nvSpPr>
            <p:cNvPr id="1104" name="Rectangle 7"/>
            <p:cNvSpPr>
              <a:spLocks noChangeArrowheads="1"/>
            </p:cNvSpPr>
            <p:nvPr/>
          </p:nvSpPr>
          <p:spPr bwMode="auto">
            <a:xfrm>
              <a:off x="0" y="3504"/>
              <a:ext cx="5760" cy="816"/>
            </a:xfrm>
            <a:prstGeom prst="rect">
              <a:avLst/>
            </a:prstGeom>
            <a:gradFill rotWithShape="1">
              <a:gsLst>
                <a:gs pos="0">
                  <a:srgbClr val="FFFFFF">
                    <a:alpha val="0"/>
                  </a:srgbClr>
                </a:gs>
                <a:gs pos="100000">
                  <a:srgbClr val="009900"/>
                </a:gs>
              </a:gsLst>
              <a:lin ang="5400000" scaled="1"/>
            </a:gradFill>
            <a:ln w="9525">
              <a:noFill/>
              <a:miter lim="800000"/>
              <a:headEnd/>
              <a:tailEnd/>
            </a:ln>
          </p:spPr>
          <p:txBody>
            <a:bodyPr wrap="none" anchor="ctr"/>
            <a:lstStyle/>
            <a:p>
              <a:pPr algn="ctr"/>
              <a:endParaRPr lang="uk-UA" sz="1800">
                <a:latin typeface="Arial" charset="0"/>
                <a:cs typeface="Arial" charset="0"/>
              </a:endParaRPr>
            </a:p>
          </p:txBody>
        </p:sp>
        <p:pic>
          <p:nvPicPr>
            <p:cNvPr id="1105" name="Picture 7" descr="Picture9"/>
            <p:cNvPicPr>
              <a:picLocks noChangeAspect="1" noChangeArrowheads="1" noCrop="1"/>
            </p:cNvPicPr>
            <p:nvPr/>
          </p:nvPicPr>
          <p:blipFill>
            <a:blip r:embed="rId4"/>
            <a:srcRect/>
            <a:stretch>
              <a:fillRect/>
            </a:stretch>
          </p:blipFill>
          <p:spPr bwMode="auto">
            <a:xfrm>
              <a:off x="0" y="3792"/>
              <a:ext cx="528" cy="528"/>
            </a:xfrm>
            <a:prstGeom prst="rect">
              <a:avLst/>
            </a:prstGeom>
            <a:noFill/>
            <a:ln w="9525">
              <a:noFill/>
              <a:miter lim="800000"/>
              <a:headEnd/>
              <a:tailEnd/>
            </a:ln>
          </p:spPr>
        </p:pic>
        <p:pic>
          <p:nvPicPr>
            <p:cNvPr id="1106" name="Picture 8" descr="Picture9"/>
            <p:cNvPicPr>
              <a:picLocks noChangeAspect="1" noChangeArrowheads="1" noCrop="1"/>
            </p:cNvPicPr>
            <p:nvPr/>
          </p:nvPicPr>
          <p:blipFill>
            <a:blip r:embed="rId4"/>
            <a:srcRect/>
            <a:stretch>
              <a:fillRect/>
            </a:stretch>
          </p:blipFill>
          <p:spPr bwMode="auto">
            <a:xfrm>
              <a:off x="5232" y="3792"/>
              <a:ext cx="528" cy="528"/>
            </a:xfrm>
            <a:prstGeom prst="rect">
              <a:avLst/>
            </a:prstGeom>
            <a:noFill/>
            <a:ln w="9525">
              <a:noFill/>
              <a:miter lim="800000"/>
              <a:headEnd/>
              <a:tailEnd/>
            </a:ln>
          </p:spPr>
        </p:pic>
      </p:grpSp>
      <p:pic>
        <p:nvPicPr>
          <p:cNvPr id="1028" name="Picture 9" descr="BKCHEM"/>
          <p:cNvPicPr>
            <a:picLocks noChangeAspect="1" noChangeArrowheads="1"/>
          </p:cNvPicPr>
          <p:nvPr/>
        </p:nvPicPr>
        <p:blipFill>
          <a:blip r:embed="rId5">
            <a:lum bright="60000"/>
          </a:blip>
          <a:srcRect/>
          <a:stretch>
            <a:fillRect/>
          </a:stretch>
        </p:blipFill>
        <p:spPr bwMode="auto">
          <a:xfrm>
            <a:off x="1184148" y="5469813"/>
            <a:ext cx="3249168" cy="914400"/>
          </a:xfrm>
          <a:prstGeom prst="rect">
            <a:avLst/>
          </a:prstGeom>
          <a:noFill/>
          <a:ln w="9525">
            <a:noFill/>
            <a:miter lim="800000"/>
            <a:headEnd/>
            <a:tailEnd/>
          </a:ln>
        </p:spPr>
      </p:pic>
      <p:pic>
        <p:nvPicPr>
          <p:cNvPr id="1029" name="Picture 10" descr="J0124039"/>
          <p:cNvPicPr>
            <a:picLocks noChangeAspect="1" noChangeArrowheads="1"/>
          </p:cNvPicPr>
          <p:nvPr/>
        </p:nvPicPr>
        <p:blipFill>
          <a:blip r:embed="rId6"/>
          <a:srcRect/>
          <a:stretch>
            <a:fillRect/>
          </a:stretch>
        </p:blipFill>
        <p:spPr bwMode="auto">
          <a:xfrm rot="-5400000">
            <a:off x="7751762" y="-55562"/>
            <a:ext cx="1336675" cy="1447800"/>
          </a:xfrm>
          <a:prstGeom prst="rect">
            <a:avLst/>
          </a:prstGeom>
          <a:noFill/>
          <a:ln w="9525">
            <a:noFill/>
            <a:miter lim="800000"/>
            <a:headEnd/>
            <a:tailEnd/>
          </a:ln>
        </p:spPr>
      </p:pic>
      <p:pic>
        <p:nvPicPr>
          <p:cNvPr id="1030" name="Picture 11" descr="star4"/>
          <p:cNvPicPr>
            <a:picLocks noChangeAspect="1" noChangeArrowheads="1" noCrop="1"/>
          </p:cNvPicPr>
          <p:nvPr/>
        </p:nvPicPr>
        <p:blipFill>
          <a:blip r:embed="rId7"/>
          <a:srcRect/>
          <a:stretch>
            <a:fillRect/>
          </a:stretch>
        </p:blipFill>
        <p:spPr bwMode="auto">
          <a:xfrm>
            <a:off x="0" y="1066800"/>
            <a:ext cx="838200" cy="685800"/>
          </a:xfrm>
          <a:prstGeom prst="rect">
            <a:avLst/>
          </a:prstGeom>
          <a:noFill/>
          <a:ln w="9525">
            <a:noFill/>
            <a:miter lim="800000"/>
            <a:headEnd/>
            <a:tailEnd/>
          </a:ln>
        </p:spPr>
      </p:pic>
      <p:pic>
        <p:nvPicPr>
          <p:cNvPr id="1031" name="Picture 12" descr="star4"/>
          <p:cNvPicPr>
            <a:picLocks noChangeAspect="1" noChangeArrowheads="1" noCrop="1"/>
          </p:cNvPicPr>
          <p:nvPr/>
        </p:nvPicPr>
        <p:blipFill>
          <a:blip r:embed="rId7"/>
          <a:srcRect/>
          <a:stretch>
            <a:fillRect/>
          </a:stretch>
        </p:blipFill>
        <p:spPr bwMode="auto">
          <a:xfrm>
            <a:off x="6019800" y="3200400"/>
            <a:ext cx="914400" cy="838200"/>
          </a:xfrm>
          <a:prstGeom prst="rect">
            <a:avLst/>
          </a:prstGeom>
          <a:noFill/>
          <a:ln w="9525">
            <a:noFill/>
            <a:miter lim="800000"/>
            <a:headEnd/>
            <a:tailEnd/>
          </a:ln>
        </p:spPr>
      </p:pic>
      <p:pic>
        <p:nvPicPr>
          <p:cNvPr id="100365" name="Picture 13" descr="Picture7"/>
          <p:cNvPicPr>
            <a:picLocks noChangeAspect="1" noChangeArrowheads="1" noCrop="1"/>
          </p:cNvPicPr>
          <p:nvPr/>
        </p:nvPicPr>
        <p:blipFill>
          <a:blip r:embed="rId8"/>
          <a:srcRect/>
          <a:stretch>
            <a:fillRect/>
          </a:stretch>
        </p:blipFill>
        <p:spPr bwMode="auto">
          <a:xfrm>
            <a:off x="1438922" y="3717925"/>
            <a:ext cx="2828278" cy="2718774"/>
          </a:xfrm>
          <a:prstGeom prst="rect">
            <a:avLst/>
          </a:prstGeom>
          <a:noFill/>
          <a:ln w="9525">
            <a:noFill/>
            <a:miter lim="800000"/>
            <a:headEnd/>
            <a:tailEnd/>
          </a:ln>
        </p:spPr>
      </p:pic>
      <p:graphicFrame>
        <p:nvGraphicFramePr>
          <p:cNvPr id="1026" name="Object 15"/>
          <p:cNvGraphicFramePr>
            <a:graphicFrameLocks noChangeAspect="1"/>
          </p:cNvGraphicFramePr>
          <p:nvPr/>
        </p:nvGraphicFramePr>
        <p:xfrm>
          <a:off x="0" y="1828800"/>
          <a:ext cx="1447800" cy="4419600"/>
        </p:xfrm>
        <a:graphic>
          <a:graphicData uri="http://schemas.openxmlformats.org/presentationml/2006/ole">
            <mc:AlternateContent xmlns:mc="http://schemas.openxmlformats.org/markup-compatibility/2006">
              <mc:Choice xmlns:v="urn:schemas-microsoft-com:vml" Requires="v">
                <p:oleObj spid="_x0000_s1048" name="Clip" r:id="rId9" imgW="1060704" imgH="1335024" progId="MS_ClipArt_Gallery.2">
                  <p:embed/>
                </p:oleObj>
              </mc:Choice>
              <mc:Fallback>
                <p:oleObj name="Clip" r:id="rId9" imgW="1060704" imgH="1335024" progId="MS_ClipArt_Gallery.2">
                  <p:embed/>
                  <p:pic>
                    <p:nvPicPr>
                      <p:cNvPr id="0"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1828800"/>
                        <a:ext cx="1447800" cy="441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34" name="Group 16"/>
          <p:cNvGrpSpPr>
            <a:grpSpLocks noChangeAspect="1"/>
          </p:cNvGrpSpPr>
          <p:nvPr/>
        </p:nvGrpSpPr>
        <p:grpSpPr bwMode="auto">
          <a:xfrm flipH="1">
            <a:off x="7848600" y="1905000"/>
            <a:ext cx="1295400" cy="4343400"/>
            <a:chOff x="4080" y="1392"/>
            <a:chExt cx="1296" cy="2784"/>
          </a:xfrm>
        </p:grpSpPr>
        <p:sp>
          <p:nvSpPr>
            <p:cNvPr id="1035" name="AutoShape 17"/>
            <p:cNvSpPr>
              <a:spLocks noChangeAspect="1" noChangeArrowheads="1" noTextEdit="1"/>
            </p:cNvSpPr>
            <p:nvPr/>
          </p:nvSpPr>
          <p:spPr bwMode="auto">
            <a:xfrm>
              <a:off x="4080" y="1392"/>
              <a:ext cx="1296" cy="2784"/>
            </a:xfrm>
            <a:prstGeom prst="rect">
              <a:avLst/>
            </a:prstGeom>
            <a:noFill/>
            <a:ln w="9525">
              <a:noFill/>
              <a:miter lim="800000"/>
              <a:headEnd/>
              <a:tailEnd/>
            </a:ln>
          </p:spPr>
          <p:txBody>
            <a:bodyPr/>
            <a:lstStyle/>
            <a:p>
              <a:endParaRPr lang="en-US"/>
            </a:p>
          </p:txBody>
        </p:sp>
        <p:sp>
          <p:nvSpPr>
            <p:cNvPr id="1036" name="Freeform 18"/>
            <p:cNvSpPr>
              <a:spLocks/>
            </p:cNvSpPr>
            <p:nvPr/>
          </p:nvSpPr>
          <p:spPr bwMode="auto">
            <a:xfrm>
              <a:off x="4235" y="3558"/>
              <a:ext cx="382" cy="586"/>
            </a:xfrm>
            <a:custGeom>
              <a:avLst/>
              <a:gdLst>
                <a:gd name="T0" fmla="*/ 134 w 382"/>
                <a:gd name="T1" fmla="*/ 507 h 586"/>
                <a:gd name="T2" fmla="*/ 80 w 382"/>
                <a:gd name="T3" fmla="*/ 435 h 586"/>
                <a:gd name="T4" fmla="*/ 47 w 382"/>
                <a:gd name="T5" fmla="*/ 275 h 586"/>
                <a:gd name="T6" fmla="*/ 33 w 382"/>
                <a:gd name="T7" fmla="*/ 254 h 586"/>
                <a:gd name="T8" fmla="*/ 11 w 382"/>
                <a:gd name="T9" fmla="*/ 136 h 586"/>
                <a:gd name="T10" fmla="*/ 0 w 382"/>
                <a:gd name="T11" fmla="*/ 71 h 586"/>
                <a:gd name="T12" fmla="*/ 4 w 382"/>
                <a:gd name="T13" fmla="*/ 48 h 586"/>
                <a:gd name="T14" fmla="*/ 7 w 382"/>
                <a:gd name="T15" fmla="*/ 15 h 586"/>
                <a:gd name="T16" fmla="*/ 24 w 382"/>
                <a:gd name="T17" fmla="*/ 0 h 586"/>
                <a:gd name="T18" fmla="*/ 57 w 382"/>
                <a:gd name="T19" fmla="*/ 35 h 586"/>
                <a:gd name="T20" fmla="*/ 96 w 382"/>
                <a:gd name="T21" fmla="*/ 44 h 586"/>
                <a:gd name="T22" fmla="*/ 152 w 382"/>
                <a:gd name="T23" fmla="*/ 54 h 586"/>
                <a:gd name="T24" fmla="*/ 204 w 382"/>
                <a:gd name="T25" fmla="*/ 33 h 586"/>
                <a:gd name="T26" fmla="*/ 216 w 382"/>
                <a:gd name="T27" fmla="*/ 52 h 586"/>
                <a:gd name="T28" fmla="*/ 244 w 382"/>
                <a:gd name="T29" fmla="*/ 155 h 586"/>
                <a:gd name="T30" fmla="*/ 283 w 382"/>
                <a:gd name="T31" fmla="*/ 204 h 586"/>
                <a:gd name="T32" fmla="*/ 302 w 382"/>
                <a:gd name="T33" fmla="*/ 206 h 586"/>
                <a:gd name="T34" fmla="*/ 351 w 382"/>
                <a:gd name="T35" fmla="*/ 319 h 586"/>
                <a:gd name="T36" fmla="*/ 382 w 382"/>
                <a:gd name="T37" fmla="*/ 460 h 586"/>
                <a:gd name="T38" fmla="*/ 360 w 382"/>
                <a:gd name="T39" fmla="*/ 471 h 586"/>
                <a:gd name="T40" fmla="*/ 369 w 382"/>
                <a:gd name="T41" fmla="*/ 517 h 586"/>
                <a:gd name="T42" fmla="*/ 325 w 382"/>
                <a:gd name="T43" fmla="*/ 546 h 586"/>
                <a:gd name="T44" fmla="*/ 325 w 382"/>
                <a:gd name="T45" fmla="*/ 576 h 586"/>
                <a:gd name="T46" fmla="*/ 222 w 382"/>
                <a:gd name="T47" fmla="*/ 559 h 586"/>
                <a:gd name="T48" fmla="*/ 220 w 382"/>
                <a:gd name="T49" fmla="*/ 586 h 586"/>
                <a:gd name="T50" fmla="*/ 165 w 382"/>
                <a:gd name="T51" fmla="*/ 439 h 586"/>
                <a:gd name="T52" fmla="*/ 138 w 382"/>
                <a:gd name="T53" fmla="*/ 450 h 586"/>
                <a:gd name="T54" fmla="*/ 139 w 382"/>
                <a:gd name="T55" fmla="*/ 473 h 586"/>
                <a:gd name="T56" fmla="*/ 121 w 382"/>
                <a:gd name="T57" fmla="*/ 467 h 586"/>
                <a:gd name="T58" fmla="*/ 134 w 382"/>
                <a:gd name="T59" fmla="*/ 507 h 5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586"/>
                <a:gd name="T92" fmla="*/ 382 w 382"/>
                <a:gd name="T93" fmla="*/ 586 h 5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586">
                  <a:moveTo>
                    <a:pt x="134" y="507"/>
                  </a:moveTo>
                  <a:lnTo>
                    <a:pt x="80" y="435"/>
                  </a:lnTo>
                  <a:lnTo>
                    <a:pt x="47" y="275"/>
                  </a:lnTo>
                  <a:lnTo>
                    <a:pt x="33" y="254"/>
                  </a:lnTo>
                  <a:lnTo>
                    <a:pt x="11" y="136"/>
                  </a:lnTo>
                  <a:lnTo>
                    <a:pt x="0" y="71"/>
                  </a:lnTo>
                  <a:lnTo>
                    <a:pt x="4" y="48"/>
                  </a:lnTo>
                  <a:lnTo>
                    <a:pt x="7" y="15"/>
                  </a:lnTo>
                  <a:lnTo>
                    <a:pt x="24" y="0"/>
                  </a:lnTo>
                  <a:lnTo>
                    <a:pt x="57" y="35"/>
                  </a:lnTo>
                  <a:lnTo>
                    <a:pt x="96" y="44"/>
                  </a:lnTo>
                  <a:lnTo>
                    <a:pt x="152" y="54"/>
                  </a:lnTo>
                  <a:lnTo>
                    <a:pt x="204" y="33"/>
                  </a:lnTo>
                  <a:lnTo>
                    <a:pt x="216" y="52"/>
                  </a:lnTo>
                  <a:lnTo>
                    <a:pt x="244" y="155"/>
                  </a:lnTo>
                  <a:lnTo>
                    <a:pt x="283" y="204"/>
                  </a:lnTo>
                  <a:lnTo>
                    <a:pt x="302" y="206"/>
                  </a:lnTo>
                  <a:lnTo>
                    <a:pt x="351" y="319"/>
                  </a:lnTo>
                  <a:lnTo>
                    <a:pt x="382" y="460"/>
                  </a:lnTo>
                  <a:lnTo>
                    <a:pt x="360" y="471"/>
                  </a:lnTo>
                  <a:lnTo>
                    <a:pt x="369" y="517"/>
                  </a:lnTo>
                  <a:lnTo>
                    <a:pt x="325" y="546"/>
                  </a:lnTo>
                  <a:lnTo>
                    <a:pt x="325" y="576"/>
                  </a:lnTo>
                  <a:lnTo>
                    <a:pt x="222" y="559"/>
                  </a:lnTo>
                  <a:lnTo>
                    <a:pt x="220" y="586"/>
                  </a:lnTo>
                  <a:lnTo>
                    <a:pt x="165" y="439"/>
                  </a:lnTo>
                  <a:lnTo>
                    <a:pt x="138" y="450"/>
                  </a:lnTo>
                  <a:lnTo>
                    <a:pt x="139" y="473"/>
                  </a:lnTo>
                  <a:lnTo>
                    <a:pt x="121" y="467"/>
                  </a:lnTo>
                  <a:lnTo>
                    <a:pt x="134" y="507"/>
                  </a:lnTo>
                  <a:close/>
                </a:path>
              </a:pathLst>
            </a:custGeom>
            <a:solidFill>
              <a:srgbClr val="996633"/>
            </a:solidFill>
            <a:ln w="9525">
              <a:noFill/>
              <a:round/>
              <a:headEnd/>
              <a:tailEnd/>
            </a:ln>
          </p:spPr>
          <p:txBody>
            <a:bodyPr/>
            <a:lstStyle/>
            <a:p>
              <a:endParaRPr lang="en-US"/>
            </a:p>
          </p:txBody>
        </p:sp>
        <p:sp>
          <p:nvSpPr>
            <p:cNvPr id="1037" name="Freeform 19"/>
            <p:cNvSpPr>
              <a:spLocks/>
            </p:cNvSpPr>
            <p:nvPr/>
          </p:nvSpPr>
          <p:spPr bwMode="auto">
            <a:xfrm>
              <a:off x="4235" y="3558"/>
              <a:ext cx="382" cy="586"/>
            </a:xfrm>
            <a:custGeom>
              <a:avLst/>
              <a:gdLst>
                <a:gd name="T0" fmla="*/ 134 w 382"/>
                <a:gd name="T1" fmla="*/ 505 h 586"/>
                <a:gd name="T2" fmla="*/ 80 w 382"/>
                <a:gd name="T3" fmla="*/ 435 h 586"/>
                <a:gd name="T4" fmla="*/ 47 w 382"/>
                <a:gd name="T5" fmla="*/ 275 h 586"/>
                <a:gd name="T6" fmla="*/ 33 w 382"/>
                <a:gd name="T7" fmla="*/ 254 h 586"/>
                <a:gd name="T8" fmla="*/ 11 w 382"/>
                <a:gd name="T9" fmla="*/ 136 h 586"/>
                <a:gd name="T10" fmla="*/ 0 w 382"/>
                <a:gd name="T11" fmla="*/ 71 h 586"/>
                <a:gd name="T12" fmla="*/ 4 w 382"/>
                <a:gd name="T13" fmla="*/ 48 h 586"/>
                <a:gd name="T14" fmla="*/ 7 w 382"/>
                <a:gd name="T15" fmla="*/ 15 h 586"/>
                <a:gd name="T16" fmla="*/ 24 w 382"/>
                <a:gd name="T17" fmla="*/ 0 h 586"/>
                <a:gd name="T18" fmla="*/ 57 w 382"/>
                <a:gd name="T19" fmla="*/ 35 h 586"/>
                <a:gd name="T20" fmla="*/ 96 w 382"/>
                <a:gd name="T21" fmla="*/ 44 h 586"/>
                <a:gd name="T22" fmla="*/ 151 w 382"/>
                <a:gd name="T23" fmla="*/ 54 h 586"/>
                <a:gd name="T24" fmla="*/ 204 w 382"/>
                <a:gd name="T25" fmla="*/ 33 h 586"/>
                <a:gd name="T26" fmla="*/ 216 w 382"/>
                <a:gd name="T27" fmla="*/ 52 h 586"/>
                <a:gd name="T28" fmla="*/ 244 w 382"/>
                <a:gd name="T29" fmla="*/ 155 h 586"/>
                <a:gd name="T30" fmla="*/ 283 w 382"/>
                <a:gd name="T31" fmla="*/ 202 h 586"/>
                <a:gd name="T32" fmla="*/ 302 w 382"/>
                <a:gd name="T33" fmla="*/ 206 h 586"/>
                <a:gd name="T34" fmla="*/ 350 w 382"/>
                <a:gd name="T35" fmla="*/ 317 h 586"/>
                <a:gd name="T36" fmla="*/ 382 w 382"/>
                <a:gd name="T37" fmla="*/ 458 h 586"/>
                <a:gd name="T38" fmla="*/ 359 w 382"/>
                <a:gd name="T39" fmla="*/ 469 h 586"/>
                <a:gd name="T40" fmla="*/ 368 w 382"/>
                <a:gd name="T41" fmla="*/ 515 h 586"/>
                <a:gd name="T42" fmla="*/ 324 w 382"/>
                <a:gd name="T43" fmla="*/ 544 h 586"/>
                <a:gd name="T44" fmla="*/ 325 w 382"/>
                <a:gd name="T45" fmla="*/ 574 h 586"/>
                <a:gd name="T46" fmla="*/ 222 w 382"/>
                <a:gd name="T47" fmla="*/ 557 h 586"/>
                <a:gd name="T48" fmla="*/ 220 w 382"/>
                <a:gd name="T49" fmla="*/ 586 h 586"/>
                <a:gd name="T50" fmla="*/ 163 w 382"/>
                <a:gd name="T51" fmla="*/ 439 h 586"/>
                <a:gd name="T52" fmla="*/ 138 w 382"/>
                <a:gd name="T53" fmla="*/ 448 h 586"/>
                <a:gd name="T54" fmla="*/ 139 w 382"/>
                <a:gd name="T55" fmla="*/ 473 h 586"/>
                <a:gd name="T56" fmla="*/ 121 w 382"/>
                <a:gd name="T57" fmla="*/ 467 h 586"/>
                <a:gd name="T58" fmla="*/ 134 w 382"/>
                <a:gd name="T59" fmla="*/ 505 h 5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586"/>
                <a:gd name="T92" fmla="*/ 382 w 382"/>
                <a:gd name="T93" fmla="*/ 586 h 5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586">
                  <a:moveTo>
                    <a:pt x="134" y="505"/>
                  </a:moveTo>
                  <a:lnTo>
                    <a:pt x="80" y="435"/>
                  </a:lnTo>
                  <a:lnTo>
                    <a:pt x="47" y="275"/>
                  </a:lnTo>
                  <a:lnTo>
                    <a:pt x="33" y="254"/>
                  </a:lnTo>
                  <a:lnTo>
                    <a:pt x="11" y="136"/>
                  </a:lnTo>
                  <a:lnTo>
                    <a:pt x="0" y="71"/>
                  </a:lnTo>
                  <a:lnTo>
                    <a:pt x="4" y="48"/>
                  </a:lnTo>
                  <a:lnTo>
                    <a:pt x="7" y="15"/>
                  </a:lnTo>
                  <a:lnTo>
                    <a:pt x="24" y="0"/>
                  </a:lnTo>
                  <a:lnTo>
                    <a:pt x="57" y="35"/>
                  </a:lnTo>
                  <a:lnTo>
                    <a:pt x="96" y="44"/>
                  </a:lnTo>
                  <a:lnTo>
                    <a:pt x="151" y="54"/>
                  </a:lnTo>
                  <a:lnTo>
                    <a:pt x="204" y="33"/>
                  </a:lnTo>
                  <a:lnTo>
                    <a:pt x="216" y="52"/>
                  </a:lnTo>
                  <a:lnTo>
                    <a:pt x="244" y="155"/>
                  </a:lnTo>
                  <a:lnTo>
                    <a:pt x="283" y="202"/>
                  </a:lnTo>
                  <a:lnTo>
                    <a:pt x="302" y="206"/>
                  </a:lnTo>
                  <a:lnTo>
                    <a:pt x="350" y="317"/>
                  </a:lnTo>
                  <a:lnTo>
                    <a:pt x="382" y="458"/>
                  </a:lnTo>
                  <a:lnTo>
                    <a:pt x="359" y="469"/>
                  </a:lnTo>
                  <a:lnTo>
                    <a:pt x="368" y="515"/>
                  </a:lnTo>
                  <a:lnTo>
                    <a:pt x="324" y="544"/>
                  </a:lnTo>
                  <a:lnTo>
                    <a:pt x="325" y="574"/>
                  </a:lnTo>
                  <a:lnTo>
                    <a:pt x="222" y="557"/>
                  </a:lnTo>
                  <a:lnTo>
                    <a:pt x="220" y="586"/>
                  </a:lnTo>
                  <a:lnTo>
                    <a:pt x="163" y="439"/>
                  </a:lnTo>
                  <a:lnTo>
                    <a:pt x="138" y="448"/>
                  </a:lnTo>
                  <a:lnTo>
                    <a:pt x="139" y="473"/>
                  </a:lnTo>
                  <a:lnTo>
                    <a:pt x="121" y="467"/>
                  </a:lnTo>
                  <a:lnTo>
                    <a:pt x="134" y="505"/>
                  </a:lnTo>
                </a:path>
              </a:pathLst>
            </a:custGeom>
            <a:noFill/>
            <a:ln w="0">
              <a:solidFill>
                <a:srgbClr val="000000"/>
              </a:solidFill>
              <a:round/>
              <a:headEnd/>
              <a:tailEnd/>
            </a:ln>
          </p:spPr>
          <p:txBody>
            <a:bodyPr/>
            <a:lstStyle/>
            <a:p>
              <a:endParaRPr lang="en-US"/>
            </a:p>
          </p:txBody>
        </p:sp>
        <p:sp>
          <p:nvSpPr>
            <p:cNvPr id="1038" name="Freeform 20"/>
            <p:cNvSpPr>
              <a:spLocks/>
            </p:cNvSpPr>
            <p:nvPr/>
          </p:nvSpPr>
          <p:spPr bwMode="auto">
            <a:xfrm>
              <a:off x="4243" y="3539"/>
              <a:ext cx="383" cy="536"/>
            </a:xfrm>
            <a:custGeom>
              <a:avLst/>
              <a:gdLst>
                <a:gd name="T0" fmla="*/ 369 w 383"/>
                <a:gd name="T1" fmla="*/ 418 h 536"/>
                <a:gd name="T2" fmla="*/ 352 w 383"/>
                <a:gd name="T3" fmla="*/ 345 h 536"/>
                <a:gd name="T4" fmla="*/ 320 w 383"/>
                <a:gd name="T5" fmla="*/ 261 h 536"/>
                <a:gd name="T6" fmla="*/ 285 w 383"/>
                <a:gd name="T7" fmla="*/ 216 h 536"/>
                <a:gd name="T8" fmla="*/ 257 w 383"/>
                <a:gd name="T9" fmla="*/ 179 h 536"/>
                <a:gd name="T10" fmla="*/ 229 w 383"/>
                <a:gd name="T11" fmla="*/ 113 h 536"/>
                <a:gd name="T12" fmla="*/ 189 w 383"/>
                <a:gd name="T13" fmla="*/ 48 h 536"/>
                <a:gd name="T14" fmla="*/ 153 w 383"/>
                <a:gd name="T15" fmla="*/ 61 h 536"/>
                <a:gd name="T16" fmla="*/ 96 w 383"/>
                <a:gd name="T17" fmla="*/ 52 h 536"/>
                <a:gd name="T18" fmla="*/ 49 w 383"/>
                <a:gd name="T19" fmla="*/ 34 h 536"/>
                <a:gd name="T20" fmla="*/ 24 w 383"/>
                <a:gd name="T21" fmla="*/ 4 h 536"/>
                <a:gd name="T22" fmla="*/ 6 w 383"/>
                <a:gd name="T23" fmla="*/ 34 h 536"/>
                <a:gd name="T24" fmla="*/ 0 w 383"/>
                <a:gd name="T25" fmla="*/ 92 h 536"/>
                <a:gd name="T26" fmla="*/ 6 w 383"/>
                <a:gd name="T27" fmla="*/ 57 h 536"/>
                <a:gd name="T28" fmla="*/ 19 w 383"/>
                <a:gd name="T29" fmla="*/ 15 h 536"/>
                <a:gd name="T30" fmla="*/ 55 w 383"/>
                <a:gd name="T31" fmla="*/ 52 h 536"/>
                <a:gd name="T32" fmla="*/ 96 w 383"/>
                <a:gd name="T33" fmla="*/ 55 h 536"/>
                <a:gd name="T34" fmla="*/ 98 w 383"/>
                <a:gd name="T35" fmla="*/ 61 h 536"/>
                <a:gd name="T36" fmla="*/ 77 w 383"/>
                <a:gd name="T37" fmla="*/ 74 h 536"/>
                <a:gd name="T38" fmla="*/ 58 w 383"/>
                <a:gd name="T39" fmla="*/ 78 h 536"/>
                <a:gd name="T40" fmla="*/ 31 w 383"/>
                <a:gd name="T41" fmla="*/ 46 h 536"/>
                <a:gd name="T42" fmla="*/ 14 w 383"/>
                <a:gd name="T43" fmla="*/ 55 h 536"/>
                <a:gd name="T44" fmla="*/ 7 w 383"/>
                <a:gd name="T45" fmla="*/ 103 h 536"/>
                <a:gd name="T46" fmla="*/ 18 w 383"/>
                <a:gd name="T47" fmla="*/ 179 h 536"/>
                <a:gd name="T48" fmla="*/ 30 w 383"/>
                <a:gd name="T49" fmla="*/ 235 h 536"/>
                <a:gd name="T50" fmla="*/ 97 w 383"/>
                <a:gd name="T51" fmla="*/ 473 h 536"/>
                <a:gd name="T52" fmla="*/ 110 w 383"/>
                <a:gd name="T53" fmla="*/ 494 h 536"/>
                <a:gd name="T54" fmla="*/ 89 w 383"/>
                <a:gd name="T55" fmla="*/ 477 h 536"/>
                <a:gd name="T56" fmla="*/ 72 w 383"/>
                <a:gd name="T57" fmla="*/ 443 h 536"/>
                <a:gd name="T58" fmla="*/ 58 w 383"/>
                <a:gd name="T59" fmla="*/ 372 h 536"/>
                <a:gd name="T60" fmla="*/ 34 w 383"/>
                <a:gd name="T61" fmla="*/ 280 h 536"/>
                <a:gd name="T62" fmla="*/ 17 w 383"/>
                <a:gd name="T63" fmla="*/ 197 h 536"/>
                <a:gd name="T64" fmla="*/ 8 w 383"/>
                <a:gd name="T65" fmla="*/ 139 h 536"/>
                <a:gd name="T66" fmla="*/ 7 w 383"/>
                <a:gd name="T67" fmla="*/ 145 h 536"/>
                <a:gd name="T68" fmla="*/ 25 w 383"/>
                <a:gd name="T69" fmla="*/ 248 h 536"/>
                <a:gd name="T70" fmla="*/ 55 w 383"/>
                <a:gd name="T71" fmla="*/ 359 h 536"/>
                <a:gd name="T72" fmla="*/ 69 w 383"/>
                <a:gd name="T73" fmla="*/ 444 h 536"/>
                <a:gd name="T74" fmla="*/ 86 w 383"/>
                <a:gd name="T75" fmla="*/ 479 h 536"/>
                <a:gd name="T76" fmla="*/ 126 w 383"/>
                <a:gd name="T77" fmla="*/ 515 h 536"/>
                <a:gd name="T78" fmla="*/ 94 w 383"/>
                <a:gd name="T79" fmla="*/ 462 h 536"/>
                <a:gd name="T80" fmla="*/ 69 w 383"/>
                <a:gd name="T81" fmla="*/ 393 h 536"/>
                <a:gd name="T82" fmla="*/ 41 w 383"/>
                <a:gd name="T83" fmla="*/ 267 h 536"/>
                <a:gd name="T84" fmla="*/ 27 w 383"/>
                <a:gd name="T85" fmla="*/ 206 h 536"/>
                <a:gd name="T86" fmla="*/ 14 w 383"/>
                <a:gd name="T87" fmla="*/ 126 h 536"/>
                <a:gd name="T88" fmla="*/ 14 w 383"/>
                <a:gd name="T89" fmla="*/ 86 h 536"/>
                <a:gd name="T90" fmla="*/ 18 w 383"/>
                <a:gd name="T91" fmla="*/ 46 h 536"/>
                <a:gd name="T92" fmla="*/ 38 w 383"/>
                <a:gd name="T93" fmla="*/ 65 h 536"/>
                <a:gd name="T94" fmla="*/ 72 w 383"/>
                <a:gd name="T95" fmla="*/ 86 h 536"/>
                <a:gd name="T96" fmla="*/ 87 w 383"/>
                <a:gd name="T97" fmla="*/ 78 h 536"/>
                <a:gd name="T98" fmla="*/ 111 w 383"/>
                <a:gd name="T99" fmla="*/ 65 h 536"/>
                <a:gd name="T100" fmla="*/ 146 w 383"/>
                <a:gd name="T101" fmla="*/ 90 h 536"/>
                <a:gd name="T102" fmla="*/ 176 w 383"/>
                <a:gd name="T103" fmla="*/ 74 h 536"/>
                <a:gd name="T104" fmla="*/ 218 w 383"/>
                <a:gd name="T105" fmla="*/ 137 h 536"/>
                <a:gd name="T106" fmla="*/ 255 w 383"/>
                <a:gd name="T107" fmla="*/ 214 h 536"/>
                <a:gd name="T108" fmla="*/ 267 w 383"/>
                <a:gd name="T109" fmla="*/ 225 h 536"/>
                <a:gd name="T110" fmla="*/ 279 w 383"/>
                <a:gd name="T111" fmla="*/ 235 h 536"/>
                <a:gd name="T112" fmla="*/ 298 w 383"/>
                <a:gd name="T113" fmla="*/ 244 h 536"/>
                <a:gd name="T114" fmla="*/ 317 w 383"/>
                <a:gd name="T115" fmla="*/ 288 h 536"/>
                <a:gd name="T116" fmla="*/ 342 w 383"/>
                <a:gd name="T117" fmla="*/ 353 h 536"/>
                <a:gd name="T118" fmla="*/ 371 w 383"/>
                <a:gd name="T119" fmla="*/ 473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83"/>
                <a:gd name="T181" fmla="*/ 0 h 536"/>
                <a:gd name="T182" fmla="*/ 383 w 383"/>
                <a:gd name="T183" fmla="*/ 536 h 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83" h="536">
                  <a:moveTo>
                    <a:pt x="383" y="496"/>
                  </a:moveTo>
                  <a:lnTo>
                    <a:pt x="381" y="486"/>
                  </a:lnTo>
                  <a:lnTo>
                    <a:pt x="380" y="479"/>
                  </a:lnTo>
                  <a:lnTo>
                    <a:pt x="378" y="471"/>
                  </a:lnTo>
                  <a:lnTo>
                    <a:pt x="377" y="462"/>
                  </a:lnTo>
                  <a:lnTo>
                    <a:pt x="374" y="452"/>
                  </a:lnTo>
                  <a:lnTo>
                    <a:pt x="373" y="444"/>
                  </a:lnTo>
                  <a:lnTo>
                    <a:pt x="371" y="435"/>
                  </a:lnTo>
                  <a:lnTo>
                    <a:pt x="370" y="425"/>
                  </a:lnTo>
                  <a:lnTo>
                    <a:pt x="369" y="422"/>
                  </a:lnTo>
                  <a:lnTo>
                    <a:pt x="369" y="418"/>
                  </a:lnTo>
                  <a:lnTo>
                    <a:pt x="368" y="412"/>
                  </a:lnTo>
                  <a:lnTo>
                    <a:pt x="368" y="408"/>
                  </a:lnTo>
                  <a:lnTo>
                    <a:pt x="367" y="402"/>
                  </a:lnTo>
                  <a:lnTo>
                    <a:pt x="365" y="397"/>
                  </a:lnTo>
                  <a:lnTo>
                    <a:pt x="365" y="393"/>
                  </a:lnTo>
                  <a:lnTo>
                    <a:pt x="364" y="387"/>
                  </a:lnTo>
                  <a:lnTo>
                    <a:pt x="362" y="378"/>
                  </a:lnTo>
                  <a:lnTo>
                    <a:pt x="360" y="370"/>
                  </a:lnTo>
                  <a:lnTo>
                    <a:pt x="358" y="361"/>
                  </a:lnTo>
                  <a:lnTo>
                    <a:pt x="355" y="353"/>
                  </a:lnTo>
                  <a:lnTo>
                    <a:pt x="352" y="345"/>
                  </a:lnTo>
                  <a:lnTo>
                    <a:pt x="350" y="338"/>
                  </a:lnTo>
                  <a:lnTo>
                    <a:pt x="346" y="330"/>
                  </a:lnTo>
                  <a:lnTo>
                    <a:pt x="343" y="322"/>
                  </a:lnTo>
                  <a:lnTo>
                    <a:pt x="340" y="315"/>
                  </a:lnTo>
                  <a:lnTo>
                    <a:pt x="338" y="307"/>
                  </a:lnTo>
                  <a:lnTo>
                    <a:pt x="334" y="301"/>
                  </a:lnTo>
                  <a:lnTo>
                    <a:pt x="331" y="292"/>
                  </a:lnTo>
                  <a:lnTo>
                    <a:pt x="327" y="286"/>
                  </a:lnTo>
                  <a:lnTo>
                    <a:pt x="325" y="277"/>
                  </a:lnTo>
                  <a:lnTo>
                    <a:pt x="322" y="269"/>
                  </a:lnTo>
                  <a:lnTo>
                    <a:pt x="320" y="261"/>
                  </a:lnTo>
                  <a:lnTo>
                    <a:pt x="316" y="256"/>
                  </a:lnTo>
                  <a:lnTo>
                    <a:pt x="314" y="248"/>
                  </a:lnTo>
                  <a:lnTo>
                    <a:pt x="311" y="240"/>
                  </a:lnTo>
                  <a:lnTo>
                    <a:pt x="308" y="233"/>
                  </a:lnTo>
                  <a:lnTo>
                    <a:pt x="305" y="225"/>
                  </a:lnTo>
                  <a:lnTo>
                    <a:pt x="302" y="219"/>
                  </a:lnTo>
                  <a:lnTo>
                    <a:pt x="300" y="214"/>
                  </a:lnTo>
                  <a:lnTo>
                    <a:pt x="296" y="208"/>
                  </a:lnTo>
                  <a:lnTo>
                    <a:pt x="291" y="217"/>
                  </a:lnTo>
                  <a:lnTo>
                    <a:pt x="288" y="216"/>
                  </a:lnTo>
                  <a:lnTo>
                    <a:pt x="285" y="216"/>
                  </a:lnTo>
                  <a:lnTo>
                    <a:pt x="283" y="212"/>
                  </a:lnTo>
                  <a:lnTo>
                    <a:pt x="281" y="210"/>
                  </a:lnTo>
                  <a:lnTo>
                    <a:pt x="279" y="208"/>
                  </a:lnTo>
                  <a:lnTo>
                    <a:pt x="277" y="204"/>
                  </a:lnTo>
                  <a:lnTo>
                    <a:pt x="275" y="202"/>
                  </a:lnTo>
                  <a:lnTo>
                    <a:pt x="273" y="200"/>
                  </a:lnTo>
                  <a:lnTo>
                    <a:pt x="269" y="197"/>
                  </a:lnTo>
                  <a:lnTo>
                    <a:pt x="266" y="193"/>
                  </a:lnTo>
                  <a:lnTo>
                    <a:pt x="263" y="189"/>
                  </a:lnTo>
                  <a:lnTo>
                    <a:pt x="259" y="185"/>
                  </a:lnTo>
                  <a:lnTo>
                    <a:pt x="257" y="179"/>
                  </a:lnTo>
                  <a:lnTo>
                    <a:pt x="254" y="176"/>
                  </a:lnTo>
                  <a:lnTo>
                    <a:pt x="250" y="170"/>
                  </a:lnTo>
                  <a:lnTo>
                    <a:pt x="248" y="164"/>
                  </a:lnTo>
                  <a:lnTo>
                    <a:pt x="246" y="158"/>
                  </a:lnTo>
                  <a:lnTo>
                    <a:pt x="243" y="153"/>
                  </a:lnTo>
                  <a:lnTo>
                    <a:pt x="240" y="147"/>
                  </a:lnTo>
                  <a:lnTo>
                    <a:pt x="238" y="141"/>
                  </a:lnTo>
                  <a:lnTo>
                    <a:pt x="235" y="134"/>
                  </a:lnTo>
                  <a:lnTo>
                    <a:pt x="234" y="126"/>
                  </a:lnTo>
                  <a:lnTo>
                    <a:pt x="231" y="120"/>
                  </a:lnTo>
                  <a:lnTo>
                    <a:pt x="229" y="113"/>
                  </a:lnTo>
                  <a:lnTo>
                    <a:pt x="228" y="101"/>
                  </a:lnTo>
                  <a:lnTo>
                    <a:pt x="227" y="92"/>
                  </a:lnTo>
                  <a:lnTo>
                    <a:pt x="225" y="82"/>
                  </a:lnTo>
                  <a:lnTo>
                    <a:pt x="225" y="74"/>
                  </a:lnTo>
                  <a:lnTo>
                    <a:pt x="224" y="73"/>
                  </a:lnTo>
                  <a:lnTo>
                    <a:pt x="224" y="71"/>
                  </a:lnTo>
                  <a:lnTo>
                    <a:pt x="222" y="71"/>
                  </a:lnTo>
                  <a:lnTo>
                    <a:pt x="198" y="38"/>
                  </a:lnTo>
                  <a:lnTo>
                    <a:pt x="195" y="40"/>
                  </a:lnTo>
                  <a:lnTo>
                    <a:pt x="191" y="44"/>
                  </a:lnTo>
                  <a:lnTo>
                    <a:pt x="189" y="48"/>
                  </a:lnTo>
                  <a:lnTo>
                    <a:pt x="186" y="50"/>
                  </a:lnTo>
                  <a:lnTo>
                    <a:pt x="182" y="52"/>
                  </a:lnTo>
                  <a:lnTo>
                    <a:pt x="179" y="54"/>
                  </a:lnTo>
                  <a:lnTo>
                    <a:pt x="176" y="55"/>
                  </a:lnTo>
                  <a:lnTo>
                    <a:pt x="173" y="55"/>
                  </a:lnTo>
                  <a:lnTo>
                    <a:pt x="170" y="57"/>
                  </a:lnTo>
                  <a:lnTo>
                    <a:pt x="167" y="57"/>
                  </a:lnTo>
                  <a:lnTo>
                    <a:pt x="163" y="59"/>
                  </a:lnTo>
                  <a:lnTo>
                    <a:pt x="160" y="59"/>
                  </a:lnTo>
                  <a:lnTo>
                    <a:pt x="157" y="59"/>
                  </a:lnTo>
                  <a:lnTo>
                    <a:pt x="153" y="61"/>
                  </a:lnTo>
                  <a:lnTo>
                    <a:pt x="150" y="63"/>
                  </a:lnTo>
                  <a:lnTo>
                    <a:pt x="146" y="63"/>
                  </a:lnTo>
                  <a:lnTo>
                    <a:pt x="141" y="57"/>
                  </a:lnTo>
                  <a:lnTo>
                    <a:pt x="135" y="54"/>
                  </a:lnTo>
                  <a:lnTo>
                    <a:pt x="130" y="50"/>
                  </a:lnTo>
                  <a:lnTo>
                    <a:pt x="124" y="48"/>
                  </a:lnTo>
                  <a:lnTo>
                    <a:pt x="119" y="48"/>
                  </a:lnTo>
                  <a:lnTo>
                    <a:pt x="113" y="48"/>
                  </a:lnTo>
                  <a:lnTo>
                    <a:pt x="107" y="50"/>
                  </a:lnTo>
                  <a:lnTo>
                    <a:pt x="102" y="50"/>
                  </a:lnTo>
                  <a:lnTo>
                    <a:pt x="96" y="52"/>
                  </a:lnTo>
                  <a:lnTo>
                    <a:pt x="91" y="54"/>
                  </a:lnTo>
                  <a:lnTo>
                    <a:pt x="85" y="55"/>
                  </a:lnTo>
                  <a:lnTo>
                    <a:pt x="81" y="55"/>
                  </a:lnTo>
                  <a:lnTo>
                    <a:pt x="75" y="55"/>
                  </a:lnTo>
                  <a:lnTo>
                    <a:pt x="69" y="54"/>
                  </a:lnTo>
                  <a:lnTo>
                    <a:pt x="65" y="52"/>
                  </a:lnTo>
                  <a:lnTo>
                    <a:pt x="59" y="48"/>
                  </a:lnTo>
                  <a:lnTo>
                    <a:pt x="57" y="46"/>
                  </a:lnTo>
                  <a:lnTo>
                    <a:pt x="55" y="42"/>
                  </a:lnTo>
                  <a:lnTo>
                    <a:pt x="52" y="38"/>
                  </a:lnTo>
                  <a:lnTo>
                    <a:pt x="49" y="34"/>
                  </a:lnTo>
                  <a:lnTo>
                    <a:pt x="47" y="33"/>
                  </a:lnTo>
                  <a:lnTo>
                    <a:pt x="45" y="29"/>
                  </a:lnTo>
                  <a:lnTo>
                    <a:pt x="43" y="25"/>
                  </a:lnTo>
                  <a:lnTo>
                    <a:pt x="41" y="21"/>
                  </a:lnTo>
                  <a:lnTo>
                    <a:pt x="38" y="19"/>
                  </a:lnTo>
                  <a:lnTo>
                    <a:pt x="36" y="15"/>
                  </a:lnTo>
                  <a:lnTo>
                    <a:pt x="34" y="13"/>
                  </a:lnTo>
                  <a:lnTo>
                    <a:pt x="31" y="10"/>
                  </a:lnTo>
                  <a:lnTo>
                    <a:pt x="29" y="8"/>
                  </a:lnTo>
                  <a:lnTo>
                    <a:pt x="27" y="4"/>
                  </a:lnTo>
                  <a:lnTo>
                    <a:pt x="24" y="4"/>
                  </a:lnTo>
                  <a:lnTo>
                    <a:pt x="21" y="0"/>
                  </a:lnTo>
                  <a:lnTo>
                    <a:pt x="20" y="6"/>
                  </a:lnTo>
                  <a:lnTo>
                    <a:pt x="18" y="8"/>
                  </a:lnTo>
                  <a:lnTo>
                    <a:pt x="17" y="12"/>
                  </a:lnTo>
                  <a:lnTo>
                    <a:pt x="16" y="13"/>
                  </a:lnTo>
                  <a:lnTo>
                    <a:pt x="14" y="15"/>
                  </a:lnTo>
                  <a:lnTo>
                    <a:pt x="12" y="15"/>
                  </a:lnTo>
                  <a:lnTo>
                    <a:pt x="10" y="17"/>
                  </a:lnTo>
                  <a:lnTo>
                    <a:pt x="8" y="19"/>
                  </a:lnTo>
                  <a:lnTo>
                    <a:pt x="6" y="27"/>
                  </a:lnTo>
                  <a:lnTo>
                    <a:pt x="6" y="34"/>
                  </a:lnTo>
                  <a:lnTo>
                    <a:pt x="5" y="44"/>
                  </a:lnTo>
                  <a:lnTo>
                    <a:pt x="5" y="54"/>
                  </a:lnTo>
                  <a:lnTo>
                    <a:pt x="5" y="63"/>
                  </a:lnTo>
                  <a:lnTo>
                    <a:pt x="5" y="73"/>
                  </a:lnTo>
                  <a:lnTo>
                    <a:pt x="2" y="80"/>
                  </a:lnTo>
                  <a:lnTo>
                    <a:pt x="0" y="88"/>
                  </a:lnTo>
                  <a:lnTo>
                    <a:pt x="0" y="90"/>
                  </a:lnTo>
                  <a:lnTo>
                    <a:pt x="0" y="94"/>
                  </a:lnTo>
                  <a:lnTo>
                    <a:pt x="0" y="95"/>
                  </a:lnTo>
                  <a:lnTo>
                    <a:pt x="0" y="94"/>
                  </a:lnTo>
                  <a:lnTo>
                    <a:pt x="0" y="92"/>
                  </a:lnTo>
                  <a:lnTo>
                    <a:pt x="1" y="90"/>
                  </a:lnTo>
                  <a:lnTo>
                    <a:pt x="1" y="88"/>
                  </a:lnTo>
                  <a:lnTo>
                    <a:pt x="2" y="86"/>
                  </a:lnTo>
                  <a:lnTo>
                    <a:pt x="3" y="84"/>
                  </a:lnTo>
                  <a:lnTo>
                    <a:pt x="5" y="82"/>
                  </a:lnTo>
                  <a:lnTo>
                    <a:pt x="6" y="80"/>
                  </a:lnTo>
                  <a:lnTo>
                    <a:pt x="6" y="78"/>
                  </a:lnTo>
                  <a:lnTo>
                    <a:pt x="7" y="76"/>
                  </a:lnTo>
                  <a:lnTo>
                    <a:pt x="7" y="71"/>
                  </a:lnTo>
                  <a:lnTo>
                    <a:pt x="7" y="63"/>
                  </a:lnTo>
                  <a:lnTo>
                    <a:pt x="6" y="57"/>
                  </a:lnTo>
                  <a:lnTo>
                    <a:pt x="6" y="50"/>
                  </a:lnTo>
                  <a:lnTo>
                    <a:pt x="6" y="44"/>
                  </a:lnTo>
                  <a:lnTo>
                    <a:pt x="7" y="38"/>
                  </a:lnTo>
                  <a:lnTo>
                    <a:pt x="8" y="33"/>
                  </a:lnTo>
                  <a:lnTo>
                    <a:pt x="9" y="27"/>
                  </a:lnTo>
                  <a:lnTo>
                    <a:pt x="11" y="25"/>
                  </a:lnTo>
                  <a:lnTo>
                    <a:pt x="12" y="23"/>
                  </a:lnTo>
                  <a:lnTo>
                    <a:pt x="15" y="23"/>
                  </a:lnTo>
                  <a:lnTo>
                    <a:pt x="16" y="21"/>
                  </a:lnTo>
                  <a:lnTo>
                    <a:pt x="18" y="17"/>
                  </a:lnTo>
                  <a:lnTo>
                    <a:pt x="19" y="15"/>
                  </a:lnTo>
                  <a:lnTo>
                    <a:pt x="20" y="13"/>
                  </a:lnTo>
                  <a:lnTo>
                    <a:pt x="21" y="8"/>
                  </a:lnTo>
                  <a:lnTo>
                    <a:pt x="22" y="6"/>
                  </a:lnTo>
                  <a:lnTo>
                    <a:pt x="27" y="10"/>
                  </a:lnTo>
                  <a:lnTo>
                    <a:pt x="31" y="15"/>
                  </a:lnTo>
                  <a:lnTo>
                    <a:pt x="35" y="21"/>
                  </a:lnTo>
                  <a:lnTo>
                    <a:pt x="39" y="27"/>
                  </a:lnTo>
                  <a:lnTo>
                    <a:pt x="43" y="33"/>
                  </a:lnTo>
                  <a:lnTo>
                    <a:pt x="47" y="38"/>
                  </a:lnTo>
                  <a:lnTo>
                    <a:pt x="50" y="46"/>
                  </a:lnTo>
                  <a:lnTo>
                    <a:pt x="55" y="52"/>
                  </a:lnTo>
                  <a:lnTo>
                    <a:pt x="59" y="55"/>
                  </a:lnTo>
                  <a:lnTo>
                    <a:pt x="63" y="61"/>
                  </a:lnTo>
                  <a:lnTo>
                    <a:pt x="67" y="65"/>
                  </a:lnTo>
                  <a:lnTo>
                    <a:pt x="72" y="67"/>
                  </a:lnTo>
                  <a:lnTo>
                    <a:pt x="76" y="67"/>
                  </a:lnTo>
                  <a:lnTo>
                    <a:pt x="82" y="67"/>
                  </a:lnTo>
                  <a:lnTo>
                    <a:pt x="86" y="65"/>
                  </a:lnTo>
                  <a:lnTo>
                    <a:pt x="92" y="61"/>
                  </a:lnTo>
                  <a:lnTo>
                    <a:pt x="93" y="59"/>
                  </a:lnTo>
                  <a:lnTo>
                    <a:pt x="94" y="57"/>
                  </a:lnTo>
                  <a:lnTo>
                    <a:pt x="96" y="55"/>
                  </a:lnTo>
                  <a:lnTo>
                    <a:pt x="97" y="54"/>
                  </a:lnTo>
                  <a:lnTo>
                    <a:pt x="98" y="54"/>
                  </a:lnTo>
                  <a:lnTo>
                    <a:pt x="101" y="52"/>
                  </a:lnTo>
                  <a:lnTo>
                    <a:pt x="102" y="52"/>
                  </a:lnTo>
                  <a:lnTo>
                    <a:pt x="104" y="54"/>
                  </a:lnTo>
                  <a:lnTo>
                    <a:pt x="104" y="52"/>
                  </a:lnTo>
                  <a:lnTo>
                    <a:pt x="103" y="52"/>
                  </a:lnTo>
                  <a:lnTo>
                    <a:pt x="103" y="54"/>
                  </a:lnTo>
                  <a:lnTo>
                    <a:pt x="102" y="55"/>
                  </a:lnTo>
                  <a:lnTo>
                    <a:pt x="101" y="59"/>
                  </a:lnTo>
                  <a:lnTo>
                    <a:pt x="98" y="61"/>
                  </a:lnTo>
                  <a:lnTo>
                    <a:pt x="96" y="63"/>
                  </a:lnTo>
                  <a:lnTo>
                    <a:pt x="94" y="63"/>
                  </a:lnTo>
                  <a:lnTo>
                    <a:pt x="92" y="65"/>
                  </a:lnTo>
                  <a:lnTo>
                    <a:pt x="91" y="65"/>
                  </a:lnTo>
                  <a:lnTo>
                    <a:pt x="88" y="67"/>
                  </a:lnTo>
                  <a:lnTo>
                    <a:pt x="86" y="71"/>
                  </a:lnTo>
                  <a:lnTo>
                    <a:pt x="85" y="73"/>
                  </a:lnTo>
                  <a:lnTo>
                    <a:pt x="83" y="73"/>
                  </a:lnTo>
                  <a:lnTo>
                    <a:pt x="81" y="74"/>
                  </a:lnTo>
                  <a:lnTo>
                    <a:pt x="79" y="74"/>
                  </a:lnTo>
                  <a:lnTo>
                    <a:pt x="77" y="74"/>
                  </a:lnTo>
                  <a:lnTo>
                    <a:pt x="76" y="74"/>
                  </a:lnTo>
                  <a:lnTo>
                    <a:pt x="74" y="76"/>
                  </a:lnTo>
                  <a:lnTo>
                    <a:pt x="73" y="74"/>
                  </a:lnTo>
                  <a:lnTo>
                    <a:pt x="71" y="74"/>
                  </a:lnTo>
                  <a:lnTo>
                    <a:pt x="68" y="74"/>
                  </a:lnTo>
                  <a:lnTo>
                    <a:pt x="67" y="74"/>
                  </a:lnTo>
                  <a:lnTo>
                    <a:pt x="65" y="76"/>
                  </a:lnTo>
                  <a:lnTo>
                    <a:pt x="64" y="76"/>
                  </a:lnTo>
                  <a:lnTo>
                    <a:pt x="62" y="76"/>
                  </a:lnTo>
                  <a:lnTo>
                    <a:pt x="59" y="76"/>
                  </a:lnTo>
                  <a:lnTo>
                    <a:pt x="58" y="78"/>
                  </a:lnTo>
                  <a:lnTo>
                    <a:pt x="56" y="76"/>
                  </a:lnTo>
                  <a:lnTo>
                    <a:pt x="54" y="73"/>
                  </a:lnTo>
                  <a:lnTo>
                    <a:pt x="52" y="71"/>
                  </a:lnTo>
                  <a:lnTo>
                    <a:pt x="48" y="67"/>
                  </a:lnTo>
                  <a:lnTo>
                    <a:pt x="46" y="63"/>
                  </a:lnTo>
                  <a:lnTo>
                    <a:pt x="44" y="59"/>
                  </a:lnTo>
                  <a:lnTo>
                    <a:pt x="41" y="57"/>
                  </a:lnTo>
                  <a:lnTo>
                    <a:pt x="39" y="54"/>
                  </a:lnTo>
                  <a:lnTo>
                    <a:pt x="37" y="50"/>
                  </a:lnTo>
                  <a:lnTo>
                    <a:pt x="34" y="48"/>
                  </a:lnTo>
                  <a:lnTo>
                    <a:pt x="31" y="46"/>
                  </a:lnTo>
                  <a:lnTo>
                    <a:pt x="29" y="42"/>
                  </a:lnTo>
                  <a:lnTo>
                    <a:pt x="27" y="40"/>
                  </a:lnTo>
                  <a:lnTo>
                    <a:pt x="24" y="38"/>
                  </a:lnTo>
                  <a:lnTo>
                    <a:pt x="21" y="36"/>
                  </a:lnTo>
                  <a:lnTo>
                    <a:pt x="18" y="34"/>
                  </a:lnTo>
                  <a:lnTo>
                    <a:pt x="17" y="36"/>
                  </a:lnTo>
                  <a:lnTo>
                    <a:pt x="16" y="36"/>
                  </a:lnTo>
                  <a:lnTo>
                    <a:pt x="15" y="38"/>
                  </a:lnTo>
                  <a:lnTo>
                    <a:pt x="15" y="42"/>
                  </a:lnTo>
                  <a:lnTo>
                    <a:pt x="14" y="50"/>
                  </a:lnTo>
                  <a:lnTo>
                    <a:pt x="14" y="55"/>
                  </a:lnTo>
                  <a:lnTo>
                    <a:pt x="14" y="63"/>
                  </a:lnTo>
                  <a:lnTo>
                    <a:pt x="14" y="69"/>
                  </a:lnTo>
                  <a:lnTo>
                    <a:pt x="14" y="74"/>
                  </a:lnTo>
                  <a:lnTo>
                    <a:pt x="12" y="80"/>
                  </a:lnTo>
                  <a:lnTo>
                    <a:pt x="10" y="84"/>
                  </a:lnTo>
                  <a:lnTo>
                    <a:pt x="9" y="88"/>
                  </a:lnTo>
                  <a:lnTo>
                    <a:pt x="7" y="92"/>
                  </a:lnTo>
                  <a:lnTo>
                    <a:pt x="6" y="95"/>
                  </a:lnTo>
                  <a:lnTo>
                    <a:pt x="5" y="99"/>
                  </a:lnTo>
                  <a:lnTo>
                    <a:pt x="6" y="101"/>
                  </a:lnTo>
                  <a:lnTo>
                    <a:pt x="7" y="103"/>
                  </a:lnTo>
                  <a:lnTo>
                    <a:pt x="7" y="105"/>
                  </a:lnTo>
                  <a:lnTo>
                    <a:pt x="8" y="107"/>
                  </a:lnTo>
                  <a:lnTo>
                    <a:pt x="10" y="124"/>
                  </a:lnTo>
                  <a:lnTo>
                    <a:pt x="11" y="130"/>
                  </a:lnTo>
                  <a:lnTo>
                    <a:pt x="12" y="137"/>
                  </a:lnTo>
                  <a:lnTo>
                    <a:pt x="14" y="145"/>
                  </a:lnTo>
                  <a:lnTo>
                    <a:pt x="14" y="153"/>
                  </a:lnTo>
                  <a:lnTo>
                    <a:pt x="15" y="160"/>
                  </a:lnTo>
                  <a:lnTo>
                    <a:pt x="16" y="166"/>
                  </a:lnTo>
                  <a:lnTo>
                    <a:pt x="17" y="174"/>
                  </a:lnTo>
                  <a:lnTo>
                    <a:pt x="18" y="179"/>
                  </a:lnTo>
                  <a:lnTo>
                    <a:pt x="19" y="185"/>
                  </a:lnTo>
                  <a:lnTo>
                    <a:pt x="20" y="193"/>
                  </a:lnTo>
                  <a:lnTo>
                    <a:pt x="21" y="198"/>
                  </a:lnTo>
                  <a:lnTo>
                    <a:pt x="24" y="206"/>
                  </a:lnTo>
                  <a:lnTo>
                    <a:pt x="25" y="212"/>
                  </a:lnTo>
                  <a:lnTo>
                    <a:pt x="26" y="217"/>
                  </a:lnTo>
                  <a:lnTo>
                    <a:pt x="28" y="223"/>
                  </a:lnTo>
                  <a:lnTo>
                    <a:pt x="29" y="229"/>
                  </a:lnTo>
                  <a:lnTo>
                    <a:pt x="29" y="231"/>
                  </a:lnTo>
                  <a:lnTo>
                    <a:pt x="29" y="233"/>
                  </a:lnTo>
                  <a:lnTo>
                    <a:pt x="30" y="235"/>
                  </a:lnTo>
                  <a:lnTo>
                    <a:pt x="30" y="237"/>
                  </a:lnTo>
                  <a:lnTo>
                    <a:pt x="30" y="238"/>
                  </a:lnTo>
                  <a:lnTo>
                    <a:pt x="82" y="456"/>
                  </a:lnTo>
                  <a:lnTo>
                    <a:pt x="84" y="460"/>
                  </a:lnTo>
                  <a:lnTo>
                    <a:pt x="86" y="460"/>
                  </a:lnTo>
                  <a:lnTo>
                    <a:pt x="87" y="462"/>
                  </a:lnTo>
                  <a:lnTo>
                    <a:pt x="89" y="463"/>
                  </a:lnTo>
                  <a:lnTo>
                    <a:pt x="92" y="467"/>
                  </a:lnTo>
                  <a:lnTo>
                    <a:pt x="93" y="469"/>
                  </a:lnTo>
                  <a:lnTo>
                    <a:pt x="95" y="471"/>
                  </a:lnTo>
                  <a:lnTo>
                    <a:pt x="97" y="473"/>
                  </a:lnTo>
                  <a:lnTo>
                    <a:pt x="100" y="477"/>
                  </a:lnTo>
                  <a:lnTo>
                    <a:pt x="101" y="479"/>
                  </a:lnTo>
                  <a:lnTo>
                    <a:pt x="103" y="483"/>
                  </a:lnTo>
                  <a:lnTo>
                    <a:pt x="104" y="484"/>
                  </a:lnTo>
                  <a:lnTo>
                    <a:pt x="106" y="486"/>
                  </a:lnTo>
                  <a:lnTo>
                    <a:pt x="107" y="490"/>
                  </a:lnTo>
                  <a:lnTo>
                    <a:pt x="110" y="494"/>
                  </a:lnTo>
                  <a:lnTo>
                    <a:pt x="111" y="498"/>
                  </a:lnTo>
                  <a:lnTo>
                    <a:pt x="111" y="500"/>
                  </a:lnTo>
                  <a:lnTo>
                    <a:pt x="111" y="498"/>
                  </a:lnTo>
                  <a:lnTo>
                    <a:pt x="110" y="494"/>
                  </a:lnTo>
                  <a:lnTo>
                    <a:pt x="107" y="492"/>
                  </a:lnTo>
                  <a:lnTo>
                    <a:pt x="106" y="490"/>
                  </a:lnTo>
                  <a:lnTo>
                    <a:pt x="104" y="488"/>
                  </a:lnTo>
                  <a:lnTo>
                    <a:pt x="103" y="486"/>
                  </a:lnTo>
                  <a:lnTo>
                    <a:pt x="101" y="484"/>
                  </a:lnTo>
                  <a:lnTo>
                    <a:pt x="100" y="484"/>
                  </a:lnTo>
                  <a:lnTo>
                    <a:pt x="97" y="483"/>
                  </a:lnTo>
                  <a:lnTo>
                    <a:pt x="95" y="483"/>
                  </a:lnTo>
                  <a:lnTo>
                    <a:pt x="93" y="481"/>
                  </a:lnTo>
                  <a:lnTo>
                    <a:pt x="92" y="479"/>
                  </a:lnTo>
                  <a:lnTo>
                    <a:pt x="89" y="477"/>
                  </a:lnTo>
                  <a:lnTo>
                    <a:pt x="87" y="477"/>
                  </a:lnTo>
                  <a:lnTo>
                    <a:pt x="85" y="475"/>
                  </a:lnTo>
                  <a:lnTo>
                    <a:pt x="83" y="473"/>
                  </a:lnTo>
                  <a:lnTo>
                    <a:pt x="81" y="471"/>
                  </a:lnTo>
                  <a:lnTo>
                    <a:pt x="79" y="471"/>
                  </a:lnTo>
                  <a:lnTo>
                    <a:pt x="78" y="469"/>
                  </a:lnTo>
                  <a:lnTo>
                    <a:pt x="77" y="469"/>
                  </a:lnTo>
                  <a:lnTo>
                    <a:pt x="77" y="467"/>
                  </a:lnTo>
                  <a:lnTo>
                    <a:pt x="75" y="460"/>
                  </a:lnTo>
                  <a:lnTo>
                    <a:pt x="74" y="450"/>
                  </a:lnTo>
                  <a:lnTo>
                    <a:pt x="72" y="443"/>
                  </a:lnTo>
                  <a:lnTo>
                    <a:pt x="71" y="433"/>
                  </a:lnTo>
                  <a:lnTo>
                    <a:pt x="68" y="423"/>
                  </a:lnTo>
                  <a:lnTo>
                    <a:pt x="66" y="416"/>
                  </a:lnTo>
                  <a:lnTo>
                    <a:pt x="64" y="408"/>
                  </a:lnTo>
                  <a:lnTo>
                    <a:pt x="62" y="399"/>
                  </a:lnTo>
                  <a:lnTo>
                    <a:pt x="62" y="395"/>
                  </a:lnTo>
                  <a:lnTo>
                    <a:pt x="60" y="389"/>
                  </a:lnTo>
                  <a:lnTo>
                    <a:pt x="59" y="385"/>
                  </a:lnTo>
                  <a:lnTo>
                    <a:pt x="59" y="381"/>
                  </a:lnTo>
                  <a:lnTo>
                    <a:pt x="58" y="376"/>
                  </a:lnTo>
                  <a:lnTo>
                    <a:pt x="58" y="372"/>
                  </a:lnTo>
                  <a:lnTo>
                    <a:pt x="57" y="366"/>
                  </a:lnTo>
                  <a:lnTo>
                    <a:pt x="57" y="362"/>
                  </a:lnTo>
                  <a:lnTo>
                    <a:pt x="55" y="353"/>
                  </a:lnTo>
                  <a:lnTo>
                    <a:pt x="54" y="345"/>
                  </a:lnTo>
                  <a:lnTo>
                    <a:pt x="52" y="338"/>
                  </a:lnTo>
                  <a:lnTo>
                    <a:pt x="50" y="330"/>
                  </a:lnTo>
                  <a:lnTo>
                    <a:pt x="48" y="322"/>
                  </a:lnTo>
                  <a:lnTo>
                    <a:pt x="47" y="315"/>
                  </a:lnTo>
                  <a:lnTo>
                    <a:pt x="45" y="307"/>
                  </a:lnTo>
                  <a:lnTo>
                    <a:pt x="44" y="299"/>
                  </a:lnTo>
                  <a:lnTo>
                    <a:pt x="34" y="280"/>
                  </a:lnTo>
                  <a:lnTo>
                    <a:pt x="33" y="271"/>
                  </a:lnTo>
                  <a:lnTo>
                    <a:pt x="31" y="261"/>
                  </a:lnTo>
                  <a:lnTo>
                    <a:pt x="29" y="252"/>
                  </a:lnTo>
                  <a:lnTo>
                    <a:pt x="28" y="242"/>
                  </a:lnTo>
                  <a:lnTo>
                    <a:pt x="26" y="233"/>
                  </a:lnTo>
                  <a:lnTo>
                    <a:pt x="24" y="225"/>
                  </a:lnTo>
                  <a:lnTo>
                    <a:pt x="21" y="217"/>
                  </a:lnTo>
                  <a:lnTo>
                    <a:pt x="19" y="210"/>
                  </a:lnTo>
                  <a:lnTo>
                    <a:pt x="18" y="204"/>
                  </a:lnTo>
                  <a:lnTo>
                    <a:pt x="17" y="200"/>
                  </a:lnTo>
                  <a:lnTo>
                    <a:pt x="17" y="197"/>
                  </a:lnTo>
                  <a:lnTo>
                    <a:pt x="16" y="193"/>
                  </a:lnTo>
                  <a:lnTo>
                    <a:pt x="15" y="185"/>
                  </a:lnTo>
                  <a:lnTo>
                    <a:pt x="14" y="177"/>
                  </a:lnTo>
                  <a:lnTo>
                    <a:pt x="12" y="172"/>
                  </a:lnTo>
                  <a:lnTo>
                    <a:pt x="12" y="164"/>
                  </a:lnTo>
                  <a:lnTo>
                    <a:pt x="11" y="158"/>
                  </a:lnTo>
                  <a:lnTo>
                    <a:pt x="10" y="155"/>
                  </a:lnTo>
                  <a:lnTo>
                    <a:pt x="10" y="151"/>
                  </a:lnTo>
                  <a:lnTo>
                    <a:pt x="9" y="147"/>
                  </a:lnTo>
                  <a:lnTo>
                    <a:pt x="9" y="143"/>
                  </a:lnTo>
                  <a:lnTo>
                    <a:pt x="8" y="139"/>
                  </a:lnTo>
                  <a:lnTo>
                    <a:pt x="7" y="135"/>
                  </a:lnTo>
                  <a:lnTo>
                    <a:pt x="6" y="132"/>
                  </a:lnTo>
                  <a:lnTo>
                    <a:pt x="6" y="124"/>
                  </a:lnTo>
                  <a:lnTo>
                    <a:pt x="5" y="118"/>
                  </a:lnTo>
                  <a:lnTo>
                    <a:pt x="3" y="113"/>
                  </a:lnTo>
                  <a:lnTo>
                    <a:pt x="2" y="107"/>
                  </a:lnTo>
                  <a:lnTo>
                    <a:pt x="3" y="115"/>
                  </a:lnTo>
                  <a:lnTo>
                    <a:pt x="3" y="122"/>
                  </a:lnTo>
                  <a:lnTo>
                    <a:pt x="5" y="130"/>
                  </a:lnTo>
                  <a:lnTo>
                    <a:pt x="6" y="137"/>
                  </a:lnTo>
                  <a:lnTo>
                    <a:pt x="7" y="145"/>
                  </a:lnTo>
                  <a:lnTo>
                    <a:pt x="8" y="151"/>
                  </a:lnTo>
                  <a:lnTo>
                    <a:pt x="9" y="158"/>
                  </a:lnTo>
                  <a:lnTo>
                    <a:pt x="10" y="168"/>
                  </a:lnTo>
                  <a:lnTo>
                    <a:pt x="12" y="177"/>
                  </a:lnTo>
                  <a:lnTo>
                    <a:pt x="14" y="189"/>
                  </a:lnTo>
                  <a:lnTo>
                    <a:pt x="14" y="198"/>
                  </a:lnTo>
                  <a:lnTo>
                    <a:pt x="15" y="210"/>
                  </a:lnTo>
                  <a:lnTo>
                    <a:pt x="17" y="219"/>
                  </a:lnTo>
                  <a:lnTo>
                    <a:pt x="20" y="229"/>
                  </a:lnTo>
                  <a:lnTo>
                    <a:pt x="22" y="238"/>
                  </a:lnTo>
                  <a:lnTo>
                    <a:pt x="25" y="248"/>
                  </a:lnTo>
                  <a:lnTo>
                    <a:pt x="27" y="259"/>
                  </a:lnTo>
                  <a:lnTo>
                    <a:pt x="28" y="269"/>
                  </a:lnTo>
                  <a:lnTo>
                    <a:pt x="30" y="280"/>
                  </a:lnTo>
                  <a:lnTo>
                    <a:pt x="30" y="292"/>
                  </a:lnTo>
                  <a:lnTo>
                    <a:pt x="43" y="311"/>
                  </a:lnTo>
                  <a:lnTo>
                    <a:pt x="44" y="320"/>
                  </a:lnTo>
                  <a:lnTo>
                    <a:pt x="46" y="328"/>
                  </a:lnTo>
                  <a:lnTo>
                    <a:pt x="48" y="336"/>
                  </a:lnTo>
                  <a:lnTo>
                    <a:pt x="50" y="343"/>
                  </a:lnTo>
                  <a:lnTo>
                    <a:pt x="53" y="351"/>
                  </a:lnTo>
                  <a:lnTo>
                    <a:pt x="55" y="359"/>
                  </a:lnTo>
                  <a:lnTo>
                    <a:pt x="56" y="368"/>
                  </a:lnTo>
                  <a:lnTo>
                    <a:pt x="57" y="378"/>
                  </a:lnTo>
                  <a:lnTo>
                    <a:pt x="58" y="385"/>
                  </a:lnTo>
                  <a:lnTo>
                    <a:pt x="59" y="395"/>
                  </a:lnTo>
                  <a:lnTo>
                    <a:pt x="60" y="402"/>
                  </a:lnTo>
                  <a:lnTo>
                    <a:pt x="62" y="410"/>
                  </a:lnTo>
                  <a:lnTo>
                    <a:pt x="63" y="418"/>
                  </a:lnTo>
                  <a:lnTo>
                    <a:pt x="65" y="425"/>
                  </a:lnTo>
                  <a:lnTo>
                    <a:pt x="66" y="433"/>
                  </a:lnTo>
                  <a:lnTo>
                    <a:pt x="68" y="441"/>
                  </a:lnTo>
                  <a:lnTo>
                    <a:pt x="69" y="444"/>
                  </a:lnTo>
                  <a:lnTo>
                    <a:pt x="69" y="450"/>
                  </a:lnTo>
                  <a:lnTo>
                    <a:pt x="71" y="454"/>
                  </a:lnTo>
                  <a:lnTo>
                    <a:pt x="73" y="458"/>
                  </a:lnTo>
                  <a:lnTo>
                    <a:pt x="73" y="462"/>
                  </a:lnTo>
                  <a:lnTo>
                    <a:pt x="74" y="465"/>
                  </a:lnTo>
                  <a:lnTo>
                    <a:pt x="75" y="471"/>
                  </a:lnTo>
                  <a:lnTo>
                    <a:pt x="75" y="475"/>
                  </a:lnTo>
                  <a:lnTo>
                    <a:pt x="78" y="475"/>
                  </a:lnTo>
                  <a:lnTo>
                    <a:pt x="81" y="475"/>
                  </a:lnTo>
                  <a:lnTo>
                    <a:pt x="83" y="477"/>
                  </a:lnTo>
                  <a:lnTo>
                    <a:pt x="86" y="479"/>
                  </a:lnTo>
                  <a:lnTo>
                    <a:pt x="88" y="481"/>
                  </a:lnTo>
                  <a:lnTo>
                    <a:pt x="91" y="483"/>
                  </a:lnTo>
                  <a:lnTo>
                    <a:pt x="94" y="486"/>
                  </a:lnTo>
                  <a:lnTo>
                    <a:pt x="96" y="488"/>
                  </a:lnTo>
                  <a:lnTo>
                    <a:pt x="102" y="494"/>
                  </a:lnTo>
                  <a:lnTo>
                    <a:pt x="129" y="536"/>
                  </a:lnTo>
                  <a:lnTo>
                    <a:pt x="130" y="532"/>
                  </a:lnTo>
                  <a:lnTo>
                    <a:pt x="131" y="530"/>
                  </a:lnTo>
                  <a:lnTo>
                    <a:pt x="131" y="528"/>
                  </a:lnTo>
                  <a:lnTo>
                    <a:pt x="129" y="523"/>
                  </a:lnTo>
                  <a:lnTo>
                    <a:pt x="126" y="515"/>
                  </a:lnTo>
                  <a:lnTo>
                    <a:pt x="123" y="509"/>
                  </a:lnTo>
                  <a:lnTo>
                    <a:pt x="121" y="502"/>
                  </a:lnTo>
                  <a:lnTo>
                    <a:pt x="117" y="496"/>
                  </a:lnTo>
                  <a:lnTo>
                    <a:pt x="115" y="490"/>
                  </a:lnTo>
                  <a:lnTo>
                    <a:pt x="113" y="484"/>
                  </a:lnTo>
                  <a:lnTo>
                    <a:pt x="110" y="481"/>
                  </a:lnTo>
                  <a:lnTo>
                    <a:pt x="106" y="477"/>
                  </a:lnTo>
                  <a:lnTo>
                    <a:pt x="103" y="475"/>
                  </a:lnTo>
                  <a:lnTo>
                    <a:pt x="101" y="469"/>
                  </a:lnTo>
                  <a:lnTo>
                    <a:pt x="97" y="465"/>
                  </a:lnTo>
                  <a:lnTo>
                    <a:pt x="94" y="462"/>
                  </a:lnTo>
                  <a:lnTo>
                    <a:pt x="92" y="458"/>
                  </a:lnTo>
                  <a:lnTo>
                    <a:pt x="88" y="452"/>
                  </a:lnTo>
                  <a:lnTo>
                    <a:pt x="86" y="446"/>
                  </a:lnTo>
                  <a:lnTo>
                    <a:pt x="84" y="441"/>
                  </a:lnTo>
                  <a:lnTo>
                    <a:pt x="82" y="435"/>
                  </a:lnTo>
                  <a:lnTo>
                    <a:pt x="79" y="429"/>
                  </a:lnTo>
                  <a:lnTo>
                    <a:pt x="77" y="422"/>
                  </a:lnTo>
                  <a:lnTo>
                    <a:pt x="75" y="416"/>
                  </a:lnTo>
                  <a:lnTo>
                    <a:pt x="73" y="408"/>
                  </a:lnTo>
                  <a:lnTo>
                    <a:pt x="72" y="401"/>
                  </a:lnTo>
                  <a:lnTo>
                    <a:pt x="69" y="393"/>
                  </a:lnTo>
                  <a:lnTo>
                    <a:pt x="66" y="380"/>
                  </a:lnTo>
                  <a:lnTo>
                    <a:pt x="63" y="366"/>
                  </a:lnTo>
                  <a:lnTo>
                    <a:pt x="60" y="353"/>
                  </a:lnTo>
                  <a:lnTo>
                    <a:pt x="58" y="340"/>
                  </a:lnTo>
                  <a:lnTo>
                    <a:pt x="56" y="326"/>
                  </a:lnTo>
                  <a:lnTo>
                    <a:pt x="53" y="313"/>
                  </a:lnTo>
                  <a:lnTo>
                    <a:pt x="50" y="299"/>
                  </a:lnTo>
                  <a:lnTo>
                    <a:pt x="47" y="290"/>
                  </a:lnTo>
                  <a:lnTo>
                    <a:pt x="45" y="282"/>
                  </a:lnTo>
                  <a:lnTo>
                    <a:pt x="43" y="275"/>
                  </a:lnTo>
                  <a:lnTo>
                    <a:pt x="41" y="267"/>
                  </a:lnTo>
                  <a:lnTo>
                    <a:pt x="40" y="259"/>
                  </a:lnTo>
                  <a:lnTo>
                    <a:pt x="38" y="250"/>
                  </a:lnTo>
                  <a:lnTo>
                    <a:pt x="37" y="244"/>
                  </a:lnTo>
                  <a:lnTo>
                    <a:pt x="35" y="237"/>
                  </a:lnTo>
                  <a:lnTo>
                    <a:pt x="33" y="229"/>
                  </a:lnTo>
                  <a:lnTo>
                    <a:pt x="33" y="227"/>
                  </a:lnTo>
                  <a:lnTo>
                    <a:pt x="33" y="225"/>
                  </a:lnTo>
                  <a:lnTo>
                    <a:pt x="31" y="223"/>
                  </a:lnTo>
                  <a:lnTo>
                    <a:pt x="30" y="223"/>
                  </a:lnTo>
                  <a:lnTo>
                    <a:pt x="28" y="214"/>
                  </a:lnTo>
                  <a:lnTo>
                    <a:pt x="27" y="206"/>
                  </a:lnTo>
                  <a:lnTo>
                    <a:pt x="25" y="197"/>
                  </a:lnTo>
                  <a:lnTo>
                    <a:pt x="22" y="187"/>
                  </a:lnTo>
                  <a:lnTo>
                    <a:pt x="21" y="177"/>
                  </a:lnTo>
                  <a:lnTo>
                    <a:pt x="19" y="168"/>
                  </a:lnTo>
                  <a:lnTo>
                    <a:pt x="18" y="158"/>
                  </a:lnTo>
                  <a:lnTo>
                    <a:pt x="17" y="149"/>
                  </a:lnTo>
                  <a:lnTo>
                    <a:pt x="17" y="145"/>
                  </a:lnTo>
                  <a:lnTo>
                    <a:pt x="16" y="139"/>
                  </a:lnTo>
                  <a:lnTo>
                    <a:pt x="16" y="135"/>
                  </a:lnTo>
                  <a:lnTo>
                    <a:pt x="15" y="130"/>
                  </a:lnTo>
                  <a:lnTo>
                    <a:pt x="14" y="126"/>
                  </a:lnTo>
                  <a:lnTo>
                    <a:pt x="14" y="122"/>
                  </a:lnTo>
                  <a:lnTo>
                    <a:pt x="12" y="116"/>
                  </a:lnTo>
                  <a:lnTo>
                    <a:pt x="11" y="113"/>
                  </a:lnTo>
                  <a:lnTo>
                    <a:pt x="10" y="109"/>
                  </a:lnTo>
                  <a:lnTo>
                    <a:pt x="10" y="107"/>
                  </a:lnTo>
                  <a:lnTo>
                    <a:pt x="9" y="103"/>
                  </a:lnTo>
                  <a:lnTo>
                    <a:pt x="8" y="99"/>
                  </a:lnTo>
                  <a:lnTo>
                    <a:pt x="9" y="95"/>
                  </a:lnTo>
                  <a:lnTo>
                    <a:pt x="11" y="92"/>
                  </a:lnTo>
                  <a:lnTo>
                    <a:pt x="12" y="90"/>
                  </a:lnTo>
                  <a:lnTo>
                    <a:pt x="14" y="86"/>
                  </a:lnTo>
                  <a:lnTo>
                    <a:pt x="15" y="82"/>
                  </a:lnTo>
                  <a:lnTo>
                    <a:pt x="16" y="76"/>
                  </a:lnTo>
                  <a:lnTo>
                    <a:pt x="16" y="73"/>
                  </a:lnTo>
                  <a:lnTo>
                    <a:pt x="16" y="67"/>
                  </a:lnTo>
                  <a:lnTo>
                    <a:pt x="17" y="63"/>
                  </a:lnTo>
                  <a:lnTo>
                    <a:pt x="17" y="59"/>
                  </a:lnTo>
                  <a:lnTo>
                    <a:pt x="17" y="55"/>
                  </a:lnTo>
                  <a:lnTo>
                    <a:pt x="17" y="52"/>
                  </a:lnTo>
                  <a:lnTo>
                    <a:pt x="17" y="50"/>
                  </a:lnTo>
                  <a:lnTo>
                    <a:pt x="17" y="48"/>
                  </a:lnTo>
                  <a:lnTo>
                    <a:pt x="18" y="46"/>
                  </a:lnTo>
                  <a:lnTo>
                    <a:pt x="20" y="44"/>
                  </a:lnTo>
                  <a:lnTo>
                    <a:pt x="21" y="46"/>
                  </a:lnTo>
                  <a:lnTo>
                    <a:pt x="24" y="46"/>
                  </a:lnTo>
                  <a:lnTo>
                    <a:pt x="25" y="48"/>
                  </a:lnTo>
                  <a:lnTo>
                    <a:pt x="26" y="50"/>
                  </a:lnTo>
                  <a:lnTo>
                    <a:pt x="27" y="50"/>
                  </a:lnTo>
                  <a:lnTo>
                    <a:pt x="28" y="54"/>
                  </a:lnTo>
                  <a:lnTo>
                    <a:pt x="30" y="54"/>
                  </a:lnTo>
                  <a:lnTo>
                    <a:pt x="33" y="57"/>
                  </a:lnTo>
                  <a:lnTo>
                    <a:pt x="36" y="63"/>
                  </a:lnTo>
                  <a:lnTo>
                    <a:pt x="38" y="65"/>
                  </a:lnTo>
                  <a:lnTo>
                    <a:pt x="41" y="69"/>
                  </a:lnTo>
                  <a:lnTo>
                    <a:pt x="44" y="73"/>
                  </a:lnTo>
                  <a:lnTo>
                    <a:pt x="47" y="76"/>
                  </a:lnTo>
                  <a:lnTo>
                    <a:pt x="50" y="78"/>
                  </a:lnTo>
                  <a:lnTo>
                    <a:pt x="53" y="80"/>
                  </a:lnTo>
                  <a:lnTo>
                    <a:pt x="56" y="84"/>
                  </a:lnTo>
                  <a:lnTo>
                    <a:pt x="59" y="84"/>
                  </a:lnTo>
                  <a:lnTo>
                    <a:pt x="62" y="86"/>
                  </a:lnTo>
                  <a:lnTo>
                    <a:pt x="65" y="86"/>
                  </a:lnTo>
                  <a:lnTo>
                    <a:pt x="68" y="86"/>
                  </a:lnTo>
                  <a:lnTo>
                    <a:pt x="72" y="86"/>
                  </a:lnTo>
                  <a:lnTo>
                    <a:pt x="75" y="84"/>
                  </a:lnTo>
                  <a:lnTo>
                    <a:pt x="78" y="82"/>
                  </a:lnTo>
                  <a:lnTo>
                    <a:pt x="79" y="84"/>
                  </a:lnTo>
                  <a:lnTo>
                    <a:pt x="81" y="84"/>
                  </a:lnTo>
                  <a:lnTo>
                    <a:pt x="82" y="84"/>
                  </a:lnTo>
                  <a:lnTo>
                    <a:pt x="83" y="82"/>
                  </a:lnTo>
                  <a:lnTo>
                    <a:pt x="84" y="80"/>
                  </a:lnTo>
                  <a:lnTo>
                    <a:pt x="85" y="80"/>
                  </a:lnTo>
                  <a:lnTo>
                    <a:pt x="86" y="80"/>
                  </a:lnTo>
                  <a:lnTo>
                    <a:pt x="86" y="78"/>
                  </a:lnTo>
                  <a:lnTo>
                    <a:pt x="87" y="78"/>
                  </a:lnTo>
                  <a:lnTo>
                    <a:pt x="88" y="76"/>
                  </a:lnTo>
                  <a:lnTo>
                    <a:pt x="89" y="76"/>
                  </a:lnTo>
                  <a:lnTo>
                    <a:pt x="92" y="74"/>
                  </a:lnTo>
                  <a:lnTo>
                    <a:pt x="94" y="73"/>
                  </a:lnTo>
                  <a:lnTo>
                    <a:pt x="96" y="71"/>
                  </a:lnTo>
                  <a:lnTo>
                    <a:pt x="98" y="67"/>
                  </a:lnTo>
                  <a:lnTo>
                    <a:pt x="101" y="67"/>
                  </a:lnTo>
                  <a:lnTo>
                    <a:pt x="103" y="65"/>
                  </a:lnTo>
                  <a:lnTo>
                    <a:pt x="105" y="63"/>
                  </a:lnTo>
                  <a:lnTo>
                    <a:pt x="107" y="65"/>
                  </a:lnTo>
                  <a:lnTo>
                    <a:pt x="111" y="65"/>
                  </a:lnTo>
                  <a:lnTo>
                    <a:pt x="114" y="67"/>
                  </a:lnTo>
                  <a:lnTo>
                    <a:pt x="117" y="69"/>
                  </a:lnTo>
                  <a:lnTo>
                    <a:pt x="120" y="71"/>
                  </a:lnTo>
                  <a:lnTo>
                    <a:pt x="123" y="74"/>
                  </a:lnTo>
                  <a:lnTo>
                    <a:pt x="126" y="76"/>
                  </a:lnTo>
                  <a:lnTo>
                    <a:pt x="130" y="80"/>
                  </a:lnTo>
                  <a:lnTo>
                    <a:pt x="133" y="82"/>
                  </a:lnTo>
                  <a:lnTo>
                    <a:pt x="136" y="84"/>
                  </a:lnTo>
                  <a:lnTo>
                    <a:pt x="140" y="88"/>
                  </a:lnTo>
                  <a:lnTo>
                    <a:pt x="143" y="88"/>
                  </a:lnTo>
                  <a:lnTo>
                    <a:pt x="146" y="90"/>
                  </a:lnTo>
                  <a:lnTo>
                    <a:pt x="150" y="90"/>
                  </a:lnTo>
                  <a:lnTo>
                    <a:pt x="153" y="90"/>
                  </a:lnTo>
                  <a:lnTo>
                    <a:pt x="155" y="88"/>
                  </a:lnTo>
                  <a:lnTo>
                    <a:pt x="159" y="86"/>
                  </a:lnTo>
                  <a:lnTo>
                    <a:pt x="161" y="84"/>
                  </a:lnTo>
                  <a:lnTo>
                    <a:pt x="164" y="84"/>
                  </a:lnTo>
                  <a:lnTo>
                    <a:pt x="167" y="82"/>
                  </a:lnTo>
                  <a:lnTo>
                    <a:pt x="169" y="80"/>
                  </a:lnTo>
                  <a:lnTo>
                    <a:pt x="171" y="78"/>
                  </a:lnTo>
                  <a:lnTo>
                    <a:pt x="173" y="76"/>
                  </a:lnTo>
                  <a:lnTo>
                    <a:pt x="176" y="74"/>
                  </a:lnTo>
                  <a:lnTo>
                    <a:pt x="178" y="74"/>
                  </a:lnTo>
                  <a:lnTo>
                    <a:pt x="180" y="73"/>
                  </a:lnTo>
                  <a:lnTo>
                    <a:pt x="182" y="71"/>
                  </a:lnTo>
                  <a:lnTo>
                    <a:pt x="184" y="69"/>
                  </a:lnTo>
                  <a:lnTo>
                    <a:pt x="188" y="67"/>
                  </a:lnTo>
                  <a:lnTo>
                    <a:pt x="190" y="67"/>
                  </a:lnTo>
                  <a:lnTo>
                    <a:pt x="192" y="67"/>
                  </a:lnTo>
                  <a:lnTo>
                    <a:pt x="195" y="67"/>
                  </a:lnTo>
                  <a:lnTo>
                    <a:pt x="197" y="67"/>
                  </a:lnTo>
                  <a:lnTo>
                    <a:pt x="206" y="86"/>
                  </a:lnTo>
                  <a:lnTo>
                    <a:pt x="218" y="137"/>
                  </a:lnTo>
                  <a:lnTo>
                    <a:pt x="226" y="172"/>
                  </a:lnTo>
                  <a:lnTo>
                    <a:pt x="229" y="176"/>
                  </a:lnTo>
                  <a:lnTo>
                    <a:pt x="233" y="181"/>
                  </a:lnTo>
                  <a:lnTo>
                    <a:pt x="236" y="185"/>
                  </a:lnTo>
                  <a:lnTo>
                    <a:pt x="239" y="191"/>
                  </a:lnTo>
                  <a:lnTo>
                    <a:pt x="243" y="197"/>
                  </a:lnTo>
                  <a:lnTo>
                    <a:pt x="246" y="200"/>
                  </a:lnTo>
                  <a:lnTo>
                    <a:pt x="249" y="206"/>
                  </a:lnTo>
                  <a:lnTo>
                    <a:pt x="253" y="212"/>
                  </a:lnTo>
                  <a:lnTo>
                    <a:pt x="254" y="214"/>
                  </a:lnTo>
                  <a:lnTo>
                    <a:pt x="255" y="214"/>
                  </a:lnTo>
                  <a:lnTo>
                    <a:pt x="256" y="214"/>
                  </a:lnTo>
                  <a:lnTo>
                    <a:pt x="257" y="216"/>
                  </a:lnTo>
                  <a:lnTo>
                    <a:pt x="258" y="216"/>
                  </a:lnTo>
                  <a:lnTo>
                    <a:pt x="259" y="217"/>
                  </a:lnTo>
                  <a:lnTo>
                    <a:pt x="260" y="217"/>
                  </a:lnTo>
                  <a:lnTo>
                    <a:pt x="262" y="219"/>
                  </a:lnTo>
                  <a:lnTo>
                    <a:pt x="263" y="221"/>
                  </a:lnTo>
                  <a:lnTo>
                    <a:pt x="264" y="221"/>
                  </a:lnTo>
                  <a:lnTo>
                    <a:pt x="265" y="223"/>
                  </a:lnTo>
                  <a:lnTo>
                    <a:pt x="266" y="223"/>
                  </a:lnTo>
                  <a:lnTo>
                    <a:pt x="267" y="225"/>
                  </a:lnTo>
                  <a:lnTo>
                    <a:pt x="268" y="225"/>
                  </a:lnTo>
                  <a:lnTo>
                    <a:pt x="269" y="227"/>
                  </a:lnTo>
                  <a:lnTo>
                    <a:pt x="270" y="227"/>
                  </a:lnTo>
                  <a:lnTo>
                    <a:pt x="272" y="229"/>
                  </a:lnTo>
                  <a:lnTo>
                    <a:pt x="273" y="229"/>
                  </a:lnTo>
                  <a:lnTo>
                    <a:pt x="274" y="231"/>
                  </a:lnTo>
                  <a:lnTo>
                    <a:pt x="275" y="231"/>
                  </a:lnTo>
                  <a:lnTo>
                    <a:pt x="276" y="231"/>
                  </a:lnTo>
                  <a:lnTo>
                    <a:pt x="277" y="233"/>
                  </a:lnTo>
                  <a:lnTo>
                    <a:pt x="278" y="233"/>
                  </a:lnTo>
                  <a:lnTo>
                    <a:pt x="279" y="235"/>
                  </a:lnTo>
                  <a:lnTo>
                    <a:pt x="281" y="235"/>
                  </a:lnTo>
                  <a:lnTo>
                    <a:pt x="282" y="235"/>
                  </a:lnTo>
                  <a:lnTo>
                    <a:pt x="284" y="235"/>
                  </a:lnTo>
                  <a:lnTo>
                    <a:pt x="285" y="237"/>
                  </a:lnTo>
                  <a:lnTo>
                    <a:pt x="286" y="237"/>
                  </a:lnTo>
                  <a:lnTo>
                    <a:pt x="288" y="237"/>
                  </a:lnTo>
                  <a:lnTo>
                    <a:pt x="291" y="237"/>
                  </a:lnTo>
                  <a:lnTo>
                    <a:pt x="293" y="238"/>
                  </a:lnTo>
                  <a:lnTo>
                    <a:pt x="295" y="240"/>
                  </a:lnTo>
                  <a:lnTo>
                    <a:pt x="297" y="242"/>
                  </a:lnTo>
                  <a:lnTo>
                    <a:pt x="298" y="244"/>
                  </a:lnTo>
                  <a:lnTo>
                    <a:pt x="301" y="248"/>
                  </a:lnTo>
                  <a:lnTo>
                    <a:pt x="303" y="250"/>
                  </a:lnTo>
                  <a:lnTo>
                    <a:pt x="304" y="256"/>
                  </a:lnTo>
                  <a:lnTo>
                    <a:pt x="306" y="258"/>
                  </a:lnTo>
                  <a:lnTo>
                    <a:pt x="307" y="261"/>
                  </a:lnTo>
                  <a:lnTo>
                    <a:pt x="308" y="267"/>
                  </a:lnTo>
                  <a:lnTo>
                    <a:pt x="311" y="271"/>
                  </a:lnTo>
                  <a:lnTo>
                    <a:pt x="312" y="275"/>
                  </a:lnTo>
                  <a:lnTo>
                    <a:pt x="314" y="279"/>
                  </a:lnTo>
                  <a:lnTo>
                    <a:pt x="316" y="282"/>
                  </a:lnTo>
                  <a:lnTo>
                    <a:pt x="317" y="288"/>
                  </a:lnTo>
                  <a:lnTo>
                    <a:pt x="320" y="294"/>
                  </a:lnTo>
                  <a:lnTo>
                    <a:pt x="322" y="299"/>
                  </a:lnTo>
                  <a:lnTo>
                    <a:pt x="324" y="307"/>
                  </a:lnTo>
                  <a:lnTo>
                    <a:pt x="326" y="311"/>
                  </a:lnTo>
                  <a:lnTo>
                    <a:pt x="329" y="317"/>
                  </a:lnTo>
                  <a:lnTo>
                    <a:pt x="331" y="324"/>
                  </a:lnTo>
                  <a:lnTo>
                    <a:pt x="333" y="328"/>
                  </a:lnTo>
                  <a:lnTo>
                    <a:pt x="335" y="334"/>
                  </a:lnTo>
                  <a:lnTo>
                    <a:pt x="338" y="341"/>
                  </a:lnTo>
                  <a:lnTo>
                    <a:pt x="340" y="345"/>
                  </a:lnTo>
                  <a:lnTo>
                    <a:pt x="342" y="353"/>
                  </a:lnTo>
                  <a:lnTo>
                    <a:pt x="344" y="359"/>
                  </a:lnTo>
                  <a:lnTo>
                    <a:pt x="346" y="364"/>
                  </a:lnTo>
                  <a:lnTo>
                    <a:pt x="348" y="372"/>
                  </a:lnTo>
                  <a:lnTo>
                    <a:pt x="350" y="378"/>
                  </a:lnTo>
                  <a:lnTo>
                    <a:pt x="353" y="393"/>
                  </a:lnTo>
                  <a:lnTo>
                    <a:pt x="357" y="406"/>
                  </a:lnTo>
                  <a:lnTo>
                    <a:pt x="359" y="420"/>
                  </a:lnTo>
                  <a:lnTo>
                    <a:pt x="362" y="433"/>
                  </a:lnTo>
                  <a:lnTo>
                    <a:pt x="365" y="446"/>
                  </a:lnTo>
                  <a:lnTo>
                    <a:pt x="368" y="460"/>
                  </a:lnTo>
                  <a:lnTo>
                    <a:pt x="371" y="473"/>
                  </a:lnTo>
                  <a:lnTo>
                    <a:pt x="374" y="486"/>
                  </a:lnTo>
                  <a:lnTo>
                    <a:pt x="376" y="490"/>
                  </a:lnTo>
                  <a:lnTo>
                    <a:pt x="377" y="494"/>
                  </a:lnTo>
                  <a:lnTo>
                    <a:pt x="378" y="500"/>
                  </a:lnTo>
                  <a:lnTo>
                    <a:pt x="378" y="504"/>
                  </a:lnTo>
                  <a:lnTo>
                    <a:pt x="383" y="502"/>
                  </a:lnTo>
                  <a:lnTo>
                    <a:pt x="383" y="500"/>
                  </a:lnTo>
                  <a:lnTo>
                    <a:pt x="383" y="496"/>
                  </a:lnTo>
                  <a:close/>
                </a:path>
              </a:pathLst>
            </a:custGeom>
            <a:solidFill>
              <a:srgbClr val="FF9933"/>
            </a:solidFill>
            <a:ln w="9525">
              <a:noFill/>
              <a:round/>
              <a:headEnd/>
              <a:tailEnd/>
            </a:ln>
          </p:spPr>
          <p:txBody>
            <a:bodyPr/>
            <a:lstStyle/>
            <a:p>
              <a:endParaRPr lang="en-US"/>
            </a:p>
          </p:txBody>
        </p:sp>
        <p:sp>
          <p:nvSpPr>
            <p:cNvPr id="1039" name="Freeform 21"/>
            <p:cNvSpPr>
              <a:spLocks/>
            </p:cNvSpPr>
            <p:nvPr/>
          </p:nvSpPr>
          <p:spPr bwMode="auto">
            <a:xfrm>
              <a:off x="4566" y="3818"/>
              <a:ext cx="44" cy="143"/>
            </a:xfrm>
            <a:custGeom>
              <a:avLst/>
              <a:gdLst>
                <a:gd name="T0" fmla="*/ 44 w 44"/>
                <a:gd name="T1" fmla="*/ 143 h 143"/>
                <a:gd name="T2" fmla="*/ 41 w 44"/>
                <a:gd name="T3" fmla="*/ 133 h 143"/>
                <a:gd name="T4" fmla="*/ 40 w 44"/>
                <a:gd name="T5" fmla="*/ 123 h 143"/>
                <a:gd name="T6" fmla="*/ 39 w 44"/>
                <a:gd name="T7" fmla="*/ 116 h 143"/>
                <a:gd name="T8" fmla="*/ 37 w 44"/>
                <a:gd name="T9" fmla="*/ 106 h 143"/>
                <a:gd name="T10" fmla="*/ 35 w 44"/>
                <a:gd name="T11" fmla="*/ 99 h 143"/>
                <a:gd name="T12" fmla="*/ 32 w 44"/>
                <a:gd name="T13" fmla="*/ 89 h 143"/>
                <a:gd name="T14" fmla="*/ 30 w 44"/>
                <a:gd name="T15" fmla="*/ 82 h 143"/>
                <a:gd name="T16" fmla="*/ 28 w 44"/>
                <a:gd name="T17" fmla="*/ 74 h 143"/>
                <a:gd name="T18" fmla="*/ 26 w 44"/>
                <a:gd name="T19" fmla="*/ 66 h 143"/>
                <a:gd name="T20" fmla="*/ 23 w 44"/>
                <a:gd name="T21" fmla="*/ 59 h 143"/>
                <a:gd name="T22" fmla="*/ 21 w 44"/>
                <a:gd name="T23" fmla="*/ 51 h 143"/>
                <a:gd name="T24" fmla="*/ 18 w 44"/>
                <a:gd name="T25" fmla="*/ 43 h 143"/>
                <a:gd name="T26" fmla="*/ 16 w 44"/>
                <a:gd name="T27" fmla="*/ 36 h 143"/>
                <a:gd name="T28" fmla="*/ 12 w 44"/>
                <a:gd name="T29" fmla="*/ 28 h 143"/>
                <a:gd name="T30" fmla="*/ 9 w 44"/>
                <a:gd name="T31" fmla="*/ 22 h 143"/>
                <a:gd name="T32" fmla="*/ 7 w 44"/>
                <a:gd name="T33" fmla="*/ 15 h 143"/>
                <a:gd name="T34" fmla="*/ 6 w 44"/>
                <a:gd name="T35" fmla="*/ 13 h 143"/>
                <a:gd name="T36" fmla="*/ 4 w 44"/>
                <a:gd name="T37" fmla="*/ 11 h 143"/>
                <a:gd name="T38" fmla="*/ 3 w 44"/>
                <a:gd name="T39" fmla="*/ 9 h 143"/>
                <a:gd name="T40" fmla="*/ 2 w 44"/>
                <a:gd name="T41" fmla="*/ 7 h 143"/>
                <a:gd name="T42" fmla="*/ 2 w 44"/>
                <a:gd name="T43" fmla="*/ 5 h 143"/>
                <a:gd name="T44" fmla="*/ 1 w 44"/>
                <a:gd name="T45" fmla="*/ 5 h 143"/>
                <a:gd name="T46" fmla="*/ 0 w 44"/>
                <a:gd name="T47" fmla="*/ 3 h 143"/>
                <a:gd name="T48" fmla="*/ 0 w 44"/>
                <a:gd name="T49" fmla="*/ 0 h 143"/>
                <a:gd name="T50" fmla="*/ 2 w 44"/>
                <a:gd name="T51" fmla="*/ 9 h 143"/>
                <a:gd name="T52" fmla="*/ 6 w 44"/>
                <a:gd name="T53" fmla="*/ 19 h 143"/>
                <a:gd name="T54" fmla="*/ 8 w 44"/>
                <a:gd name="T55" fmla="*/ 26 h 143"/>
                <a:gd name="T56" fmla="*/ 11 w 44"/>
                <a:gd name="T57" fmla="*/ 34 h 143"/>
                <a:gd name="T58" fmla="*/ 15 w 44"/>
                <a:gd name="T59" fmla="*/ 43 h 143"/>
                <a:gd name="T60" fmla="*/ 17 w 44"/>
                <a:gd name="T61" fmla="*/ 51 h 143"/>
                <a:gd name="T62" fmla="*/ 20 w 44"/>
                <a:gd name="T63" fmla="*/ 61 h 143"/>
                <a:gd name="T64" fmla="*/ 23 w 44"/>
                <a:gd name="T65" fmla="*/ 68 h 143"/>
                <a:gd name="T66" fmla="*/ 26 w 44"/>
                <a:gd name="T67" fmla="*/ 78 h 143"/>
                <a:gd name="T68" fmla="*/ 29 w 44"/>
                <a:gd name="T69" fmla="*/ 87 h 143"/>
                <a:gd name="T70" fmla="*/ 31 w 44"/>
                <a:gd name="T71" fmla="*/ 95 h 143"/>
                <a:gd name="T72" fmla="*/ 34 w 44"/>
                <a:gd name="T73" fmla="*/ 104 h 143"/>
                <a:gd name="T74" fmla="*/ 37 w 44"/>
                <a:gd name="T75" fmla="*/ 114 h 143"/>
                <a:gd name="T76" fmla="*/ 39 w 44"/>
                <a:gd name="T77" fmla="*/ 123 h 143"/>
                <a:gd name="T78" fmla="*/ 41 w 44"/>
                <a:gd name="T79" fmla="*/ 133 h 143"/>
                <a:gd name="T80" fmla="*/ 44 w 44"/>
                <a:gd name="T81" fmla="*/ 143 h 14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4"/>
                <a:gd name="T124" fmla="*/ 0 h 143"/>
                <a:gd name="T125" fmla="*/ 44 w 44"/>
                <a:gd name="T126" fmla="*/ 143 h 14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4" h="143">
                  <a:moveTo>
                    <a:pt x="44" y="143"/>
                  </a:moveTo>
                  <a:lnTo>
                    <a:pt x="41" y="133"/>
                  </a:lnTo>
                  <a:lnTo>
                    <a:pt x="40" y="123"/>
                  </a:lnTo>
                  <a:lnTo>
                    <a:pt x="39" y="116"/>
                  </a:lnTo>
                  <a:lnTo>
                    <a:pt x="37" y="106"/>
                  </a:lnTo>
                  <a:lnTo>
                    <a:pt x="35" y="99"/>
                  </a:lnTo>
                  <a:lnTo>
                    <a:pt x="32" y="89"/>
                  </a:lnTo>
                  <a:lnTo>
                    <a:pt x="30" y="82"/>
                  </a:lnTo>
                  <a:lnTo>
                    <a:pt x="28" y="74"/>
                  </a:lnTo>
                  <a:lnTo>
                    <a:pt x="26" y="66"/>
                  </a:lnTo>
                  <a:lnTo>
                    <a:pt x="23" y="59"/>
                  </a:lnTo>
                  <a:lnTo>
                    <a:pt x="21" y="51"/>
                  </a:lnTo>
                  <a:lnTo>
                    <a:pt x="18" y="43"/>
                  </a:lnTo>
                  <a:lnTo>
                    <a:pt x="16" y="36"/>
                  </a:lnTo>
                  <a:lnTo>
                    <a:pt x="12" y="28"/>
                  </a:lnTo>
                  <a:lnTo>
                    <a:pt x="9" y="22"/>
                  </a:lnTo>
                  <a:lnTo>
                    <a:pt x="7" y="15"/>
                  </a:lnTo>
                  <a:lnTo>
                    <a:pt x="6" y="13"/>
                  </a:lnTo>
                  <a:lnTo>
                    <a:pt x="4" y="11"/>
                  </a:lnTo>
                  <a:lnTo>
                    <a:pt x="3" y="9"/>
                  </a:lnTo>
                  <a:lnTo>
                    <a:pt x="2" y="7"/>
                  </a:lnTo>
                  <a:lnTo>
                    <a:pt x="2" y="5"/>
                  </a:lnTo>
                  <a:lnTo>
                    <a:pt x="1" y="5"/>
                  </a:lnTo>
                  <a:lnTo>
                    <a:pt x="0" y="3"/>
                  </a:lnTo>
                  <a:lnTo>
                    <a:pt x="0" y="0"/>
                  </a:lnTo>
                  <a:lnTo>
                    <a:pt x="2" y="9"/>
                  </a:lnTo>
                  <a:lnTo>
                    <a:pt x="6" y="19"/>
                  </a:lnTo>
                  <a:lnTo>
                    <a:pt x="8" y="26"/>
                  </a:lnTo>
                  <a:lnTo>
                    <a:pt x="11" y="34"/>
                  </a:lnTo>
                  <a:lnTo>
                    <a:pt x="15" y="43"/>
                  </a:lnTo>
                  <a:lnTo>
                    <a:pt x="17" y="51"/>
                  </a:lnTo>
                  <a:lnTo>
                    <a:pt x="20" y="61"/>
                  </a:lnTo>
                  <a:lnTo>
                    <a:pt x="23" y="68"/>
                  </a:lnTo>
                  <a:lnTo>
                    <a:pt x="26" y="78"/>
                  </a:lnTo>
                  <a:lnTo>
                    <a:pt x="29" y="87"/>
                  </a:lnTo>
                  <a:lnTo>
                    <a:pt x="31" y="95"/>
                  </a:lnTo>
                  <a:lnTo>
                    <a:pt x="34" y="104"/>
                  </a:lnTo>
                  <a:lnTo>
                    <a:pt x="37" y="114"/>
                  </a:lnTo>
                  <a:lnTo>
                    <a:pt x="39" y="123"/>
                  </a:lnTo>
                  <a:lnTo>
                    <a:pt x="41" y="133"/>
                  </a:lnTo>
                  <a:lnTo>
                    <a:pt x="44" y="143"/>
                  </a:lnTo>
                  <a:close/>
                </a:path>
              </a:pathLst>
            </a:custGeom>
            <a:solidFill>
              <a:srgbClr val="FF9933"/>
            </a:solidFill>
            <a:ln w="9525">
              <a:noFill/>
              <a:round/>
              <a:headEnd/>
              <a:tailEnd/>
            </a:ln>
          </p:spPr>
          <p:txBody>
            <a:bodyPr/>
            <a:lstStyle/>
            <a:p>
              <a:endParaRPr lang="en-US"/>
            </a:p>
          </p:txBody>
        </p:sp>
        <p:sp>
          <p:nvSpPr>
            <p:cNvPr id="1040" name="Freeform 22"/>
            <p:cNvSpPr>
              <a:spLocks/>
            </p:cNvSpPr>
            <p:nvPr/>
          </p:nvSpPr>
          <p:spPr bwMode="auto">
            <a:xfrm>
              <a:off x="4535" y="3783"/>
              <a:ext cx="72" cy="307"/>
            </a:xfrm>
            <a:custGeom>
              <a:avLst/>
              <a:gdLst>
                <a:gd name="T0" fmla="*/ 72 w 72"/>
                <a:gd name="T1" fmla="*/ 292 h 307"/>
                <a:gd name="T2" fmla="*/ 71 w 72"/>
                <a:gd name="T3" fmla="*/ 273 h 307"/>
                <a:gd name="T4" fmla="*/ 71 w 72"/>
                <a:gd name="T5" fmla="*/ 260 h 307"/>
                <a:gd name="T6" fmla="*/ 71 w 72"/>
                <a:gd name="T7" fmla="*/ 250 h 307"/>
                <a:gd name="T8" fmla="*/ 69 w 72"/>
                <a:gd name="T9" fmla="*/ 231 h 307"/>
                <a:gd name="T10" fmla="*/ 62 w 72"/>
                <a:gd name="T11" fmla="*/ 202 h 307"/>
                <a:gd name="T12" fmla="*/ 57 w 72"/>
                <a:gd name="T13" fmla="*/ 176 h 307"/>
                <a:gd name="T14" fmla="*/ 50 w 72"/>
                <a:gd name="T15" fmla="*/ 147 h 307"/>
                <a:gd name="T16" fmla="*/ 44 w 72"/>
                <a:gd name="T17" fmla="*/ 124 h 307"/>
                <a:gd name="T18" fmla="*/ 39 w 72"/>
                <a:gd name="T19" fmla="*/ 107 h 307"/>
                <a:gd name="T20" fmla="*/ 33 w 72"/>
                <a:gd name="T21" fmla="*/ 90 h 307"/>
                <a:gd name="T22" fmla="*/ 27 w 72"/>
                <a:gd name="T23" fmla="*/ 73 h 307"/>
                <a:gd name="T24" fmla="*/ 21 w 72"/>
                <a:gd name="T25" fmla="*/ 55 h 307"/>
                <a:gd name="T26" fmla="*/ 14 w 72"/>
                <a:gd name="T27" fmla="*/ 40 h 307"/>
                <a:gd name="T28" fmla="*/ 9 w 72"/>
                <a:gd name="T29" fmla="*/ 23 h 307"/>
                <a:gd name="T30" fmla="*/ 2 w 72"/>
                <a:gd name="T31" fmla="*/ 8 h 307"/>
                <a:gd name="T32" fmla="*/ 2 w 72"/>
                <a:gd name="T33" fmla="*/ 8 h 307"/>
                <a:gd name="T34" fmla="*/ 6 w 72"/>
                <a:gd name="T35" fmla="*/ 21 h 307"/>
                <a:gd name="T36" fmla="*/ 11 w 72"/>
                <a:gd name="T37" fmla="*/ 35 h 307"/>
                <a:gd name="T38" fmla="*/ 15 w 72"/>
                <a:gd name="T39" fmla="*/ 50 h 307"/>
                <a:gd name="T40" fmla="*/ 20 w 72"/>
                <a:gd name="T41" fmla="*/ 65 h 307"/>
                <a:gd name="T42" fmla="*/ 24 w 72"/>
                <a:gd name="T43" fmla="*/ 82 h 307"/>
                <a:gd name="T44" fmla="*/ 28 w 72"/>
                <a:gd name="T45" fmla="*/ 99 h 307"/>
                <a:gd name="T46" fmla="*/ 30 w 72"/>
                <a:gd name="T47" fmla="*/ 118 h 307"/>
                <a:gd name="T48" fmla="*/ 33 w 72"/>
                <a:gd name="T49" fmla="*/ 137 h 307"/>
                <a:gd name="T50" fmla="*/ 37 w 72"/>
                <a:gd name="T51" fmla="*/ 155 h 307"/>
                <a:gd name="T52" fmla="*/ 40 w 72"/>
                <a:gd name="T53" fmla="*/ 172 h 307"/>
                <a:gd name="T54" fmla="*/ 43 w 72"/>
                <a:gd name="T55" fmla="*/ 189 h 307"/>
                <a:gd name="T56" fmla="*/ 46 w 72"/>
                <a:gd name="T57" fmla="*/ 206 h 307"/>
                <a:gd name="T58" fmla="*/ 49 w 72"/>
                <a:gd name="T59" fmla="*/ 221 h 307"/>
                <a:gd name="T60" fmla="*/ 53 w 72"/>
                <a:gd name="T61" fmla="*/ 239 h 307"/>
                <a:gd name="T62" fmla="*/ 57 w 72"/>
                <a:gd name="T63" fmla="*/ 254 h 307"/>
                <a:gd name="T64" fmla="*/ 60 w 72"/>
                <a:gd name="T65" fmla="*/ 267 h 307"/>
                <a:gd name="T66" fmla="*/ 62 w 72"/>
                <a:gd name="T67" fmla="*/ 277 h 307"/>
                <a:gd name="T68" fmla="*/ 66 w 72"/>
                <a:gd name="T69" fmla="*/ 286 h 307"/>
                <a:gd name="T70" fmla="*/ 68 w 72"/>
                <a:gd name="T71" fmla="*/ 298 h 307"/>
                <a:gd name="T72" fmla="*/ 69 w 72"/>
                <a:gd name="T73" fmla="*/ 305 h 307"/>
                <a:gd name="T74" fmla="*/ 71 w 72"/>
                <a:gd name="T75" fmla="*/ 307 h 307"/>
                <a:gd name="T76" fmla="*/ 72 w 72"/>
                <a:gd name="T77" fmla="*/ 303 h 3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2"/>
                <a:gd name="T118" fmla="*/ 0 h 307"/>
                <a:gd name="T119" fmla="*/ 72 w 72"/>
                <a:gd name="T120" fmla="*/ 307 h 3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2" h="307">
                  <a:moveTo>
                    <a:pt x="72" y="301"/>
                  </a:moveTo>
                  <a:lnTo>
                    <a:pt x="72" y="292"/>
                  </a:lnTo>
                  <a:lnTo>
                    <a:pt x="72" y="282"/>
                  </a:lnTo>
                  <a:lnTo>
                    <a:pt x="71" y="273"/>
                  </a:lnTo>
                  <a:lnTo>
                    <a:pt x="71" y="265"/>
                  </a:lnTo>
                  <a:lnTo>
                    <a:pt x="71" y="260"/>
                  </a:lnTo>
                  <a:lnTo>
                    <a:pt x="71" y="254"/>
                  </a:lnTo>
                  <a:lnTo>
                    <a:pt x="71" y="250"/>
                  </a:lnTo>
                  <a:lnTo>
                    <a:pt x="72" y="244"/>
                  </a:lnTo>
                  <a:lnTo>
                    <a:pt x="69" y="231"/>
                  </a:lnTo>
                  <a:lnTo>
                    <a:pt x="66" y="218"/>
                  </a:lnTo>
                  <a:lnTo>
                    <a:pt x="62" y="202"/>
                  </a:lnTo>
                  <a:lnTo>
                    <a:pt x="60" y="189"/>
                  </a:lnTo>
                  <a:lnTo>
                    <a:pt x="57" y="176"/>
                  </a:lnTo>
                  <a:lnTo>
                    <a:pt x="52" y="162"/>
                  </a:lnTo>
                  <a:lnTo>
                    <a:pt x="50" y="147"/>
                  </a:lnTo>
                  <a:lnTo>
                    <a:pt x="47" y="134"/>
                  </a:lnTo>
                  <a:lnTo>
                    <a:pt x="44" y="124"/>
                  </a:lnTo>
                  <a:lnTo>
                    <a:pt x="42" y="117"/>
                  </a:lnTo>
                  <a:lnTo>
                    <a:pt x="39" y="107"/>
                  </a:lnTo>
                  <a:lnTo>
                    <a:pt x="37" y="97"/>
                  </a:lnTo>
                  <a:lnTo>
                    <a:pt x="33" y="90"/>
                  </a:lnTo>
                  <a:lnTo>
                    <a:pt x="30" y="80"/>
                  </a:lnTo>
                  <a:lnTo>
                    <a:pt x="27" y="73"/>
                  </a:lnTo>
                  <a:lnTo>
                    <a:pt x="24" y="63"/>
                  </a:lnTo>
                  <a:lnTo>
                    <a:pt x="21" y="55"/>
                  </a:lnTo>
                  <a:lnTo>
                    <a:pt x="18" y="48"/>
                  </a:lnTo>
                  <a:lnTo>
                    <a:pt x="14" y="40"/>
                  </a:lnTo>
                  <a:lnTo>
                    <a:pt x="11" y="31"/>
                  </a:lnTo>
                  <a:lnTo>
                    <a:pt x="9" y="23"/>
                  </a:lnTo>
                  <a:lnTo>
                    <a:pt x="5" y="15"/>
                  </a:lnTo>
                  <a:lnTo>
                    <a:pt x="2" y="8"/>
                  </a:lnTo>
                  <a:lnTo>
                    <a:pt x="0" y="0"/>
                  </a:lnTo>
                  <a:lnTo>
                    <a:pt x="2" y="8"/>
                  </a:lnTo>
                  <a:lnTo>
                    <a:pt x="4" y="14"/>
                  </a:lnTo>
                  <a:lnTo>
                    <a:pt x="6" y="21"/>
                  </a:lnTo>
                  <a:lnTo>
                    <a:pt x="9" y="29"/>
                  </a:lnTo>
                  <a:lnTo>
                    <a:pt x="11" y="35"/>
                  </a:lnTo>
                  <a:lnTo>
                    <a:pt x="13" y="42"/>
                  </a:lnTo>
                  <a:lnTo>
                    <a:pt x="15" y="50"/>
                  </a:lnTo>
                  <a:lnTo>
                    <a:pt x="18" y="57"/>
                  </a:lnTo>
                  <a:lnTo>
                    <a:pt x="20" y="65"/>
                  </a:lnTo>
                  <a:lnTo>
                    <a:pt x="22" y="75"/>
                  </a:lnTo>
                  <a:lnTo>
                    <a:pt x="24" y="82"/>
                  </a:lnTo>
                  <a:lnTo>
                    <a:pt x="25" y="92"/>
                  </a:lnTo>
                  <a:lnTo>
                    <a:pt x="28" y="99"/>
                  </a:lnTo>
                  <a:lnTo>
                    <a:pt x="29" y="109"/>
                  </a:lnTo>
                  <a:lnTo>
                    <a:pt x="30" y="118"/>
                  </a:lnTo>
                  <a:lnTo>
                    <a:pt x="31" y="128"/>
                  </a:lnTo>
                  <a:lnTo>
                    <a:pt x="33" y="137"/>
                  </a:lnTo>
                  <a:lnTo>
                    <a:pt x="34" y="145"/>
                  </a:lnTo>
                  <a:lnTo>
                    <a:pt x="37" y="155"/>
                  </a:lnTo>
                  <a:lnTo>
                    <a:pt x="38" y="162"/>
                  </a:lnTo>
                  <a:lnTo>
                    <a:pt x="40" y="172"/>
                  </a:lnTo>
                  <a:lnTo>
                    <a:pt x="41" y="179"/>
                  </a:lnTo>
                  <a:lnTo>
                    <a:pt x="43" y="189"/>
                  </a:lnTo>
                  <a:lnTo>
                    <a:pt x="44" y="197"/>
                  </a:lnTo>
                  <a:lnTo>
                    <a:pt x="46" y="206"/>
                  </a:lnTo>
                  <a:lnTo>
                    <a:pt x="48" y="214"/>
                  </a:lnTo>
                  <a:lnTo>
                    <a:pt x="49" y="221"/>
                  </a:lnTo>
                  <a:lnTo>
                    <a:pt x="51" y="229"/>
                  </a:lnTo>
                  <a:lnTo>
                    <a:pt x="53" y="239"/>
                  </a:lnTo>
                  <a:lnTo>
                    <a:pt x="56" y="246"/>
                  </a:lnTo>
                  <a:lnTo>
                    <a:pt x="57" y="254"/>
                  </a:lnTo>
                  <a:lnTo>
                    <a:pt x="60" y="260"/>
                  </a:lnTo>
                  <a:lnTo>
                    <a:pt x="60" y="267"/>
                  </a:lnTo>
                  <a:lnTo>
                    <a:pt x="61" y="273"/>
                  </a:lnTo>
                  <a:lnTo>
                    <a:pt x="62" y="277"/>
                  </a:lnTo>
                  <a:lnTo>
                    <a:pt x="65" y="282"/>
                  </a:lnTo>
                  <a:lnTo>
                    <a:pt x="66" y="286"/>
                  </a:lnTo>
                  <a:lnTo>
                    <a:pt x="67" y="292"/>
                  </a:lnTo>
                  <a:lnTo>
                    <a:pt x="68" y="298"/>
                  </a:lnTo>
                  <a:lnTo>
                    <a:pt x="68" y="303"/>
                  </a:lnTo>
                  <a:lnTo>
                    <a:pt x="69" y="305"/>
                  </a:lnTo>
                  <a:lnTo>
                    <a:pt x="70" y="305"/>
                  </a:lnTo>
                  <a:lnTo>
                    <a:pt x="71" y="307"/>
                  </a:lnTo>
                  <a:lnTo>
                    <a:pt x="72" y="305"/>
                  </a:lnTo>
                  <a:lnTo>
                    <a:pt x="72" y="303"/>
                  </a:lnTo>
                  <a:lnTo>
                    <a:pt x="72" y="301"/>
                  </a:lnTo>
                  <a:close/>
                </a:path>
              </a:pathLst>
            </a:custGeom>
            <a:solidFill>
              <a:srgbClr val="FF9933"/>
            </a:solidFill>
            <a:ln w="9525">
              <a:noFill/>
              <a:round/>
              <a:headEnd/>
              <a:tailEnd/>
            </a:ln>
          </p:spPr>
          <p:txBody>
            <a:bodyPr/>
            <a:lstStyle/>
            <a:p>
              <a:endParaRPr lang="en-US"/>
            </a:p>
          </p:txBody>
        </p:sp>
        <p:sp>
          <p:nvSpPr>
            <p:cNvPr id="1041" name="Freeform 23"/>
            <p:cNvSpPr>
              <a:spLocks/>
            </p:cNvSpPr>
            <p:nvPr/>
          </p:nvSpPr>
          <p:spPr bwMode="auto">
            <a:xfrm>
              <a:off x="4506" y="3880"/>
              <a:ext cx="63" cy="273"/>
            </a:xfrm>
            <a:custGeom>
              <a:avLst/>
              <a:gdLst>
                <a:gd name="T0" fmla="*/ 63 w 63"/>
                <a:gd name="T1" fmla="*/ 225 h 273"/>
                <a:gd name="T2" fmla="*/ 60 w 63"/>
                <a:gd name="T3" fmla="*/ 212 h 273"/>
                <a:gd name="T4" fmla="*/ 56 w 63"/>
                <a:gd name="T5" fmla="*/ 199 h 273"/>
                <a:gd name="T6" fmla="*/ 51 w 63"/>
                <a:gd name="T7" fmla="*/ 185 h 273"/>
                <a:gd name="T8" fmla="*/ 47 w 63"/>
                <a:gd name="T9" fmla="*/ 170 h 273"/>
                <a:gd name="T10" fmla="*/ 43 w 63"/>
                <a:gd name="T11" fmla="*/ 157 h 273"/>
                <a:gd name="T12" fmla="*/ 39 w 63"/>
                <a:gd name="T13" fmla="*/ 142 h 273"/>
                <a:gd name="T14" fmla="*/ 35 w 63"/>
                <a:gd name="T15" fmla="*/ 128 h 273"/>
                <a:gd name="T16" fmla="*/ 31 w 63"/>
                <a:gd name="T17" fmla="*/ 113 h 273"/>
                <a:gd name="T18" fmla="*/ 28 w 63"/>
                <a:gd name="T19" fmla="*/ 100 h 273"/>
                <a:gd name="T20" fmla="*/ 24 w 63"/>
                <a:gd name="T21" fmla="*/ 84 h 273"/>
                <a:gd name="T22" fmla="*/ 20 w 63"/>
                <a:gd name="T23" fmla="*/ 69 h 273"/>
                <a:gd name="T24" fmla="*/ 16 w 63"/>
                <a:gd name="T25" fmla="*/ 54 h 273"/>
                <a:gd name="T26" fmla="*/ 12 w 63"/>
                <a:gd name="T27" fmla="*/ 40 h 273"/>
                <a:gd name="T28" fmla="*/ 7 w 63"/>
                <a:gd name="T29" fmla="*/ 27 h 273"/>
                <a:gd name="T30" fmla="*/ 3 w 63"/>
                <a:gd name="T31" fmla="*/ 14 h 273"/>
                <a:gd name="T32" fmla="*/ 0 w 63"/>
                <a:gd name="T33" fmla="*/ 0 h 273"/>
                <a:gd name="T34" fmla="*/ 9 w 63"/>
                <a:gd name="T35" fmla="*/ 54 h 273"/>
                <a:gd name="T36" fmla="*/ 10 w 63"/>
                <a:gd name="T37" fmla="*/ 61 h 273"/>
                <a:gd name="T38" fmla="*/ 11 w 63"/>
                <a:gd name="T39" fmla="*/ 71 h 273"/>
                <a:gd name="T40" fmla="*/ 12 w 63"/>
                <a:gd name="T41" fmla="*/ 79 h 273"/>
                <a:gd name="T42" fmla="*/ 13 w 63"/>
                <a:gd name="T43" fmla="*/ 88 h 273"/>
                <a:gd name="T44" fmla="*/ 13 w 63"/>
                <a:gd name="T45" fmla="*/ 96 h 273"/>
                <a:gd name="T46" fmla="*/ 14 w 63"/>
                <a:gd name="T47" fmla="*/ 103 h 273"/>
                <a:gd name="T48" fmla="*/ 15 w 63"/>
                <a:gd name="T49" fmla="*/ 113 h 273"/>
                <a:gd name="T50" fmla="*/ 16 w 63"/>
                <a:gd name="T51" fmla="*/ 121 h 273"/>
                <a:gd name="T52" fmla="*/ 18 w 63"/>
                <a:gd name="T53" fmla="*/ 130 h 273"/>
                <a:gd name="T54" fmla="*/ 20 w 63"/>
                <a:gd name="T55" fmla="*/ 142 h 273"/>
                <a:gd name="T56" fmla="*/ 22 w 63"/>
                <a:gd name="T57" fmla="*/ 151 h 273"/>
                <a:gd name="T58" fmla="*/ 24 w 63"/>
                <a:gd name="T59" fmla="*/ 161 h 273"/>
                <a:gd name="T60" fmla="*/ 26 w 63"/>
                <a:gd name="T61" fmla="*/ 170 h 273"/>
                <a:gd name="T62" fmla="*/ 30 w 63"/>
                <a:gd name="T63" fmla="*/ 178 h 273"/>
                <a:gd name="T64" fmla="*/ 32 w 63"/>
                <a:gd name="T65" fmla="*/ 187 h 273"/>
                <a:gd name="T66" fmla="*/ 34 w 63"/>
                <a:gd name="T67" fmla="*/ 195 h 273"/>
                <a:gd name="T68" fmla="*/ 38 w 63"/>
                <a:gd name="T69" fmla="*/ 204 h 273"/>
                <a:gd name="T70" fmla="*/ 40 w 63"/>
                <a:gd name="T71" fmla="*/ 212 h 273"/>
                <a:gd name="T72" fmla="*/ 43 w 63"/>
                <a:gd name="T73" fmla="*/ 222 h 273"/>
                <a:gd name="T74" fmla="*/ 45 w 63"/>
                <a:gd name="T75" fmla="*/ 229 h 273"/>
                <a:gd name="T76" fmla="*/ 48 w 63"/>
                <a:gd name="T77" fmla="*/ 237 h 273"/>
                <a:gd name="T78" fmla="*/ 51 w 63"/>
                <a:gd name="T79" fmla="*/ 246 h 273"/>
                <a:gd name="T80" fmla="*/ 53 w 63"/>
                <a:gd name="T81" fmla="*/ 256 h 273"/>
                <a:gd name="T82" fmla="*/ 54 w 63"/>
                <a:gd name="T83" fmla="*/ 264 h 273"/>
                <a:gd name="T84" fmla="*/ 56 w 63"/>
                <a:gd name="T85" fmla="*/ 265 h 273"/>
                <a:gd name="T86" fmla="*/ 57 w 63"/>
                <a:gd name="T87" fmla="*/ 269 h 273"/>
                <a:gd name="T88" fmla="*/ 58 w 63"/>
                <a:gd name="T89" fmla="*/ 271 h 273"/>
                <a:gd name="T90" fmla="*/ 59 w 63"/>
                <a:gd name="T91" fmla="*/ 273 h 273"/>
                <a:gd name="T92" fmla="*/ 59 w 63"/>
                <a:gd name="T93" fmla="*/ 271 h 273"/>
                <a:gd name="T94" fmla="*/ 60 w 63"/>
                <a:gd name="T95" fmla="*/ 271 h 273"/>
                <a:gd name="T96" fmla="*/ 60 w 63"/>
                <a:gd name="T97" fmla="*/ 269 h 273"/>
                <a:gd name="T98" fmla="*/ 63 w 63"/>
                <a:gd name="T99" fmla="*/ 225 h 27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3"/>
                <a:gd name="T151" fmla="*/ 0 h 273"/>
                <a:gd name="T152" fmla="*/ 63 w 63"/>
                <a:gd name="T153" fmla="*/ 273 h 27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3" h="273">
                  <a:moveTo>
                    <a:pt x="63" y="225"/>
                  </a:moveTo>
                  <a:lnTo>
                    <a:pt x="60" y="212"/>
                  </a:lnTo>
                  <a:lnTo>
                    <a:pt x="56" y="199"/>
                  </a:lnTo>
                  <a:lnTo>
                    <a:pt x="51" y="185"/>
                  </a:lnTo>
                  <a:lnTo>
                    <a:pt x="47" y="170"/>
                  </a:lnTo>
                  <a:lnTo>
                    <a:pt x="43" y="157"/>
                  </a:lnTo>
                  <a:lnTo>
                    <a:pt x="39" y="142"/>
                  </a:lnTo>
                  <a:lnTo>
                    <a:pt x="35" y="128"/>
                  </a:lnTo>
                  <a:lnTo>
                    <a:pt x="31" y="113"/>
                  </a:lnTo>
                  <a:lnTo>
                    <a:pt x="28" y="100"/>
                  </a:lnTo>
                  <a:lnTo>
                    <a:pt x="24" y="84"/>
                  </a:lnTo>
                  <a:lnTo>
                    <a:pt x="20" y="69"/>
                  </a:lnTo>
                  <a:lnTo>
                    <a:pt x="16" y="54"/>
                  </a:lnTo>
                  <a:lnTo>
                    <a:pt x="12" y="40"/>
                  </a:lnTo>
                  <a:lnTo>
                    <a:pt x="7" y="27"/>
                  </a:lnTo>
                  <a:lnTo>
                    <a:pt x="3" y="14"/>
                  </a:lnTo>
                  <a:lnTo>
                    <a:pt x="0" y="0"/>
                  </a:lnTo>
                  <a:lnTo>
                    <a:pt x="9" y="54"/>
                  </a:lnTo>
                  <a:lnTo>
                    <a:pt x="10" y="61"/>
                  </a:lnTo>
                  <a:lnTo>
                    <a:pt x="11" y="71"/>
                  </a:lnTo>
                  <a:lnTo>
                    <a:pt x="12" y="79"/>
                  </a:lnTo>
                  <a:lnTo>
                    <a:pt x="13" y="88"/>
                  </a:lnTo>
                  <a:lnTo>
                    <a:pt x="13" y="96"/>
                  </a:lnTo>
                  <a:lnTo>
                    <a:pt x="14" y="103"/>
                  </a:lnTo>
                  <a:lnTo>
                    <a:pt x="15" y="113"/>
                  </a:lnTo>
                  <a:lnTo>
                    <a:pt x="16" y="121"/>
                  </a:lnTo>
                  <a:lnTo>
                    <a:pt x="18" y="130"/>
                  </a:lnTo>
                  <a:lnTo>
                    <a:pt x="20" y="142"/>
                  </a:lnTo>
                  <a:lnTo>
                    <a:pt x="22" y="151"/>
                  </a:lnTo>
                  <a:lnTo>
                    <a:pt x="24" y="161"/>
                  </a:lnTo>
                  <a:lnTo>
                    <a:pt x="26" y="170"/>
                  </a:lnTo>
                  <a:lnTo>
                    <a:pt x="30" y="178"/>
                  </a:lnTo>
                  <a:lnTo>
                    <a:pt x="32" y="187"/>
                  </a:lnTo>
                  <a:lnTo>
                    <a:pt x="34" y="195"/>
                  </a:lnTo>
                  <a:lnTo>
                    <a:pt x="38" y="204"/>
                  </a:lnTo>
                  <a:lnTo>
                    <a:pt x="40" y="212"/>
                  </a:lnTo>
                  <a:lnTo>
                    <a:pt x="43" y="222"/>
                  </a:lnTo>
                  <a:lnTo>
                    <a:pt x="45" y="229"/>
                  </a:lnTo>
                  <a:lnTo>
                    <a:pt x="48" y="237"/>
                  </a:lnTo>
                  <a:lnTo>
                    <a:pt x="51" y="246"/>
                  </a:lnTo>
                  <a:lnTo>
                    <a:pt x="53" y="256"/>
                  </a:lnTo>
                  <a:lnTo>
                    <a:pt x="54" y="264"/>
                  </a:lnTo>
                  <a:lnTo>
                    <a:pt x="56" y="265"/>
                  </a:lnTo>
                  <a:lnTo>
                    <a:pt x="57" y="269"/>
                  </a:lnTo>
                  <a:lnTo>
                    <a:pt x="58" y="271"/>
                  </a:lnTo>
                  <a:lnTo>
                    <a:pt x="59" y="273"/>
                  </a:lnTo>
                  <a:lnTo>
                    <a:pt x="59" y="271"/>
                  </a:lnTo>
                  <a:lnTo>
                    <a:pt x="60" y="271"/>
                  </a:lnTo>
                  <a:lnTo>
                    <a:pt x="60" y="269"/>
                  </a:lnTo>
                  <a:lnTo>
                    <a:pt x="63" y="225"/>
                  </a:lnTo>
                  <a:close/>
                </a:path>
              </a:pathLst>
            </a:custGeom>
            <a:solidFill>
              <a:srgbClr val="FF9933"/>
            </a:solidFill>
            <a:ln w="9525">
              <a:noFill/>
              <a:round/>
              <a:headEnd/>
              <a:tailEnd/>
            </a:ln>
          </p:spPr>
          <p:txBody>
            <a:bodyPr/>
            <a:lstStyle/>
            <a:p>
              <a:endParaRPr lang="en-US"/>
            </a:p>
          </p:txBody>
        </p:sp>
        <p:sp>
          <p:nvSpPr>
            <p:cNvPr id="1042" name="Freeform 24"/>
            <p:cNvSpPr>
              <a:spLocks/>
            </p:cNvSpPr>
            <p:nvPr/>
          </p:nvSpPr>
          <p:spPr bwMode="auto">
            <a:xfrm>
              <a:off x="4429" y="3577"/>
              <a:ext cx="117" cy="189"/>
            </a:xfrm>
            <a:custGeom>
              <a:avLst/>
              <a:gdLst>
                <a:gd name="T0" fmla="*/ 116 w 117"/>
                <a:gd name="T1" fmla="*/ 185 h 189"/>
                <a:gd name="T2" fmla="*/ 112 w 117"/>
                <a:gd name="T3" fmla="*/ 181 h 189"/>
                <a:gd name="T4" fmla="*/ 110 w 117"/>
                <a:gd name="T5" fmla="*/ 178 h 189"/>
                <a:gd name="T6" fmla="*/ 108 w 117"/>
                <a:gd name="T7" fmla="*/ 176 h 189"/>
                <a:gd name="T8" fmla="*/ 105 w 117"/>
                <a:gd name="T9" fmla="*/ 178 h 189"/>
                <a:gd name="T10" fmla="*/ 101 w 117"/>
                <a:gd name="T11" fmla="*/ 178 h 189"/>
                <a:gd name="T12" fmla="*/ 99 w 117"/>
                <a:gd name="T13" fmla="*/ 176 h 189"/>
                <a:gd name="T14" fmla="*/ 96 w 117"/>
                <a:gd name="T15" fmla="*/ 174 h 189"/>
                <a:gd name="T16" fmla="*/ 91 w 117"/>
                <a:gd name="T17" fmla="*/ 170 h 189"/>
                <a:gd name="T18" fmla="*/ 86 w 117"/>
                <a:gd name="T19" fmla="*/ 164 h 189"/>
                <a:gd name="T20" fmla="*/ 80 w 117"/>
                <a:gd name="T21" fmla="*/ 159 h 189"/>
                <a:gd name="T22" fmla="*/ 76 w 117"/>
                <a:gd name="T23" fmla="*/ 153 h 189"/>
                <a:gd name="T24" fmla="*/ 71 w 117"/>
                <a:gd name="T25" fmla="*/ 147 h 189"/>
                <a:gd name="T26" fmla="*/ 67 w 117"/>
                <a:gd name="T27" fmla="*/ 138 h 189"/>
                <a:gd name="T28" fmla="*/ 62 w 117"/>
                <a:gd name="T29" fmla="*/ 130 h 189"/>
                <a:gd name="T30" fmla="*/ 58 w 117"/>
                <a:gd name="T31" fmla="*/ 122 h 189"/>
                <a:gd name="T32" fmla="*/ 53 w 117"/>
                <a:gd name="T33" fmla="*/ 113 h 189"/>
                <a:gd name="T34" fmla="*/ 49 w 117"/>
                <a:gd name="T35" fmla="*/ 105 h 189"/>
                <a:gd name="T36" fmla="*/ 45 w 117"/>
                <a:gd name="T37" fmla="*/ 96 h 189"/>
                <a:gd name="T38" fmla="*/ 41 w 117"/>
                <a:gd name="T39" fmla="*/ 86 h 189"/>
                <a:gd name="T40" fmla="*/ 38 w 117"/>
                <a:gd name="T41" fmla="*/ 77 h 189"/>
                <a:gd name="T42" fmla="*/ 35 w 117"/>
                <a:gd name="T43" fmla="*/ 61 h 189"/>
                <a:gd name="T44" fmla="*/ 33 w 117"/>
                <a:gd name="T45" fmla="*/ 44 h 189"/>
                <a:gd name="T46" fmla="*/ 31 w 117"/>
                <a:gd name="T47" fmla="*/ 29 h 189"/>
                <a:gd name="T48" fmla="*/ 28 w 117"/>
                <a:gd name="T49" fmla="*/ 19 h 189"/>
                <a:gd name="T50" fmla="*/ 24 w 117"/>
                <a:gd name="T51" fmla="*/ 16 h 189"/>
                <a:gd name="T52" fmla="*/ 20 w 117"/>
                <a:gd name="T53" fmla="*/ 12 h 189"/>
                <a:gd name="T54" fmla="*/ 17 w 117"/>
                <a:gd name="T55" fmla="*/ 6 h 189"/>
                <a:gd name="T56" fmla="*/ 13 w 117"/>
                <a:gd name="T57" fmla="*/ 2 h 189"/>
                <a:gd name="T58" fmla="*/ 10 w 117"/>
                <a:gd name="T59" fmla="*/ 0 h 189"/>
                <a:gd name="T60" fmla="*/ 5 w 117"/>
                <a:gd name="T61" fmla="*/ 0 h 189"/>
                <a:gd name="T62" fmla="*/ 2 w 117"/>
                <a:gd name="T63" fmla="*/ 2 h 189"/>
                <a:gd name="T64" fmla="*/ 3 w 117"/>
                <a:gd name="T65" fmla="*/ 4 h 189"/>
                <a:gd name="T66" fmla="*/ 9 w 117"/>
                <a:gd name="T67" fmla="*/ 8 h 189"/>
                <a:gd name="T68" fmla="*/ 12 w 117"/>
                <a:gd name="T69" fmla="*/ 16 h 189"/>
                <a:gd name="T70" fmla="*/ 16 w 117"/>
                <a:gd name="T71" fmla="*/ 27 h 189"/>
                <a:gd name="T72" fmla="*/ 20 w 117"/>
                <a:gd name="T73" fmla="*/ 38 h 189"/>
                <a:gd name="T74" fmla="*/ 22 w 117"/>
                <a:gd name="T75" fmla="*/ 48 h 189"/>
                <a:gd name="T76" fmla="*/ 25 w 117"/>
                <a:gd name="T77" fmla="*/ 56 h 189"/>
                <a:gd name="T78" fmla="*/ 28 w 117"/>
                <a:gd name="T79" fmla="*/ 67 h 189"/>
                <a:gd name="T80" fmla="*/ 31 w 117"/>
                <a:gd name="T81" fmla="*/ 80 h 189"/>
                <a:gd name="T82" fmla="*/ 34 w 117"/>
                <a:gd name="T83" fmla="*/ 97 h 189"/>
                <a:gd name="T84" fmla="*/ 40 w 117"/>
                <a:gd name="T85" fmla="*/ 111 h 189"/>
                <a:gd name="T86" fmla="*/ 45 w 117"/>
                <a:gd name="T87" fmla="*/ 124 h 189"/>
                <a:gd name="T88" fmla="*/ 51 w 117"/>
                <a:gd name="T89" fmla="*/ 136 h 189"/>
                <a:gd name="T90" fmla="*/ 58 w 117"/>
                <a:gd name="T91" fmla="*/ 145 h 189"/>
                <a:gd name="T92" fmla="*/ 64 w 117"/>
                <a:gd name="T93" fmla="*/ 155 h 189"/>
                <a:gd name="T94" fmla="*/ 70 w 117"/>
                <a:gd name="T95" fmla="*/ 164 h 189"/>
                <a:gd name="T96" fmla="*/ 76 w 117"/>
                <a:gd name="T97" fmla="*/ 170 h 189"/>
                <a:gd name="T98" fmla="*/ 80 w 117"/>
                <a:gd name="T99" fmla="*/ 172 h 189"/>
                <a:gd name="T100" fmla="*/ 83 w 117"/>
                <a:gd name="T101" fmla="*/ 176 h 189"/>
                <a:gd name="T102" fmla="*/ 88 w 117"/>
                <a:gd name="T103" fmla="*/ 178 h 189"/>
                <a:gd name="T104" fmla="*/ 92 w 117"/>
                <a:gd name="T105" fmla="*/ 179 h 189"/>
                <a:gd name="T106" fmla="*/ 96 w 117"/>
                <a:gd name="T107" fmla="*/ 179 h 189"/>
                <a:gd name="T108" fmla="*/ 99 w 117"/>
                <a:gd name="T109" fmla="*/ 181 h 189"/>
                <a:gd name="T110" fmla="*/ 103 w 117"/>
                <a:gd name="T111" fmla="*/ 181 h 189"/>
                <a:gd name="T112" fmla="*/ 107 w 117"/>
                <a:gd name="T113" fmla="*/ 183 h 189"/>
                <a:gd name="T114" fmla="*/ 110 w 117"/>
                <a:gd name="T115" fmla="*/ 185 h 189"/>
                <a:gd name="T116" fmla="*/ 114 w 117"/>
                <a:gd name="T117" fmla="*/ 187 h 189"/>
                <a:gd name="T118" fmla="*/ 116 w 117"/>
                <a:gd name="T119" fmla="*/ 189 h 189"/>
                <a:gd name="T120" fmla="*/ 117 w 117"/>
                <a:gd name="T121" fmla="*/ 187 h 1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7"/>
                <a:gd name="T184" fmla="*/ 0 h 189"/>
                <a:gd name="T185" fmla="*/ 117 w 117"/>
                <a:gd name="T186" fmla="*/ 189 h 18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7" h="189">
                  <a:moveTo>
                    <a:pt x="117" y="187"/>
                  </a:moveTo>
                  <a:lnTo>
                    <a:pt x="116" y="185"/>
                  </a:lnTo>
                  <a:lnTo>
                    <a:pt x="114" y="183"/>
                  </a:lnTo>
                  <a:lnTo>
                    <a:pt x="112" y="181"/>
                  </a:lnTo>
                  <a:lnTo>
                    <a:pt x="111" y="179"/>
                  </a:lnTo>
                  <a:lnTo>
                    <a:pt x="110" y="178"/>
                  </a:lnTo>
                  <a:lnTo>
                    <a:pt x="109" y="176"/>
                  </a:lnTo>
                  <a:lnTo>
                    <a:pt x="108" y="176"/>
                  </a:lnTo>
                  <a:lnTo>
                    <a:pt x="106" y="176"/>
                  </a:lnTo>
                  <a:lnTo>
                    <a:pt x="105" y="178"/>
                  </a:lnTo>
                  <a:lnTo>
                    <a:pt x="103" y="178"/>
                  </a:lnTo>
                  <a:lnTo>
                    <a:pt x="101" y="178"/>
                  </a:lnTo>
                  <a:lnTo>
                    <a:pt x="100" y="178"/>
                  </a:lnTo>
                  <a:lnTo>
                    <a:pt x="99" y="176"/>
                  </a:lnTo>
                  <a:lnTo>
                    <a:pt x="98" y="176"/>
                  </a:lnTo>
                  <a:lnTo>
                    <a:pt x="96" y="174"/>
                  </a:lnTo>
                  <a:lnTo>
                    <a:pt x="95" y="172"/>
                  </a:lnTo>
                  <a:lnTo>
                    <a:pt x="91" y="170"/>
                  </a:lnTo>
                  <a:lnTo>
                    <a:pt x="89" y="168"/>
                  </a:lnTo>
                  <a:lnTo>
                    <a:pt x="86" y="164"/>
                  </a:lnTo>
                  <a:lnTo>
                    <a:pt x="83" y="162"/>
                  </a:lnTo>
                  <a:lnTo>
                    <a:pt x="80" y="159"/>
                  </a:lnTo>
                  <a:lnTo>
                    <a:pt x="78" y="155"/>
                  </a:lnTo>
                  <a:lnTo>
                    <a:pt x="76" y="153"/>
                  </a:lnTo>
                  <a:lnTo>
                    <a:pt x="73" y="151"/>
                  </a:lnTo>
                  <a:lnTo>
                    <a:pt x="71" y="147"/>
                  </a:lnTo>
                  <a:lnTo>
                    <a:pt x="69" y="143"/>
                  </a:lnTo>
                  <a:lnTo>
                    <a:pt x="67" y="138"/>
                  </a:lnTo>
                  <a:lnTo>
                    <a:pt x="64" y="136"/>
                  </a:lnTo>
                  <a:lnTo>
                    <a:pt x="62" y="130"/>
                  </a:lnTo>
                  <a:lnTo>
                    <a:pt x="60" y="126"/>
                  </a:lnTo>
                  <a:lnTo>
                    <a:pt x="58" y="122"/>
                  </a:lnTo>
                  <a:lnTo>
                    <a:pt x="55" y="118"/>
                  </a:lnTo>
                  <a:lnTo>
                    <a:pt x="53" y="113"/>
                  </a:lnTo>
                  <a:lnTo>
                    <a:pt x="51" y="109"/>
                  </a:lnTo>
                  <a:lnTo>
                    <a:pt x="49" y="105"/>
                  </a:lnTo>
                  <a:lnTo>
                    <a:pt x="48" y="101"/>
                  </a:lnTo>
                  <a:lnTo>
                    <a:pt x="45" y="96"/>
                  </a:lnTo>
                  <a:lnTo>
                    <a:pt x="43" y="92"/>
                  </a:lnTo>
                  <a:lnTo>
                    <a:pt x="41" y="86"/>
                  </a:lnTo>
                  <a:lnTo>
                    <a:pt x="40" y="82"/>
                  </a:lnTo>
                  <a:lnTo>
                    <a:pt x="38" y="77"/>
                  </a:lnTo>
                  <a:lnTo>
                    <a:pt x="36" y="69"/>
                  </a:lnTo>
                  <a:lnTo>
                    <a:pt x="35" y="61"/>
                  </a:lnTo>
                  <a:lnTo>
                    <a:pt x="34" y="54"/>
                  </a:lnTo>
                  <a:lnTo>
                    <a:pt x="33" y="44"/>
                  </a:lnTo>
                  <a:lnTo>
                    <a:pt x="32" y="36"/>
                  </a:lnTo>
                  <a:lnTo>
                    <a:pt x="31" y="29"/>
                  </a:lnTo>
                  <a:lnTo>
                    <a:pt x="30" y="21"/>
                  </a:lnTo>
                  <a:lnTo>
                    <a:pt x="28" y="19"/>
                  </a:lnTo>
                  <a:lnTo>
                    <a:pt x="25" y="17"/>
                  </a:lnTo>
                  <a:lnTo>
                    <a:pt x="24" y="16"/>
                  </a:lnTo>
                  <a:lnTo>
                    <a:pt x="22" y="14"/>
                  </a:lnTo>
                  <a:lnTo>
                    <a:pt x="20" y="12"/>
                  </a:lnTo>
                  <a:lnTo>
                    <a:pt x="19" y="10"/>
                  </a:lnTo>
                  <a:lnTo>
                    <a:pt x="17" y="6"/>
                  </a:lnTo>
                  <a:lnTo>
                    <a:pt x="15" y="4"/>
                  </a:lnTo>
                  <a:lnTo>
                    <a:pt x="13" y="2"/>
                  </a:lnTo>
                  <a:lnTo>
                    <a:pt x="11" y="2"/>
                  </a:lnTo>
                  <a:lnTo>
                    <a:pt x="10" y="0"/>
                  </a:lnTo>
                  <a:lnTo>
                    <a:pt x="7" y="0"/>
                  </a:lnTo>
                  <a:lnTo>
                    <a:pt x="5" y="0"/>
                  </a:lnTo>
                  <a:lnTo>
                    <a:pt x="4" y="0"/>
                  </a:lnTo>
                  <a:lnTo>
                    <a:pt x="2" y="2"/>
                  </a:lnTo>
                  <a:lnTo>
                    <a:pt x="0" y="4"/>
                  </a:lnTo>
                  <a:lnTo>
                    <a:pt x="3" y="4"/>
                  </a:lnTo>
                  <a:lnTo>
                    <a:pt x="5" y="4"/>
                  </a:lnTo>
                  <a:lnTo>
                    <a:pt x="9" y="8"/>
                  </a:lnTo>
                  <a:lnTo>
                    <a:pt x="11" y="12"/>
                  </a:lnTo>
                  <a:lnTo>
                    <a:pt x="12" y="16"/>
                  </a:lnTo>
                  <a:lnTo>
                    <a:pt x="14" y="21"/>
                  </a:lnTo>
                  <a:lnTo>
                    <a:pt x="16" y="27"/>
                  </a:lnTo>
                  <a:lnTo>
                    <a:pt x="19" y="35"/>
                  </a:lnTo>
                  <a:lnTo>
                    <a:pt x="20" y="38"/>
                  </a:lnTo>
                  <a:lnTo>
                    <a:pt x="21" y="44"/>
                  </a:lnTo>
                  <a:lnTo>
                    <a:pt x="22" y="48"/>
                  </a:lnTo>
                  <a:lnTo>
                    <a:pt x="23" y="54"/>
                  </a:lnTo>
                  <a:lnTo>
                    <a:pt x="25" y="56"/>
                  </a:lnTo>
                  <a:lnTo>
                    <a:pt x="26" y="61"/>
                  </a:lnTo>
                  <a:lnTo>
                    <a:pt x="28" y="67"/>
                  </a:lnTo>
                  <a:lnTo>
                    <a:pt x="29" y="71"/>
                  </a:lnTo>
                  <a:lnTo>
                    <a:pt x="31" y="80"/>
                  </a:lnTo>
                  <a:lnTo>
                    <a:pt x="33" y="90"/>
                  </a:lnTo>
                  <a:lnTo>
                    <a:pt x="34" y="97"/>
                  </a:lnTo>
                  <a:lnTo>
                    <a:pt x="38" y="105"/>
                  </a:lnTo>
                  <a:lnTo>
                    <a:pt x="40" y="111"/>
                  </a:lnTo>
                  <a:lnTo>
                    <a:pt x="42" y="118"/>
                  </a:lnTo>
                  <a:lnTo>
                    <a:pt x="45" y="124"/>
                  </a:lnTo>
                  <a:lnTo>
                    <a:pt x="49" y="130"/>
                  </a:lnTo>
                  <a:lnTo>
                    <a:pt x="51" y="136"/>
                  </a:lnTo>
                  <a:lnTo>
                    <a:pt x="54" y="139"/>
                  </a:lnTo>
                  <a:lnTo>
                    <a:pt x="58" y="145"/>
                  </a:lnTo>
                  <a:lnTo>
                    <a:pt x="61" y="151"/>
                  </a:lnTo>
                  <a:lnTo>
                    <a:pt x="64" y="155"/>
                  </a:lnTo>
                  <a:lnTo>
                    <a:pt x="68" y="159"/>
                  </a:lnTo>
                  <a:lnTo>
                    <a:pt x="70" y="164"/>
                  </a:lnTo>
                  <a:lnTo>
                    <a:pt x="73" y="168"/>
                  </a:lnTo>
                  <a:lnTo>
                    <a:pt x="76" y="170"/>
                  </a:lnTo>
                  <a:lnTo>
                    <a:pt x="78" y="170"/>
                  </a:lnTo>
                  <a:lnTo>
                    <a:pt x="80" y="172"/>
                  </a:lnTo>
                  <a:lnTo>
                    <a:pt x="82" y="174"/>
                  </a:lnTo>
                  <a:lnTo>
                    <a:pt x="83" y="176"/>
                  </a:lnTo>
                  <a:lnTo>
                    <a:pt x="86" y="176"/>
                  </a:lnTo>
                  <a:lnTo>
                    <a:pt x="88" y="178"/>
                  </a:lnTo>
                  <a:lnTo>
                    <a:pt x="90" y="178"/>
                  </a:lnTo>
                  <a:lnTo>
                    <a:pt x="92" y="179"/>
                  </a:lnTo>
                  <a:lnTo>
                    <a:pt x="93" y="179"/>
                  </a:lnTo>
                  <a:lnTo>
                    <a:pt x="96" y="179"/>
                  </a:lnTo>
                  <a:lnTo>
                    <a:pt x="97" y="181"/>
                  </a:lnTo>
                  <a:lnTo>
                    <a:pt x="99" y="181"/>
                  </a:lnTo>
                  <a:lnTo>
                    <a:pt x="101" y="181"/>
                  </a:lnTo>
                  <a:lnTo>
                    <a:pt x="103" y="181"/>
                  </a:lnTo>
                  <a:lnTo>
                    <a:pt x="106" y="181"/>
                  </a:lnTo>
                  <a:lnTo>
                    <a:pt x="107" y="183"/>
                  </a:lnTo>
                  <a:lnTo>
                    <a:pt x="108" y="185"/>
                  </a:lnTo>
                  <a:lnTo>
                    <a:pt x="110" y="185"/>
                  </a:lnTo>
                  <a:lnTo>
                    <a:pt x="111" y="187"/>
                  </a:lnTo>
                  <a:lnTo>
                    <a:pt x="114" y="187"/>
                  </a:lnTo>
                  <a:lnTo>
                    <a:pt x="115" y="187"/>
                  </a:lnTo>
                  <a:lnTo>
                    <a:pt x="116" y="189"/>
                  </a:lnTo>
                  <a:lnTo>
                    <a:pt x="117" y="189"/>
                  </a:lnTo>
                  <a:lnTo>
                    <a:pt x="117" y="187"/>
                  </a:lnTo>
                  <a:close/>
                </a:path>
              </a:pathLst>
            </a:custGeom>
            <a:solidFill>
              <a:srgbClr val="FF9933"/>
            </a:solidFill>
            <a:ln w="9525">
              <a:noFill/>
              <a:round/>
              <a:headEnd/>
              <a:tailEnd/>
            </a:ln>
          </p:spPr>
          <p:txBody>
            <a:bodyPr/>
            <a:lstStyle/>
            <a:p>
              <a:endParaRPr lang="en-US"/>
            </a:p>
          </p:txBody>
        </p:sp>
        <p:sp>
          <p:nvSpPr>
            <p:cNvPr id="1043" name="Freeform 25"/>
            <p:cNvSpPr>
              <a:spLocks/>
            </p:cNvSpPr>
            <p:nvPr/>
          </p:nvSpPr>
          <p:spPr bwMode="auto">
            <a:xfrm>
              <a:off x="4358" y="3669"/>
              <a:ext cx="106" cy="507"/>
            </a:xfrm>
            <a:custGeom>
              <a:avLst/>
              <a:gdLst>
                <a:gd name="T0" fmla="*/ 104 w 106"/>
                <a:gd name="T1" fmla="*/ 490 h 507"/>
                <a:gd name="T2" fmla="*/ 102 w 106"/>
                <a:gd name="T3" fmla="*/ 463 h 507"/>
                <a:gd name="T4" fmla="*/ 104 w 106"/>
                <a:gd name="T5" fmla="*/ 438 h 507"/>
                <a:gd name="T6" fmla="*/ 102 w 106"/>
                <a:gd name="T7" fmla="*/ 400 h 507"/>
                <a:gd name="T8" fmla="*/ 93 w 106"/>
                <a:gd name="T9" fmla="*/ 412 h 507"/>
                <a:gd name="T10" fmla="*/ 91 w 106"/>
                <a:gd name="T11" fmla="*/ 402 h 507"/>
                <a:gd name="T12" fmla="*/ 91 w 106"/>
                <a:gd name="T13" fmla="*/ 387 h 507"/>
                <a:gd name="T14" fmla="*/ 88 w 106"/>
                <a:gd name="T15" fmla="*/ 370 h 507"/>
                <a:gd name="T16" fmla="*/ 86 w 106"/>
                <a:gd name="T17" fmla="*/ 353 h 507"/>
                <a:gd name="T18" fmla="*/ 84 w 106"/>
                <a:gd name="T19" fmla="*/ 337 h 507"/>
                <a:gd name="T20" fmla="*/ 82 w 106"/>
                <a:gd name="T21" fmla="*/ 318 h 507"/>
                <a:gd name="T22" fmla="*/ 78 w 106"/>
                <a:gd name="T23" fmla="*/ 299 h 507"/>
                <a:gd name="T24" fmla="*/ 77 w 106"/>
                <a:gd name="T25" fmla="*/ 284 h 507"/>
                <a:gd name="T26" fmla="*/ 75 w 106"/>
                <a:gd name="T27" fmla="*/ 272 h 507"/>
                <a:gd name="T28" fmla="*/ 74 w 106"/>
                <a:gd name="T29" fmla="*/ 261 h 507"/>
                <a:gd name="T30" fmla="*/ 69 w 106"/>
                <a:gd name="T31" fmla="*/ 236 h 507"/>
                <a:gd name="T32" fmla="*/ 64 w 106"/>
                <a:gd name="T33" fmla="*/ 210 h 507"/>
                <a:gd name="T34" fmla="*/ 57 w 106"/>
                <a:gd name="T35" fmla="*/ 181 h 507"/>
                <a:gd name="T36" fmla="*/ 50 w 106"/>
                <a:gd name="T37" fmla="*/ 156 h 507"/>
                <a:gd name="T38" fmla="*/ 45 w 106"/>
                <a:gd name="T39" fmla="*/ 129 h 507"/>
                <a:gd name="T40" fmla="*/ 39 w 106"/>
                <a:gd name="T41" fmla="*/ 103 h 507"/>
                <a:gd name="T42" fmla="*/ 35 w 106"/>
                <a:gd name="T43" fmla="*/ 86 h 507"/>
                <a:gd name="T44" fmla="*/ 30 w 106"/>
                <a:gd name="T45" fmla="*/ 67 h 507"/>
                <a:gd name="T46" fmla="*/ 24 w 106"/>
                <a:gd name="T47" fmla="*/ 46 h 507"/>
                <a:gd name="T48" fmla="*/ 17 w 106"/>
                <a:gd name="T49" fmla="*/ 25 h 507"/>
                <a:gd name="T50" fmla="*/ 10 w 106"/>
                <a:gd name="T51" fmla="*/ 2 h 507"/>
                <a:gd name="T52" fmla="*/ 8 w 106"/>
                <a:gd name="T53" fmla="*/ 2 h 507"/>
                <a:gd name="T54" fmla="*/ 17 w 106"/>
                <a:gd name="T55" fmla="*/ 44 h 507"/>
                <a:gd name="T56" fmla="*/ 19 w 106"/>
                <a:gd name="T57" fmla="*/ 55 h 507"/>
                <a:gd name="T58" fmla="*/ 21 w 106"/>
                <a:gd name="T59" fmla="*/ 70 h 507"/>
                <a:gd name="T60" fmla="*/ 26 w 106"/>
                <a:gd name="T61" fmla="*/ 87 h 507"/>
                <a:gd name="T62" fmla="*/ 31 w 106"/>
                <a:gd name="T63" fmla="*/ 120 h 507"/>
                <a:gd name="T64" fmla="*/ 38 w 106"/>
                <a:gd name="T65" fmla="*/ 150 h 507"/>
                <a:gd name="T66" fmla="*/ 45 w 106"/>
                <a:gd name="T67" fmla="*/ 181 h 507"/>
                <a:gd name="T68" fmla="*/ 50 w 106"/>
                <a:gd name="T69" fmla="*/ 210 h 507"/>
                <a:gd name="T70" fmla="*/ 57 w 106"/>
                <a:gd name="T71" fmla="*/ 242 h 507"/>
                <a:gd name="T72" fmla="*/ 56 w 106"/>
                <a:gd name="T73" fmla="*/ 242 h 507"/>
                <a:gd name="T74" fmla="*/ 42 w 106"/>
                <a:gd name="T75" fmla="*/ 210 h 507"/>
                <a:gd name="T76" fmla="*/ 42 w 106"/>
                <a:gd name="T77" fmla="*/ 217 h 507"/>
                <a:gd name="T78" fmla="*/ 31 w 106"/>
                <a:gd name="T79" fmla="*/ 179 h 507"/>
                <a:gd name="T80" fmla="*/ 31 w 106"/>
                <a:gd name="T81" fmla="*/ 198 h 507"/>
                <a:gd name="T82" fmla="*/ 30 w 106"/>
                <a:gd name="T83" fmla="*/ 204 h 507"/>
                <a:gd name="T84" fmla="*/ 25 w 106"/>
                <a:gd name="T85" fmla="*/ 181 h 507"/>
                <a:gd name="T86" fmla="*/ 20 w 106"/>
                <a:gd name="T87" fmla="*/ 158 h 507"/>
                <a:gd name="T88" fmla="*/ 16 w 106"/>
                <a:gd name="T89" fmla="*/ 133 h 507"/>
                <a:gd name="T90" fmla="*/ 11 w 106"/>
                <a:gd name="T91" fmla="*/ 107 h 507"/>
                <a:gd name="T92" fmla="*/ 6 w 106"/>
                <a:gd name="T93" fmla="*/ 80 h 507"/>
                <a:gd name="T94" fmla="*/ 2 w 106"/>
                <a:gd name="T95" fmla="*/ 63 h 507"/>
                <a:gd name="T96" fmla="*/ 15 w 106"/>
                <a:gd name="T97" fmla="*/ 156 h 507"/>
                <a:gd name="T98" fmla="*/ 49 w 106"/>
                <a:gd name="T99" fmla="*/ 360 h 507"/>
                <a:gd name="T100" fmla="*/ 55 w 106"/>
                <a:gd name="T101" fmla="*/ 383 h 507"/>
                <a:gd name="T102" fmla="*/ 62 w 106"/>
                <a:gd name="T103" fmla="*/ 406 h 507"/>
                <a:gd name="T104" fmla="*/ 69 w 106"/>
                <a:gd name="T105" fmla="*/ 429 h 507"/>
                <a:gd name="T106" fmla="*/ 77 w 106"/>
                <a:gd name="T107" fmla="*/ 450 h 507"/>
                <a:gd name="T108" fmla="*/ 87 w 106"/>
                <a:gd name="T109" fmla="*/ 471 h 507"/>
                <a:gd name="T110" fmla="*/ 94 w 106"/>
                <a:gd name="T111" fmla="*/ 482 h 507"/>
                <a:gd name="T112" fmla="*/ 101 w 106"/>
                <a:gd name="T113" fmla="*/ 496 h 507"/>
                <a:gd name="T114" fmla="*/ 105 w 106"/>
                <a:gd name="T115" fmla="*/ 507 h 50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
                <a:gd name="T175" fmla="*/ 0 h 507"/>
                <a:gd name="T176" fmla="*/ 106 w 106"/>
                <a:gd name="T177" fmla="*/ 507 h 50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 h="507">
                  <a:moveTo>
                    <a:pt x="106" y="505"/>
                  </a:moveTo>
                  <a:lnTo>
                    <a:pt x="105" y="497"/>
                  </a:lnTo>
                  <a:lnTo>
                    <a:pt x="104" y="490"/>
                  </a:lnTo>
                  <a:lnTo>
                    <a:pt x="103" y="480"/>
                  </a:lnTo>
                  <a:lnTo>
                    <a:pt x="102" y="473"/>
                  </a:lnTo>
                  <a:lnTo>
                    <a:pt x="102" y="463"/>
                  </a:lnTo>
                  <a:lnTo>
                    <a:pt x="103" y="454"/>
                  </a:lnTo>
                  <a:lnTo>
                    <a:pt x="103" y="446"/>
                  </a:lnTo>
                  <a:lnTo>
                    <a:pt x="104" y="438"/>
                  </a:lnTo>
                  <a:lnTo>
                    <a:pt x="103" y="425"/>
                  </a:lnTo>
                  <a:lnTo>
                    <a:pt x="102" y="414"/>
                  </a:lnTo>
                  <a:lnTo>
                    <a:pt x="102" y="400"/>
                  </a:lnTo>
                  <a:lnTo>
                    <a:pt x="102" y="387"/>
                  </a:lnTo>
                  <a:lnTo>
                    <a:pt x="95" y="412"/>
                  </a:lnTo>
                  <a:lnTo>
                    <a:pt x="93" y="412"/>
                  </a:lnTo>
                  <a:lnTo>
                    <a:pt x="92" y="410"/>
                  </a:lnTo>
                  <a:lnTo>
                    <a:pt x="92" y="406"/>
                  </a:lnTo>
                  <a:lnTo>
                    <a:pt x="91" y="402"/>
                  </a:lnTo>
                  <a:lnTo>
                    <a:pt x="92" y="396"/>
                  </a:lnTo>
                  <a:lnTo>
                    <a:pt x="92" y="393"/>
                  </a:lnTo>
                  <a:lnTo>
                    <a:pt x="91" y="387"/>
                  </a:lnTo>
                  <a:lnTo>
                    <a:pt x="91" y="381"/>
                  </a:lnTo>
                  <a:lnTo>
                    <a:pt x="90" y="375"/>
                  </a:lnTo>
                  <a:lnTo>
                    <a:pt x="88" y="370"/>
                  </a:lnTo>
                  <a:lnTo>
                    <a:pt x="87" y="364"/>
                  </a:lnTo>
                  <a:lnTo>
                    <a:pt x="87" y="356"/>
                  </a:lnTo>
                  <a:lnTo>
                    <a:pt x="86" y="353"/>
                  </a:lnTo>
                  <a:lnTo>
                    <a:pt x="85" y="347"/>
                  </a:lnTo>
                  <a:lnTo>
                    <a:pt x="85" y="341"/>
                  </a:lnTo>
                  <a:lnTo>
                    <a:pt x="84" y="337"/>
                  </a:lnTo>
                  <a:lnTo>
                    <a:pt x="83" y="330"/>
                  </a:lnTo>
                  <a:lnTo>
                    <a:pt x="82" y="324"/>
                  </a:lnTo>
                  <a:lnTo>
                    <a:pt x="82" y="318"/>
                  </a:lnTo>
                  <a:lnTo>
                    <a:pt x="81" y="313"/>
                  </a:lnTo>
                  <a:lnTo>
                    <a:pt x="80" y="305"/>
                  </a:lnTo>
                  <a:lnTo>
                    <a:pt x="78" y="299"/>
                  </a:lnTo>
                  <a:lnTo>
                    <a:pt x="78" y="293"/>
                  </a:lnTo>
                  <a:lnTo>
                    <a:pt x="77" y="288"/>
                  </a:lnTo>
                  <a:lnTo>
                    <a:pt x="77" y="284"/>
                  </a:lnTo>
                  <a:lnTo>
                    <a:pt x="76" y="280"/>
                  </a:lnTo>
                  <a:lnTo>
                    <a:pt x="76" y="276"/>
                  </a:lnTo>
                  <a:lnTo>
                    <a:pt x="75" y="272"/>
                  </a:lnTo>
                  <a:lnTo>
                    <a:pt x="75" y="269"/>
                  </a:lnTo>
                  <a:lnTo>
                    <a:pt x="74" y="265"/>
                  </a:lnTo>
                  <a:lnTo>
                    <a:pt x="74" y="261"/>
                  </a:lnTo>
                  <a:lnTo>
                    <a:pt x="73" y="257"/>
                  </a:lnTo>
                  <a:lnTo>
                    <a:pt x="72" y="246"/>
                  </a:lnTo>
                  <a:lnTo>
                    <a:pt x="69" y="236"/>
                  </a:lnTo>
                  <a:lnTo>
                    <a:pt x="68" y="227"/>
                  </a:lnTo>
                  <a:lnTo>
                    <a:pt x="66" y="217"/>
                  </a:lnTo>
                  <a:lnTo>
                    <a:pt x="64" y="210"/>
                  </a:lnTo>
                  <a:lnTo>
                    <a:pt x="62" y="198"/>
                  </a:lnTo>
                  <a:lnTo>
                    <a:pt x="59" y="190"/>
                  </a:lnTo>
                  <a:lnTo>
                    <a:pt x="57" y="181"/>
                  </a:lnTo>
                  <a:lnTo>
                    <a:pt x="55" y="173"/>
                  </a:lnTo>
                  <a:lnTo>
                    <a:pt x="53" y="166"/>
                  </a:lnTo>
                  <a:lnTo>
                    <a:pt x="50" y="156"/>
                  </a:lnTo>
                  <a:lnTo>
                    <a:pt x="48" y="147"/>
                  </a:lnTo>
                  <a:lnTo>
                    <a:pt x="46" y="137"/>
                  </a:lnTo>
                  <a:lnTo>
                    <a:pt x="45" y="129"/>
                  </a:lnTo>
                  <a:lnTo>
                    <a:pt x="43" y="118"/>
                  </a:lnTo>
                  <a:lnTo>
                    <a:pt x="40" y="108"/>
                  </a:lnTo>
                  <a:lnTo>
                    <a:pt x="39" y="103"/>
                  </a:lnTo>
                  <a:lnTo>
                    <a:pt x="38" y="97"/>
                  </a:lnTo>
                  <a:lnTo>
                    <a:pt x="36" y="89"/>
                  </a:lnTo>
                  <a:lnTo>
                    <a:pt x="35" y="86"/>
                  </a:lnTo>
                  <a:lnTo>
                    <a:pt x="34" y="78"/>
                  </a:lnTo>
                  <a:lnTo>
                    <a:pt x="31" y="72"/>
                  </a:lnTo>
                  <a:lnTo>
                    <a:pt x="30" y="67"/>
                  </a:lnTo>
                  <a:lnTo>
                    <a:pt x="29" y="63"/>
                  </a:lnTo>
                  <a:lnTo>
                    <a:pt x="26" y="53"/>
                  </a:lnTo>
                  <a:lnTo>
                    <a:pt x="24" y="46"/>
                  </a:lnTo>
                  <a:lnTo>
                    <a:pt x="21" y="38"/>
                  </a:lnTo>
                  <a:lnTo>
                    <a:pt x="19" y="30"/>
                  </a:lnTo>
                  <a:lnTo>
                    <a:pt x="17" y="25"/>
                  </a:lnTo>
                  <a:lnTo>
                    <a:pt x="15" y="17"/>
                  </a:lnTo>
                  <a:lnTo>
                    <a:pt x="12" y="9"/>
                  </a:lnTo>
                  <a:lnTo>
                    <a:pt x="10" y="2"/>
                  </a:lnTo>
                  <a:lnTo>
                    <a:pt x="10" y="0"/>
                  </a:lnTo>
                  <a:lnTo>
                    <a:pt x="9" y="0"/>
                  </a:lnTo>
                  <a:lnTo>
                    <a:pt x="8" y="2"/>
                  </a:lnTo>
                  <a:lnTo>
                    <a:pt x="7" y="2"/>
                  </a:lnTo>
                  <a:lnTo>
                    <a:pt x="7" y="4"/>
                  </a:lnTo>
                  <a:lnTo>
                    <a:pt x="17" y="44"/>
                  </a:lnTo>
                  <a:lnTo>
                    <a:pt x="17" y="47"/>
                  </a:lnTo>
                  <a:lnTo>
                    <a:pt x="18" y="51"/>
                  </a:lnTo>
                  <a:lnTo>
                    <a:pt x="19" y="55"/>
                  </a:lnTo>
                  <a:lnTo>
                    <a:pt x="20" y="61"/>
                  </a:lnTo>
                  <a:lnTo>
                    <a:pt x="21" y="65"/>
                  </a:lnTo>
                  <a:lnTo>
                    <a:pt x="21" y="70"/>
                  </a:lnTo>
                  <a:lnTo>
                    <a:pt x="23" y="74"/>
                  </a:lnTo>
                  <a:lnTo>
                    <a:pt x="24" y="78"/>
                  </a:lnTo>
                  <a:lnTo>
                    <a:pt x="26" y="87"/>
                  </a:lnTo>
                  <a:lnTo>
                    <a:pt x="28" y="99"/>
                  </a:lnTo>
                  <a:lnTo>
                    <a:pt x="30" y="110"/>
                  </a:lnTo>
                  <a:lnTo>
                    <a:pt x="31" y="120"/>
                  </a:lnTo>
                  <a:lnTo>
                    <a:pt x="34" y="129"/>
                  </a:lnTo>
                  <a:lnTo>
                    <a:pt x="36" y="141"/>
                  </a:lnTo>
                  <a:lnTo>
                    <a:pt x="38" y="150"/>
                  </a:lnTo>
                  <a:lnTo>
                    <a:pt x="40" y="160"/>
                  </a:lnTo>
                  <a:lnTo>
                    <a:pt x="43" y="169"/>
                  </a:lnTo>
                  <a:lnTo>
                    <a:pt x="45" y="181"/>
                  </a:lnTo>
                  <a:lnTo>
                    <a:pt x="46" y="190"/>
                  </a:lnTo>
                  <a:lnTo>
                    <a:pt x="48" y="200"/>
                  </a:lnTo>
                  <a:lnTo>
                    <a:pt x="50" y="210"/>
                  </a:lnTo>
                  <a:lnTo>
                    <a:pt x="53" y="221"/>
                  </a:lnTo>
                  <a:lnTo>
                    <a:pt x="55" y="231"/>
                  </a:lnTo>
                  <a:lnTo>
                    <a:pt x="57" y="242"/>
                  </a:lnTo>
                  <a:lnTo>
                    <a:pt x="57" y="244"/>
                  </a:lnTo>
                  <a:lnTo>
                    <a:pt x="56" y="244"/>
                  </a:lnTo>
                  <a:lnTo>
                    <a:pt x="56" y="242"/>
                  </a:lnTo>
                  <a:lnTo>
                    <a:pt x="42" y="202"/>
                  </a:lnTo>
                  <a:lnTo>
                    <a:pt x="42" y="206"/>
                  </a:lnTo>
                  <a:lnTo>
                    <a:pt x="42" y="210"/>
                  </a:lnTo>
                  <a:lnTo>
                    <a:pt x="43" y="213"/>
                  </a:lnTo>
                  <a:lnTo>
                    <a:pt x="43" y="217"/>
                  </a:lnTo>
                  <a:lnTo>
                    <a:pt x="42" y="217"/>
                  </a:lnTo>
                  <a:lnTo>
                    <a:pt x="42" y="219"/>
                  </a:lnTo>
                  <a:lnTo>
                    <a:pt x="40" y="217"/>
                  </a:lnTo>
                  <a:lnTo>
                    <a:pt x="31" y="179"/>
                  </a:lnTo>
                  <a:lnTo>
                    <a:pt x="30" y="185"/>
                  </a:lnTo>
                  <a:lnTo>
                    <a:pt x="30" y="190"/>
                  </a:lnTo>
                  <a:lnTo>
                    <a:pt x="31" y="198"/>
                  </a:lnTo>
                  <a:lnTo>
                    <a:pt x="31" y="206"/>
                  </a:lnTo>
                  <a:lnTo>
                    <a:pt x="31" y="204"/>
                  </a:lnTo>
                  <a:lnTo>
                    <a:pt x="30" y="204"/>
                  </a:lnTo>
                  <a:lnTo>
                    <a:pt x="29" y="196"/>
                  </a:lnTo>
                  <a:lnTo>
                    <a:pt x="27" y="189"/>
                  </a:lnTo>
                  <a:lnTo>
                    <a:pt x="25" y="181"/>
                  </a:lnTo>
                  <a:lnTo>
                    <a:pt x="24" y="173"/>
                  </a:lnTo>
                  <a:lnTo>
                    <a:pt x="23" y="166"/>
                  </a:lnTo>
                  <a:lnTo>
                    <a:pt x="20" y="158"/>
                  </a:lnTo>
                  <a:lnTo>
                    <a:pt x="19" y="149"/>
                  </a:lnTo>
                  <a:lnTo>
                    <a:pt x="17" y="143"/>
                  </a:lnTo>
                  <a:lnTo>
                    <a:pt x="16" y="133"/>
                  </a:lnTo>
                  <a:lnTo>
                    <a:pt x="14" y="124"/>
                  </a:lnTo>
                  <a:lnTo>
                    <a:pt x="12" y="116"/>
                  </a:lnTo>
                  <a:lnTo>
                    <a:pt x="11" y="107"/>
                  </a:lnTo>
                  <a:lnTo>
                    <a:pt x="9" y="99"/>
                  </a:lnTo>
                  <a:lnTo>
                    <a:pt x="8" y="89"/>
                  </a:lnTo>
                  <a:lnTo>
                    <a:pt x="6" y="80"/>
                  </a:lnTo>
                  <a:lnTo>
                    <a:pt x="5" y="70"/>
                  </a:lnTo>
                  <a:lnTo>
                    <a:pt x="4" y="67"/>
                  </a:lnTo>
                  <a:lnTo>
                    <a:pt x="2" y="63"/>
                  </a:lnTo>
                  <a:lnTo>
                    <a:pt x="1" y="59"/>
                  </a:lnTo>
                  <a:lnTo>
                    <a:pt x="0" y="55"/>
                  </a:lnTo>
                  <a:lnTo>
                    <a:pt x="15" y="156"/>
                  </a:lnTo>
                  <a:lnTo>
                    <a:pt x="40" y="332"/>
                  </a:lnTo>
                  <a:lnTo>
                    <a:pt x="47" y="353"/>
                  </a:lnTo>
                  <a:lnTo>
                    <a:pt x="49" y="360"/>
                  </a:lnTo>
                  <a:lnTo>
                    <a:pt x="52" y="366"/>
                  </a:lnTo>
                  <a:lnTo>
                    <a:pt x="53" y="375"/>
                  </a:lnTo>
                  <a:lnTo>
                    <a:pt x="55" y="383"/>
                  </a:lnTo>
                  <a:lnTo>
                    <a:pt x="57" y="391"/>
                  </a:lnTo>
                  <a:lnTo>
                    <a:pt x="59" y="398"/>
                  </a:lnTo>
                  <a:lnTo>
                    <a:pt x="62" y="406"/>
                  </a:lnTo>
                  <a:lnTo>
                    <a:pt x="64" y="414"/>
                  </a:lnTo>
                  <a:lnTo>
                    <a:pt x="67" y="421"/>
                  </a:lnTo>
                  <a:lnTo>
                    <a:pt x="69" y="429"/>
                  </a:lnTo>
                  <a:lnTo>
                    <a:pt x="72" y="436"/>
                  </a:lnTo>
                  <a:lnTo>
                    <a:pt x="75" y="444"/>
                  </a:lnTo>
                  <a:lnTo>
                    <a:pt x="77" y="450"/>
                  </a:lnTo>
                  <a:lnTo>
                    <a:pt x="81" y="457"/>
                  </a:lnTo>
                  <a:lnTo>
                    <a:pt x="84" y="463"/>
                  </a:lnTo>
                  <a:lnTo>
                    <a:pt x="87" y="471"/>
                  </a:lnTo>
                  <a:lnTo>
                    <a:pt x="90" y="475"/>
                  </a:lnTo>
                  <a:lnTo>
                    <a:pt x="92" y="478"/>
                  </a:lnTo>
                  <a:lnTo>
                    <a:pt x="94" y="482"/>
                  </a:lnTo>
                  <a:lnTo>
                    <a:pt x="96" y="486"/>
                  </a:lnTo>
                  <a:lnTo>
                    <a:pt x="99" y="490"/>
                  </a:lnTo>
                  <a:lnTo>
                    <a:pt x="101" y="496"/>
                  </a:lnTo>
                  <a:lnTo>
                    <a:pt x="103" y="501"/>
                  </a:lnTo>
                  <a:lnTo>
                    <a:pt x="104" y="507"/>
                  </a:lnTo>
                  <a:lnTo>
                    <a:pt x="105" y="507"/>
                  </a:lnTo>
                  <a:lnTo>
                    <a:pt x="106" y="507"/>
                  </a:lnTo>
                  <a:lnTo>
                    <a:pt x="106" y="505"/>
                  </a:lnTo>
                  <a:close/>
                </a:path>
              </a:pathLst>
            </a:custGeom>
            <a:solidFill>
              <a:srgbClr val="FF9933"/>
            </a:solidFill>
            <a:ln w="9525">
              <a:noFill/>
              <a:round/>
              <a:headEnd/>
              <a:tailEnd/>
            </a:ln>
          </p:spPr>
          <p:txBody>
            <a:bodyPr/>
            <a:lstStyle/>
            <a:p>
              <a:endParaRPr lang="en-US"/>
            </a:p>
          </p:txBody>
        </p:sp>
        <p:sp>
          <p:nvSpPr>
            <p:cNvPr id="1044" name="Freeform 26"/>
            <p:cNvSpPr>
              <a:spLocks/>
            </p:cNvSpPr>
            <p:nvPr/>
          </p:nvSpPr>
          <p:spPr bwMode="auto">
            <a:xfrm>
              <a:off x="4365" y="3593"/>
              <a:ext cx="48" cy="15"/>
            </a:xfrm>
            <a:custGeom>
              <a:avLst/>
              <a:gdLst>
                <a:gd name="T0" fmla="*/ 48 w 48"/>
                <a:gd name="T1" fmla="*/ 0 h 15"/>
                <a:gd name="T2" fmla="*/ 23 w 48"/>
                <a:gd name="T3" fmla="*/ 9 h 15"/>
                <a:gd name="T4" fmla="*/ 21 w 48"/>
                <a:gd name="T5" fmla="*/ 9 h 15"/>
                <a:gd name="T6" fmla="*/ 18 w 48"/>
                <a:gd name="T7" fmla="*/ 9 h 15"/>
                <a:gd name="T8" fmla="*/ 16 w 48"/>
                <a:gd name="T9" fmla="*/ 7 h 15"/>
                <a:gd name="T10" fmla="*/ 12 w 48"/>
                <a:gd name="T11" fmla="*/ 7 h 15"/>
                <a:gd name="T12" fmla="*/ 9 w 48"/>
                <a:gd name="T13" fmla="*/ 5 h 15"/>
                <a:gd name="T14" fmla="*/ 7 w 48"/>
                <a:gd name="T15" fmla="*/ 3 h 15"/>
                <a:gd name="T16" fmla="*/ 3 w 48"/>
                <a:gd name="T17" fmla="*/ 1 h 15"/>
                <a:gd name="T18" fmla="*/ 0 w 48"/>
                <a:gd name="T19" fmla="*/ 0 h 15"/>
                <a:gd name="T20" fmla="*/ 2 w 48"/>
                <a:gd name="T21" fmla="*/ 1 h 15"/>
                <a:gd name="T22" fmla="*/ 3 w 48"/>
                <a:gd name="T23" fmla="*/ 3 h 15"/>
                <a:gd name="T24" fmla="*/ 5 w 48"/>
                <a:gd name="T25" fmla="*/ 5 h 15"/>
                <a:gd name="T26" fmla="*/ 7 w 48"/>
                <a:gd name="T27" fmla="*/ 7 h 15"/>
                <a:gd name="T28" fmla="*/ 9 w 48"/>
                <a:gd name="T29" fmla="*/ 9 h 15"/>
                <a:gd name="T30" fmla="*/ 10 w 48"/>
                <a:gd name="T31" fmla="*/ 9 h 15"/>
                <a:gd name="T32" fmla="*/ 12 w 48"/>
                <a:gd name="T33" fmla="*/ 11 h 15"/>
                <a:gd name="T34" fmla="*/ 14 w 48"/>
                <a:gd name="T35" fmla="*/ 13 h 15"/>
                <a:gd name="T36" fmla="*/ 16 w 48"/>
                <a:gd name="T37" fmla="*/ 13 h 15"/>
                <a:gd name="T38" fmla="*/ 18 w 48"/>
                <a:gd name="T39" fmla="*/ 13 h 15"/>
                <a:gd name="T40" fmla="*/ 20 w 48"/>
                <a:gd name="T41" fmla="*/ 15 h 15"/>
                <a:gd name="T42" fmla="*/ 21 w 48"/>
                <a:gd name="T43" fmla="*/ 15 h 15"/>
                <a:gd name="T44" fmla="*/ 23 w 48"/>
                <a:gd name="T45" fmla="*/ 15 h 15"/>
                <a:gd name="T46" fmla="*/ 24 w 48"/>
                <a:gd name="T47" fmla="*/ 15 h 15"/>
                <a:gd name="T48" fmla="*/ 27 w 48"/>
                <a:gd name="T49" fmla="*/ 15 h 15"/>
                <a:gd name="T50" fmla="*/ 29 w 48"/>
                <a:gd name="T51" fmla="*/ 13 h 15"/>
                <a:gd name="T52" fmla="*/ 31 w 48"/>
                <a:gd name="T53" fmla="*/ 11 h 15"/>
                <a:gd name="T54" fmla="*/ 33 w 48"/>
                <a:gd name="T55" fmla="*/ 11 h 15"/>
                <a:gd name="T56" fmla="*/ 37 w 48"/>
                <a:gd name="T57" fmla="*/ 9 h 15"/>
                <a:gd name="T58" fmla="*/ 39 w 48"/>
                <a:gd name="T59" fmla="*/ 7 h 15"/>
                <a:gd name="T60" fmla="*/ 41 w 48"/>
                <a:gd name="T61" fmla="*/ 5 h 15"/>
                <a:gd name="T62" fmla="*/ 43 w 48"/>
                <a:gd name="T63" fmla="*/ 3 h 15"/>
                <a:gd name="T64" fmla="*/ 46 w 48"/>
                <a:gd name="T65" fmla="*/ 1 h 15"/>
                <a:gd name="T66" fmla="*/ 48 w 48"/>
                <a:gd name="T67" fmla="*/ 0 h 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8"/>
                <a:gd name="T103" fmla="*/ 0 h 15"/>
                <a:gd name="T104" fmla="*/ 48 w 48"/>
                <a:gd name="T105" fmla="*/ 15 h 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8" h="15">
                  <a:moveTo>
                    <a:pt x="48" y="0"/>
                  </a:moveTo>
                  <a:lnTo>
                    <a:pt x="23" y="9"/>
                  </a:lnTo>
                  <a:lnTo>
                    <a:pt x="21" y="9"/>
                  </a:lnTo>
                  <a:lnTo>
                    <a:pt x="18" y="9"/>
                  </a:lnTo>
                  <a:lnTo>
                    <a:pt x="16" y="7"/>
                  </a:lnTo>
                  <a:lnTo>
                    <a:pt x="12" y="7"/>
                  </a:lnTo>
                  <a:lnTo>
                    <a:pt x="9" y="5"/>
                  </a:lnTo>
                  <a:lnTo>
                    <a:pt x="7" y="3"/>
                  </a:lnTo>
                  <a:lnTo>
                    <a:pt x="3" y="1"/>
                  </a:lnTo>
                  <a:lnTo>
                    <a:pt x="0" y="0"/>
                  </a:lnTo>
                  <a:lnTo>
                    <a:pt x="2" y="1"/>
                  </a:lnTo>
                  <a:lnTo>
                    <a:pt x="3" y="3"/>
                  </a:lnTo>
                  <a:lnTo>
                    <a:pt x="5" y="5"/>
                  </a:lnTo>
                  <a:lnTo>
                    <a:pt x="7" y="7"/>
                  </a:lnTo>
                  <a:lnTo>
                    <a:pt x="9" y="9"/>
                  </a:lnTo>
                  <a:lnTo>
                    <a:pt x="10" y="9"/>
                  </a:lnTo>
                  <a:lnTo>
                    <a:pt x="12" y="11"/>
                  </a:lnTo>
                  <a:lnTo>
                    <a:pt x="14" y="13"/>
                  </a:lnTo>
                  <a:lnTo>
                    <a:pt x="16" y="13"/>
                  </a:lnTo>
                  <a:lnTo>
                    <a:pt x="18" y="13"/>
                  </a:lnTo>
                  <a:lnTo>
                    <a:pt x="20" y="15"/>
                  </a:lnTo>
                  <a:lnTo>
                    <a:pt x="21" y="15"/>
                  </a:lnTo>
                  <a:lnTo>
                    <a:pt x="23" y="15"/>
                  </a:lnTo>
                  <a:lnTo>
                    <a:pt x="24" y="15"/>
                  </a:lnTo>
                  <a:lnTo>
                    <a:pt x="27" y="15"/>
                  </a:lnTo>
                  <a:lnTo>
                    <a:pt x="29" y="13"/>
                  </a:lnTo>
                  <a:lnTo>
                    <a:pt x="31" y="11"/>
                  </a:lnTo>
                  <a:lnTo>
                    <a:pt x="33" y="11"/>
                  </a:lnTo>
                  <a:lnTo>
                    <a:pt x="37" y="9"/>
                  </a:lnTo>
                  <a:lnTo>
                    <a:pt x="39" y="7"/>
                  </a:lnTo>
                  <a:lnTo>
                    <a:pt x="41" y="5"/>
                  </a:lnTo>
                  <a:lnTo>
                    <a:pt x="43" y="3"/>
                  </a:lnTo>
                  <a:lnTo>
                    <a:pt x="46" y="1"/>
                  </a:lnTo>
                  <a:lnTo>
                    <a:pt x="48" y="0"/>
                  </a:lnTo>
                  <a:close/>
                </a:path>
              </a:pathLst>
            </a:custGeom>
            <a:solidFill>
              <a:srgbClr val="FF9933"/>
            </a:solidFill>
            <a:ln w="9525">
              <a:noFill/>
              <a:round/>
              <a:headEnd/>
              <a:tailEnd/>
            </a:ln>
          </p:spPr>
          <p:txBody>
            <a:bodyPr/>
            <a:lstStyle/>
            <a:p>
              <a:endParaRPr lang="en-US"/>
            </a:p>
          </p:txBody>
        </p:sp>
        <p:sp>
          <p:nvSpPr>
            <p:cNvPr id="1045" name="Freeform 27"/>
            <p:cNvSpPr>
              <a:spLocks/>
            </p:cNvSpPr>
            <p:nvPr/>
          </p:nvSpPr>
          <p:spPr bwMode="auto">
            <a:xfrm>
              <a:off x="4327" y="3745"/>
              <a:ext cx="54" cy="305"/>
            </a:xfrm>
            <a:custGeom>
              <a:avLst/>
              <a:gdLst>
                <a:gd name="T0" fmla="*/ 50 w 54"/>
                <a:gd name="T1" fmla="*/ 231 h 305"/>
                <a:gd name="T2" fmla="*/ 47 w 54"/>
                <a:gd name="T3" fmla="*/ 212 h 305"/>
                <a:gd name="T4" fmla="*/ 43 w 54"/>
                <a:gd name="T5" fmla="*/ 189 h 305"/>
                <a:gd name="T6" fmla="*/ 39 w 54"/>
                <a:gd name="T7" fmla="*/ 168 h 305"/>
                <a:gd name="T8" fmla="*/ 36 w 54"/>
                <a:gd name="T9" fmla="*/ 145 h 305"/>
                <a:gd name="T10" fmla="*/ 35 w 54"/>
                <a:gd name="T11" fmla="*/ 137 h 305"/>
                <a:gd name="T12" fmla="*/ 33 w 54"/>
                <a:gd name="T13" fmla="*/ 132 h 305"/>
                <a:gd name="T14" fmla="*/ 31 w 54"/>
                <a:gd name="T15" fmla="*/ 118 h 305"/>
                <a:gd name="T16" fmla="*/ 30 w 54"/>
                <a:gd name="T17" fmla="*/ 103 h 305"/>
                <a:gd name="T18" fmla="*/ 2 w 54"/>
                <a:gd name="T19" fmla="*/ 10 h 305"/>
                <a:gd name="T20" fmla="*/ 5 w 54"/>
                <a:gd name="T21" fmla="*/ 27 h 305"/>
                <a:gd name="T22" fmla="*/ 10 w 54"/>
                <a:gd name="T23" fmla="*/ 44 h 305"/>
                <a:gd name="T24" fmla="*/ 16 w 54"/>
                <a:gd name="T25" fmla="*/ 61 h 305"/>
                <a:gd name="T26" fmla="*/ 20 w 54"/>
                <a:gd name="T27" fmla="*/ 78 h 305"/>
                <a:gd name="T28" fmla="*/ 26 w 54"/>
                <a:gd name="T29" fmla="*/ 97 h 305"/>
                <a:gd name="T30" fmla="*/ 30 w 54"/>
                <a:gd name="T31" fmla="*/ 118 h 305"/>
                <a:gd name="T32" fmla="*/ 32 w 54"/>
                <a:gd name="T33" fmla="*/ 141 h 305"/>
                <a:gd name="T34" fmla="*/ 37 w 54"/>
                <a:gd name="T35" fmla="*/ 168 h 305"/>
                <a:gd name="T36" fmla="*/ 42 w 54"/>
                <a:gd name="T37" fmla="*/ 196 h 305"/>
                <a:gd name="T38" fmla="*/ 46 w 54"/>
                <a:gd name="T39" fmla="*/ 225 h 305"/>
                <a:gd name="T40" fmla="*/ 48 w 54"/>
                <a:gd name="T41" fmla="*/ 256 h 305"/>
                <a:gd name="T42" fmla="*/ 48 w 54"/>
                <a:gd name="T43" fmla="*/ 273 h 305"/>
                <a:gd name="T44" fmla="*/ 41 w 54"/>
                <a:gd name="T45" fmla="*/ 244 h 305"/>
                <a:gd name="T46" fmla="*/ 35 w 54"/>
                <a:gd name="T47" fmla="*/ 214 h 305"/>
                <a:gd name="T48" fmla="*/ 29 w 54"/>
                <a:gd name="T49" fmla="*/ 181 h 305"/>
                <a:gd name="T50" fmla="*/ 24 w 54"/>
                <a:gd name="T51" fmla="*/ 149 h 305"/>
                <a:gd name="T52" fmla="*/ 23 w 54"/>
                <a:gd name="T53" fmla="*/ 134 h 305"/>
                <a:gd name="T54" fmla="*/ 21 w 54"/>
                <a:gd name="T55" fmla="*/ 118 h 305"/>
                <a:gd name="T56" fmla="*/ 18 w 54"/>
                <a:gd name="T57" fmla="*/ 97 h 305"/>
                <a:gd name="T58" fmla="*/ 13 w 54"/>
                <a:gd name="T59" fmla="*/ 80 h 305"/>
                <a:gd name="T60" fmla="*/ 9 w 54"/>
                <a:gd name="T61" fmla="*/ 61 h 305"/>
                <a:gd name="T62" fmla="*/ 4 w 54"/>
                <a:gd name="T63" fmla="*/ 42 h 305"/>
                <a:gd name="T64" fmla="*/ 19 w 54"/>
                <a:gd name="T65" fmla="*/ 120 h 305"/>
                <a:gd name="T66" fmla="*/ 20 w 54"/>
                <a:gd name="T67" fmla="*/ 134 h 305"/>
                <a:gd name="T68" fmla="*/ 22 w 54"/>
                <a:gd name="T69" fmla="*/ 145 h 305"/>
                <a:gd name="T70" fmla="*/ 24 w 54"/>
                <a:gd name="T71" fmla="*/ 160 h 305"/>
                <a:gd name="T72" fmla="*/ 27 w 54"/>
                <a:gd name="T73" fmla="*/ 179 h 305"/>
                <a:gd name="T74" fmla="*/ 30 w 54"/>
                <a:gd name="T75" fmla="*/ 200 h 305"/>
                <a:gd name="T76" fmla="*/ 35 w 54"/>
                <a:gd name="T77" fmla="*/ 221 h 305"/>
                <a:gd name="T78" fmla="*/ 37 w 54"/>
                <a:gd name="T79" fmla="*/ 244 h 305"/>
                <a:gd name="T80" fmla="*/ 39 w 54"/>
                <a:gd name="T81" fmla="*/ 263 h 305"/>
                <a:gd name="T82" fmla="*/ 52 w 54"/>
                <a:gd name="T83" fmla="*/ 305 h 305"/>
                <a:gd name="T84" fmla="*/ 54 w 54"/>
                <a:gd name="T85" fmla="*/ 303 h 3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4"/>
                <a:gd name="T130" fmla="*/ 0 h 305"/>
                <a:gd name="T131" fmla="*/ 54 w 54"/>
                <a:gd name="T132" fmla="*/ 305 h 30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4" h="305">
                  <a:moveTo>
                    <a:pt x="54" y="301"/>
                  </a:moveTo>
                  <a:lnTo>
                    <a:pt x="50" y="231"/>
                  </a:lnTo>
                  <a:lnTo>
                    <a:pt x="48" y="221"/>
                  </a:lnTo>
                  <a:lnTo>
                    <a:pt x="47" y="212"/>
                  </a:lnTo>
                  <a:lnTo>
                    <a:pt x="45" y="200"/>
                  </a:lnTo>
                  <a:lnTo>
                    <a:pt x="43" y="189"/>
                  </a:lnTo>
                  <a:lnTo>
                    <a:pt x="41" y="177"/>
                  </a:lnTo>
                  <a:lnTo>
                    <a:pt x="39" y="168"/>
                  </a:lnTo>
                  <a:lnTo>
                    <a:pt x="38" y="156"/>
                  </a:lnTo>
                  <a:lnTo>
                    <a:pt x="36" y="145"/>
                  </a:lnTo>
                  <a:lnTo>
                    <a:pt x="36" y="141"/>
                  </a:lnTo>
                  <a:lnTo>
                    <a:pt x="35" y="137"/>
                  </a:lnTo>
                  <a:lnTo>
                    <a:pt x="35" y="135"/>
                  </a:lnTo>
                  <a:lnTo>
                    <a:pt x="33" y="132"/>
                  </a:lnTo>
                  <a:lnTo>
                    <a:pt x="32" y="124"/>
                  </a:lnTo>
                  <a:lnTo>
                    <a:pt x="31" y="118"/>
                  </a:lnTo>
                  <a:lnTo>
                    <a:pt x="30" y="111"/>
                  </a:lnTo>
                  <a:lnTo>
                    <a:pt x="30" y="103"/>
                  </a:lnTo>
                  <a:lnTo>
                    <a:pt x="0" y="0"/>
                  </a:lnTo>
                  <a:lnTo>
                    <a:pt x="2" y="10"/>
                  </a:lnTo>
                  <a:lnTo>
                    <a:pt x="4" y="17"/>
                  </a:lnTo>
                  <a:lnTo>
                    <a:pt x="5" y="27"/>
                  </a:lnTo>
                  <a:lnTo>
                    <a:pt x="8" y="36"/>
                  </a:lnTo>
                  <a:lnTo>
                    <a:pt x="10" y="44"/>
                  </a:lnTo>
                  <a:lnTo>
                    <a:pt x="13" y="52"/>
                  </a:lnTo>
                  <a:lnTo>
                    <a:pt x="16" y="61"/>
                  </a:lnTo>
                  <a:lnTo>
                    <a:pt x="18" y="69"/>
                  </a:lnTo>
                  <a:lnTo>
                    <a:pt x="20" y="78"/>
                  </a:lnTo>
                  <a:lnTo>
                    <a:pt x="23" y="88"/>
                  </a:lnTo>
                  <a:lnTo>
                    <a:pt x="26" y="97"/>
                  </a:lnTo>
                  <a:lnTo>
                    <a:pt x="28" y="109"/>
                  </a:lnTo>
                  <a:lnTo>
                    <a:pt x="30" y="118"/>
                  </a:lnTo>
                  <a:lnTo>
                    <a:pt x="31" y="130"/>
                  </a:lnTo>
                  <a:lnTo>
                    <a:pt x="32" y="141"/>
                  </a:lnTo>
                  <a:lnTo>
                    <a:pt x="35" y="155"/>
                  </a:lnTo>
                  <a:lnTo>
                    <a:pt x="37" y="168"/>
                  </a:lnTo>
                  <a:lnTo>
                    <a:pt x="40" y="181"/>
                  </a:lnTo>
                  <a:lnTo>
                    <a:pt x="42" y="196"/>
                  </a:lnTo>
                  <a:lnTo>
                    <a:pt x="45" y="212"/>
                  </a:lnTo>
                  <a:lnTo>
                    <a:pt x="46" y="225"/>
                  </a:lnTo>
                  <a:lnTo>
                    <a:pt x="47" y="240"/>
                  </a:lnTo>
                  <a:lnTo>
                    <a:pt x="48" y="256"/>
                  </a:lnTo>
                  <a:lnTo>
                    <a:pt x="47" y="273"/>
                  </a:lnTo>
                  <a:lnTo>
                    <a:pt x="48" y="273"/>
                  </a:lnTo>
                  <a:lnTo>
                    <a:pt x="45" y="257"/>
                  </a:lnTo>
                  <a:lnTo>
                    <a:pt x="41" y="244"/>
                  </a:lnTo>
                  <a:lnTo>
                    <a:pt x="38" y="229"/>
                  </a:lnTo>
                  <a:lnTo>
                    <a:pt x="35" y="214"/>
                  </a:lnTo>
                  <a:lnTo>
                    <a:pt x="31" y="198"/>
                  </a:lnTo>
                  <a:lnTo>
                    <a:pt x="29" y="181"/>
                  </a:lnTo>
                  <a:lnTo>
                    <a:pt x="27" y="166"/>
                  </a:lnTo>
                  <a:lnTo>
                    <a:pt x="24" y="149"/>
                  </a:lnTo>
                  <a:lnTo>
                    <a:pt x="23" y="141"/>
                  </a:lnTo>
                  <a:lnTo>
                    <a:pt x="23" y="134"/>
                  </a:lnTo>
                  <a:lnTo>
                    <a:pt x="22" y="126"/>
                  </a:lnTo>
                  <a:lnTo>
                    <a:pt x="21" y="118"/>
                  </a:lnTo>
                  <a:lnTo>
                    <a:pt x="20" y="109"/>
                  </a:lnTo>
                  <a:lnTo>
                    <a:pt x="18" y="97"/>
                  </a:lnTo>
                  <a:lnTo>
                    <a:pt x="16" y="90"/>
                  </a:lnTo>
                  <a:lnTo>
                    <a:pt x="13" y="80"/>
                  </a:lnTo>
                  <a:lnTo>
                    <a:pt x="11" y="69"/>
                  </a:lnTo>
                  <a:lnTo>
                    <a:pt x="9" y="61"/>
                  </a:lnTo>
                  <a:lnTo>
                    <a:pt x="7" y="52"/>
                  </a:lnTo>
                  <a:lnTo>
                    <a:pt x="4" y="42"/>
                  </a:lnTo>
                  <a:lnTo>
                    <a:pt x="18" y="114"/>
                  </a:lnTo>
                  <a:lnTo>
                    <a:pt x="19" y="120"/>
                  </a:lnTo>
                  <a:lnTo>
                    <a:pt x="19" y="126"/>
                  </a:lnTo>
                  <a:lnTo>
                    <a:pt x="20" y="134"/>
                  </a:lnTo>
                  <a:lnTo>
                    <a:pt x="21" y="139"/>
                  </a:lnTo>
                  <a:lnTo>
                    <a:pt x="22" y="145"/>
                  </a:lnTo>
                  <a:lnTo>
                    <a:pt x="23" y="153"/>
                  </a:lnTo>
                  <a:lnTo>
                    <a:pt x="24" y="160"/>
                  </a:lnTo>
                  <a:lnTo>
                    <a:pt x="24" y="168"/>
                  </a:lnTo>
                  <a:lnTo>
                    <a:pt x="27" y="179"/>
                  </a:lnTo>
                  <a:lnTo>
                    <a:pt x="28" y="191"/>
                  </a:lnTo>
                  <a:lnTo>
                    <a:pt x="30" y="200"/>
                  </a:lnTo>
                  <a:lnTo>
                    <a:pt x="32" y="212"/>
                  </a:lnTo>
                  <a:lnTo>
                    <a:pt x="35" y="221"/>
                  </a:lnTo>
                  <a:lnTo>
                    <a:pt x="36" y="235"/>
                  </a:lnTo>
                  <a:lnTo>
                    <a:pt x="37" y="244"/>
                  </a:lnTo>
                  <a:lnTo>
                    <a:pt x="38" y="256"/>
                  </a:lnTo>
                  <a:lnTo>
                    <a:pt x="39" y="263"/>
                  </a:lnTo>
                  <a:lnTo>
                    <a:pt x="51" y="305"/>
                  </a:lnTo>
                  <a:lnTo>
                    <a:pt x="52" y="305"/>
                  </a:lnTo>
                  <a:lnTo>
                    <a:pt x="52" y="303"/>
                  </a:lnTo>
                  <a:lnTo>
                    <a:pt x="54" y="303"/>
                  </a:lnTo>
                  <a:lnTo>
                    <a:pt x="54" y="301"/>
                  </a:lnTo>
                  <a:close/>
                </a:path>
              </a:pathLst>
            </a:custGeom>
            <a:solidFill>
              <a:srgbClr val="FF9933"/>
            </a:solidFill>
            <a:ln w="9525">
              <a:noFill/>
              <a:round/>
              <a:headEnd/>
              <a:tailEnd/>
            </a:ln>
          </p:spPr>
          <p:txBody>
            <a:bodyPr/>
            <a:lstStyle/>
            <a:p>
              <a:endParaRPr lang="en-US"/>
            </a:p>
          </p:txBody>
        </p:sp>
        <p:sp>
          <p:nvSpPr>
            <p:cNvPr id="1046" name="Freeform 28"/>
            <p:cNvSpPr>
              <a:spLocks/>
            </p:cNvSpPr>
            <p:nvPr/>
          </p:nvSpPr>
          <p:spPr bwMode="auto">
            <a:xfrm>
              <a:off x="4315" y="3869"/>
              <a:ext cx="24" cy="101"/>
            </a:xfrm>
            <a:custGeom>
              <a:avLst/>
              <a:gdLst>
                <a:gd name="T0" fmla="*/ 24 w 24"/>
                <a:gd name="T1" fmla="*/ 97 h 101"/>
                <a:gd name="T2" fmla="*/ 0 w 24"/>
                <a:gd name="T3" fmla="*/ 0 h 101"/>
                <a:gd name="T4" fmla="*/ 7 w 24"/>
                <a:gd name="T5" fmla="*/ 38 h 101"/>
                <a:gd name="T6" fmla="*/ 6 w 24"/>
                <a:gd name="T7" fmla="*/ 40 h 101"/>
                <a:gd name="T8" fmla="*/ 5 w 24"/>
                <a:gd name="T9" fmla="*/ 40 h 101"/>
                <a:gd name="T10" fmla="*/ 5 w 24"/>
                <a:gd name="T11" fmla="*/ 38 h 101"/>
                <a:gd name="T12" fmla="*/ 4 w 24"/>
                <a:gd name="T13" fmla="*/ 38 h 101"/>
                <a:gd name="T14" fmla="*/ 21 w 24"/>
                <a:gd name="T15" fmla="*/ 101 h 101"/>
                <a:gd name="T16" fmla="*/ 22 w 24"/>
                <a:gd name="T17" fmla="*/ 101 h 101"/>
                <a:gd name="T18" fmla="*/ 23 w 24"/>
                <a:gd name="T19" fmla="*/ 101 h 101"/>
                <a:gd name="T20" fmla="*/ 24 w 24"/>
                <a:gd name="T21" fmla="*/ 99 h 101"/>
                <a:gd name="T22" fmla="*/ 24 w 24"/>
                <a:gd name="T23" fmla="*/ 97 h 1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101"/>
                <a:gd name="T38" fmla="*/ 24 w 24"/>
                <a:gd name="T39" fmla="*/ 101 h 1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101">
                  <a:moveTo>
                    <a:pt x="24" y="97"/>
                  </a:moveTo>
                  <a:lnTo>
                    <a:pt x="0" y="0"/>
                  </a:lnTo>
                  <a:lnTo>
                    <a:pt x="7" y="38"/>
                  </a:lnTo>
                  <a:lnTo>
                    <a:pt x="6" y="40"/>
                  </a:lnTo>
                  <a:lnTo>
                    <a:pt x="5" y="40"/>
                  </a:lnTo>
                  <a:lnTo>
                    <a:pt x="5" y="38"/>
                  </a:lnTo>
                  <a:lnTo>
                    <a:pt x="4" y="38"/>
                  </a:lnTo>
                  <a:lnTo>
                    <a:pt x="21" y="101"/>
                  </a:lnTo>
                  <a:lnTo>
                    <a:pt x="22" y="101"/>
                  </a:lnTo>
                  <a:lnTo>
                    <a:pt x="23" y="101"/>
                  </a:lnTo>
                  <a:lnTo>
                    <a:pt x="24" y="99"/>
                  </a:lnTo>
                  <a:lnTo>
                    <a:pt x="24" y="97"/>
                  </a:lnTo>
                  <a:close/>
                </a:path>
              </a:pathLst>
            </a:custGeom>
            <a:solidFill>
              <a:srgbClr val="FF9933"/>
            </a:solidFill>
            <a:ln w="9525">
              <a:noFill/>
              <a:round/>
              <a:headEnd/>
              <a:tailEnd/>
            </a:ln>
          </p:spPr>
          <p:txBody>
            <a:bodyPr/>
            <a:lstStyle/>
            <a:p>
              <a:endParaRPr lang="en-US"/>
            </a:p>
          </p:txBody>
        </p:sp>
        <p:sp>
          <p:nvSpPr>
            <p:cNvPr id="1047" name="Freeform 29"/>
            <p:cNvSpPr>
              <a:spLocks/>
            </p:cNvSpPr>
            <p:nvPr/>
          </p:nvSpPr>
          <p:spPr bwMode="auto">
            <a:xfrm>
              <a:off x="4291" y="3898"/>
              <a:ext cx="40" cy="118"/>
            </a:xfrm>
            <a:custGeom>
              <a:avLst/>
              <a:gdLst>
                <a:gd name="T0" fmla="*/ 40 w 40"/>
                <a:gd name="T1" fmla="*/ 118 h 118"/>
                <a:gd name="T2" fmla="*/ 39 w 40"/>
                <a:gd name="T3" fmla="*/ 114 h 118"/>
                <a:gd name="T4" fmla="*/ 36 w 40"/>
                <a:gd name="T5" fmla="*/ 110 h 118"/>
                <a:gd name="T6" fmla="*/ 33 w 40"/>
                <a:gd name="T7" fmla="*/ 106 h 118"/>
                <a:gd name="T8" fmla="*/ 30 w 40"/>
                <a:gd name="T9" fmla="*/ 103 h 118"/>
                <a:gd name="T10" fmla="*/ 27 w 40"/>
                <a:gd name="T11" fmla="*/ 99 h 118"/>
                <a:gd name="T12" fmla="*/ 25 w 40"/>
                <a:gd name="T13" fmla="*/ 93 h 118"/>
                <a:gd name="T14" fmla="*/ 24 w 40"/>
                <a:gd name="T15" fmla="*/ 85 h 118"/>
                <a:gd name="T16" fmla="*/ 21 w 40"/>
                <a:gd name="T17" fmla="*/ 78 h 118"/>
                <a:gd name="T18" fmla="*/ 21 w 40"/>
                <a:gd name="T19" fmla="*/ 74 h 118"/>
                <a:gd name="T20" fmla="*/ 20 w 40"/>
                <a:gd name="T21" fmla="*/ 68 h 118"/>
                <a:gd name="T22" fmla="*/ 19 w 40"/>
                <a:gd name="T23" fmla="*/ 64 h 118"/>
                <a:gd name="T24" fmla="*/ 18 w 40"/>
                <a:gd name="T25" fmla="*/ 61 h 118"/>
                <a:gd name="T26" fmla="*/ 18 w 40"/>
                <a:gd name="T27" fmla="*/ 57 h 118"/>
                <a:gd name="T28" fmla="*/ 17 w 40"/>
                <a:gd name="T29" fmla="*/ 51 h 118"/>
                <a:gd name="T30" fmla="*/ 16 w 40"/>
                <a:gd name="T31" fmla="*/ 47 h 118"/>
                <a:gd name="T32" fmla="*/ 15 w 40"/>
                <a:gd name="T33" fmla="*/ 43 h 118"/>
                <a:gd name="T34" fmla="*/ 12 w 40"/>
                <a:gd name="T35" fmla="*/ 40 h 118"/>
                <a:gd name="T36" fmla="*/ 10 w 40"/>
                <a:gd name="T37" fmla="*/ 34 h 118"/>
                <a:gd name="T38" fmla="*/ 9 w 40"/>
                <a:gd name="T39" fmla="*/ 28 h 118"/>
                <a:gd name="T40" fmla="*/ 7 w 40"/>
                <a:gd name="T41" fmla="*/ 24 h 118"/>
                <a:gd name="T42" fmla="*/ 6 w 40"/>
                <a:gd name="T43" fmla="*/ 17 h 118"/>
                <a:gd name="T44" fmla="*/ 4 w 40"/>
                <a:gd name="T45" fmla="*/ 11 h 118"/>
                <a:gd name="T46" fmla="*/ 2 w 40"/>
                <a:gd name="T47" fmla="*/ 5 h 118"/>
                <a:gd name="T48" fmla="*/ 0 w 40"/>
                <a:gd name="T49" fmla="*/ 0 h 118"/>
                <a:gd name="T50" fmla="*/ 1 w 40"/>
                <a:gd name="T51" fmla="*/ 3 h 118"/>
                <a:gd name="T52" fmla="*/ 2 w 40"/>
                <a:gd name="T53" fmla="*/ 7 h 118"/>
                <a:gd name="T54" fmla="*/ 2 w 40"/>
                <a:gd name="T55" fmla="*/ 13 h 118"/>
                <a:gd name="T56" fmla="*/ 4 w 40"/>
                <a:gd name="T57" fmla="*/ 19 h 118"/>
                <a:gd name="T58" fmla="*/ 5 w 40"/>
                <a:gd name="T59" fmla="*/ 24 h 118"/>
                <a:gd name="T60" fmla="*/ 6 w 40"/>
                <a:gd name="T61" fmla="*/ 28 h 118"/>
                <a:gd name="T62" fmla="*/ 7 w 40"/>
                <a:gd name="T63" fmla="*/ 34 h 118"/>
                <a:gd name="T64" fmla="*/ 7 w 40"/>
                <a:gd name="T65" fmla="*/ 38 h 118"/>
                <a:gd name="T66" fmla="*/ 10 w 40"/>
                <a:gd name="T67" fmla="*/ 45 h 118"/>
                <a:gd name="T68" fmla="*/ 11 w 40"/>
                <a:gd name="T69" fmla="*/ 53 h 118"/>
                <a:gd name="T70" fmla="*/ 14 w 40"/>
                <a:gd name="T71" fmla="*/ 63 h 118"/>
                <a:gd name="T72" fmla="*/ 15 w 40"/>
                <a:gd name="T73" fmla="*/ 72 h 118"/>
                <a:gd name="T74" fmla="*/ 16 w 40"/>
                <a:gd name="T75" fmla="*/ 82 h 118"/>
                <a:gd name="T76" fmla="*/ 17 w 40"/>
                <a:gd name="T77" fmla="*/ 91 h 118"/>
                <a:gd name="T78" fmla="*/ 19 w 40"/>
                <a:gd name="T79" fmla="*/ 99 h 118"/>
                <a:gd name="T80" fmla="*/ 20 w 40"/>
                <a:gd name="T81" fmla="*/ 106 h 118"/>
                <a:gd name="T82" fmla="*/ 40 w 40"/>
                <a:gd name="T83" fmla="*/ 118 h 1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
                <a:gd name="T127" fmla="*/ 0 h 118"/>
                <a:gd name="T128" fmla="*/ 40 w 40"/>
                <a:gd name="T129" fmla="*/ 118 h 11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 h="118">
                  <a:moveTo>
                    <a:pt x="40" y="118"/>
                  </a:moveTo>
                  <a:lnTo>
                    <a:pt x="39" y="114"/>
                  </a:lnTo>
                  <a:lnTo>
                    <a:pt x="36" y="110"/>
                  </a:lnTo>
                  <a:lnTo>
                    <a:pt x="33" y="106"/>
                  </a:lnTo>
                  <a:lnTo>
                    <a:pt x="30" y="103"/>
                  </a:lnTo>
                  <a:lnTo>
                    <a:pt x="27" y="99"/>
                  </a:lnTo>
                  <a:lnTo>
                    <a:pt x="25" y="93"/>
                  </a:lnTo>
                  <a:lnTo>
                    <a:pt x="24" y="85"/>
                  </a:lnTo>
                  <a:lnTo>
                    <a:pt x="21" y="78"/>
                  </a:lnTo>
                  <a:lnTo>
                    <a:pt x="21" y="74"/>
                  </a:lnTo>
                  <a:lnTo>
                    <a:pt x="20" y="68"/>
                  </a:lnTo>
                  <a:lnTo>
                    <a:pt x="19" y="64"/>
                  </a:lnTo>
                  <a:lnTo>
                    <a:pt x="18" y="61"/>
                  </a:lnTo>
                  <a:lnTo>
                    <a:pt x="18" y="57"/>
                  </a:lnTo>
                  <a:lnTo>
                    <a:pt x="17" y="51"/>
                  </a:lnTo>
                  <a:lnTo>
                    <a:pt x="16" y="47"/>
                  </a:lnTo>
                  <a:lnTo>
                    <a:pt x="15" y="43"/>
                  </a:lnTo>
                  <a:lnTo>
                    <a:pt x="12" y="40"/>
                  </a:lnTo>
                  <a:lnTo>
                    <a:pt x="10" y="34"/>
                  </a:lnTo>
                  <a:lnTo>
                    <a:pt x="9" y="28"/>
                  </a:lnTo>
                  <a:lnTo>
                    <a:pt x="7" y="24"/>
                  </a:lnTo>
                  <a:lnTo>
                    <a:pt x="6" y="17"/>
                  </a:lnTo>
                  <a:lnTo>
                    <a:pt x="4" y="11"/>
                  </a:lnTo>
                  <a:lnTo>
                    <a:pt x="2" y="5"/>
                  </a:lnTo>
                  <a:lnTo>
                    <a:pt x="0" y="0"/>
                  </a:lnTo>
                  <a:lnTo>
                    <a:pt x="1" y="3"/>
                  </a:lnTo>
                  <a:lnTo>
                    <a:pt x="2" y="7"/>
                  </a:lnTo>
                  <a:lnTo>
                    <a:pt x="2" y="13"/>
                  </a:lnTo>
                  <a:lnTo>
                    <a:pt x="4" y="19"/>
                  </a:lnTo>
                  <a:lnTo>
                    <a:pt x="5" y="24"/>
                  </a:lnTo>
                  <a:lnTo>
                    <a:pt x="6" y="28"/>
                  </a:lnTo>
                  <a:lnTo>
                    <a:pt x="7" y="34"/>
                  </a:lnTo>
                  <a:lnTo>
                    <a:pt x="7" y="38"/>
                  </a:lnTo>
                  <a:lnTo>
                    <a:pt x="10" y="45"/>
                  </a:lnTo>
                  <a:lnTo>
                    <a:pt x="11" y="53"/>
                  </a:lnTo>
                  <a:lnTo>
                    <a:pt x="14" y="63"/>
                  </a:lnTo>
                  <a:lnTo>
                    <a:pt x="15" y="72"/>
                  </a:lnTo>
                  <a:lnTo>
                    <a:pt x="16" y="82"/>
                  </a:lnTo>
                  <a:lnTo>
                    <a:pt x="17" y="91"/>
                  </a:lnTo>
                  <a:lnTo>
                    <a:pt x="19" y="99"/>
                  </a:lnTo>
                  <a:lnTo>
                    <a:pt x="20" y="106"/>
                  </a:lnTo>
                  <a:lnTo>
                    <a:pt x="40" y="118"/>
                  </a:lnTo>
                  <a:close/>
                </a:path>
              </a:pathLst>
            </a:custGeom>
            <a:solidFill>
              <a:srgbClr val="FF9933"/>
            </a:solidFill>
            <a:ln w="9525">
              <a:noFill/>
              <a:round/>
              <a:headEnd/>
              <a:tailEnd/>
            </a:ln>
          </p:spPr>
          <p:txBody>
            <a:bodyPr/>
            <a:lstStyle/>
            <a:p>
              <a:endParaRPr lang="en-US"/>
            </a:p>
          </p:txBody>
        </p:sp>
        <p:sp>
          <p:nvSpPr>
            <p:cNvPr id="1048" name="Freeform 30"/>
            <p:cNvSpPr>
              <a:spLocks/>
            </p:cNvSpPr>
            <p:nvPr/>
          </p:nvSpPr>
          <p:spPr bwMode="auto">
            <a:xfrm>
              <a:off x="4317" y="3718"/>
              <a:ext cx="13" cy="58"/>
            </a:xfrm>
            <a:custGeom>
              <a:avLst/>
              <a:gdLst>
                <a:gd name="T0" fmla="*/ 13 w 13"/>
                <a:gd name="T1" fmla="*/ 58 h 58"/>
                <a:gd name="T2" fmla="*/ 0 w 13"/>
                <a:gd name="T3" fmla="*/ 0 h 58"/>
                <a:gd name="T4" fmla="*/ 1 w 13"/>
                <a:gd name="T5" fmla="*/ 8 h 58"/>
                <a:gd name="T6" fmla="*/ 2 w 13"/>
                <a:gd name="T7" fmla="*/ 18 h 58"/>
                <a:gd name="T8" fmla="*/ 4 w 13"/>
                <a:gd name="T9" fmla="*/ 23 h 58"/>
                <a:gd name="T10" fmla="*/ 7 w 13"/>
                <a:gd name="T11" fmla="*/ 31 h 58"/>
                <a:gd name="T12" fmla="*/ 8 w 13"/>
                <a:gd name="T13" fmla="*/ 37 h 58"/>
                <a:gd name="T14" fmla="*/ 10 w 13"/>
                <a:gd name="T15" fmla="*/ 44 h 58"/>
                <a:gd name="T16" fmla="*/ 12 w 13"/>
                <a:gd name="T17" fmla="*/ 52 h 58"/>
                <a:gd name="T18" fmla="*/ 13 w 13"/>
                <a:gd name="T19" fmla="*/ 58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
                <a:gd name="T31" fmla="*/ 0 h 58"/>
                <a:gd name="T32" fmla="*/ 13 w 13"/>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 h="58">
                  <a:moveTo>
                    <a:pt x="13" y="58"/>
                  </a:moveTo>
                  <a:lnTo>
                    <a:pt x="0" y="0"/>
                  </a:lnTo>
                  <a:lnTo>
                    <a:pt x="1" y="8"/>
                  </a:lnTo>
                  <a:lnTo>
                    <a:pt x="2" y="18"/>
                  </a:lnTo>
                  <a:lnTo>
                    <a:pt x="4" y="23"/>
                  </a:lnTo>
                  <a:lnTo>
                    <a:pt x="7" y="31"/>
                  </a:lnTo>
                  <a:lnTo>
                    <a:pt x="8" y="37"/>
                  </a:lnTo>
                  <a:lnTo>
                    <a:pt x="10" y="44"/>
                  </a:lnTo>
                  <a:lnTo>
                    <a:pt x="12" y="52"/>
                  </a:lnTo>
                  <a:lnTo>
                    <a:pt x="13" y="58"/>
                  </a:lnTo>
                  <a:close/>
                </a:path>
              </a:pathLst>
            </a:custGeom>
            <a:solidFill>
              <a:srgbClr val="FF9933"/>
            </a:solidFill>
            <a:ln w="9525">
              <a:noFill/>
              <a:round/>
              <a:headEnd/>
              <a:tailEnd/>
            </a:ln>
          </p:spPr>
          <p:txBody>
            <a:bodyPr/>
            <a:lstStyle/>
            <a:p>
              <a:endParaRPr lang="en-US"/>
            </a:p>
          </p:txBody>
        </p:sp>
        <p:sp>
          <p:nvSpPr>
            <p:cNvPr id="1049" name="Freeform 31"/>
            <p:cNvSpPr>
              <a:spLocks/>
            </p:cNvSpPr>
            <p:nvPr/>
          </p:nvSpPr>
          <p:spPr bwMode="auto">
            <a:xfrm>
              <a:off x="4310" y="3638"/>
              <a:ext cx="19" cy="101"/>
            </a:xfrm>
            <a:custGeom>
              <a:avLst/>
              <a:gdLst>
                <a:gd name="T0" fmla="*/ 19 w 19"/>
                <a:gd name="T1" fmla="*/ 99 h 101"/>
                <a:gd name="T2" fmla="*/ 0 w 19"/>
                <a:gd name="T3" fmla="*/ 0 h 101"/>
                <a:gd name="T4" fmla="*/ 7 w 19"/>
                <a:gd name="T5" fmla="*/ 75 h 101"/>
                <a:gd name="T6" fmla="*/ 7 w 19"/>
                <a:gd name="T7" fmla="*/ 59 h 101"/>
                <a:gd name="T8" fmla="*/ 8 w 19"/>
                <a:gd name="T9" fmla="*/ 59 h 101"/>
                <a:gd name="T10" fmla="*/ 9 w 19"/>
                <a:gd name="T11" fmla="*/ 59 h 101"/>
                <a:gd name="T12" fmla="*/ 9 w 19"/>
                <a:gd name="T13" fmla="*/ 61 h 101"/>
                <a:gd name="T14" fmla="*/ 10 w 19"/>
                <a:gd name="T15" fmla="*/ 65 h 101"/>
                <a:gd name="T16" fmla="*/ 19 w 19"/>
                <a:gd name="T17" fmla="*/ 101 h 101"/>
                <a:gd name="T18" fmla="*/ 19 w 19"/>
                <a:gd name="T19" fmla="*/ 99 h 1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101"/>
                <a:gd name="T32" fmla="*/ 19 w 19"/>
                <a:gd name="T33" fmla="*/ 101 h 10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101">
                  <a:moveTo>
                    <a:pt x="19" y="99"/>
                  </a:moveTo>
                  <a:lnTo>
                    <a:pt x="0" y="0"/>
                  </a:lnTo>
                  <a:lnTo>
                    <a:pt x="7" y="75"/>
                  </a:lnTo>
                  <a:lnTo>
                    <a:pt x="7" y="59"/>
                  </a:lnTo>
                  <a:lnTo>
                    <a:pt x="8" y="59"/>
                  </a:lnTo>
                  <a:lnTo>
                    <a:pt x="9" y="59"/>
                  </a:lnTo>
                  <a:lnTo>
                    <a:pt x="9" y="61"/>
                  </a:lnTo>
                  <a:lnTo>
                    <a:pt x="10" y="65"/>
                  </a:lnTo>
                  <a:lnTo>
                    <a:pt x="19" y="101"/>
                  </a:lnTo>
                  <a:lnTo>
                    <a:pt x="19" y="99"/>
                  </a:lnTo>
                  <a:close/>
                </a:path>
              </a:pathLst>
            </a:custGeom>
            <a:solidFill>
              <a:srgbClr val="FF9933"/>
            </a:solidFill>
            <a:ln w="9525">
              <a:noFill/>
              <a:round/>
              <a:headEnd/>
              <a:tailEnd/>
            </a:ln>
          </p:spPr>
          <p:txBody>
            <a:bodyPr/>
            <a:lstStyle/>
            <a:p>
              <a:endParaRPr lang="en-US"/>
            </a:p>
          </p:txBody>
        </p:sp>
        <p:sp>
          <p:nvSpPr>
            <p:cNvPr id="1050" name="Freeform 32"/>
            <p:cNvSpPr>
              <a:spLocks/>
            </p:cNvSpPr>
            <p:nvPr/>
          </p:nvSpPr>
          <p:spPr bwMode="auto">
            <a:xfrm>
              <a:off x="4318" y="3715"/>
              <a:ext cx="2" cy="9"/>
            </a:xfrm>
            <a:custGeom>
              <a:avLst/>
              <a:gdLst>
                <a:gd name="T0" fmla="*/ 2 w 2"/>
                <a:gd name="T1" fmla="*/ 9 h 9"/>
                <a:gd name="T2" fmla="*/ 1 w 2"/>
                <a:gd name="T3" fmla="*/ 7 h 9"/>
                <a:gd name="T4" fmla="*/ 1 w 2"/>
                <a:gd name="T5" fmla="*/ 5 h 9"/>
                <a:gd name="T6" fmla="*/ 1 w 2"/>
                <a:gd name="T7" fmla="*/ 3 h 9"/>
                <a:gd name="T8" fmla="*/ 0 w 2"/>
                <a:gd name="T9" fmla="*/ 0 h 9"/>
                <a:gd name="T10" fmla="*/ 2 w 2"/>
                <a:gd name="T11" fmla="*/ 9 h 9"/>
                <a:gd name="T12" fmla="*/ 0 60000 65536"/>
                <a:gd name="T13" fmla="*/ 0 60000 65536"/>
                <a:gd name="T14" fmla="*/ 0 60000 65536"/>
                <a:gd name="T15" fmla="*/ 0 60000 65536"/>
                <a:gd name="T16" fmla="*/ 0 60000 65536"/>
                <a:gd name="T17" fmla="*/ 0 60000 65536"/>
                <a:gd name="T18" fmla="*/ 0 w 2"/>
                <a:gd name="T19" fmla="*/ 0 h 9"/>
                <a:gd name="T20" fmla="*/ 2 w 2"/>
                <a:gd name="T21" fmla="*/ 9 h 9"/>
              </a:gdLst>
              <a:ahLst/>
              <a:cxnLst>
                <a:cxn ang="T12">
                  <a:pos x="T0" y="T1"/>
                </a:cxn>
                <a:cxn ang="T13">
                  <a:pos x="T2" y="T3"/>
                </a:cxn>
                <a:cxn ang="T14">
                  <a:pos x="T4" y="T5"/>
                </a:cxn>
                <a:cxn ang="T15">
                  <a:pos x="T6" y="T7"/>
                </a:cxn>
                <a:cxn ang="T16">
                  <a:pos x="T8" y="T9"/>
                </a:cxn>
                <a:cxn ang="T17">
                  <a:pos x="T10" y="T11"/>
                </a:cxn>
              </a:cxnLst>
              <a:rect l="T18" t="T19" r="T20" b="T21"/>
              <a:pathLst>
                <a:path w="2" h="9">
                  <a:moveTo>
                    <a:pt x="2" y="9"/>
                  </a:moveTo>
                  <a:lnTo>
                    <a:pt x="1" y="7"/>
                  </a:lnTo>
                  <a:lnTo>
                    <a:pt x="1" y="5"/>
                  </a:lnTo>
                  <a:lnTo>
                    <a:pt x="1" y="3"/>
                  </a:lnTo>
                  <a:lnTo>
                    <a:pt x="0" y="0"/>
                  </a:lnTo>
                  <a:lnTo>
                    <a:pt x="2" y="9"/>
                  </a:lnTo>
                  <a:close/>
                </a:path>
              </a:pathLst>
            </a:custGeom>
            <a:solidFill>
              <a:srgbClr val="FF9933"/>
            </a:solidFill>
            <a:ln w="9525">
              <a:noFill/>
              <a:round/>
              <a:headEnd/>
              <a:tailEnd/>
            </a:ln>
          </p:spPr>
          <p:txBody>
            <a:bodyPr/>
            <a:lstStyle/>
            <a:p>
              <a:endParaRPr lang="en-US"/>
            </a:p>
          </p:txBody>
        </p:sp>
        <p:sp>
          <p:nvSpPr>
            <p:cNvPr id="1051" name="Freeform 33"/>
            <p:cNvSpPr>
              <a:spLocks/>
            </p:cNvSpPr>
            <p:nvPr/>
          </p:nvSpPr>
          <p:spPr bwMode="auto">
            <a:xfrm>
              <a:off x="4234" y="3531"/>
              <a:ext cx="84" cy="298"/>
            </a:xfrm>
            <a:custGeom>
              <a:avLst/>
              <a:gdLst>
                <a:gd name="T0" fmla="*/ 80 w 84"/>
                <a:gd name="T1" fmla="*/ 67 h 298"/>
                <a:gd name="T2" fmla="*/ 71 w 84"/>
                <a:gd name="T3" fmla="*/ 65 h 298"/>
                <a:gd name="T4" fmla="*/ 63 w 84"/>
                <a:gd name="T5" fmla="*/ 60 h 298"/>
                <a:gd name="T6" fmla="*/ 55 w 84"/>
                <a:gd name="T7" fmla="*/ 50 h 298"/>
                <a:gd name="T8" fmla="*/ 47 w 84"/>
                <a:gd name="T9" fmla="*/ 39 h 298"/>
                <a:gd name="T10" fmla="*/ 40 w 84"/>
                <a:gd name="T11" fmla="*/ 25 h 298"/>
                <a:gd name="T12" fmla="*/ 34 w 84"/>
                <a:gd name="T13" fmla="*/ 14 h 298"/>
                <a:gd name="T14" fmla="*/ 26 w 84"/>
                <a:gd name="T15" fmla="*/ 4 h 298"/>
                <a:gd name="T16" fmla="*/ 8 w 84"/>
                <a:gd name="T17" fmla="*/ 25 h 298"/>
                <a:gd name="T18" fmla="*/ 7 w 84"/>
                <a:gd name="T19" fmla="*/ 52 h 298"/>
                <a:gd name="T20" fmla="*/ 5 w 84"/>
                <a:gd name="T21" fmla="*/ 77 h 298"/>
                <a:gd name="T22" fmla="*/ 0 w 84"/>
                <a:gd name="T23" fmla="*/ 94 h 298"/>
                <a:gd name="T24" fmla="*/ 1 w 84"/>
                <a:gd name="T25" fmla="*/ 105 h 298"/>
                <a:gd name="T26" fmla="*/ 5 w 84"/>
                <a:gd name="T27" fmla="*/ 115 h 298"/>
                <a:gd name="T28" fmla="*/ 7 w 84"/>
                <a:gd name="T29" fmla="*/ 126 h 298"/>
                <a:gd name="T30" fmla="*/ 8 w 84"/>
                <a:gd name="T31" fmla="*/ 140 h 298"/>
                <a:gd name="T32" fmla="*/ 10 w 84"/>
                <a:gd name="T33" fmla="*/ 157 h 298"/>
                <a:gd name="T34" fmla="*/ 12 w 84"/>
                <a:gd name="T35" fmla="*/ 172 h 298"/>
                <a:gd name="T36" fmla="*/ 15 w 84"/>
                <a:gd name="T37" fmla="*/ 189 h 298"/>
                <a:gd name="T38" fmla="*/ 18 w 84"/>
                <a:gd name="T39" fmla="*/ 206 h 298"/>
                <a:gd name="T40" fmla="*/ 23 w 84"/>
                <a:gd name="T41" fmla="*/ 222 h 298"/>
                <a:gd name="T42" fmla="*/ 27 w 84"/>
                <a:gd name="T43" fmla="*/ 239 h 298"/>
                <a:gd name="T44" fmla="*/ 31 w 84"/>
                <a:gd name="T45" fmla="*/ 256 h 298"/>
                <a:gd name="T46" fmla="*/ 33 w 84"/>
                <a:gd name="T47" fmla="*/ 267 h 298"/>
                <a:gd name="T48" fmla="*/ 33 w 84"/>
                <a:gd name="T49" fmla="*/ 275 h 298"/>
                <a:gd name="T50" fmla="*/ 40 w 84"/>
                <a:gd name="T51" fmla="*/ 298 h 298"/>
                <a:gd name="T52" fmla="*/ 36 w 84"/>
                <a:gd name="T53" fmla="*/ 275 h 298"/>
                <a:gd name="T54" fmla="*/ 33 w 84"/>
                <a:gd name="T55" fmla="*/ 252 h 298"/>
                <a:gd name="T56" fmla="*/ 28 w 84"/>
                <a:gd name="T57" fmla="*/ 227 h 298"/>
                <a:gd name="T58" fmla="*/ 23 w 84"/>
                <a:gd name="T59" fmla="*/ 206 h 298"/>
                <a:gd name="T60" fmla="*/ 19 w 84"/>
                <a:gd name="T61" fmla="*/ 185 h 298"/>
                <a:gd name="T62" fmla="*/ 16 w 84"/>
                <a:gd name="T63" fmla="*/ 168 h 298"/>
                <a:gd name="T64" fmla="*/ 12 w 84"/>
                <a:gd name="T65" fmla="*/ 149 h 298"/>
                <a:gd name="T66" fmla="*/ 10 w 84"/>
                <a:gd name="T67" fmla="*/ 130 h 298"/>
                <a:gd name="T68" fmla="*/ 8 w 84"/>
                <a:gd name="T69" fmla="*/ 117 h 298"/>
                <a:gd name="T70" fmla="*/ 7 w 84"/>
                <a:gd name="T71" fmla="*/ 107 h 298"/>
                <a:gd name="T72" fmla="*/ 5 w 84"/>
                <a:gd name="T73" fmla="*/ 102 h 298"/>
                <a:gd name="T74" fmla="*/ 2 w 84"/>
                <a:gd name="T75" fmla="*/ 96 h 298"/>
                <a:gd name="T76" fmla="*/ 6 w 84"/>
                <a:gd name="T77" fmla="*/ 86 h 298"/>
                <a:gd name="T78" fmla="*/ 9 w 84"/>
                <a:gd name="T79" fmla="*/ 79 h 298"/>
                <a:gd name="T80" fmla="*/ 11 w 84"/>
                <a:gd name="T81" fmla="*/ 67 h 298"/>
                <a:gd name="T82" fmla="*/ 12 w 84"/>
                <a:gd name="T83" fmla="*/ 56 h 298"/>
                <a:gd name="T84" fmla="*/ 12 w 84"/>
                <a:gd name="T85" fmla="*/ 41 h 298"/>
                <a:gd name="T86" fmla="*/ 16 w 84"/>
                <a:gd name="T87" fmla="*/ 29 h 298"/>
                <a:gd name="T88" fmla="*/ 25 w 84"/>
                <a:gd name="T89" fmla="*/ 35 h 298"/>
                <a:gd name="T90" fmla="*/ 34 w 84"/>
                <a:gd name="T91" fmla="*/ 42 h 298"/>
                <a:gd name="T92" fmla="*/ 42 w 84"/>
                <a:gd name="T93" fmla="*/ 50 h 298"/>
                <a:gd name="T94" fmla="*/ 49 w 84"/>
                <a:gd name="T95" fmla="*/ 60 h 298"/>
                <a:gd name="T96" fmla="*/ 57 w 84"/>
                <a:gd name="T97" fmla="*/ 67 h 298"/>
                <a:gd name="T98" fmla="*/ 65 w 84"/>
                <a:gd name="T99" fmla="*/ 73 h 298"/>
                <a:gd name="T100" fmla="*/ 74 w 84"/>
                <a:gd name="T101" fmla="*/ 73 h 298"/>
                <a:gd name="T102" fmla="*/ 83 w 84"/>
                <a:gd name="T103" fmla="*/ 67 h 298"/>
                <a:gd name="T104" fmla="*/ 84 w 84"/>
                <a:gd name="T105" fmla="*/ 65 h 29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4"/>
                <a:gd name="T160" fmla="*/ 0 h 298"/>
                <a:gd name="T161" fmla="*/ 84 w 84"/>
                <a:gd name="T162" fmla="*/ 298 h 29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4" h="298">
                  <a:moveTo>
                    <a:pt x="84" y="65"/>
                  </a:moveTo>
                  <a:lnTo>
                    <a:pt x="80" y="67"/>
                  </a:lnTo>
                  <a:lnTo>
                    <a:pt x="75" y="67"/>
                  </a:lnTo>
                  <a:lnTo>
                    <a:pt x="71" y="65"/>
                  </a:lnTo>
                  <a:lnTo>
                    <a:pt x="66" y="63"/>
                  </a:lnTo>
                  <a:lnTo>
                    <a:pt x="63" y="60"/>
                  </a:lnTo>
                  <a:lnTo>
                    <a:pt x="58" y="56"/>
                  </a:lnTo>
                  <a:lnTo>
                    <a:pt x="55" y="50"/>
                  </a:lnTo>
                  <a:lnTo>
                    <a:pt x="52" y="44"/>
                  </a:lnTo>
                  <a:lnTo>
                    <a:pt x="47" y="39"/>
                  </a:lnTo>
                  <a:lnTo>
                    <a:pt x="44" y="31"/>
                  </a:lnTo>
                  <a:lnTo>
                    <a:pt x="40" y="25"/>
                  </a:lnTo>
                  <a:lnTo>
                    <a:pt x="37" y="20"/>
                  </a:lnTo>
                  <a:lnTo>
                    <a:pt x="34" y="14"/>
                  </a:lnTo>
                  <a:lnTo>
                    <a:pt x="30" y="8"/>
                  </a:lnTo>
                  <a:lnTo>
                    <a:pt x="26" y="4"/>
                  </a:lnTo>
                  <a:lnTo>
                    <a:pt x="23" y="0"/>
                  </a:lnTo>
                  <a:lnTo>
                    <a:pt x="8" y="25"/>
                  </a:lnTo>
                  <a:lnTo>
                    <a:pt x="7" y="39"/>
                  </a:lnTo>
                  <a:lnTo>
                    <a:pt x="7" y="52"/>
                  </a:lnTo>
                  <a:lnTo>
                    <a:pt x="6" y="63"/>
                  </a:lnTo>
                  <a:lnTo>
                    <a:pt x="5" y="77"/>
                  </a:lnTo>
                  <a:lnTo>
                    <a:pt x="0" y="88"/>
                  </a:lnTo>
                  <a:lnTo>
                    <a:pt x="0" y="94"/>
                  </a:lnTo>
                  <a:lnTo>
                    <a:pt x="1" y="100"/>
                  </a:lnTo>
                  <a:lnTo>
                    <a:pt x="1" y="105"/>
                  </a:lnTo>
                  <a:lnTo>
                    <a:pt x="4" y="109"/>
                  </a:lnTo>
                  <a:lnTo>
                    <a:pt x="5" y="115"/>
                  </a:lnTo>
                  <a:lnTo>
                    <a:pt x="6" y="121"/>
                  </a:lnTo>
                  <a:lnTo>
                    <a:pt x="7" y="126"/>
                  </a:lnTo>
                  <a:lnTo>
                    <a:pt x="8" y="132"/>
                  </a:lnTo>
                  <a:lnTo>
                    <a:pt x="8" y="140"/>
                  </a:lnTo>
                  <a:lnTo>
                    <a:pt x="9" y="147"/>
                  </a:lnTo>
                  <a:lnTo>
                    <a:pt x="10" y="157"/>
                  </a:lnTo>
                  <a:lnTo>
                    <a:pt x="11" y="164"/>
                  </a:lnTo>
                  <a:lnTo>
                    <a:pt x="12" y="172"/>
                  </a:lnTo>
                  <a:lnTo>
                    <a:pt x="14" y="182"/>
                  </a:lnTo>
                  <a:lnTo>
                    <a:pt x="15" y="189"/>
                  </a:lnTo>
                  <a:lnTo>
                    <a:pt x="16" y="197"/>
                  </a:lnTo>
                  <a:lnTo>
                    <a:pt x="18" y="206"/>
                  </a:lnTo>
                  <a:lnTo>
                    <a:pt x="19" y="214"/>
                  </a:lnTo>
                  <a:lnTo>
                    <a:pt x="23" y="222"/>
                  </a:lnTo>
                  <a:lnTo>
                    <a:pt x="25" y="231"/>
                  </a:lnTo>
                  <a:lnTo>
                    <a:pt x="27" y="239"/>
                  </a:lnTo>
                  <a:lnTo>
                    <a:pt x="29" y="246"/>
                  </a:lnTo>
                  <a:lnTo>
                    <a:pt x="31" y="256"/>
                  </a:lnTo>
                  <a:lnTo>
                    <a:pt x="33" y="266"/>
                  </a:lnTo>
                  <a:lnTo>
                    <a:pt x="33" y="267"/>
                  </a:lnTo>
                  <a:lnTo>
                    <a:pt x="33" y="271"/>
                  </a:lnTo>
                  <a:lnTo>
                    <a:pt x="33" y="275"/>
                  </a:lnTo>
                  <a:lnTo>
                    <a:pt x="33" y="279"/>
                  </a:lnTo>
                  <a:lnTo>
                    <a:pt x="40" y="298"/>
                  </a:lnTo>
                  <a:lnTo>
                    <a:pt x="38" y="287"/>
                  </a:lnTo>
                  <a:lnTo>
                    <a:pt x="36" y="275"/>
                  </a:lnTo>
                  <a:lnTo>
                    <a:pt x="35" y="264"/>
                  </a:lnTo>
                  <a:lnTo>
                    <a:pt x="33" y="252"/>
                  </a:lnTo>
                  <a:lnTo>
                    <a:pt x="30" y="239"/>
                  </a:lnTo>
                  <a:lnTo>
                    <a:pt x="28" y="227"/>
                  </a:lnTo>
                  <a:lnTo>
                    <a:pt x="25" y="216"/>
                  </a:lnTo>
                  <a:lnTo>
                    <a:pt x="23" y="206"/>
                  </a:lnTo>
                  <a:lnTo>
                    <a:pt x="20" y="197"/>
                  </a:lnTo>
                  <a:lnTo>
                    <a:pt x="19" y="185"/>
                  </a:lnTo>
                  <a:lnTo>
                    <a:pt x="17" y="178"/>
                  </a:lnTo>
                  <a:lnTo>
                    <a:pt x="16" y="168"/>
                  </a:lnTo>
                  <a:lnTo>
                    <a:pt x="15" y="159"/>
                  </a:lnTo>
                  <a:lnTo>
                    <a:pt x="12" y="149"/>
                  </a:lnTo>
                  <a:lnTo>
                    <a:pt x="11" y="140"/>
                  </a:lnTo>
                  <a:lnTo>
                    <a:pt x="10" y="130"/>
                  </a:lnTo>
                  <a:lnTo>
                    <a:pt x="9" y="123"/>
                  </a:lnTo>
                  <a:lnTo>
                    <a:pt x="8" y="117"/>
                  </a:lnTo>
                  <a:lnTo>
                    <a:pt x="8" y="113"/>
                  </a:lnTo>
                  <a:lnTo>
                    <a:pt x="7" y="107"/>
                  </a:lnTo>
                  <a:lnTo>
                    <a:pt x="6" y="103"/>
                  </a:lnTo>
                  <a:lnTo>
                    <a:pt x="5" y="102"/>
                  </a:lnTo>
                  <a:lnTo>
                    <a:pt x="4" y="100"/>
                  </a:lnTo>
                  <a:lnTo>
                    <a:pt x="2" y="96"/>
                  </a:lnTo>
                  <a:lnTo>
                    <a:pt x="4" y="90"/>
                  </a:lnTo>
                  <a:lnTo>
                    <a:pt x="6" y="86"/>
                  </a:lnTo>
                  <a:lnTo>
                    <a:pt x="8" y="82"/>
                  </a:lnTo>
                  <a:lnTo>
                    <a:pt x="9" y="79"/>
                  </a:lnTo>
                  <a:lnTo>
                    <a:pt x="10" y="73"/>
                  </a:lnTo>
                  <a:lnTo>
                    <a:pt x="11" y="67"/>
                  </a:lnTo>
                  <a:lnTo>
                    <a:pt x="12" y="62"/>
                  </a:lnTo>
                  <a:lnTo>
                    <a:pt x="12" y="56"/>
                  </a:lnTo>
                  <a:lnTo>
                    <a:pt x="12" y="46"/>
                  </a:lnTo>
                  <a:lnTo>
                    <a:pt x="12" y="41"/>
                  </a:lnTo>
                  <a:lnTo>
                    <a:pt x="14" y="33"/>
                  </a:lnTo>
                  <a:lnTo>
                    <a:pt x="16" y="29"/>
                  </a:lnTo>
                  <a:lnTo>
                    <a:pt x="20" y="31"/>
                  </a:lnTo>
                  <a:lnTo>
                    <a:pt x="25" y="35"/>
                  </a:lnTo>
                  <a:lnTo>
                    <a:pt x="29" y="39"/>
                  </a:lnTo>
                  <a:lnTo>
                    <a:pt x="34" y="42"/>
                  </a:lnTo>
                  <a:lnTo>
                    <a:pt x="37" y="46"/>
                  </a:lnTo>
                  <a:lnTo>
                    <a:pt x="42" y="50"/>
                  </a:lnTo>
                  <a:lnTo>
                    <a:pt x="45" y="56"/>
                  </a:lnTo>
                  <a:lnTo>
                    <a:pt x="49" y="60"/>
                  </a:lnTo>
                  <a:lnTo>
                    <a:pt x="53" y="63"/>
                  </a:lnTo>
                  <a:lnTo>
                    <a:pt x="57" y="67"/>
                  </a:lnTo>
                  <a:lnTo>
                    <a:pt x="61" y="71"/>
                  </a:lnTo>
                  <a:lnTo>
                    <a:pt x="65" y="73"/>
                  </a:lnTo>
                  <a:lnTo>
                    <a:pt x="69" y="73"/>
                  </a:lnTo>
                  <a:lnTo>
                    <a:pt x="74" y="73"/>
                  </a:lnTo>
                  <a:lnTo>
                    <a:pt x="78" y="71"/>
                  </a:lnTo>
                  <a:lnTo>
                    <a:pt x="83" y="67"/>
                  </a:lnTo>
                  <a:lnTo>
                    <a:pt x="84" y="67"/>
                  </a:lnTo>
                  <a:lnTo>
                    <a:pt x="84" y="65"/>
                  </a:lnTo>
                  <a:close/>
                </a:path>
              </a:pathLst>
            </a:custGeom>
            <a:solidFill>
              <a:srgbClr val="FF9933"/>
            </a:solidFill>
            <a:ln w="9525">
              <a:noFill/>
              <a:round/>
              <a:headEnd/>
              <a:tailEnd/>
            </a:ln>
          </p:spPr>
          <p:txBody>
            <a:bodyPr/>
            <a:lstStyle/>
            <a:p>
              <a:endParaRPr lang="en-US"/>
            </a:p>
          </p:txBody>
        </p:sp>
        <p:sp>
          <p:nvSpPr>
            <p:cNvPr id="1052" name="Freeform 34"/>
            <p:cNvSpPr>
              <a:spLocks/>
            </p:cNvSpPr>
            <p:nvPr/>
          </p:nvSpPr>
          <p:spPr bwMode="auto">
            <a:xfrm>
              <a:off x="4318" y="3892"/>
              <a:ext cx="1" cy="6"/>
            </a:xfrm>
            <a:custGeom>
              <a:avLst/>
              <a:gdLst>
                <a:gd name="T0" fmla="*/ 1 w 1"/>
                <a:gd name="T1" fmla="*/ 6 h 6"/>
                <a:gd name="T2" fmla="*/ 1 w 1"/>
                <a:gd name="T3" fmla="*/ 4 h 6"/>
                <a:gd name="T4" fmla="*/ 0 w 1"/>
                <a:gd name="T5" fmla="*/ 2 h 6"/>
                <a:gd name="T6" fmla="*/ 0 w 1"/>
                <a:gd name="T7" fmla="*/ 0 h 6"/>
                <a:gd name="T8" fmla="*/ 1 w 1"/>
                <a:gd name="T9" fmla="*/ 6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6"/>
                  </a:moveTo>
                  <a:lnTo>
                    <a:pt x="1" y="4"/>
                  </a:lnTo>
                  <a:lnTo>
                    <a:pt x="0" y="2"/>
                  </a:lnTo>
                  <a:lnTo>
                    <a:pt x="0" y="0"/>
                  </a:lnTo>
                  <a:lnTo>
                    <a:pt x="1" y="6"/>
                  </a:lnTo>
                  <a:close/>
                </a:path>
              </a:pathLst>
            </a:custGeom>
            <a:solidFill>
              <a:srgbClr val="FF9933"/>
            </a:solidFill>
            <a:ln w="9525">
              <a:noFill/>
              <a:round/>
              <a:headEnd/>
              <a:tailEnd/>
            </a:ln>
          </p:spPr>
          <p:txBody>
            <a:bodyPr/>
            <a:lstStyle/>
            <a:p>
              <a:endParaRPr lang="en-US"/>
            </a:p>
          </p:txBody>
        </p:sp>
        <p:sp>
          <p:nvSpPr>
            <p:cNvPr id="1053" name="Freeform 35"/>
            <p:cNvSpPr>
              <a:spLocks/>
            </p:cNvSpPr>
            <p:nvPr/>
          </p:nvSpPr>
          <p:spPr bwMode="auto">
            <a:xfrm>
              <a:off x="4284" y="3755"/>
              <a:ext cx="33" cy="133"/>
            </a:xfrm>
            <a:custGeom>
              <a:avLst/>
              <a:gdLst>
                <a:gd name="T0" fmla="*/ 33 w 33"/>
                <a:gd name="T1" fmla="*/ 129 h 133"/>
                <a:gd name="T2" fmla="*/ 26 w 33"/>
                <a:gd name="T3" fmla="*/ 103 h 133"/>
                <a:gd name="T4" fmla="*/ 9 w 33"/>
                <a:gd name="T5" fmla="*/ 36 h 133"/>
                <a:gd name="T6" fmla="*/ 9 w 33"/>
                <a:gd name="T7" fmla="*/ 34 h 133"/>
                <a:gd name="T8" fmla="*/ 11 w 33"/>
                <a:gd name="T9" fmla="*/ 34 h 133"/>
                <a:gd name="T10" fmla="*/ 14 w 33"/>
                <a:gd name="T11" fmla="*/ 40 h 133"/>
                <a:gd name="T12" fmla="*/ 17 w 33"/>
                <a:gd name="T13" fmla="*/ 49 h 133"/>
                <a:gd name="T14" fmla="*/ 19 w 33"/>
                <a:gd name="T15" fmla="*/ 57 h 133"/>
                <a:gd name="T16" fmla="*/ 22 w 33"/>
                <a:gd name="T17" fmla="*/ 66 h 133"/>
                <a:gd name="T18" fmla="*/ 24 w 33"/>
                <a:gd name="T19" fmla="*/ 76 h 133"/>
                <a:gd name="T20" fmla="*/ 26 w 33"/>
                <a:gd name="T21" fmla="*/ 85 h 133"/>
                <a:gd name="T22" fmla="*/ 27 w 33"/>
                <a:gd name="T23" fmla="*/ 97 h 133"/>
                <a:gd name="T24" fmla="*/ 30 w 33"/>
                <a:gd name="T25" fmla="*/ 108 h 133"/>
                <a:gd name="T26" fmla="*/ 28 w 33"/>
                <a:gd name="T27" fmla="*/ 95 h 133"/>
                <a:gd name="T28" fmla="*/ 26 w 33"/>
                <a:gd name="T29" fmla="*/ 83 h 133"/>
                <a:gd name="T30" fmla="*/ 25 w 33"/>
                <a:gd name="T31" fmla="*/ 72 h 133"/>
                <a:gd name="T32" fmla="*/ 23 w 33"/>
                <a:gd name="T33" fmla="*/ 61 h 133"/>
                <a:gd name="T34" fmla="*/ 21 w 33"/>
                <a:gd name="T35" fmla="*/ 51 h 133"/>
                <a:gd name="T36" fmla="*/ 17 w 33"/>
                <a:gd name="T37" fmla="*/ 42 h 133"/>
                <a:gd name="T38" fmla="*/ 15 w 33"/>
                <a:gd name="T39" fmla="*/ 30 h 133"/>
                <a:gd name="T40" fmla="*/ 11 w 33"/>
                <a:gd name="T41" fmla="*/ 22 h 133"/>
                <a:gd name="T42" fmla="*/ 9 w 33"/>
                <a:gd name="T43" fmla="*/ 19 h 133"/>
                <a:gd name="T44" fmla="*/ 8 w 33"/>
                <a:gd name="T45" fmla="*/ 15 h 133"/>
                <a:gd name="T46" fmla="*/ 7 w 33"/>
                <a:gd name="T47" fmla="*/ 13 h 133"/>
                <a:gd name="T48" fmla="*/ 6 w 33"/>
                <a:gd name="T49" fmla="*/ 11 h 133"/>
                <a:gd name="T50" fmla="*/ 5 w 33"/>
                <a:gd name="T51" fmla="*/ 7 h 133"/>
                <a:gd name="T52" fmla="*/ 4 w 33"/>
                <a:gd name="T53" fmla="*/ 5 h 133"/>
                <a:gd name="T54" fmla="*/ 3 w 33"/>
                <a:gd name="T55" fmla="*/ 1 h 133"/>
                <a:gd name="T56" fmla="*/ 3 w 33"/>
                <a:gd name="T57" fmla="*/ 0 h 133"/>
                <a:gd name="T58" fmla="*/ 2 w 33"/>
                <a:gd name="T59" fmla="*/ 0 h 133"/>
                <a:gd name="T60" fmla="*/ 2 w 33"/>
                <a:gd name="T61" fmla="*/ 1 h 133"/>
                <a:gd name="T62" fmla="*/ 0 w 33"/>
                <a:gd name="T63" fmla="*/ 3 h 133"/>
                <a:gd name="T64" fmla="*/ 0 w 33"/>
                <a:gd name="T65" fmla="*/ 5 h 133"/>
                <a:gd name="T66" fmla="*/ 2 w 33"/>
                <a:gd name="T67" fmla="*/ 15 h 133"/>
                <a:gd name="T68" fmla="*/ 3 w 33"/>
                <a:gd name="T69" fmla="*/ 24 h 133"/>
                <a:gd name="T70" fmla="*/ 5 w 33"/>
                <a:gd name="T71" fmla="*/ 32 h 133"/>
                <a:gd name="T72" fmla="*/ 7 w 33"/>
                <a:gd name="T73" fmla="*/ 42 h 133"/>
                <a:gd name="T74" fmla="*/ 9 w 33"/>
                <a:gd name="T75" fmla="*/ 49 h 133"/>
                <a:gd name="T76" fmla="*/ 11 w 33"/>
                <a:gd name="T77" fmla="*/ 57 h 133"/>
                <a:gd name="T78" fmla="*/ 13 w 33"/>
                <a:gd name="T79" fmla="*/ 64 h 133"/>
                <a:gd name="T80" fmla="*/ 15 w 33"/>
                <a:gd name="T81" fmla="*/ 72 h 133"/>
                <a:gd name="T82" fmla="*/ 17 w 33"/>
                <a:gd name="T83" fmla="*/ 80 h 133"/>
                <a:gd name="T84" fmla="*/ 19 w 33"/>
                <a:gd name="T85" fmla="*/ 87 h 133"/>
                <a:gd name="T86" fmla="*/ 22 w 33"/>
                <a:gd name="T87" fmla="*/ 95 h 133"/>
                <a:gd name="T88" fmla="*/ 24 w 33"/>
                <a:gd name="T89" fmla="*/ 103 h 133"/>
                <a:gd name="T90" fmla="*/ 26 w 33"/>
                <a:gd name="T91" fmla="*/ 110 h 133"/>
                <a:gd name="T92" fmla="*/ 28 w 33"/>
                <a:gd name="T93" fmla="*/ 118 h 133"/>
                <a:gd name="T94" fmla="*/ 30 w 33"/>
                <a:gd name="T95" fmla="*/ 125 h 133"/>
                <a:gd name="T96" fmla="*/ 32 w 33"/>
                <a:gd name="T97" fmla="*/ 133 h 133"/>
                <a:gd name="T98" fmla="*/ 32 w 33"/>
                <a:gd name="T99" fmla="*/ 131 h 133"/>
                <a:gd name="T100" fmla="*/ 32 w 33"/>
                <a:gd name="T101" fmla="*/ 129 h 133"/>
                <a:gd name="T102" fmla="*/ 33 w 33"/>
                <a:gd name="T103" fmla="*/ 129 h 13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
                <a:gd name="T157" fmla="*/ 0 h 133"/>
                <a:gd name="T158" fmla="*/ 33 w 33"/>
                <a:gd name="T159" fmla="*/ 133 h 13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 h="133">
                  <a:moveTo>
                    <a:pt x="33" y="129"/>
                  </a:moveTo>
                  <a:lnTo>
                    <a:pt x="26" y="103"/>
                  </a:lnTo>
                  <a:lnTo>
                    <a:pt x="9" y="36"/>
                  </a:lnTo>
                  <a:lnTo>
                    <a:pt x="9" y="34"/>
                  </a:lnTo>
                  <a:lnTo>
                    <a:pt x="11" y="34"/>
                  </a:lnTo>
                  <a:lnTo>
                    <a:pt x="14" y="40"/>
                  </a:lnTo>
                  <a:lnTo>
                    <a:pt x="17" y="49"/>
                  </a:lnTo>
                  <a:lnTo>
                    <a:pt x="19" y="57"/>
                  </a:lnTo>
                  <a:lnTo>
                    <a:pt x="22" y="66"/>
                  </a:lnTo>
                  <a:lnTo>
                    <a:pt x="24" y="76"/>
                  </a:lnTo>
                  <a:lnTo>
                    <a:pt x="26" y="85"/>
                  </a:lnTo>
                  <a:lnTo>
                    <a:pt x="27" y="97"/>
                  </a:lnTo>
                  <a:lnTo>
                    <a:pt x="30" y="108"/>
                  </a:lnTo>
                  <a:lnTo>
                    <a:pt x="28" y="95"/>
                  </a:lnTo>
                  <a:lnTo>
                    <a:pt x="26" y="83"/>
                  </a:lnTo>
                  <a:lnTo>
                    <a:pt x="25" y="72"/>
                  </a:lnTo>
                  <a:lnTo>
                    <a:pt x="23" y="61"/>
                  </a:lnTo>
                  <a:lnTo>
                    <a:pt x="21" y="51"/>
                  </a:lnTo>
                  <a:lnTo>
                    <a:pt x="17" y="42"/>
                  </a:lnTo>
                  <a:lnTo>
                    <a:pt x="15" y="30"/>
                  </a:lnTo>
                  <a:lnTo>
                    <a:pt x="11" y="22"/>
                  </a:lnTo>
                  <a:lnTo>
                    <a:pt x="9" y="19"/>
                  </a:lnTo>
                  <a:lnTo>
                    <a:pt x="8" y="15"/>
                  </a:lnTo>
                  <a:lnTo>
                    <a:pt x="7" y="13"/>
                  </a:lnTo>
                  <a:lnTo>
                    <a:pt x="6" y="11"/>
                  </a:lnTo>
                  <a:lnTo>
                    <a:pt x="5" y="7"/>
                  </a:lnTo>
                  <a:lnTo>
                    <a:pt x="4" y="5"/>
                  </a:lnTo>
                  <a:lnTo>
                    <a:pt x="3" y="1"/>
                  </a:lnTo>
                  <a:lnTo>
                    <a:pt x="3" y="0"/>
                  </a:lnTo>
                  <a:lnTo>
                    <a:pt x="2" y="0"/>
                  </a:lnTo>
                  <a:lnTo>
                    <a:pt x="2" y="1"/>
                  </a:lnTo>
                  <a:lnTo>
                    <a:pt x="0" y="3"/>
                  </a:lnTo>
                  <a:lnTo>
                    <a:pt x="0" y="5"/>
                  </a:lnTo>
                  <a:lnTo>
                    <a:pt x="2" y="15"/>
                  </a:lnTo>
                  <a:lnTo>
                    <a:pt x="3" y="24"/>
                  </a:lnTo>
                  <a:lnTo>
                    <a:pt x="5" y="32"/>
                  </a:lnTo>
                  <a:lnTo>
                    <a:pt x="7" y="42"/>
                  </a:lnTo>
                  <a:lnTo>
                    <a:pt x="9" y="49"/>
                  </a:lnTo>
                  <a:lnTo>
                    <a:pt x="11" y="57"/>
                  </a:lnTo>
                  <a:lnTo>
                    <a:pt x="13" y="64"/>
                  </a:lnTo>
                  <a:lnTo>
                    <a:pt x="15" y="72"/>
                  </a:lnTo>
                  <a:lnTo>
                    <a:pt x="17" y="80"/>
                  </a:lnTo>
                  <a:lnTo>
                    <a:pt x="19" y="87"/>
                  </a:lnTo>
                  <a:lnTo>
                    <a:pt x="22" y="95"/>
                  </a:lnTo>
                  <a:lnTo>
                    <a:pt x="24" y="103"/>
                  </a:lnTo>
                  <a:lnTo>
                    <a:pt x="26" y="110"/>
                  </a:lnTo>
                  <a:lnTo>
                    <a:pt x="28" y="118"/>
                  </a:lnTo>
                  <a:lnTo>
                    <a:pt x="30" y="125"/>
                  </a:lnTo>
                  <a:lnTo>
                    <a:pt x="32" y="133"/>
                  </a:lnTo>
                  <a:lnTo>
                    <a:pt x="32" y="131"/>
                  </a:lnTo>
                  <a:lnTo>
                    <a:pt x="32" y="129"/>
                  </a:lnTo>
                  <a:lnTo>
                    <a:pt x="33" y="129"/>
                  </a:lnTo>
                  <a:close/>
                </a:path>
              </a:pathLst>
            </a:custGeom>
            <a:solidFill>
              <a:srgbClr val="FF9933"/>
            </a:solidFill>
            <a:ln w="9525">
              <a:noFill/>
              <a:round/>
              <a:headEnd/>
              <a:tailEnd/>
            </a:ln>
          </p:spPr>
          <p:txBody>
            <a:bodyPr/>
            <a:lstStyle/>
            <a:p>
              <a:endParaRPr lang="en-US"/>
            </a:p>
          </p:txBody>
        </p:sp>
        <p:sp>
          <p:nvSpPr>
            <p:cNvPr id="1054" name="Freeform 36"/>
            <p:cNvSpPr>
              <a:spLocks/>
            </p:cNvSpPr>
            <p:nvPr/>
          </p:nvSpPr>
          <p:spPr bwMode="auto">
            <a:xfrm>
              <a:off x="4280" y="3840"/>
              <a:ext cx="7" cy="29"/>
            </a:xfrm>
            <a:custGeom>
              <a:avLst/>
              <a:gdLst>
                <a:gd name="T0" fmla="*/ 7 w 7"/>
                <a:gd name="T1" fmla="*/ 25 h 29"/>
                <a:gd name="T2" fmla="*/ 0 w 7"/>
                <a:gd name="T3" fmla="*/ 0 h 29"/>
                <a:gd name="T4" fmla="*/ 4 w 7"/>
                <a:gd name="T5" fmla="*/ 29 h 29"/>
                <a:gd name="T6" fmla="*/ 4 w 7"/>
                <a:gd name="T7" fmla="*/ 27 h 29"/>
                <a:gd name="T8" fmla="*/ 6 w 7"/>
                <a:gd name="T9" fmla="*/ 27 h 29"/>
                <a:gd name="T10" fmla="*/ 7 w 7"/>
                <a:gd name="T11" fmla="*/ 25 h 29"/>
                <a:gd name="T12" fmla="*/ 0 60000 65536"/>
                <a:gd name="T13" fmla="*/ 0 60000 65536"/>
                <a:gd name="T14" fmla="*/ 0 60000 65536"/>
                <a:gd name="T15" fmla="*/ 0 60000 65536"/>
                <a:gd name="T16" fmla="*/ 0 60000 65536"/>
                <a:gd name="T17" fmla="*/ 0 60000 65536"/>
                <a:gd name="T18" fmla="*/ 0 w 7"/>
                <a:gd name="T19" fmla="*/ 0 h 29"/>
                <a:gd name="T20" fmla="*/ 7 w 7"/>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7" h="29">
                  <a:moveTo>
                    <a:pt x="7" y="25"/>
                  </a:moveTo>
                  <a:lnTo>
                    <a:pt x="0" y="0"/>
                  </a:lnTo>
                  <a:lnTo>
                    <a:pt x="4" y="29"/>
                  </a:lnTo>
                  <a:lnTo>
                    <a:pt x="4" y="27"/>
                  </a:lnTo>
                  <a:lnTo>
                    <a:pt x="6" y="27"/>
                  </a:lnTo>
                  <a:lnTo>
                    <a:pt x="7" y="25"/>
                  </a:lnTo>
                  <a:close/>
                </a:path>
              </a:pathLst>
            </a:custGeom>
            <a:solidFill>
              <a:srgbClr val="FF9933"/>
            </a:solidFill>
            <a:ln w="9525">
              <a:noFill/>
              <a:round/>
              <a:headEnd/>
              <a:tailEnd/>
            </a:ln>
          </p:spPr>
          <p:txBody>
            <a:bodyPr/>
            <a:lstStyle/>
            <a:p>
              <a:endParaRPr lang="en-US"/>
            </a:p>
          </p:txBody>
        </p:sp>
        <p:sp>
          <p:nvSpPr>
            <p:cNvPr id="1055" name="Freeform 37"/>
            <p:cNvSpPr>
              <a:spLocks/>
            </p:cNvSpPr>
            <p:nvPr/>
          </p:nvSpPr>
          <p:spPr bwMode="auto">
            <a:xfrm>
              <a:off x="4461" y="1392"/>
              <a:ext cx="915" cy="1276"/>
            </a:xfrm>
            <a:custGeom>
              <a:avLst/>
              <a:gdLst>
                <a:gd name="T0" fmla="*/ 61 w 915"/>
                <a:gd name="T1" fmla="*/ 917 h 1276"/>
                <a:gd name="T2" fmla="*/ 95 w 915"/>
                <a:gd name="T3" fmla="*/ 738 h 1276"/>
                <a:gd name="T4" fmla="*/ 127 w 915"/>
                <a:gd name="T5" fmla="*/ 614 h 1276"/>
                <a:gd name="T6" fmla="*/ 179 w 915"/>
                <a:gd name="T7" fmla="*/ 456 h 1276"/>
                <a:gd name="T8" fmla="*/ 251 w 915"/>
                <a:gd name="T9" fmla="*/ 301 h 1276"/>
                <a:gd name="T10" fmla="*/ 315 w 915"/>
                <a:gd name="T11" fmla="*/ 210 h 1276"/>
                <a:gd name="T12" fmla="*/ 372 w 915"/>
                <a:gd name="T13" fmla="*/ 132 h 1276"/>
                <a:gd name="T14" fmla="*/ 410 w 915"/>
                <a:gd name="T15" fmla="*/ 101 h 1276"/>
                <a:gd name="T16" fmla="*/ 461 w 915"/>
                <a:gd name="T17" fmla="*/ 67 h 1276"/>
                <a:gd name="T18" fmla="*/ 509 w 915"/>
                <a:gd name="T19" fmla="*/ 48 h 1276"/>
                <a:gd name="T20" fmla="*/ 600 w 915"/>
                <a:gd name="T21" fmla="*/ 48 h 1276"/>
                <a:gd name="T22" fmla="*/ 667 w 915"/>
                <a:gd name="T23" fmla="*/ 69 h 1276"/>
                <a:gd name="T24" fmla="*/ 737 w 915"/>
                <a:gd name="T25" fmla="*/ 111 h 1276"/>
                <a:gd name="T26" fmla="*/ 807 w 915"/>
                <a:gd name="T27" fmla="*/ 164 h 1276"/>
                <a:gd name="T28" fmla="*/ 841 w 915"/>
                <a:gd name="T29" fmla="*/ 194 h 1276"/>
                <a:gd name="T30" fmla="*/ 888 w 915"/>
                <a:gd name="T31" fmla="*/ 229 h 1276"/>
                <a:gd name="T32" fmla="*/ 906 w 915"/>
                <a:gd name="T33" fmla="*/ 229 h 1276"/>
                <a:gd name="T34" fmla="*/ 838 w 915"/>
                <a:gd name="T35" fmla="*/ 158 h 1276"/>
                <a:gd name="T36" fmla="*/ 751 w 915"/>
                <a:gd name="T37" fmla="*/ 80 h 1276"/>
                <a:gd name="T38" fmla="*/ 654 w 915"/>
                <a:gd name="T39" fmla="*/ 25 h 1276"/>
                <a:gd name="T40" fmla="*/ 576 w 915"/>
                <a:gd name="T41" fmla="*/ 6 h 1276"/>
                <a:gd name="T42" fmla="*/ 515 w 915"/>
                <a:gd name="T43" fmla="*/ 6 h 1276"/>
                <a:gd name="T44" fmla="*/ 442 w 915"/>
                <a:gd name="T45" fmla="*/ 36 h 1276"/>
                <a:gd name="T46" fmla="*/ 404 w 915"/>
                <a:gd name="T47" fmla="*/ 50 h 1276"/>
                <a:gd name="T48" fmla="*/ 337 w 915"/>
                <a:gd name="T49" fmla="*/ 114 h 1276"/>
                <a:gd name="T50" fmla="*/ 257 w 915"/>
                <a:gd name="T51" fmla="*/ 219 h 1276"/>
                <a:gd name="T52" fmla="*/ 191 w 915"/>
                <a:gd name="T53" fmla="*/ 355 h 1276"/>
                <a:gd name="T54" fmla="*/ 130 w 915"/>
                <a:gd name="T55" fmla="*/ 522 h 1276"/>
                <a:gd name="T56" fmla="*/ 87 w 915"/>
                <a:gd name="T57" fmla="*/ 692 h 1276"/>
                <a:gd name="T58" fmla="*/ 61 w 915"/>
                <a:gd name="T59" fmla="*/ 824 h 1276"/>
                <a:gd name="T60" fmla="*/ 37 w 915"/>
                <a:gd name="T61" fmla="*/ 986 h 1276"/>
                <a:gd name="T62" fmla="*/ 13 w 915"/>
                <a:gd name="T63" fmla="*/ 1173 h 1276"/>
                <a:gd name="T64" fmla="*/ 11 w 915"/>
                <a:gd name="T65" fmla="*/ 1217 h 1276"/>
                <a:gd name="T66" fmla="*/ 32 w 915"/>
                <a:gd name="T67" fmla="*/ 1045 h 1276"/>
                <a:gd name="T68" fmla="*/ 56 w 915"/>
                <a:gd name="T69" fmla="*/ 879 h 1276"/>
                <a:gd name="T70" fmla="*/ 104 w 915"/>
                <a:gd name="T71" fmla="*/ 645 h 1276"/>
                <a:gd name="T72" fmla="*/ 141 w 915"/>
                <a:gd name="T73" fmla="*/ 500 h 1276"/>
                <a:gd name="T74" fmla="*/ 183 w 915"/>
                <a:gd name="T75" fmla="*/ 379 h 1276"/>
                <a:gd name="T76" fmla="*/ 242 w 915"/>
                <a:gd name="T77" fmla="*/ 252 h 1276"/>
                <a:gd name="T78" fmla="*/ 297 w 915"/>
                <a:gd name="T79" fmla="*/ 168 h 1276"/>
                <a:gd name="T80" fmla="*/ 375 w 915"/>
                <a:gd name="T81" fmla="*/ 80 h 1276"/>
                <a:gd name="T82" fmla="*/ 422 w 915"/>
                <a:gd name="T83" fmla="*/ 51 h 1276"/>
                <a:gd name="T84" fmla="*/ 469 w 915"/>
                <a:gd name="T85" fmla="*/ 25 h 1276"/>
                <a:gd name="T86" fmla="*/ 546 w 915"/>
                <a:gd name="T87" fmla="*/ 8 h 1276"/>
                <a:gd name="T88" fmla="*/ 654 w 915"/>
                <a:gd name="T89" fmla="*/ 32 h 1276"/>
                <a:gd name="T90" fmla="*/ 698 w 915"/>
                <a:gd name="T91" fmla="*/ 51 h 1276"/>
                <a:gd name="T92" fmla="*/ 775 w 915"/>
                <a:gd name="T93" fmla="*/ 109 h 1276"/>
                <a:gd name="T94" fmla="*/ 873 w 915"/>
                <a:gd name="T95" fmla="*/ 196 h 1276"/>
                <a:gd name="T96" fmla="*/ 877 w 915"/>
                <a:gd name="T97" fmla="*/ 214 h 1276"/>
                <a:gd name="T98" fmla="*/ 810 w 915"/>
                <a:gd name="T99" fmla="*/ 162 h 1276"/>
                <a:gd name="T100" fmla="*/ 761 w 915"/>
                <a:gd name="T101" fmla="*/ 120 h 1276"/>
                <a:gd name="T102" fmla="*/ 724 w 915"/>
                <a:gd name="T103" fmla="*/ 97 h 1276"/>
                <a:gd name="T104" fmla="*/ 697 w 915"/>
                <a:gd name="T105" fmla="*/ 78 h 1276"/>
                <a:gd name="T106" fmla="*/ 602 w 915"/>
                <a:gd name="T107" fmla="*/ 42 h 1276"/>
                <a:gd name="T108" fmla="*/ 504 w 915"/>
                <a:gd name="T109" fmla="*/ 42 h 1276"/>
                <a:gd name="T110" fmla="*/ 427 w 915"/>
                <a:gd name="T111" fmla="*/ 84 h 1276"/>
                <a:gd name="T112" fmla="*/ 388 w 915"/>
                <a:gd name="T113" fmla="*/ 111 h 1276"/>
                <a:gd name="T114" fmla="*/ 247 w 915"/>
                <a:gd name="T115" fmla="*/ 299 h 1276"/>
                <a:gd name="T116" fmla="*/ 170 w 915"/>
                <a:gd name="T117" fmla="*/ 465 h 1276"/>
                <a:gd name="T118" fmla="*/ 98 w 915"/>
                <a:gd name="T119" fmla="*/ 698 h 1276"/>
                <a:gd name="T120" fmla="*/ 55 w 915"/>
                <a:gd name="T121" fmla="*/ 936 h 127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5"/>
                <a:gd name="T184" fmla="*/ 0 h 1276"/>
                <a:gd name="T185" fmla="*/ 915 w 915"/>
                <a:gd name="T186" fmla="*/ 1276 h 127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5" h="1276">
                  <a:moveTo>
                    <a:pt x="32" y="1133"/>
                  </a:moveTo>
                  <a:lnTo>
                    <a:pt x="35" y="1106"/>
                  </a:lnTo>
                  <a:lnTo>
                    <a:pt x="37" y="1083"/>
                  </a:lnTo>
                  <a:lnTo>
                    <a:pt x="40" y="1060"/>
                  </a:lnTo>
                  <a:lnTo>
                    <a:pt x="42" y="1039"/>
                  </a:lnTo>
                  <a:lnTo>
                    <a:pt x="46" y="1020"/>
                  </a:lnTo>
                  <a:lnTo>
                    <a:pt x="48" y="1001"/>
                  </a:lnTo>
                  <a:lnTo>
                    <a:pt x="51" y="982"/>
                  </a:lnTo>
                  <a:lnTo>
                    <a:pt x="55" y="963"/>
                  </a:lnTo>
                  <a:lnTo>
                    <a:pt x="55" y="957"/>
                  </a:lnTo>
                  <a:lnTo>
                    <a:pt x="56" y="952"/>
                  </a:lnTo>
                  <a:lnTo>
                    <a:pt x="56" y="946"/>
                  </a:lnTo>
                  <a:lnTo>
                    <a:pt x="57" y="940"/>
                  </a:lnTo>
                  <a:lnTo>
                    <a:pt x="58" y="934"/>
                  </a:lnTo>
                  <a:lnTo>
                    <a:pt x="59" y="931"/>
                  </a:lnTo>
                  <a:lnTo>
                    <a:pt x="60" y="925"/>
                  </a:lnTo>
                  <a:lnTo>
                    <a:pt x="60" y="921"/>
                  </a:lnTo>
                  <a:lnTo>
                    <a:pt x="60" y="919"/>
                  </a:lnTo>
                  <a:lnTo>
                    <a:pt x="61" y="919"/>
                  </a:lnTo>
                  <a:lnTo>
                    <a:pt x="61" y="917"/>
                  </a:lnTo>
                  <a:lnTo>
                    <a:pt x="63" y="911"/>
                  </a:lnTo>
                  <a:lnTo>
                    <a:pt x="64" y="908"/>
                  </a:lnTo>
                  <a:lnTo>
                    <a:pt x="64" y="900"/>
                  </a:lnTo>
                  <a:lnTo>
                    <a:pt x="66" y="894"/>
                  </a:lnTo>
                  <a:lnTo>
                    <a:pt x="67" y="890"/>
                  </a:lnTo>
                  <a:lnTo>
                    <a:pt x="67" y="885"/>
                  </a:lnTo>
                  <a:lnTo>
                    <a:pt x="68" y="877"/>
                  </a:lnTo>
                  <a:lnTo>
                    <a:pt x="68" y="871"/>
                  </a:lnTo>
                  <a:lnTo>
                    <a:pt x="70" y="858"/>
                  </a:lnTo>
                  <a:lnTo>
                    <a:pt x="73" y="847"/>
                  </a:lnTo>
                  <a:lnTo>
                    <a:pt x="74" y="835"/>
                  </a:lnTo>
                  <a:lnTo>
                    <a:pt x="76" y="824"/>
                  </a:lnTo>
                  <a:lnTo>
                    <a:pt x="78" y="814"/>
                  </a:lnTo>
                  <a:lnTo>
                    <a:pt x="80" y="803"/>
                  </a:lnTo>
                  <a:lnTo>
                    <a:pt x="83" y="793"/>
                  </a:lnTo>
                  <a:lnTo>
                    <a:pt x="86" y="782"/>
                  </a:lnTo>
                  <a:lnTo>
                    <a:pt x="88" y="772"/>
                  </a:lnTo>
                  <a:lnTo>
                    <a:pt x="90" y="759"/>
                  </a:lnTo>
                  <a:lnTo>
                    <a:pt x="92" y="749"/>
                  </a:lnTo>
                  <a:lnTo>
                    <a:pt x="95" y="738"/>
                  </a:lnTo>
                  <a:lnTo>
                    <a:pt x="97" y="727"/>
                  </a:lnTo>
                  <a:lnTo>
                    <a:pt x="99" y="717"/>
                  </a:lnTo>
                  <a:lnTo>
                    <a:pt x="102" y="706"/>
                  </a:lnTo>
                  <a:lnTo>
                    <a:pt x="104" y="696"/>
                  </a:lnTo>
                  <a:lnTo>
                    <a:pt x="106" y="688"/>
                  </a:lnTo>
                  <a:lnTo>
                    <a:pt x="107" y="681"/>
                  </a:lnTo>
                  <a:lnTo>
                    <a:pt x="109" y="673"/>
                  </a:lnTo>
                  <a:lnTo>
                    <a:pt x="112" y="665"/>
                  </a:lnTo>
                  <a:lnTo>
                    <a:pt x="114" y="658"/>
                  </a:lnTo>
                  <a:lnTo>
                    <a:pt x="117" y="650"/>
                  </a:lnTo>
                  <a:lnTo>
                    <a:pt x="120" y="645"/>
                  </a:lnTo>
                  <a:lnTo>
                    <a:pt x="122" y="637"/>
                  </a:lnTo>
                  <a:lnTo>
                    <a:pt x="122" y="635"/>
                  </a:lnTo>
                  <a:lnTo>
                    <a:pt x="123" y="631"/>
                  </a:lnTo>
                  <a:lnTo>
                    <a:pt x="124" y="629"/>
                  </a:lnTo>
                  <a:lnTo>
                    <a:pt x="124" y="625"/>
                  </a:lnTo>
                  <a:lnTo>
                    <a:pt x="125" y="624"/>
                  </a:lnTo>
                  <a:lnTo>
                    <a:pt x="126" y="620"/>
                  </a:lnTo>
                  <a:lnTo>
                    <a:pt x="126" y="616"/>
                  </a:lnTo>
                  <a:lnTo>
                    <a:pt x="127" y="614"/>
                  </a:lnTo>
                  <a:lnTo>
                    <a:pt x="130" y="606"/>
                  </a:lnTo>
                  <a:lnTo>
                    <a:pt x="132" y="599"/>
                  </a:lnTo>
                  <a:lnTo>
                    <a:pt x="134" y="591"/>
                  </a:lnTo>
                  <a:lnTo>
                    <a:pt x="136" y="585"/>
                  </a:lnTo>
                  <a:lnTo>
                    <a:pt x="139" y="578"/>
                  </a:lnTo>
                  <a:lnTo>
                    <a:pt x="141" y="572"/>
                  </a:lnTo>
                  <a:lnTo>
                    <a:pt x="143" y="564"/>
                  </a:lnTo>
                  <a:lnTo>
                    <a:pt x="145" y="557"/>
                  </a:lnTo>
                  <a:lnTo>
                    <a:pt x="147" y="547"/>
                  </a:lnTo>
                  <a:lnTo>
                    <a:pt x="150" y="540"/>
                  </a:lnTo>
                  <a:lnTo>
                    <a:pt x="153" y="532"/>
                  </a:lnTo>
                  <a:lnTo>
                    <a:pt x="155" y="524"/>
                  </a:lnTo>
                  <a:lnTo>
                    <a:pt x="158" y="517"/>
                  </a:lnTo>
                  <a:lnTo>
                    <a:pt x="160" y="509"/>
                  </a:lnTo>
                  <a:lnTo>
                    <a:pt x="162" y="502"/>
                  </a:lnTo>
                  <a:lnTo>
                    <a:pt x="165" y="494"/>
                  </a:lnTo>
                  <a:lnTo>
                    <a:pt x="169" y="484"/>
                  </a:lnTo>
                  <a:lnTo>
                    <a:pt x="172" y="473"/>
                  </a:lnTo>
                  <a:lnTo>
                    <a:pt x="175" y="463"/>
                  </a:lnTo>
                  <a:lnTo>
                    <a:pt x="179" y="456"/>
                  </a:lnTo>
                  <a:lnTo>
                    <a:pt x="182" y="446"/>
                  </a:lnTo>
                  <a:lnTo>
                    <a:pt x="185" y="437"/>
                  </a:lnTo>
                  <a:lnTo>
                    <a:pt x="189" y="429"/>
                  </a:lnTo>
                  <a:lnTo>
                    <a:pt x="192" y="420"/>
                  </a:lnTo>
                  <a:lnTo>
                    <a:pt x="195" y="412"/>
                  </a:lnTo>
                  <a:lnTo>
                    <a:pt x="199" y="402"/>
                  </a:lnTo>
                  <a:lnTo>
                    <a:pt x="203" y="395"/>
                  </a:lnTo>
                  <a:lnTo>
                    <a:pt x="207" y="387"/>
                  </a:lnTo>
                  <a:lnTo>
                    <a:pt x="210" y="379"/>
                  </a:lnTo>
                  <a:lnTo>
                    <a:pt x="213" y="372"/>
                  </a:lnTo>
                  <a:lnTo>
                    <a:pt x="218" y="364"/>
                  </a:lnTo>
                  <a:lnTo>
                    <a:pt x="221" y="357"/>
                  </a:lnTo>
                  <a:lnTo>
                    <a:pt x="225" y="349"/>
                  </a:lnTo>
                  <a:lnTo>
                    <a:pt x="228" y="341"/>
                  </a:lnTo>
                  <a:lnTo>
                    <a:pt x="232" y="336"/>
                  </a:lnTo>
                  <a:lnTo>
                    <a:pt x="236" y="328"/>
                  </a:lnTo>
                  <a:lnTo>
                    <a:pt x="240" y="320"/>
                  </a:lnTo>
                  <a:lnTo>
                    <a:pt x="244" y="313"/>
                  </a:lnTo>
                  <a:lnTo>
                    <a:pt x="248" y="307"/>
                  </a:lnTo>
                  <a:lnTo>
                    <a:pt x="251" y="301"/>
                  </a:lnTo>
                  <a:lnTo>
                    <a:pt x="255" y="294"/>
                  </a:lnTo>
                  <a:lnTo>
                    <a:pt x="259" y="288"/>
                  </a:lnTo>
                  <a:lnTo>
                    <a:pt x="263" y="282"/>
                  </a:lnTo>
                  <a:lnTo>
                    <a:pt x="267" y="276"/>
                  </a:lnTo>
                  <a:lnTo>
                    <a:pt x="270" y="269"/>
                  </a:lnTo>
                  <a:lnTo>
                    <a:pt x="275" y="263"/>
                  </a:lnTo>
                  <a:lnTo>
                    <a:pt x="279" y="257"/>
                  </a:lnTo>
                  <a:lnTo>
                    <a:pt x="283" y="252"/>
                  </a:lnTo>
                  <a:lnTo>
                    <a:pt x="286" y="248"/>
                  </a:lnTo>
                  <a:lnTo>
                    <a:pt x="288" y="244"/>
                  </a:lnTo>
                  <a:lnTo>
                    <a:pt x="292" y="240"/>
                  </a:lnTo>
                  <a:lnTo>
                    <a:pt x="295" y="236"/>
                  </a:lnTo>
                  <a:lnTo>
                    <a:pt x="297" y="233"/>
                  </a:lnTo>
                  <a:lnTo>
                    <a:pt x="301" y="229"/>
                  </a:lnTo>
                  <a:lnTo>
                    <a:pt x="303" y="227"/>
                  </a:lnTo>
                  <a:lnTo>
                    <a:pt x="305" y="223"/>
                  </a:lnTo>
                  <a:lnTo>
                    <a:pt x="308" y="219"/>
                  </a:lnTo>
                  <a:lnTo>
                    <a:pt x="311" y="215"/>
                  </a:lnTo>
                  <a:lnTo>
                    <a:pt x="313" y="212"/>
                  </a:lnTo>
                  <a:lnTo>
                    <a:pt x="315" y="210"/>
                  </a:lnTo>
                  <a:lnTo>
                    <a:pt x="317" y="206"/>
                  </a:lnTo>
                  <a:lnTo>
                    <a:pt x="320" y="202"/>
                  </a:lnTo>
                  <a:lnTo>
                    <a:pt x="322" y="198"/>
                  </a:lnTo>
                  <a:lnTo>
                    <a:pt x="324" y="194"/>
                  </a:lnTo>
                  <a:lnTo>
                    <a:pt x="327" y="193"/>
                  </a:lnTo>
                  <a:lnTo>
                    <a:pt x="330" y="189"/>
                  </a:lnTo>
                  <a:lnTo>
                    <a:pt x="333" y="185"/>
                  </a:lnTo>
                  <a:lnTo>
                    <a:pt x="336" y="179"/>
                  </a:lnTo>
                  <a:lnTo>
                    <a:pt x="339" y="175"/>
                  </a:lnTo>
                  <a:lnTo>
                    <a:pt x="342" y="172"/>
                  </a:lnTo>
                  <a:lnTo>
                    <a:pt x="344" y="168"/>
                  </a:lnTo>
                  <a:lnTo>
                    <a:pt x="347" y="162"/>
                  </a:lnTo>
                  <a:lnTo>
                    <a:pt x="351" y="158"/>
                  </a:lnTo>
                  <a:lnTo>
                    <a:pt x="353" y="154"/>
                  </a:lnTo>
                  <a:lnTo>
                    <a:pt x="356" y="149"/>
                  </a:lnTo>
                  <a:lnTo>
                    <a:pt x="359" y="145"/>
                  </a:lnTo>
                  <a:lnTo>
                    <a:pt x="362" y="141"/>
                  </a:lnTo>
                  <a:lnTo>
                    <a:pt x="365" y="137"/>
                  </a:lnTo>
                  <a:lnTo>
                    <a:pt x="369" y="135"/>
                  </a:lnTo>
                  <a:lnTo>
                    <a:pt x="372" y="132"/>
                  </a:lnTo>
                  <a:lnTo>
                    <a:pt x="373" y="130"/>
                  </a:lnTo>
                  <a:lnTo>
                    <a:pt x="375" y="128"/>
                  </a:lnTo>
                  <a:lnTo>
                    <a:pt x="378" y="124"/>
                  </a:lnTo>
                  <a:lnTo>
                    <a:pt x="380" y="122"/>
                  </a:lnTo>
                  <a:lnTo>
                    <a:pt x="382" y="120"/>
                  </a:lnTo>
                  <a:lnTo>
                    <a:pt x="383" y="118"/>
                  </a:lnTo>
                  <a:lnTo>
                    <a:pt x="385" y="116"/>
                  </a:lnTo>
                  <a:lnTo>
                    <a:pt x="388" y="116"/>
                  </a:lnTo>
                  <a:lnTo>
                    <a:pt x="390" y="113"/>
                  </a:lnTo>
                  <a:lnTo>
                    <a:pt x="391" y="113"/>
                  </a:lnTo>
                  <a:lnTo>
                    <a:pt x="393" y="111"/>
                  </a:lnTo>
                  <a:lnTo>
                    <a:pt x="395" y="109"/>
                  </a:lnTo>
                  <a:lnTo>
                    <a:pt x="398" y="107"/>
                  </a:lnTo>
                  <a:lnTo>
                    <a:pt x="400" y="107"/>
                  </a:lnTo>
                  <a:lnTo>
                    <a:pt x="401" y="105"/>
                  </a:lnTo>
                  <a:lnTo>
                    <a:pt x="404" y="103"/>
                  </a:lnTo>
                  <a:lnTo>
                    <a:pt x="406" y="103"/>
                  </a:lnTo>
                  <a:lnTo>
                    <a:pt x="407" y="103"/>
                  </a:lnTo>
                  <a:lnTo>
                    <a:pt x="408" y="101"/>
                  </a:lnTo>
                  <a:lnTo>
                    <a:pt x="410" y="101"/>
                  </a:lnTo>
                  <a:lnTo>
                    <a:pt x="411" y="101"/>
                  </a:lnTo>
                  <a:lnTo>
                    <a:pt x="413" y="99"/>
                  </a:lnTo>
                  <a:lnTo>
                    <a:pt x="414" y="99"/>
                  </a:lnTo>
                  <a:lnTo>
                    <a:pt x="418" y="95"/>
                  </a:lnTo>
                  <a:lnTo>
                    <a:pt x="421" y="93"/>
                  </a:lnTo>
                  <a:lnTo>
                    <a:pt x="425" y="92"/>
                  </a:lnTo>
                  <a:lnTo>
                    <a:pt x="428" y="90"/>
                  </a:lnTo>
                  <a:lnTo>
                    <a:pt x="430" y="86"/>
                  </a:lnTo>
                  <a:lnTo>
                    <a:pt x="433" y="84"/>
                  </a:lnTo>
                  <a:lnTo>
                    <a:pt x="437" y="82"/>
                  </a:lnTo>
                  <a:lnTo>
                    <a:pt x="440" y="78"/>
                  </a:lnTo>
                  <a:lnTo>
                    <a:pt x="442" y="76"/>
                  </a:lnTo>
                  <a:lnTo>
                    <a:pt x="445" y="76"/>
                  </a:lnTo>
                  <a:lnTo>
                    <a:pt x="447" y="74"/>
                  </a:lnTo>
                  <a:lnTo>
                    <a:pt x="449" y="72"/>
                  </a:lnTo>
                  <a:lnTo>
                    <a:pt x="452" y="71"/>
                  </a:lnTo>
                  <a:lnTo>
                    <a:pt x="455" y="69"/>
                  </a:lnTo>
                  <a:lnTo>
                    <a:pt x="457" y="69"/>
                  </a:lnTo>
                  <a:lnTo>
                    <a:pt x="459" y="67"/>
                  </a:lnTo>
                  <a:lnTo>
                    <a:pt x="461" y="67"/>
                  </a:lnTo>
                  <a:lnTo>
                    <a:pt x="464" y="65"/>
                  </a:lnTo>
                  <a:lnTo>
                    <a:pt x="466" y="65"/>
                  </a:lnTo>
                  <a:lnTo>
                    <a:pt x="468" y="63"/>
                  </a:lnTo>
                  <a:lnTo>
                    <a:pt x="471" y="61"/>
                  </a:lnTo>
                  <a:lnTo>
                    <a:pt x="474" y="61"/>
                  </a:lnTo>
                  <a:lnTo>
                    <a:pt x="476" y="61"/>
                  </a:lnTo>
                  <a:lnTo>
                    <a:pt x="478" y="61"/>
                  </a:lnTo>
                  <a:lnTo>
                    <a:pt x="480" y="59"/>
                  </a:lnTo>
                  <a:lnTo>
                    <a:pt x="482" y="57"/>
                  </a:lnTo>
                  <a:lnTo>
                    <a:pt x="484" y="57"/>
                  </a:lnTo>
                  <a:lnTo>
                    <a:pt x="485" y="57"/>
                  </a:lnTo>
                  <a:lnTo>
                    <a:pt x="487" y="55"/>
                  </a:lnTo>
                  <a:lnTo>
                    <a:pt x="488" y="55"/>
                  </a:lnTo>
                  <a:lnTo>
                    <a:pt x="489" y="53"/>
                  </a:lnTo>
                  <a:lnTo>
                    <a:pt x="492" y="51"/>
                  </a:lnTo>
                  <a:lnTo>
                    <a:pt x="495" y="51"/>
                  </a:lnTo>
                  <a:lnTo>
                    <a:pt x="498" y="50"/>
                  </a:lnTo>
                  <a:lnTo>
                    <a:pt x="502" y="50"/>
                  </a:lnTo>
                  <a:lnTo>
                    <a:pt x="505" y="48"/>
                  </a:lnTo>
                  <a:lnTo>
                    <a:pt x="509" y="48"/>
                  </a:lnTo>
                  <a:lnTo>
                    <a:pt x="513" y="46"/>
                  </a:lnTo>
                  <a:lnTo>
                    <a:pt x="516" y="46"/>
                  </a:lnTo>
                  <a:lnTo>
                    <a:pt x="519" y="44"/>
                  </a:lnTo>
                  <a:lnTo>
                    <a:pt x="523" y="44"/>
                  </a:lnTo>
                  <a:lnTo>
                    <a:pt x="526" y="44"/>
                  </a:lnTo>
                  <a:lnTo>
                    <a:pt x="531" y="44"/>
                  </a:lnTo>
                  <a:lnTo>
                    <a:pt x="534" y="44"/>
                  </a:lnTo>
                  <a:lnTo>
                    <a:pt x="537" y="44"/>
                  </a:lnTo>
                  <a:lnTo>
                    <a:pt x="541" y="44"/>
                  </a:lnTo>
                  <a:lnTo>
                    <a:pt x="544" y="44"/>
                  </a:lnTo>
                  <a:lnTo>
                    <a:pt x="547" y="44"/>
                  </a:lnTo>
                  <a:lnTo>
                    <a:pt x="553" y="44"/>
                  </a:lnTo>
                  <a:lnTo>
                    <a:pt x="560" y="44"/>
                  </a:lnTo>
                  <a:lnTo>
                    <a:pt x="565" y="44"/>
                  </a:lnTo>
                  <a:lnTo>
                    <a:pt x="571" y="44"/>
                  </a:lnTo>
                  <a:lnTo>
                    <a:pt x="576" y="44"/>
                  </a:lnTo>
                  <a:lnTo>
                    <a:pt x="582" y="46"/>
                  </a:lnTo>
                  <a:lnTo>
                    <a:pt x="589" y="46"/>
                  </a:lnTo>
                  <a:lnTo>
                    <a:pt x="594" y="46"/>
                  </a:lnTo>
                  <a:lnTo>
                    <a:pt x="600" y="48"/>
                  </a:lnTo>
                  <a:lnTo>
                    <a:pt x="606" y="50"/>
                  </a:lnTo>
                  <a:lnTo>
                    <a:pt x="611" y="50"/>
                  </a:lnTo>
                  <a:lnTo>
                    <a:pt x="617" y="51"/>
                  </a:lnTo>
                  <a:lnTo>
                    <a:pt x="622" y="53"/>
                  </a:lnTo>
                  <a:lnTo>
                    <a:pt x="629" y="53"/>
                  </a:lnTo>
                  <a:lnTo>
                    <a:pt x="635" y="57"/>
                  </a:lnTo>
                  <a:lnTo>
                    <a:pt x="640" y="59"/>
                  </a:lnTo>
                  <a:lnTo>
                    <a:pt x="642" y="59"/>
                  </a:lnTo>
                  <a:lnTo>
                    <a:pt x="645" y="59"/>
                  </a:lnTo>
                  <a:lnTo>
                    <a:pt x="647" y="61"/>
                  </a:lnTo>
                  <a:lnTo>
                    <a:pt x="649" y="61"/>
                  </a:lnTo>
                  <a:lnTo>
                    <a:pt x="650" y="61"/>
                  </a:lnTo>
                  <a:lnTo>
                    <a:pt x="652" y="61"/>
                  </a:lnTo>
                  <a:lnTo>
                    <a:pt x="655" y="63"/>
                  </a:lnTo>
                  <a:lnTo>
                    <a:pt x="657" y="63"/>
                  </a:lnTo>
                  <a:lnTo>
                    <a:pt x="659" y="65"/>
                  </a:lnTo>
                  <a:lnTo>
                    <a:pt x="661" y="65"/>
                  </a:lnTo>
                  <a:lnTo>
                    <a:pt x="664" y="67"/>
                  </a:lnTo>
                  <a:lnTo>
                    <a:pt x="666" y="67"/>
                  </a:lnTo>
                  <a:lnTo>
                    <a:pt x="667" y="69"/>
                  </a:lnTo>
                  <a:lnTo>
                    <a:pt x="669" y="69"/>
                  </a:lnTo>
                  <a:lnTo>
                    <a:pt x="671" y="71"/>
                  </a:lnTo>
                  <a:lnTo>
                    <a:pt x="674" y="71"/>
                  </a:lnTo>
                  <a:lnTo>
                    <a:pt x="677" y="74"/>
                  </a:lnTo>
                  <a:lnTo>
                    <a:pt x="680" y="76"/>
                  </a:lnTo>
                  <a:lnTo>
                    <a:pt x="683" y="76"/>
                  </a:lnTo>
                  <a:lnTo>
                    <a:pt x="687" y="78"/>
                  </a:lnTo>
                  <a:lnTo>
                    <a:pt x="690" y="80"/>
                  </a:lnTo>
                  <a:lnTo>
                    <a:pt x="693" y="82"/>
                  </a:lnTo>
                  <a:lnTo>
                    <a:pt x="696" y="84"/>
                  </a:lnTo>
                  <a:lnTo>
                    <a:pt x="699" y="88"/>
                  </a:lnTo>
                  <a:lnTo>
                    <a:pt x="704" y="90"/>
                  </a:lnTo>
                  <a:lnTo>
                    <a:pt x="708" y="92"/>
                  </a:lnTo>
                  <a:lnTo>
                    <a:pt x="712" y="95"/>
                  </a:lnTo>
                  <a:lnTo>
                    <a:pt x="716" y="97"/>
                  </a:lnTo>
                  <a:lnTo>
                    <a:pt x="721" y="101"/>
                  </a:lnTo>
                  <a:lnTo>
                    <a:pt x="725" y="103"/>
                  </a:lnTo>
                  <a:lnTo>
                    <a:pt x="730" y="105"/>
                  </a:lnTo>
                  <a:lnTo>
                    <a:pt x="734" y="107"/>
                  </a:lnTo>
                  <a:lnTo>
                    <a:pt x="737" y="111"/>
                  </a:lnTo>
                  <a:lnTo>
                    <a:pt x="742" y="113"/>
                  </a:lnTo>
                  <a:lnTo>
                    <a:pt x="746" y="116"/>
                  </a:lnTo>
                  <a:lnTo>
                    <a:pt x="751" y="118"/>
                  </a:lnTo>
                  <a:lnTo>
                    <a:pt x="754" y="120"/>
                  </a:lnTo>
                  <a:lnTo>
                    <a:pt x="759" y="124"/>
                  </a:lnTo>
                  <a:lnTo>
                    <a:pt x="762" y="128"/>
                  </a:lnTo>
                  <a:lnTo>
                    <a:pt x="766" y="132"/>
                  </a:lnTo>
                  <a:lnTo>
                    <a:pt x="770" y="133"/>
                  </a:lnTo>
                  <a:lnTo>
                    <a:pt x="772" y="135"/>
                  </a:lnTo>
                  <a:lnTo>
                    <a:pt x="775" y="139"/>
                  </a:lnTo>
                  <a:lnTo>
                    <a:pt x="779" y="141"/>
                  </a:lnTo>
                  <a:lnTo>
                    <a:pt x="781" y="145"/>
                  </a:lnTo>
                  <a:lnTo>
                    <a:pt x="784" y="147"/>
                  </a:lnTo>
                  <a:lnTo>
                    <a:pt x="788" y="149"/>
                  </a:lnTo>
                  <a:lnTo>
                    <a:pt x="791" y="153"/>
                  </a:lnTo>
                  <a:lnTo>
                    <a:pt x="793" y="154"/>
                  </a:lnTo>
                  <a:lnTo>
                    <a:pt x="797" y="156"/>
                  </a:lnTo>
                  <a:lnTo>
                    <a:pt x="800" y="158"/>
                  </a:lnTo>
                  <a:lnTo>
                    <a:pt x="803" y="160"/>
                  </a:lnTo>
                  <a:lnTo>
                    <a:pt x="807" y="164"/>
                  </a:lnTo>
                  <a:lnTo>
                    <a:pt x="810" y="166"/>
                  </a:lnTo>
                  <a:lnTo>
                    <a:pt x="812" y="170"/>
                  </a:lnTo>
                  <a:lnTo>
                    <a:pt x="816" y="172"/>
                  </a:lnTo>
                  <a:lnTo>
                    <a:pt x="817" y="172"/>
                  </a:lnTo>
                  <a:lnTo>
                    <a:pt x="818" y="172"/>
                  </a:lnTo>
                  <a:lnTo>
                    <a:pt x="818" y="174"/>
                  </a:lnTo>
                  <a:lnTo>
                    <a:pt x="819" y="174"/>
                  </a:lnTo>
                  <a:lnTo>
                    <a:pt x="819" y="175"/>
                  </a:lnTo>
                  <a:lnTo>
                    <a:pt x="820" y="175"/>
                  </a:lnTo>
                  <a:lnTo>
                    <a:pt x="821" y="175"/>
                  </a:lnTo>
                  <a:lnTo>
                    <a:pt x="822" y="175"/>
                  </a:lnTo>
                  <a:lnTo>
                    <a:pt x="825" y="177"/>
                  </a:lnTo>
                  <a:lnTo>
                    <a:pt x="827" y="179"/>
                  </a:lnTo>
                  <a:lnTo>
                    <a:pt x="828" y="183"/>
                  </a:lnTo>
                  <a:lnTo>
                    <a:pt x="830" y="185"/>
                  </a:lnTo>
                  <a:lnTo>
                    <a:pt x="832" y="187"/>
                  </a:lnTo>
                  <a:lnTo>
                    <a:pt x="835" y="189"/>
                  </a:lnTo>
                  <a:lnTo>
                    <a:pt x="837" y="191"/>
                  </a:lnTo>
                  <a:lnTo>
                    <a:pt x="839" y="193"/>
                  </a:lnTo>
                  <a:lnTo>
                    <a:pt x="841" y="194"/>
                  </a:lnTo>
                  <a:lnTo>
                    <a:pt x="843" y="196"/>
                  </a:lnTo>
                  <a:lnTo>
                    <a:pt x="846" y="198"/>
                  </a:lnTo>
                  <a:lnTo>
                    <a:pt x="848" y="200"/>
                  </a:lnTo>
                  <a:lnTo>
                    <a:pt x="850" y="202"/>
                  </a:lnTo>
                  <a:lnTo>
                    <a:pt x="852" y="204"/>
                  </a:lnTo>
                  <a:lnTo>
                    <a:pt x="855" y="204"/>
                  </a:lnTo>
                  <a:lnTo>
                    <a:pt x="857" y="206"/>
                  </a:lnTo>
                  <a:lnTo>
                    <a:pt x="859" y="208"/>
                  </a:lnTo>
                  <a:lnTo>
                    <a:pt x="862" y="210"/>
                  </a:lnTo>
                  <a:lnTo>
                    <a:pt x="865" y="212"/>
                  </a:lnTo>
                  <a:lnTo>
                    <a:pt x="867" y="212"/>
                  </a:lnTo>
                  <a:lnTo>
                    <a:pt x="869" y="215"/>
                  </a:lnTo>
                  <a:lnTo>
                    <a:pt x="871" y="217"/>
                  </a:lnTo>
                  <a:lnTo>
                    <a:pt x="874" y="219"/>
                  </a:lnTo>
                  <a:lnTo>
                    <a:pt x="877" y="221"/>
                  </a:lnTo>
                  <a:lnTo>
                    <a:pt x="879" y="221"/>
                  </a:lnTo>
                  <a:lnTo>
                    <a:pt x="881" y="225"/>
                  </a:lnTo>
                  <a:lnTo>
                    <a:pt x="884" y="225"/>
                  </a:lnTo>
                  <a:lnTo>
                    <a:pt x="886" y="227"/>
                  </a:lnTo>
                  <a:lnTo>
                    <a:pt x="888" y="229"/>
                  </a:lnTo>
                  <a:lnTo>
                    <a:pt x="892" y="229"/>
                  </a:lnTo>
                  <a:lnTo>
                    <a:pt x="894" y="231"/>
                  </a:lnTo>
                  <a:lnTo>
                    <a:pt x="896" y="231"/>
                  </a:lnTo>
                  <a:lnTo>
                    <a:pt x="898" y="233"/>
                  </a:lnTo>
                  <a:lnTo>
                    <a:pt x="900" y="235"/>
                  </a:lnTo>
                  <a:lnTo>
                    <a:pt x="903" y="235"/>
                  </a:lnTo>
                  <a:lnTo>
                    <a:pt x="905" y="236"/>
                  </a:lnTo>
                  <a:lnTo>
                    <a:pt x="906" y="238"/>
                  </a:lnTo>
                  <a:lnTo>
                    <a:pt x="908" y="240"/>
                  </a:lnTo>
                  <a:lnTo>
                    <a:pt x="911" y="242"/>
                  </a:lnTo>
                  <a:lnTo>
                    <a:pt x="912" y="244"/>
                  </a:lnTo>
                  <a:lnTo>
                    <a:pt x="915" y="240"/>
                  </a:lnTo>
                  <a:lnTo>
                    <a:pt x="915" y="238"/>
                  </a:lnTo>
                  <a:lnTo>
                    <a:pt x="914" y="238"/>
                  </a:lnTo>
                  <a:lnTo>
                    <a:pt x="914" y="236"/>
                  </a:lnTo>
                  <a:lnTo>
                    <a:pt x="913" y="235"/>
                  </a:lnTo>
                  <a:lnTo>
                    <a:pt x="911" y="235"/>
                  </a:lnTo>
                  <a:lnTo>
                    <a:pt x="908" y="233"/>
                  </a:lnTo>
                  <a:lnTo>
                    <a:pt x="907" y="231"/>
                  </a:lnTo>
                  <a:lnTo>
                    <a:pt x="906" y="229"/>
                  </a:lnTo>
                  <a:lnTo>
                    <a:pt x="904" y="225"/>
                  </a:lnTo>
                  <a:lnTo>
                    <a:pt x="903" y="223"/>
                  </a:lnTo>
                  <a:lnTo>
                    <a:pt x="900" y="221"/>
                  </a:lnTo>
                  <a:lnTo>
                    <a:pt x="899" y="219"/>
                  </a:lnTo>
                  <a:lnTo>
                    <a:pt x="896" y="215"/>
                  </a:lnTo>
                  <a:lnTo>
                    <a:pt x="892" y="210"/>
                  </a:lnTo>
                  <a:lnTo>
                    <a:pt x="888" y="206"/>
                  </a:lnTo>
                  <a:lnTo>
                    <a:pt x="885" y="202"/>
                  </a:lnTo>
                  <a:lnTo>
                    <a:pt x="880" y="196"/>
                  </a:lnTo>
                  <a:lnTo>
                    <a:pt x="877" y="193"/>
                  </a:lnTo>
                  <a:lnTo>
                    <a:pt x="873" y="189"/>
                  </a:lnTo>
                  <a:lnTo>
                    <a:pt x="869" y="185"/>
                  </a:lnTo>
                  <a:lnTo>
                    <a:pt x="866" y="181"/>
                  </a:lnTo>
                  <a:lnTo>
                    <a:pt x="861" y="177"/>
                  </a:lnTo>
                  <a:lnTo>
                    <a:pt x="858" y="175"/>
                  </a:lnTo>
                  <a:lnTo>
                    <a:pt x="854" y="172"/>
                  </a:lnTo>
                  <a:lnTo>
                    <a:pt x="850" y="168"/>
                  </a:lnTo>
                  <a:lnTo>
                    <a:pt x="846" y="164"/>
                  </a:lnTo>
                  <a:lnTo>
                    <a:pt x="842" y="160"/>
                  </a:lnTo>
                  <a:lnTo>
                    <a:pt x="838" y="158"/>
                  </a:lnTo>
                  <a:lnTo>
                    <a:pt x="833" y="154"/>
                  </a:lnTo>
                  <a:lnTo>
                    <a:pt x="829" y="151"/>
                  </a:lnTo>
                  <a:lnTo>
                    <a:pt x="826" y="147"/>
                  </a:lnTo>
                  <a:lnTo>
                    <a:pt x="821" y="143"/>
                  </a:lnTo>
                  <a:lnTo>
                    <a:pt x="817" y="139"/>
                  </a:lnTo>
                  <a:lnTo>
                    <a:pt x="812" y="135"/>
                  </a:lnTo>
                  <a:lnTo>
                    <a:pt x="808" y="132"/>
                  </a:lnTo>
                  <a:lnTo>
                    <a:pt x="803" y="128"/>
                  </a:lnTo>
                  <a:lnTo>
                    <a:pt x="799" y="124"/>
                  </a:lnTo>
                  <a:lnTo>
                    <a:pt x="795" y="120"/>
                  </a:lnTo>
                  <a:lnTo>
                    <a:pt x="791" y="116"/>
                  </a:lnTo>
                  <a:lnTo>
                    <a:pt x="787" y="111"/>
                  </a:lnTo>
                  <a:lnTo>
                    <a:pt x="782" y="107"/>
                  </a:lnTo>
                  <a:lnTo>
                    <a:pt x="778" y="103"/>
                  </a:lnTo>
                  <a:lnTo>
                    <a:pt x="773" y="99"/>
                  </a:lnTo>
                  <a:lnTo>
                    <a:pt x="769" y="95"/>
                  </a:lnTo>
                  <a:lnTo>
                    <a:pt x="764" y="92"/>
                  </a:lnTo>
                  <a:lnTo>
                    <a:pt x="760" y="88"/>
                  </a:lnTo>
                  <a:lnTo>
                    <a:pt x="755" y="84"/>
                  </a:lnTo>
                  <a:lnTo>
                    <a:pt x="751" y="80"/>
                  </a:lnTo>
                  <a:lnTo>
                    <a:pt x="747" y="76"/>
                  </a:lnTo>
                  <a:lnTo>
                    <a:pt x="742" y="72"/>
                  </a:lnTo>
                  <a:lnTo>
                    <a:pt x="738" y="69"/>
                  </a:lnTo>
                  <a:lnTo>
                    <a:pt x="734" y="67"/>
                  </a:lnTo>
                  <a:lnTo>
                    <a:pt x="728" y="63"/>
                  </a:lnTo>
                  <a:lnTo>
                    <a:pt x="724" y="59"/>
                  </a:lnTo>
                  <a:lnTo>
                    <a:pt x="719" y="57"/>
                  </a:lnTo>
                  <a:lnTo>
                    <a:pt x="715" y="53"/>
                  </a:lnTo>
                  <a:lnTo>
                    <a:pt x="711" y="51"/>
                  </a:lnTo>
                  <a:lnTo>
                    <a:pt x="706" y="48"/>
                  </a:lnTo>
                  <a:lnTo>
                    <a:pt x="702" y="46"/>
                  </a:lnTo>
                  <a:lnTo>
                    <a:pt x="697" y="42"/>
                  </a:lnTo>
                  <a:lnTo>
                    <a:pt x="692" y="40"/>
                  </a:lnTo>
                  <a:lnTo>
                    <a:pt x="686" y="38"/>
                  </a:lnTo>
                  <a:lnTo>
                    <a:pt x="680" y="36"/>
                  </a:lnTo>
                  <a:lnTo>
                    <a:pt x="675" y="32"/>
                  </a:lnTo>
                  <a:lnTo>
                    <a:pt x="670" y="31"/>
                  </a:lnTo>
                  <a:lnTo>
                    <a:pt x="665" y="29"/>
                  </a:lnTo>
                  <a:lnTo>
                    <a:pt x="659" y="27"/>
                  </a:lnTo>
                  <a:lnTo>
                    <a:pt x="654" y="25"/>
                  </a:lnTo>
                  <a:lnTo>
                    <a:pt x="649" y="23"/>
                  </a:lnTo>
                  <a:lnTo>
                    <a:pt x="644" y="21"/>
                  </a:lnTo>
                  <a:lnTo>
                    <a:pt x="638" y="19"/>
                  </a:lnTo>
                  <a:lnTo>
                    <a:pt x="632" y="17"/>
                  </a:lnTo>
                  <a:lnTo>
                    <a:pt x="627" y="15"/>
                  </a:lnTo>
                  <a:lnTo>
                    <a:pt x="622" y="11"/>
                  </a:lnTo>
                  <a:lnTo>
                    <a:pt x="617" y="10"/>
                  </a:lnTo>
                  <a:lnTo>
                    <a:pt x="611" y="8"/>
                  </a:lnTo>
                  <a:lnTo>
                    <a:pt x="609" y="6"/>
                  </a:lnTo>
                  <a:lnTo>
                    <a:pt x="606" y="6"/>
                  </a:lnTo>
                  <a:lnTo>
                    <a:pt x="602" y="4"/>
                  </a:lnTo>
                  <a:lnTo>
                    <a:pt x="600" y="4"/>
                  </a:lnTo>
                  <a:lnTo>
                    <a:pt x="597" y="4"/>
                  </a:lnTo>
                  <a:lnTo>
                    <a:pt x="594" y="4"/>
                  </a:lnTo>
                  <a:lnTo>
                    <a:pt x="591" y="4"/>
                  </a:lnTo>
                  <a:lnTo>
                    <a:pt x="589" y="4"/>
                  </a:lnTo>
                  <a:lnTo>
                    <a:pt x="585" y="4"/>
                  </a:lnTo>
                  <a:lnTo>
                    <a:pt x="582" y="4"/>
                  </a:lnTo>
                  <a:lnTo>
                    <a:pt x="580" y="4"/>
                  </a:lnTo>
                  <a:lnTo>
                    <a:pt x="576" y="6"/>
                  </a:lnTo>
                  <a:lnTo>
                    <a:pt x="574" y="6"/>
                  </a:lnTo>
                  <a:lnTo>
                    <a:pt x="571" y="4"/>
                  </a:lnTo>
                  <a:lnTo>
                    <a:pt x="569" y="4"/>
                  </a:lnTo>
                  <a:lnTo>
                    <a:pt x="565" y="4"/>
                  </a:lnTo>
                  <a:lnTo>
                    <a:pt x="563" y="2"/>
                  </a:lnTo>
                  <a:lnTo>
                    <a:pt x="561" y="2"/>
                  </a:lnTo>
                  <a:lnTo>
                    <a:pt x="557" y="2"/>
                  </a:lnTo>
                  <a:lnTo>
                    <a:pt x="555" y="2"/>
                  </a:lnTo>
                  <a:lnTo>
                    <a:pt x="553" y="2"/>
                  </a:lnTo>
                  <a:lnTo>
                    <a:pt x="550" y="2"/>
                  </a:lnTo>
                  <a:lnTo>
                    <a:pt x="547" y="0"/>
                  </a:lnTo>
                  <a:lnTo>
                    <a:pt x="545" y="0"/>
                  </a:lnTo>
                  <a:lnTo>
                    <a:pt x="542" y="0"/>
                  </a:lnTo>
                  <a:lnTo>
                    <a:pt x="537" y="0"/>
                  </a:lnTo>
                  <a:lnTo>
                    <a:pt x="534" y="2"/>
                  </a:lnTo>
                  <a:lnTo>
                    <a:pt x="531" y="2"/>
                  </a:lnTo>
                  <a:lnTo>
                    <a:pt x="526" y="2"/>
                  </a:lnTo>
                  <a:lnTo>
                    <a:pt x="523" y="2"/>
                  </a:lnTo>
                  <a:lnTo>
                    <a:pt x="518" y="4"/>
                  </a:lnTo>
                  <a:lnTo>
                    <a:pt x="515" y="6"/>
                  </a:lnTo>
                  <a:lnTo>
                    <a:pt x="512" y="6"/>
                  </a:lnTo>
                  <a:lnTo>
                    <a:pt x="507" y="8"/>
                  </a:lnTo>
                  <a:lnTo>
                    <a:pt x="504" y="8"/>
                  </a:lnTo>
                  <a:lnTo>
                    <a:pt x="501" y="10"/>
                  </a:lnTo>
                  <a:lnTo>
                    <a:pt x="496" y="10"/>
                  </a:lnTo>
                  <a:lnTo>
                    <a:pt x="493" y="11"/>
                  </a:lnTo>
                  <a:lnTo>
                    <a:pt x="489" y="13"/>
                  </a:lnTo>
                  <a:lnTo>
                    <a:pt x="486" y="15"/>
                  </a:lnTo>
                  <a:lnTo>
                    <a:pt x="482" y="15"/>
                  </a:lnTo>
                  <a:lnTo>
                    <a:pt x="478" y="17"/>
                  </a:lnTo>
                  <a:lnTo>
                    <a:pt x="475" y="19"/>
                  </a:lnTo>
                  <a:lnTo>
                    <a:pt x="471" y="21"/>
                  </a:lnTo>
                  <a:lnTo>
                    <a:pt x="467" y="23"/>
                  </a:lnTo>
                  <a:lnTo>
                    <a:pt x="464" y="25"/>
                  </a:lnTo>
                  <a:lnTo>
                    <a:pt x="460" y="27"/>
                  </a:lnTo>
                  <a:lnTo>
                    <a:pt x="456" y="29"/>
                  </a:lnTo>
                  <a:lnTo>
                    <a:pt x="452" y="31"/>
                  </a:lnTo>
                  <a:lnTo>
                    <a:pt x="449" y="32"/>
                  </a:lnTo>
                  <a:lnTo>
                    <a:pt x="446" y="32"/>
                  </a:lnTo>
                  <a:lnTo>
                    <a:pt x="442" y="36"/>
                  </a:lnTo>
                  <a:lnTo>
                    <a:pt x="438" y="36"/>
                  </a:lnTo>
                  <a:lnTo>
                    <a:pt x="435" y="40"/>
                  </a:lnTo>
                  <a:lnTo>
                    <a:pt x="430" y="42"/>
                  </a:lnTo>
                  <a:lnTo>
                    <a:pt x="427" y="44"/>
                  </a:lnTo>
                  <a:lnTo>
                    <a:pt x="426" y="44"/>
                  </a:lnTo>
                  <a:lnTo>
                    <a:pt x="425" y="44"/>
                  </a:lnTo>
                  <a:lnTo>
                    <a:pt x="423" y="44"/>
                  </a:lnTo>
                  <a:lnTo>
                    <a:pt x="422" y="44"/>
                  </a:lnTo>
                  <a:lnTo>
                    <a:pt x="421" y="44"/>
                  </a:lnTo>
                  <a:lnTo>
                    <a:pt x="420" y="44"/>
                  </a:lnTo>
                  <a:lnTo>
                    <a:pt x="419" y="44"/>
                  </a:lnTo>
                  <a:lnTo>
                    <a:pt x="418" y="46"/>
                  </a:lnTo>
                  <a:lnTo>
                    <a:pt x="417" y="46"/>
                  </a:lnTo>
                  <a:lnTo>
                    <a:pt x="416" y="48"/>
                  </a:lnTo>
                  <a:lnTo>
                    <a:pt x="414" y="48"/>
                  </a:lnTo>
                  <a:lnTo>
                    <a:pt x="413" y="48"/>
                  </a:lnTo>
                  <a:lnTo>
                    <a:pt x="412" y="50"/>
                  </a:lnTo>
                  <a:lnTo>
                    <a:pt x="409" y="44"/>
                  </a:lnTo>
                  <a:lnTo>
                    <a:pt x="407" y="48"/>
                  </a:lnTo>
                  <a:lnTo>
                    <a:pt x="404" y="50"/>
                  </a:lnTo>
                  <a:lnTo>
                    <a:pt x="402" y="50"/>
                  </a:lnTo>
                  <a:lnTo>
                    <a:pt x="400" y="51"/>
                  </a:lnTo>
                  <a:lnTo>
                    <a:pt x="398" y="51"/>
                  </a:lnTo>
                  <a:lnTo>
                    <a:pt x="395" y="53"/>
                  </a:lnTo>
                  <a:lnTo>
                    <a:pt x="393" y="57"/>
                  </a:lnTo>
                  <a:lnTo>
                    <a:pt x="391" y="59"/>
                  </a:lnTo>
                  <a:lnTo>
                    <a:pt x="389" y="61"/>
                  </a:lnTo>
                  <a:lnTo>
                    <a:pt x="387" y="63"/>
                  </a:lnTo>
                  <a:lnTo>
                    <a:pt x="385" y="65"/>
                  </a:lnTo>
                  <a:lnTo>
                    <a:pt x="384" y="67"/>
                  </a:lnTo>
                  <a:lnTo>
                    <a:pt x="382" y="69"/>
                  </a:lnTo>
                  <a:lnTo>
                    <a:pt x="381" y="72"/>
                  </a:lnTo>
                  <a:lnTo>
                    <a:pt x="379" y="74"/>
                  </a:lnTo>
                  <a:lnTo>
                    <a:pt x="376" y="74"/>
                  </a:lnTo>
                  <a:lnTo>
                    <a:pt x="370" y="82"/>
                  </a:lnTo>
                  <a:lnTo>
                    <a:pt x="364" y="88"/>
                  </a:lnTo>
                  <a:lnTo>
                    <a:pt x="357" y="93"/>
                  </a:lnTo>
                  <a:lnTo>
                    <a:pt x="351" y="101"/>
                  </a:lnTo>
                  <a:lnTo>
                    <a:pt x="344" y="109"/>
                  </a:lnTo>
                  <a:lnTo>
                    <a:pt x="337" y="114"/>
                  </a:lnTo>
                  <a:lnTo>
                    <a:pt x="332" y="122"/>
                  </a:lnTo>
                  <a:lnTo>
                    <a:pt x="325" y="130"/>
                  </a:lnTo>
                  <a:lnTo>
                    <a:pt x="318" y="135"/>
                  </a:lnTo>
                  <a:lnTo>
                    <a:pt x="313" y="143"/>
                  </a:lnTo>
                  <a:lnTo>
                    <a:pt x="306" y="151"/>
                  </a:lnTo>
                  <a:lnTo>
                    <a:pt x="301" y="158"/>
                  </a:lnTo>
                  <a:lnTo>
                    <a:pt x="294" y="168"/>
                  </a:lnTo>
                  <a:lnTo>
                    <a:pt x="288" y="175"/>
                  </a:lnTo>
                  <a:lnTo>
                    <a:pt x="283" y="183"/>
                  </a:lnTo>
                  <a:lnTo>
                    <a:pt x="277" y="193"/>
                  </a:lnTo>
                  <a:lnTo>
                    <a:pt x="275" y="194"/>
                  </a:lnTo>
                  <a:lnTo>
                    <a:pt x="273" y="198"/>
                  </a:lnTo>
                  <a:lnTo>
                    <a:pt x="270" y="202"/>
                  </a:lnTo>
                  <a:lnTo>
                    <a:pt x="268" y="204"/>
                  </a:lnTo>
                  <a:lnTo>
                    <a:pt x="267" y="208"/>
                  </a:lnTo>
                  <a:lnTo>
                    <a:pt x="265" y="210"/>
                  </a:lnTo>
                  <a:lnTo>
                    <a:pt x="263" y="212"/>
                  </a:lnTo>
                  <a:lnTo>
                    <a:pt x="261" y="215"/>
                  </a:lnTo>
                  <a:lnTo>
                    <a:pt x="259" y="217"/>
                  </a:lnTo>
                  <a:lnTo>
                    <a:pt x="257" y="219"/>
                  </a:lnTo>
                  <a:lnTo>
                    <a:pt x="256" y="223"/>
                  </a:lnTo>
                  <a:lnTo>
                    <a:pt x="254" y="225"/>
                  </a:lnTo>
                  <a:lnTo>
                    <a:pt x="251" y="229"/>
                  </a:lnTo>
                  <a:lnTo>
                    <a:pt x="250" y="231"/>
                  </a:lnTo>
                  <a:lnTo>
                    <a:pt x="248" y="235"/>
                  </a:lnTo>
                  <a:lnTo>
                    <a:pt x="246" y="236"/>
                  </a:lnTo>
                  <a:lnTo>
                    <a:pt x="242" y="244"/>
                  </a:lnTo>
                  <a:lnTo>
                    <a:pt x="238" y="252"/>
                  </a:lnTo>
                  <a:lnTo>
                    <a:pt x="235" y="259"/>
                  </a:lnTo>
                  <a:lnTo>
                    <a:pt x="230" y="269"/>
                  </a:lnTo>
                  <a:lnTo>
                    <a:pt x="226" y="276"/>
                  </a:lnTo>
                  <a:lnTo>
                    <a:pt x="222" y="284"/>
                  </a:lnTo>
                  <a:lnTo>
                    <a:pt x="218" y="294"/>
                  </a:lnTo>
                  <a:lnTo>
                    <a:pt x="214" y="301"/>
                  </a:lnTo>
                  <a:lnTo>
                    <a:pt x="210" y="311"/>
                  </a:lnTo>
                  <a:lnTo>
                    <a:pt x="207" y="320"/>
                  </a:lnTo>
                  <a:lnTo>
                    <a:pt x="202" y="328"/>
                  </a:lnTo>
                  <a:lnTo>
                    <a:pt x="198" y="338"/>
                  </a:lnTo>
                  <a:lnTo>
                    <a:pt x="194" y="345"/>
                  </a:lnTo>
                  <a:lnTo>
                    <a:pt x="191" y="355"/>
                  </a:lnTo>
                  <a:lnTo>
                    <a:pt x="187" y="362"/>
                  </a:lnTo>
                  <a:lnTo>
                    <a:pt x="183" y="370"/>
                  </a:lnTo>
                  <a:lnTo>
                    <a:pt x="180" y="378"/>
                  </a:lnTo>
                  <a:lnTo>
                    <a:pt x="179" y="383"/>
                  </a:lnTo>
                  <a:lnTo>
                    <a:pt x="175" y="389"/>
                  </a:lnTo>
                  <a:lnTo>
                    <a:pt x="173" y="395"/>
                  </a:lnTo>
                  <a:lnTo>
                    <a:pt x="171" y="399"/>
                  </a:lnTo>
                  <a:lnTo>
                    <a:pt x="169" y="404"/>
                  </a:lnTo>
                  <a:lnTo>
                    <a:pt x="166" y="410"/>
                  </a:lnTo>
                  <a:lnTo>
                    <a:pt x="164" y="416"/>
                  </a:lnTo>
                  <a:lnTo>
                    <a:pt x="160" y="427"/>
                  </a:lnTo>
                  <a:lnTo>
                    <a:pt x="156" y="437"/>
                  </a:lnTo>
                  <a:lnTo>
                    <a:pt x="152" y="446"/>
                  </a:lnTo>
                  <a:lnTo>
                    <a:pt x="149" y="458"/>
                  </a:lnTo>
                  <a:lnTo>
                    <a:pt x="145" y="469"/>
                  </a:lnTo>
                  <a:lnTo>
                    <a:pt x="142" y="479"/>
                  </a:lnTo>
                  <a:lnTo>
                    <a:pt x="139" y="490"/>
                  </a:lnTo>
                  <a:lnTo>
                    <a:pt x="135" y="502"/>
                  </a:lnTo>
                  <a:lnTo>
                    <a:pt x="133" y="511"/>
                  </a:lnTo>
                  <a:lnTo>
                    <a:pt x="130" y="522"/>
                  </a:lnTo>
                  <a:lnTo>
                    <a:pt x="126" y="534"/>
                  </a:lnTo>
                  <a:lnTo>
                    <a:pt x="124" y="545"/>
                  </a:lnTo>
                  <a:lnTo>
                    <a:pt x="121" y="557"/>
                  </a:lnTo>
                  <a:lnTo>
                    <a:pt x="118" y="568"/>
                  </a:lnTo>
                  <a:lnTo>
                    <a:pt x="115" y="580"/>
                  </a:lnTo>
                  <a:lnTo>
                    <a:pt x="113" y="589"/>
                  </a:lnTo>
                  <a:lnTo>
                    <a:pt x="111" y="599"/>
                  </a:lnTo>
                  <a:lnTo>
                    <a:pt x="109" y="606"/>
                  </a:lnTo>
                  <a:lnTo>
                    <a:pt x="107" y="614"/>
                  </a:lnTo>
                  <a:lnTo>
                    <a:pt x="105" y="622"/>
                  </a:lnTo>
                  <a:lnTo>
                    <a:pt x="104" y="629"/>
                  </a:lnTo>
                  <a:lnTo>
                    <a:pt x="102" y="635"/>
                  </a:lnTo>
                  <a:lnTo>
                    <a:pt x="99" y="643"/>
                  </a:lnTo>
                  <a:lnTo>
                    <a:pt x="98" y="650"/>
                  </a:lnTo>
                  <a:lnTo>
                    <a:pt x="96" y="656"/>
                  </a:lnTo>
                  <a:lnTo>
                    <a:pt x="94" y="664"/>
                  </a:lnTo>
                  <a:lnTo>
                    <a:pt x="92" y="671"/>
                  </a:lnTo>
                  <a:lnTo>
                    <a:pt x="90" y="679"/>
                  </a:lnTo>
                  <a:lnTo>
                    <a:pt x="89" y="686"/>
                  </a:lnTo>
                  <a:lnTo>
                    <a:pt x="87" y="692"/>
                  </a:lnTo>
                  <a:lnTo>
                    <a:pt x="85" y="700"/>
                  </a:lnTo>
                  <a:lnTo>
                    <a:pt x="84" y="707"/>
                  </a:lnTo>
                  <a:lnTo>
                    <a:pt x="83" y="713"/>
                  </a:lnTo>
                  <a:lnTo>
                    <a:pt x="82" y="717"/>
                  </a:lnTo>
                  <a:lnTo>
                    <a:pt x="80" y="721"/>
                  </a:lnTo>
                  <a:lnTo>
                    <a:pt x="80" y="725"/>
                  </a:lnTo>
                  <a:lnTo>
                    <a:pt x="79" y="730"/>
                  </a:lnTo>
                  <a:lnTo>
                    <a:pt x="78" y="732"/>
                  </a:lnTo>
                  <a:lnTo>
                    <a:pt x="77" y="736"/>
                  </a:lnTo>
                  <a:lnTo>
                    <a:pt x="77" y="740"/>
                  </a:lnTo>
                  <a:lnTo>
                    <a:pt x="76" y="746"/>
                  </a:lnTo>
                  <a:lnTo>
                    <a:pt x="75" y="751"/>
                  </a:lnTo>
                  <a:lnTo>
                    <a:pt x="74" y="755"/>
                  </a:lnTo>
                  <a:lnTo>
                    <a:pt x="74" y="761"/>
                  </a:lnTo>
                  <a:lnTo>
                    <a:pt x="71" y="772"/>
                  </a:lnTo>
                  <a:lnTo>
                    <a:pt x="70" y="782"/>
                  </a:lnTo>
                  <a:lnTo>
                    <a:pt x="68" y="793"/>
                  </a:lnTo>
                  <a:lnTo>
                    <a:pt x="66" y="803"/>
                  </a:lnTo>
                  <a:lnTo>
                    <a:pt x="64" y="812"/>
                  </a:lnTo>
                  <a:lnTo>
                    <a:pt x="61" y="824"/>
                  </a:lnTo>
                  <a:lnTo>
                    <a:pt x="60" y="833"/>
                  </a:lnTo>
                  <a:lnTo>
                    <a:pt x="58" y="845"/>
                  </a:lnTo>
                  <a:lnTo>
                    <a:pt x="56" y="854"/>
                  </a:lnTo>
                  <a:lnTo>
                    <a:pt x="54" y="864"/>
                  </a:lnTo>
                  <a:lnTo>
                    <a:pt x="51" y="875"/>
                  </a:lnTo>
                  <a:lnTo>
                    <a:pt x="50" y="885"/>
                  </a:lnTo>
                  <a:lnTo>
                    <a:pt x="48" y="896"/>
                  </a:lnTo>
                  <a:lnTo>
                    <a:pt x="46" y="908"/>
                  </a:lnTo>
                  <a:lnTo>
                    <a:pt x="45" y="917"/>
                  </a:lnTo>
                  <a:lnTo>
                    <a:pt x="44" y="929"/>
                  </a:lnTo>
                  <a:lnTo>
                    <a:pt x="42" y="934"/>
                  </a:lnTo>
                  <a:lnTo>
                    <a:pt x="42" y="940"/>
                  </a:lnTo>
                  <a:lnTo>
                    <a:pt x="44" y="944"/>
                  </a:lnTo>
                  <a:lnTo>
                    <a:pt x="42" y="950"/>
                  </a:lnTo>
                  <a:lnTo>
                    <a:pt x="41" y="957"/>
                  </a:lnTo>
                  <a:lnTo>
                    <a:pt x="40" y="963"/>
                  </a:lnTo>
                  <a:lnTo>
                    <a:pt x="39" y="969"/>
                  </a:lnTo>
                  <a:lnTo>
                    <a:pt x="39" y="974"/>
                  </a:lnTo>
                  <a:lnTo>
                    <a:pt x="38" y="980"/>
                  </a:lnTo>
                  <a:lnTo>
                    <a:pt x="37" y="986"/>
                  </a:lnTo>
                  <a:lnTo>
                    <a:pt x="36" y="992"/>
                  </a:lnTo>
                  <a:lnTo>
                    <a:pt x="35" y="997"/>
                  </a:lnTo>
                  <a:lnTo>
                    <a:pt x="33" y="1011"/>
                  </a:lnTo>
                  <a:lnTo>
                    <a:pt x="31" y="1022"/>
                  </a:lnTo>
                  <a:lnTo>
                    <a:pt x="30" y="1034"/>
                  </a:lnTo>
                  <a:lnTo>
                    <a:pt x="28" y="1043"/>
                  </a:lnTo>
                  <a:lnTo>
                    <a:pt x="27" y="1054"/>
                  </a:lnTo>
                  <a:lnTo>
                    <a:pt x="25" y="1066"/>
                  </a:lnTo>
                  <a:lnTo>
                    <a:pt x="23" y="1075"/>
                  </a:lnTo>
                  <a:lnTo>
                    <a:pt x="21" y="1087"/>
                  </a:lnTo>
                  <a:lnTo>
                    <a:pt x="20" y="1095"/>
                  </a:lnTo>
                  <a:lnTo>
                    <a:pt x="20" y="1100"/>
                  </a:lnTo>
                  <a:lnTo>
                    <a:pt x="19" y="1108"/>
                  </a:lnTo>
                  <a:lnTo>
                    <a:pt x="18" y="1114"/>
                  </a:lnTo>
                  <a:lnTo>
                    <a:pt x="18" y="1121"/>
                  </a:lnTo>
                  <a:lnTo>
                    <a:pt x="18" y="1127"/>
                  </a:lnTo>
                  <a:lnTo>
                    <a:pt x="17" y="1135"/>
                  </a:lnTo>
                  <a:lnTo>
                    <a:pt x="17" y="1140"/>
                  </a:lnTo>
                  <a:lnTo>
                    <a:pt x="16" y="1157"/>
                  </a:lnTo>
                  <a:lnTo>
                    <a:pt x="13" y="1173"/>
                  </a:lnTo>
                  <a:lnTo>
                    <a:pt x="12" y="1188"/>
                  </a:lnTo>
                  <a:lnTo>
                    <a:pt x="10" y="1203"/>
                  </a:lnTo>
                  <a:lnTo>
                    <a:pt x="9" y="1218"/>
                  </a:lnTo>
                  <a:lnTo>
                    <a:pt x="7" y="1236"/>
                  </a:lnTo>
                  <a:lnTo>
                    <a:pt x="6" y="1249"/>
                  </a:lnTo>
                  <a:lnTo>
                    <a:pt x="3" y="1264"/>
                  </a:lnTo>
                  <a:lnTo>
                    <a:pt x="3" y="1268"/>
                  </a:lnTo>
                  <a:lnTo>
                    <a:pt x="2" y="1270"/>
                  </a:lnTo>
                  <a:lnTo>
                    <a:pt x="1" y="1272"/>
                  </a:lnTo>
                  <a:lnTo>
                    <a:pt x="0" y="1276"/>
                  </a:lnTo>
                  <a:lnTo>
                    <a:pt x="1" y="1276"/>
                  </a:lnTo>
                  <a:lnTo>
                    <a:pt x="2" y="1276"/>
                  </a:lnTo>
                  <a:lnTo>
                    <a:pt x="3" y="1276"/>
                  </a:lnTo>
                  <a:lnTo>
                    <a:pt x="4" y="1264"/>
                  </a:lnTo>
                  <a:lnTo>
                    <a:pt x="6" y="1255"/>
                  </a:lnTo>
                  <a:lnTo>
                    <a:pt x="7" y="1247"/>
                  </a:lnTo>
                  <a:lnTo>
                    <a:pt x="8" y="1238"/>
                  </a:lnTo>
                  <a:lnTo>
                    <a:pt x="9" y="1230"/>
                  </a:lnTo>
                  <a:lnTo>
                    <a:pt x="10" y="1224"/>
                  </a:lnTo>
                  <a:lnTo>
                    <a:pt x="11" y="1217"/>
                  </a:lnTo>
                  <a:lnTo>
                    <a:pt x="11" y="1209"/>
                  </a:lnTo>
                  <a:lnTo>
                    <a:pt x="12" y="1201"/>
                  </a:lnTo>
                  <a:lnTo>
                    <a:pt x="12" y="1196"/>
                  </a:lnTo>
                  <a:lnTo>
                    <a:pt x="13" y="1188"/>
                  </a:lnTo>
                  <a:lnTo>
                    <a:pt x="15" y="1180"/>
                  </a:lnTo>
                  <a:lnTo>
                    <a:pt x="16" y="1169"/>
                  </a:lnTo>
                  <a:lnTo>
                    <a:pt x="17" y="1156"/>
                  </a:lnTo>
                  <a:lnTo>
                    <a:pt x="18" y="1142"/>
                  </a:lnTo>
                  <a:lnTo>
                    <a:pt x="19" y="1131"/>
                  </a:lnTo>
                  <a:lnTo>
                    <a:pt x="21" y="1117"/>
                  </a:lnTo>
                  <a:lnTo>
                    <a:pt x="22" y="1106"/>
                  </a:lnTo>
                  <a:lnTo>
                    <a:pt x="25" y="1095"/>
                  </a:lnTo>
                  <a:lnTo>
                    <a:pt x="26" y="1083"/>
                  </a:lnTo>
                  <a:lnTo>
                    <a:pt x="27" y="1077"/>
                  </a:lnTo>
                  <a:lnTo>
                    <a:pt x="28" y="1074"/>
                  </a:lnTo>
                  <a:lnTo>
                    <a:pt x="28" y="1068"/>
                  </a:lnTo>
                  <a:lnTo>
                    <a:pt x="29" y="1064"/>
                  </a:lnTo>
                  <a:lnTo>
                    <a:pt x="30" y="1058"/>
                  </a:lnTo>
                  <a:lnTo>
                    <a:pt x="31" y="1051"/>
                  </a:lnTo>
                  <a:lnTo>
                    <a:pt x="32" y="1045"/>
                  </a:lnTo>
                  <a:lnTo>
                    <a:pt x="32" y="1037"/>
                  </a:lnTo>
                  <a:lnTo>
                    <a:pt x="33" y="1030"/>
                  </a:lnTo>
                  <a:lnTo>
                    <a:pt x="35" y="1022"/>
                  </a:lnTo>
                  <a:lnTo>
                    <a:pt x="36" y="1014"/>
                  </a:lnTo>
                  <a:lnTo>
                    <a:pt x="37" y="1007"/>
                  </a:lnTo>
                  <a:lnTo>
                    <a:pt x="38" y="1001"/>
                  </a:lnTo>
                  <a:lnTo>
                    <a:pt x="39" y="993"/>
                  </a:lnTo>
                  <a:lnTo>
                    <a:pt x="39" y="988"/>
                  </a:lnTo>
                  <a:lnTo>
                    <a:pt x="40" y="982"/>
                  </a:lnTo>
                  <a:lnTo>
                    <a:pt x="41" y="976"/>
                  </a:lnTo>
                  <a:lnTo>
                    <a:pt x="41" y="971"/>
                  </a:lnTo>
                  <a:lnTo>
                    <a:pt x="42" y="965"/>
                  </a:lnTo>
                  <a:lnTo>
                    <a:pt x="44" y="961"/>
                  </a:lnTo>
                  <a:lnTo>
                    <a:pt x="45" y="950"/>
                  </a:lnTo>
                  <a:lnTo>
                    <a:pt x="45" y="942"/>
                  </a:lnTo>
                  <a:lnTo>
                    <a:pt x="46" y="934"/>
                  </a:lnTo>
                  <a:lnTo>
                    <a:pt x="47" y="925"/>
                  </a:lnTo>
                  <a:lnTo>
                    <a:pt x="49" y="910"/>
                  </a:lnTo>
                  <a:lnTo>
                    <a:pt x="52" y="894"/>
                  </a:lnTo>
                  <a:lnTo>
                    <a:pt x="56" y="879"/>
                  </a:lnTo>
                  <a:lnTo>
                    <a:pt x="58" y="864"/>
                  </a:lnTo>
                  <a:lnTo>
                    <a:pt x="61" y="849"/>
                  </a:lnTo>
                  <a:lnTo>
                    <a:pt x="64" y="833"/>
                  </a:lnTo>
                  <a:lnTo>
                    <a:pt x="67" y="818"/>
                  </a:lnTo>
                  <a:lnTo>
                    <a:pt x="69" y="801"/>
                  </a:lnTo>
                  <a:lnTo>
                    <a:pt x="73" y="788"/>
                  </a:lnTo>
                  <a:lnTo>
                    <a:pt x="75" y="772"/>
                  </a:lnTo>
                  <a:lnTo>
                    <a:pt x="78" y="757"/>
                  </a:lnTo>
                  <a:lnTo>
                    <a:pt x="82" y="742"/>
                  </a:lnTo>
                  <a:lnTo>
                    <a:pt x="84" y="727"/>
                  </a:lnTo>
                  <a:lnTo>
                    <a:pt x="87" y="713"/>
                  </a:lnTo>
                  <a:lnTo>
                    <a:pt x="90" y="700"/>
                  </a:lnTo>
                  <a:lnTo>
                    <a:pt x="94" y="686"/>
                  </a:lnTo>
                  <a:lnTo>
                    <a:pt x="95" y="681"/>
                  </a:lnTo>
                  <a:lnTo>
                    <a:pt x="96" y="675"/>
                  </a:lnTo>
                  <a:lnTo>
                    <a:pt x="97" y="671"/>
                  </a:lnTo>
                  <a:lnTo>
                    <a:pt x="98" y="667"/>
                  </a:lnTo>
                  <a:lnTo>
                    <a:pt x="101" y="660"/>
                  </a:lnTo>
                  <a:lnTo>
                    <a:pt x="102" y="652"/>
                  </a:lnTo>
                  <a:lnTo>
                    <a:pt x="104" y="645"/>
                  </a:lnTo>
                  <a:lnTo>
                    <a:pt x="105" y="637"/>
                  </a:lnTo>
                  <a:lnTo>
                    <a:pt x="107" y="629"/>
                  </a:lnTo>
                  <a:lnTo>
                    <a:pt x="109" y="622"/>
                  </a:lnTo>
                  <a:lnTo>
                    <a:pt x="111" y="614"/>
                  </a:lnTo>
                  <a:lnTo>
                    <a:pt x="113" y="606"/>
                  </a:lnTo>
                  <a:lnTo>
                    <a:pt x="115" y="599"/>
                  </a:lnTo>
                  <a:lnTo>
                    <a:pt x="116" y="591"/>
                  </a:lnTo>
                  <a:lnTo>
                    <a:pt x="118" y="583"/>
                  </a:lnTo>
                  <a:lnTo>
                    <a:pt x="120" y="576"/>
                  </a:lnTo>
                  <a:lnTo>
                    <a:pt x="122" y="568"/>
                  </a:lnTo>
                  <a:lnTo>
                    <a:pt x="124" y="561"/>
                  </a:lnTo>
                  <a:lnTo>
                    <a:pt x="126" y="553"/>
                  </a:lnTo>
                  <a:lnTo>
                    <a:pt x="127" y="545"/>
                  </a:lnTo>
                  <a:lnTo>
                    <a:pt x="130" y="540"/>
                  </a:lnTo>
                  <a:lnTo>
                    <a:pt x="131" y="532"/>
                  </a:lnTo>
                  <a:lnTo>
                    <a:pt x="133" y="526"/>
                  </a:lnTo>
                  <a:lnTo>
                    <a:pt x="134" y="521"/>
                  </a:lnTo>
                  <a:lnTo>
                    <a:pt x="136" y="513"/>
                  </a:lnTo>
                  <a:lnTo>
                    <a:pt x="139" y="507"/>
                  </a:lnTo>
                  <a:lnTo>
                    <a:pt x="141" y="500"/>
                  </a:lnTo>
                  <a:lnTo>
                    <a:pt x="143" y="494"/>
                  </a:lnTo>
                  <a:lnTo>
                    <a:pt x="145" y="488"/>
                  </a:lnTo>
                  <a:lnTo>
                    <a:pt x="147" y="481"/>
                  </a:lnTo>
                  <a:lnTo>
                    <a:pt x="150" y="475"/>
                  </a:lnTo>
                  <a:lnTo>
                    <a:pt x="151" y="469"/>
                  </a:lnTo>
                  <a:lnTo>
                    <a:pt x="153" y="463"/>
                  </a:lnTo>
                  <a:lnTo>
                    <a:pt x="155" y="458"/>
                  </a:lnTo>
                  <a:lnTo>
                    <a:pt x="158" y="452"/>
                  </a:lnTo>
                  <a:lnTo>
                    <a:pt x="160" y="446"/>
                  </a:lnTo>
                  <a:lnTo>
                    <a:pt x="161" y="444"/>
                  </a:lnTo>
                  <a:lnTo>
                    <a:pt x="161" y="442"/>
                  </a:lnTo>
                  <a:lnTo>
                    <a:pt x="161" y="440"/>
                  </a:lnTo>
                  <a:lnTo>
                    <a:pt x="162" y="439"/>
                  </a:lnTo>
                  <a:lnTo>
                    <a:pt x="175" y="402"/>
                  </a:lnTo>
                  <a:lnTo>
                    <a:pt x="177" y="397"/>
                  </a:lnTo>
                  <a:lnTo>
                    <a:pt x="178" y="393"/>
                  </a:lnTo>
                  <a:lnTo>
                    <a:pt x="179" y="389"/>
                  </a:lnTo>
                  <a:lnTo>
                    <a:pt x="180" y="387"/>
                  </a:lnTo>
                  <a:lnTo>
                    <a:pt x="181" y="383"/>
                  </a:lnTo>
                  <a:lnTo>
                    <a:pt x="183" y="379"/>
                  </a:lnTo>
                  <a:lnTo>
                    <a:pt x="184" y="376"/>
                  </a:lnTo>
                  <a:lnTo>
                    <a:pt x="185" y="372"/>
                  </a:lnTo>
                  <a:lnTo>
                    <a:pt x="189" y="364"/>
                  </a:lnTo>
                  <a:lnTo>
                    <a:pt x="192" y="358"/>
                  </a:lnTo>
                  <a:lnTo>
                    <a:pt x="194" y="353"/>
                  </a:lnTo>
                  <a:lnTo>
                    <a:pt x="198" y="345"/>
                  </a:lnTo>
                  <a:lnTo>
                    <a:pt x="201" y="338"/>
                  </a:lnTo>
                  <a:lnTo>
                    <a:pt x="204" y="330"/>
                  </a:lnTo>
                  <a:lnTo>
                    <a:pt x="208" y="324"/>
                  </a:lnTo>
                  <a:lnTo>
                    <a:pt x="211" y="317"/>
                  </a:lnTo>
                  <a:lnTo>
                    <a:pt x="214" y="309"/>
                  </a:lnTo>
                  <a:lnTo>
                    <a:pt x="218" y="303"/>
                  </a:lnTo>
                  <a:lnTo>
                    <a:pt x="221" y="296"/>
                  </a:lnTo>
                  <a:lnTo>
                    <a:pt x="223" y="288"/>
                  </a:lnTo>
                  <a:lnTo>
                    <a:pt x="227" y="282"/>
                  </a:lnTo>
                  <a:lnTo>
                    <a:pt x="231" y="276"/>
                  </a:lnTo>
                  <a:lnTo>
                    <a:pt x="235" y="269"/>
                  </a:lnTo>
                  <a:lnTo>
                    <a:pt x="238" y="263"/>
                  </a:lnTo>
                  <a:lnTo>
                    <a:pt x="240" y="257"/>
                  </a:lnTo>
                  <a:lnTo>
                    <a:pt x="242" y="252"/>
                  </a:lnTo>
                  <a:lnTo>
                    <a:pt x="245" y="248"/>
                  </a:lnTo>
                  <a:lnTo>
                    <a:pt x="247" y="244"/>
                  </a:lnTo>
                  <a:lnTo>
                    <a:pt x="250" y="240"/>
                  </a:lnTo>
                  <a:lnTo>
                    <a:pt x="252" y="236"/>
                  </a:lnTo>
                  <a:lnTo>
                    <a:pt x="255" y="233"/>
                  </a:lnTo>
                  <a:lnTo>
                    <a:pt x="257" y="227"/>
                  </a:lnTo>
                  <a:lnTo>
                    <a:pt x="260" y="225"/>
                  </a:lnTo>
                  <a:lnTo>
                    <a:pt x="263" y="221"/>
                  </a:lnTo>
                  <a:lnTo>
                    <a:pt x="265" y="217"/>
                  </a:lnTo>
                  <a:lnTo>
                    <a:pt x="267" y="214"/>
                  </a:lnTo>
                  <a:lnTo>
                    <a:pt x="269" y="210"/>
                  </a:lnTo>
                  <a:lnTo>
                    <a:pt x="271" y="208"/>
                  </a:lnTo>
                  <a:lnTo>
                    <a:pt x="274" y="204"/>
                  </a:lnTo>
                  <a:lnTo>
                    <a:pt x="276" y="200"/>
                  </a:lnTo>
                  <a:lnTo>
                    <a:pt x="279" y="194"/>
                  </a:lnTo>
                  <a:lnTo>
                    <a:pt x="283" y="189"/>
                  </a:lnTo>
                  <a:lnTo>
                    <a:pt x="287" y="183"/>
                  </a:lnTo>
                  <a:lnTo>
                    <a:pt x="290" y="177"/>
                  </a:lnTo>
                  <a:lnTo>
                    <a:pt x="294" y="174"/>
                  </a:lnTo>
                  <a:lnTo>
                    <a:pt x="297" y="168"/>
                  </a:lnTo>
                  <a:lnTo>
                    <a:pt x="302" y="162"/>
                  </a:lnTo>
                  <a:lnTo>
                    <a:pt x="305" y="158"/>
                  </a:lnTo>
                  <a:lnTo>
                    <a:pt x="308" y="153"/>
                  </a:lnTo>
                  <a:lnTo>
                    <a:pt x="313" y="149"/>
                  </a:lnTo>
                  <a:lnTo>
                    <a:pt x="316" y="143"/>
                  </a:lnTo>
                  <a:lnTo>
                    <a:pt x="321" y="139"/>
                  </a:lnTo>
                  <a:lnTo>
                    <a:pt x="324" y="133"/>
                  </a:lnTo>
                  <a:lnTo>
                    <a:pt x="327" y="130"/>
                  </a:lnTo>
                  <a:lnTo>
                    <a:pt x="332" y="126"/>
                  </a:lnTo>
                  <a:lnTo>
                    <a:pt x="336" y="120"/>
                  </a:lnTo>
                  <a:lnTo>
                    <a:pt x="340" y="116"/>
                  </a:lnTo>
                  <a:lnTo>
                    <a:pt x="344" y="113"/>
                  </a:lnTo>
                  <a:lnTo>
                    <a:pt x="347" y="109"/>
                  </a:lnTo>
                  <a:lnTo>
                    <a:pt x="352" y="103"/>
                  </a:lnTo>
                  <a:lnTo>
                    <a:pt x="355" y="99"/>
                  </a:lnTo>
                  <a:lnTo>
                    <a:pt x="360" y="95"/>
                  </a:lnTo>
                  <a:lnTo>
                    <a:pt x="364" y="92"/>
                  </a:lnTo>
                  <a:lnTo>
                    <a:pt x="368" y="88"/>
                  </a:lnTo>
                  <a:lnTo>
                    <a:pt x="372" y="84"/>
                  </a:lnTo>
                  <a:lnTo>
                    <a:pt x="375" y="80"/>
                  </a:lnTo>
                  <a:lnTo>
                    <a:pt x="380" y="76"/>
                  </a:lnTo>
                  <a:lnTo>
                    <a:pt x="384" y="72"/>
                  </a:lnTo>
                  <a:lnTo>
                    <a:pt x="389" y="69"/>
                  </a:lnTo>
                  <a:lnTo>
                    <a:pt x="393" y="65"/>
                  </a:lnTo>
                  <a:lnTo>
                    <a:pt x="397" y="61"/>
                  </a:lnTo>
                  <a:lnTo>
                    <a:pt x="401" y="57"/>
                  </a:lnTo>
                  <a:lnTo>
                    <a:pt x="402" y="57"/>
                  </a:lnTo>
                  <a:lnTo>
                    <a:pt x="402" y="59"/>
                  </a:lnTo>
                  <a:lnTo>
                    <a:pt x="403" y="59"/>
                  </a:lnTo>
                  <a:lnTo>
                    <a:pt x="404" y="61"/>
                  </a:lnTo>
                  <a:lnTo>
                    <a:pt x="407" y="59"/>
                  </a:lnTo>
                  <a:lnTo>
                    <a:pt x="408" y="57"/>
                  </a:lnTo>
                  <a:lnTo>
                    <a:pt x="410" y="57"/>
                  </a:lnTo>
                  <a:lnTo>
                    <a:pt x="411" y="55"/>
                  </a:lnTo>
                  <a:lnTo>
                    <a:pt x="413" y="55"/>
                  </a:lnTo>
                  <a:lnTo>
                    <a:pt x="414" y="53"/>
                  </a:lnTo>
                  <a:lnTo>
                    <a:pt x="417" y="53"/>
                  </a:lnTo>
                  <a:lnTo>
                    <a:pt x="418" y="51"/>
                  </a:lnTo>
                  <a:lnTo>
                    <a:pt x="420" y="51"/>
                  </a:lnTo>
                  <a:lnTo>
                    <a:pt x="422" y="51"/>
                  </a:lnTo>
                  <a:lnTo>
                    <a:pt x="425" y="50"/>
                  </a:lnTo>
                  <a:lnTo>
                    <a:pt x="427" y="48"/>
                  </a:lnTo>
                  <a:lnTo>
                    <a:pt x="429" y="46"/>
                  </a:lnTo>
                  <a:lnTo>
                    <a:pt x="431" y="46"/>
                  </a:lnTo>
                  <a:lnTo>
                    <a:pt x="433" y="44"/>
                  </a:lnTo>
                  <a:lnTo>
                    <a:pt x="435" y="44"/>
                  </a:lnTo>
                  <a:lnTo>
                    <a:pt x="436" y="42"/>
                  </a:lnTo>
                  <a:lnTo>
                    <a:pt x="438" y="42"/>
                  </a:lnTo>
                  <a:lnTo>
                    <a:pt x="439" y="40"/>
                  </a:lnTo>
                  <a:lnTo>
                    <a:pt x="440" y="40"/>
                  </a:lnTo>
                  <a:lnTo>
                    <a:pt x="441" y="40"/>
                  </a:lnTo>
                  <a:lnTo>
                    <a:pt x="442" y="40"/>
                  </a:lnTo>
                  <a:lnTo>
                    <a:pt x="442" y="38"/>
                  </a:lnTo>
                  <a:lnTo>
                    <a:pt x="447" y="36"/>
                  </a:lnTo>
                  <a:lnTo>
                    <a:pt x="450" y="34"/>
                  </a:lnTo>
                  <a:lnTo>
                    <a:pt x="455" y="32"/>
                  </a:lnTo>
                  <a:lnTo>
                    <a:pt x="458" y="31"/>
                  </a:lnTo>
                  <a:lnTo>
                    <a:pt x="461" y="29"/>
                  </a:lnTo>
                  <a:lnTo>
                    <a:pt x="466" y="27"/>
                  </a:lnTo>
                  <a:lnTo>
                    <a:pt x="469" y="25"/>
                  </a:lnTo>
                  <a:lnTo>
                    <a:pt x="474" y="25"/>
                  </a:lnTo>
                  <a:lnTo>
                    <a:pt x="477" y="23"/>
                  </a:lnTo>
                  <a:lnTo>
                    <a:pt x="482" y="21"/>
                  </a:lnTo>
                  <a:lnTo>
                    <a:pt x="485" y="19"/>
                  </a:lnTo>
                  <a:lnTo>
                    <a:pt x="489" y="19"/>
                  </a:lnTo>
                  <a:lnTo>
                    <a:pt x="493" y="17"/>
                  </a:lnTo>
                  <a:lnTo>
                    <a:pt x="497" y="15"/>
                  </a:lnTo>
                  <a:lnTo>
                    <a:pt x="501" y="15"/>
                  </a:lnTo>
                  <a:lnTo>
                    <a:pt x="504" y="13"/>
                  </a:lnTo>
                  <a:lnTo>
                    <a:pt x="508" y="13"/>
                  </a:lnTo>
                  <a:lnTo>
                    <a:pt x="513" y="11"/>
                  </a:lnTo>
                  <a:lnTo>
                    <a:pt x="516" y="11"/>
                  </a:lnTo>
                  <a:lnTo>
                    <a:pt x="519" y="11"/>
                  </a:lnTo>
                  <a:lnTo>
                    <a:pt x="524" y="10"/>
                  </a:lnTo>
                  <a:lnTo>
                    <a:pt x="527" y="10"/>
                  </a:lnTo>
                  <a:lnTo>
                    <a:pt x="532" y="10"/>
                  </a:lnTo>
                  <a:lnTo>
                    <a:pt x="535" y="10"/>
                  </a:lnTo>
                  <a:lnTo>
                    <a:pt x="540" y="8"/>
                  </a:lnTo>
                  <a:lnTo>
                    <a:pt x="543" y="8"/>
                  </a:lnTo>
                  <a:lnTo>
                    <a:pt x="546" y="8"/>
                  </a:lnTo>
                  <a:lnTo>
                    <a:pt x="551" y="8"/>
                  </a:lnTo>
                  <a:lnTo>
                    <a:pt x="554" y="8"/>
                  </a:lnTo>
                  <a:lnTo>
                    <a:pt x="559" y="8"/>
                  </a:lnTo>
                  <a:lnTo>
                    <a:pt x="562" y="8"/>
                  </a:lnTo>
                  <a:lnTo>
                    <a:pt x="565" y="8"/>
                  </a:lnTo>
                  <a:lnTo>
                    <a:pt x="572" y="8"/>
                  </a:lnTo>
                  <a:lnTo>
                    <a:pt x="578" y="8"/>
                  </a:lnTo>
                  <a:lnTo>
                    <a:pt x="583" y="8"/>
                  </a:lnTo>
                  <a:lnTo>
                    <a:pt x="590" y="10"/>
                  </a:lnTo>
                  <a:lnTo>
                    <a:pt x="595" y="10"/>
                  </a:lnTo>
                  <a:lnTo>
                    <a:pt x="601" y="11"/>
                  </a:lnTo>
                  <a:lnTo>
                    <a:pt x="607" y="13"/>
                  </a:lnTo>
                  <a:lnTo>
                    <a:pt x="612" y="15"/>
                  </a:lnTo>
                  <a:lnTo>
                    <a:pt x="619" y="17"/>
                  </a:lnTo>
                  <a:lnTo>
                    <a:pt x="625" y="21"/>
                  </a:lnTo>
                  <a:lnTo>
                    <a:pt x="630" y="23"/>
                  </a:lnTo>
                  <a:lnTo>
                    <a:pt x="636" y="25"/>
                  </a:lnTo>
                  <a:lnTo>
                    <a:pt x="641" y="27"/>
                  </a:lnTo>
                  <a:lnTo>
                    <a:pt x="648" y="31"/>
                  </a:lnTo>
                  <a:lnTo>
                    <a:pt x="654" y="32"/>
                  </a:lnTo>
                  <a:lnTo>
                    <a:pt x="659" y="34"/>
                  </a:lnTo>
                  <a:lnTo>
                    <a:pt x="661" y="36"/>
                  </a:lnTo>
                  <a:lnTo>
                    <a:pt x="664" y="36"/>
                  </a:lnTo>
                  <a:lnTo>
                    <a:pt x="665" y="36"/>
                  </a:lnTo>
                  <a:lnTo>
                    <a:pt x="667" y="36"/>
                  </a:lnTo>
                  <a:lnTo>
                    <a:pt x="669" y="36"/>
                  </a:lnTo>
                  <a:lnTo>
                    <a:pt x="671" y="38"/>
                  </a:lnTo>
                  <a:lnTo>
                    <a:pt x="674" y="40"/>
                  </a:lnTo>
                  <a:lnTo>
                    <a:pt x="675" y="42"/>
                  </a:lnTo>
                  <a:lnTo>
                    <a:pt x="677" y="42"/>
                  </a:lnTo>
                  <a:lnTo>
                    <a:pt x="679" y="42"/>
                  </a:lnTo>
                  <a:lnTo>
                    <a:pt x="681" y="44"/>
                  </a:lnTo>
                  <a:lnTo>
                    <a:pt x="684" y="44"/>
                  </a:lnTo>
                  <a:lnTo>
                    <a:pt x="686" y="46"/>
                  </a:lnTo>
                  <a:lnTo>
                    <a:pt x="688" y="46"/>
                  </a:lnTo>
                  <a:lnTo>
                    <a:pt x="690" y="48"/>
                  </a:lnTo>
                  <a:lnTo>
                    <a:pt x="692" y="50"/>
                  </a:lnTo>
                  <a:lnTo>
                    <a:pt x="694" y="50"/>
                  </a:lnTo>
                  <a:lnTo>
                    <a:pt x="696" y="51"/>
                  </a:lnTo>
                  <a:lnTo>
                    <a:pt x="698" y="51"/>
                  </a:lnTo>
                  <a:lnTo>
                    <a:pt x="700" y="53"/>
                  </a:lnTo>
                  <a:lnTo>
                    <a:pt x="703" y="53"/>
                  </a:lnTo>
                  <a:lnTo>
                    <a:pt x="705" y="55"/>
                  </a:lnTo>
                  <a:lnTo>
                    <a:pt x="707" y="57"/>
                  </a:lnTo>
                  <a:lnTo>
                    <a:pt x="709" y="57"/>
                  </a:lnTo>
                  <a:lnTo>
                    <a:pt x="712" y="59"/>
                  </a:lnTo>
                  <a:lnTo>
                    <a:pt x="714" y="61"/>
                  </a:lnTo>
                  <a:lnTo>
                    <a:pt x="716" y="61"/>
                  </a:lnTo>
                  <a:lnTo>
                    <a:pt x="717" y="63"/>
                  </a:lnTo>
                  <a:lnTo>
                    <a:pt x="719" y="65"/>
                  </a:lnTo>
                  <a:lnTo>
                    <a:pt x="722" y="67"/>
                  </a:lnTo>
                  <a:lnTo>
                    <a:pt x="724" y="67"/>
                  </a:lnTo>
                  <a:lnTo>
                    <a:pt x="726" y="69"/>
                  </a:lnTo>
                  <a:lnTo>
                    <a:pt x="734" y="74"/>
                  </a:lnTo>
                  <a:lnTo>
                    <a:pt x="741" y="78"/>
                  </a:lnTo>
                  <a:lnTo>
                    <a:pt x="747" y="84"/>
                  </a:lnTo>
                  <a:lnTo>
                    <a:pt x="754" y="92"/>
                  </a:lnTo>
                  <a:lnTo>
                    <a:pt x="762" y="95"/>
                  </a:lnTo>
                  <a:lnTo>
                    <a:pt x="769" y="103"/>
                  </a:lnTo>
                  <a:lnTo>
                    <a:pt x="775" y="109"/>
                  </a:lnTo>
                  <a:lnTo>
                    <a:pt x="782" y="114"/>
                  </a:lnTo>
                  <a:lnTo>
                    <a:pt x="789" y="120"/>
                  </a:lnTo>
                  <a:lnTo>
                    <a:pt x="795" y="126"/>
                  </a:lnTo>
                  <a:lnTo>
                    <a:pt x="802" y="133"/>
                  </a:lnTo>
                  <a:lnTo>
                    <a:pt x="809" y="139"/>
                  </a:lnTo>
                  <a:lnTo>
                    <a:pt x="816" y="145"/>
                  </a:lnTo>
                  <a:lnTo>
                    <a:pt x="822" y="151"/>
                  </a:lnTo>
                  <a:lnTo>
                    <a:pt x="829" y="156"/>
                  </a:lnTo>
                  <a:lnTo>
                    <a:pt x="836" y="162"/>
                  </a:lnTo>
                  <a:lnTo>
                    <a:pt x="839" y="168"/>
                  </a:lnTo>
                  <a:lnTo>
                    <a:pt x="842" y="170"/>
                  </a:lnTo>
                  <a:lnTo>
                    <a:pt x="846" y="172"/>
                  </a:lnTo>
                  <a:lnTo>
                    <a:pt x="850" y="174"/>
                  </a:lnTo>
                  <a:lnTo>
                    <a:pt x="854" y="175"/>
                  </a:lnTo>
                  <a:lnTo>
                    <a:pt x="857" y="177"/>
                  </a:lnTo>
                  <a:lnTo>
                    <a:pt x="860" y="181"/>
                  </a:lnTo>
                  <a:lnTo>
                    <a:pt x="864" y="185"/>
                  </a:lnTo>
                  <a:lnTo>
                    <a:pt x="867" y="189"/>
                  </a:lnTo>
                  <a:lnTo>
                    <a:pt x="870" y="193"/>
                  </a:lnTo>
                  <a:lnTo>
                    <a:pt x="873" y="196"/>
                  </a:lnTo>
                  <a:lnTo>
                    <a:pt x="875" y="200"/>
                  </a:lnTo>
                  <a:lnTo>
                    <a:pt x="878" y="204"/>
                  </a:lnTo>
                  <a:lnTo>
                    <a:pt x="880" y="208"/>
                  </a:lnTo>
                  <a:lnTo>
                    <a:pt x="884" y="210"/>
                  </a:lnTo>
                  <a:lnTo>
                    <a:pt x="887" y="214"/>
                  </a:lnTo>
                  <a:lnTo>
                    <a:pt x="888" y="215"/>
                  </a:lnTo>
                  <a:lnTo>
                    <a:pt x="889" y="217"/>
                  </a:lnTo>
                  <a:lnTo>
                    <a:pt x="890" y="219"/>
                  </a:lnTo>
                  <a:lnTo>
                    <a:pt x="892" y="223"/>
                  </a:lnTo>
                  <a:lnTo>
                    <a:pt x="893" y="223"/>
                  </a:lnTo>
                  <a:lnTo>
                    <a:pt x="892" y="223"/>
                  </a:lnTo>
                  <a:lnTo>
                    <a:pt x="892" y="221"/>
                  </a:lnTo>
                  <a:lnTo>
                    <a:pt x="890" y="221"/>
                  </a:lnTo>
                  <a:lnTo>
                    <a:pt x="888" y="219"/>
                  </a:lnTo>
                  <a:lnTo>
                    <a:pt x="886" y="217"/>
                  </a:lnTo>
                  <a:lnTo>
                    <a:pt x="885" y="217"/>
                  </a:lnTo>
                  <a:lnTo>
                    <a:pt x="883" y="215"/>
                  </a:lnTo>
                  <a:lnTo>
                    <a:pt x="880" y="215"/>
                  </a:lnTo>
                  <a:lnTo>
                    <a:pt x="878" y="214"/>
                  </a:lnTo>
                  <a:lnTo>
                    <a:pt x="877" y="214"/>
                  </a:lnTo>
                  <a:lnTo>
                    <a:pt x="875" y="212"/>
                  </a:lnTo>
                  <a:lnTo>
                    <a:pt x="871" y="210"/>
                  </a:lnTo>
                  <a:lnTo>
                    <a:pt x="868" y="206"/>
                  </a:lnTo>
                  <a:lnTo>
                    <a:pt x="864" y="204"/>
                  </a:lnTo>
                  <a:lnTo>
                    <a:pt x="860" y="200"/>
                  </a:lnTo>
                  <a:lnTo>
                    <a:pt x="857" y="198"/>
                  </a:lnTo>
                  <a:lnTo>
                    <a:pt x="854" y="194"/>
                  </a:lnTo>
                  <a:lnTo>
                    <a:pt x="849" y="193"/>
                  </a:lnTo>
                  <a:lnTo>
                    <a:pt x="846" y="191"/>
                  </a:lnTo>
                  <a:lnTo>
                    <a:pt x="841" y="187"/>
                  </a:lnTo>
                  <a:lnTo>
                    <a:pt x="838" y="185"/>
                  </a:lnTo>
                  <a:lnTo>
                    <a:pt x="835" y="183"/>
                  </a:lnTo>
                  <a:lnTo>
                    <a:pt x="831" y="179"/>
                  </a:lnTo>
                  <a:lnTo>
                    <a:pt x="827" y="177"/>
                  </a:lnTo>
                  <a:lnTo>
                    <a:pt x="823" y="174"/>
                  </a:lnTo>
                  <a:lnTo>
                    <a:pt x="820" y="172"/>
                  </a:lnTo>
                  <a:lnTo>
                    <a:pt x="817" y="168"/>
                  </a:lnTo>
                  <a:lnTo>
                    <a:pt x="814" y="166"/>
                  </a:lnTo>
                  <a:lnTo>
                    <a:pt x="812" y="164"/>
                  </a:lnTo>
                  <a:lnTo>
                    <a:pt x="810" y="162"/>
                  </a:lnTo>
                  <a:lnTo>
                    <a:pt x="807" y="160"/>
                  </a:lnTo>
                  <a:lnTo>
                    <a:pt x="804" y="158"/>
                  </a:lnTo>
                  <a:lnTo>
                    <a:pt x="802" y="154"/>
                  </a:lnTo>
                  <a:lnTo>
                    <a:pt x="800" y="153"/>
                  </a:lnTo>
                  <a:lnTo>
                    <a:pt x="798" y="151"/>
                  </a:lnTo>
                  <a:lnTo>
                    <a:pt x="795" y="149"/>
                  </a:lnTo>
                  <a:lnTo>
                    <a:pt x="793" y="147"/>
                  </a:lnTo>
                  <a:lnTo>
                    <a:pt x="790" y="145"/>
                  </a:lnTo>
                  <a:lnTo>
                    <a:pt x="788" y="143"/>
                  </a:lnTo>
                  <a:lnTo>
                    <a:pt x="785" y="141"/>
                  </a:lnTo>
                  <a:lnTo>
                    <a:pt x="783" y="137"/>
                  </a:lnTo>
                  <a:lnTo>
                    <a:pt x="781" y="135"/>
                  </a:lnTo>
                  <a:lnTo>
                    <a:pt x="779" y="133"/>
                  </a:lnTo>
                  <a:lnTo>
                    <a:pt x="776" y="132"/>
                  </a:lnTo>
                  <a:lnTo>
                    <a:pt x="773" y="128"/>
                  </a:lnTo>
                  <a:lnTo>
                    <a:pt x="771" y="126"/>
                  </a:lnTo>
                  <a:lnTo>
                    <a:pt x="769" y="124"/>
                  </a:lnTo>
                  <a:lnTo>
                    <a:pt x="765" y="124"/>
                  </a:lnTo>
                  <a:lnTo>
                    <a:pt x="763" y="122"/>
                  </a:lnTo>
                  <a:lnTo>
                    <a:pt x="761" y="120"/>
                  </a:lnTo>
                  <a:lnTo>
                    <a:pt x="757" y="118"/>
                  </a:lnTo>
                  <a:lnTo>
                    <a:pt x="756" y="118"/>
                  </a:lnTo>
                  <a:lnTo>
                    <a:pt x="754" y="116"/>
                  </a:lnTo>
                  <a:lnTo>
                    <a:pt x="753" y="114"/>
                  </a:lnTo>
                  <a:lnTo>
                    <a:pt x="752" y="113"/>
                  </a:lnTo>
                  <a:lnTo>
                    <a:pt x="751" y="111"/>
                  </a:lnTo>
                  <a:lnTo>
                    <a:pt x="750" y="111"/>
                  </a:lnTo>
                  <a:lnTo>
                    <a:pt x="747" y="109"/>
                  </a:lnTo>
                  <a:lnTo>
                    <a:pt x="746" y="109"/>
                  </a:lnTo>
                  <a:lnTo>
                    <a:pt x="744" y="105"/>
                  </a:lnTo>
                  <a:lnTo>
                    <a:pt x="743" y="103"/>
                  </a:lnTo>
                  <a:lnTo>
                    <a:pt x="741" y="103"/>
                  </a:lnTo>
                  <a:lnTo>
                    <a:pt x="738" y="103"/>
                  </a:lnTo>
                  <a:lnTo>
                    <a:pt x="736" y="103"/>
                  </a:lnTo>
                  <a:lnTo>
                    <a:pt x="735" y="103"/>
                  </a:lnTo>
                  <a:lnTo>
                    <a:pt x="733" y="103"/>
                  </a:lnTo>
                  <a:lnTo>
                    <a:pt x="731" y="101"/>
                  </a:lnTo>
                  <a:lnTo>
                    <a:pt x="728" y="101"/>
                  </a:lnTo>
                  <a:lnTo>
                    <a:pt x="726" y="99"/>
                  </a:lnTo>
                  <a:lnTo>
                    <a:pt x="724" y="97"/>
                  </a:lnTo>
                  <a:lnTo>
                    <a:pt x="722" y="95"/>
                  </a:lnTo>
                  <a:lnTo>
                    <a:pt x="719" y="93"/>
                  </a:lnTo>
                  <a:lnTo>
                    <a:pt x="718" y="92"/>
                  </a:lnTo>
                  <a:lnTo>
                    <a:pt x="716" y="90"/>
                  </a:lnTo>
                  <a:lnTo>
                    <a:pt x="714" y="90"/>
                  </a:lnTo>
                  <a:lnTo>
                    <a:pt x="713" y="88"/>
                  </a:lnTo>
                  <a:lnTo>
                    <a:pt x="712" y="88"/>
                  </a:lnTo>
                  <a:lnTo>
                    <a:pt x="711" y="86"/>
                  </a:lnTo>
                  <a:lnTo>
                    <a:pt x="709" y="88"/>
                  </a:lnTo>
                  <a:lnTo>
                    <a:pt x="708" y="88"/>
                  </a:lnTo>
                  <a:lnTo>
                    <a:pt x="707" y="88"/>
                  </a:lnTo>
                  <a:lnTo>
                    <a:pt x="706" y="86"/>
                  </a:lnTo>
                  <a:lnTo>
                    <a:pt x="705" y="86"/>
                  </a:lnTo>
                  <a:lnTo>
                    <a:pt x="704" y="86"/>
                  </a:lnTo>
                  <a:lnTo>
                    <a:pt x="703" y="84"/>
                  </a:lnTo>
                  <a:lnTo>
                    <a:pt x="702" y="82"/>
                  </a:lnTo>
                  <a:lnTo>
                    <a:pt x="700" y="80"/>
                  </a:lnTo>
                  <a:lnTo>
                    <a:pt x="699" y="78"/>
                  </a:lnTo>
                  <a:lnTo>
                    <a:pt x="698" y="78"/>
                  </a:lnTo>
                  <a:lnTo>
                    <a:pt x="697" y="78"/>
                  </a:lnTo>
                  <a:lnTo>
                    <a:pt x="695" y="76"/>
                  </a:lnTo>
                  <a:lnTo>
                    <a:pt x="694" y="74"/>
                  </a:lnTo>
                  <a:lnTo>
                    <a:pt x="692" y="74"/>
                  </a:lnTo>
                  <a:lnTo>
                    <a:pt x="689" y="72"/>
                  </a:lnTo>
                  <a:lnTo>
                    <a:pt x="687" y="72"/>
                  </a:lnTo>
                  <a:lnTo>
                    <a:pt x="685" y="72"/>
                  </a:lnTo>
                  <a:lnTo>
                    <a:pt x="683" y="72"/>
                  </a:lnTo>
                  <a:lnTo>
                    <a:pt x="680" y="71"/>
                  </a:lnTo>
                  <a:lnTo>
                    <a:pt x="675" y="69"/>
                  </a:lnTo>
                  <a:lnTo>
                    <a:pt x="668" y="65"/>
                  </a:lnTo>
                  <a:lnTo>
                    <a:pt x="661" y="61"/>
                  </a:lnTo>
                  <a:lnTo>
                    <a:pt x="655" y="59"/>
                  </a:lnTo>
                  <a:lnTo>
                    <a:pt x="648" y="57"/>
                  </a:lnTo>
                  <a:lnTo>
                    <a:pt x="641" y="53"/>
                  </a:lnTo>
                  <a:lnTo>
                    <a:pt x="636" y="51"/>
                  </a:lnTo>
                  <a:lnTo>
                    <a:pt x="629" y="50"/>
                  </a:lnTo>
                  <a:lnTo>
                    <a:pt x="622" y="48"/>
                  </a:lnTo>
                  <a:lnTo>
                    <a:pt x="616" y="46"/>
                  </a:lnTo>
                  <a:lnTo>
                    <a:pt x="609" y="44"/>
                  </a:lnTo>
                  <a:lnTo>
                    <a:pt x="602" y="42"/>
                  </a:lnTo>
                  <a:lnTo>
                    <a:pt x="595" y="42"/>
                  </a:lnTo>
                  <a:lnTo>
                    <a:pt x="590" y="40"/>
                  </a:lnTo>
                  <a:lnTo>
                    <a:pt x="583" y="38"/>
                  </a:lnTo>
                  <a:lnTo>
                    <a:pt x="576" y="36"/>
                  </a:lnTo>
                  <a:lnTo>
                    <a:pt x="572" y="36"/>
                  </a:lnTo>
                  <a:lnTo>
                    <a:pt x="566" y="36"/>
                  </a:lnTo>
                  <a:lnTo>
                    <a:pt x="562" y="36"/>
                  </a:lnTo>
                  <a:lnTo>
                    <a:pt x="559" y="36"/>
                  </a:lnTo>
                  <a:lnTo>
                    <a:pt x="553" y="36"/>
                  </a:lnTo>
                  <a:lnTo>
                    <a:pt x="549" y="36"/>
                  </a:lnTo>
                  <a:lnTo>
                    <a:pt x="544" y="36"/>
                  </a:lnTo>
                  <a:lnTo>
                    <a:pt x="540" y="36"/>
                  </a:lnTo>
                  <a:lnTo>
                    <a:pt x="535" y="38"/>
                  </a:lnTo>
                  <a:lnTo>
                    <a:pt x="531" y="38"/>
                  </a:lnTo>
                  <a:lnTo>
                    <a:pt x="526" y="40"/>
                  </a:lnTo>
                  <a:lnTo>
                    <a:pt x="522" y="40"/>
                  </a:lnTo>
                  <a:lnTo>
                    <a:pt x="517" y="40"/>
                  </a:lnTo>
                  <a:lnTo>
                    <a:pt x="513" y="42"/>
                  </a:lnTo>
                  <a:lnTo>
                    <a:pt x="508" y="42"/>
                  </a:lnTo>
                  <a:lnTo>
                    <a:pt x="504" y="42"/>
                  </a:lnTo>
                  <a:lnTo>
                    <a:pt x="499" y="44"/>
                  </a:lnTo>
                  <a:lnTo>
                    <a:pt x="495" y="46"/>
                  </a:lnTo>
                  <a:lnTo>
                    <a:pt x="490" y="48"/>
                  </a:lnTo>
                  <a:lnTo>
                    <a:pt x="486" y="50"/>
                  </a:lnTo>
                  <a:lnTo>
                    <a:pt x="482" y="50"/>
                  </a:lnTo>
                  <a:lnTo>
                    <a:pt x="477" y="51"/>
                  </a:lnTo>
                  <a:lnTo>
                    <a:pt x="473" y="53"/>
                  </a:lnTo>
                  <a:lnTo>
                    <a:pt x="468" y="55"/>
                  </a:lnTo>
                  <a:lnTo>
                    <a:pt x="464" y="57"/>
                  </a:lnTo>
                  <a:lnTo>
                    <a:pt x="459" y="61"/>
                  </a:lnTo>
                  <a:lnTo>
                    <a:pt x="455" y="63"/>
                  </a:lnTo>
                  <a:lnTo>
                    <a:pt x="450" y="65"/>
                  </a:lnTo>
                  <a:lnTo>
                    <a:pt x="446" y="69"/>
                  </a:lnTo>
                  <a:lnTo>
                    <a:pt x="441" y="71"/>
                  </a:lnTo>
                  <a:lnTo>
                    <a:pt x="437" y="74"/>
                  </a:lnTo>
                  <a:lnTo>
                    <a:pt x="432" y="78"/>
                  </a:lnTo>
                  <a:lnTo>
                    <a:pt x="431" y="78"/>
                  </a:lnTo>
                  <a:lnTo>
                    <a:pt x="429" y="80"/>
                  </a:lnTo>
                  <a:lnTo>
                    <a:pt x="428" y="82"/>
                  </a:lnTo>
                  <a:lnTo>
                    <a:pt x="427" y="84"/>
                  </a:lnTo>
                  <a:lnTo>
                    <a:pt x="425" y="86"/>
                  </a:lnTo>
                  <a:lnTo>
                    <a:pt x="423" y="88"/>
                  </a:lnTo>
                  <a:lnTo>
                    <a:pt x="422" y="90"/>
                  </a:lnTo>
                  <a:lnTo>
                    <a:pt x="420" y="90"/>
                  </a:lnTo>
                  <a:lnTo>
                    <a:pt x="418" y="92"/>
                  </a:lnTo>
                  <a:lnTo>
                    <a:pt x="417" y="93"/>
                  </a:lnTo>
                  <a:lnTo>
                    <a:pt x="414" y="93"/>
                  </a:lnTo>
                  <a:lnTo>
                    <a:pt x="413" y="95"/>
                  </a:lnTo>
                  <a:lnTo>
                    <a:pt x="411" y="97"/>
                  </a:lnTo>
                  <a:lnTo>
                    <a:pt x="409" y="99"/>
                  </a:lnTo>
                  <a:lnTo>
                    <a:pt x="408" y="99"/>
                  </a:lnTo>
                  <a:lnTo>
                    <a:pt x="406" y="101"/>
                  </a:lnTo>
                  <a:lnTo>
                    <a:pt x="403" y="101"/>
                  </a:lnTo>
                  <a:lnTo>
                    <a:pt x="401" y="103"/>
                  </a:lnTo>
                  <a:lnTo>
                    <a:pt x="399" y="103"/>
                  </a:lnTo>
                  <a:lnTo>
                    <a:pt x="397" y="105"/>
                  </a:lnTo>
                  <a:lnTo>
                    <a:pt x="394" y="107"/>
                  </a:lnTo>
                  <a:lnTo>
                    <a:pt x="392" y="109"/>
                  </a:lnTo>
                  <a:lnTo>
                    <a:pt x="390" y="109"/>
                  </a:lnTo>
                  <a:lnTo>
                    <a:pt x="388" y="111"/>
                  </a:lnTo>
                  <a:lnTo>
                    <a:pt x="385" y="111"/>
                  </a:lnTo>
                  <a:lnTo>
                    <a:pt x="383" y="113"/>
                  </a:lnTo>
                  <a:lnTo>
                    <a:pt x="381" y="114"/>
                  </a:lnTo>
                  <a:lnTo>
                    <a:pt x="379" y="116"/>
                  </a:lnTo>
                  <a:lnTo>
                    <a:pt x="376" y="116"/>
                  </a:lnTo>
                  <a:lnTo>
                    <a:pt x="374" y="118"/>
                  </a:lnTo>
                  <a:lnTo>
                    <a:pt x="372" y="118"/>
                  </a:lnTo>
                  <a:lnTo>
                    <a:pt x="370" y="120"/>
                  </a:lnTo>
                  <a:lnTo>
                    <a:pt x="351" y="147"/>
                  </a:lnTo>
                  <a:lnTo>
                    <a:pt x="292" y="233"/>
                  </a:lnTo>
                  <a:lnTo>
                    <a:pt x="287" y="238"/>
                  </a:lnTo>
                  <a:lnTo>
                    <a:pt x="283" y="246"/>
                  </a:lnTo>
                  <a:lnTo>
                    <a:pt x="278" y="252"/>
                  </a:lnTo>
                  <a:lnTo>
                    <a:pt x="274" y="259"/>
                  </a:lnTo>
                  <a:lnTo>
                    <a:pt x="269" y="265"/>
                  </a:lnTo>
                  <a:lnTo>
                    <a:pt x="265" y="273"/>
                  </a:lnTo>
                  <a:lnTo>
                    <a:pt x="260" y="278"/>
                  </a:lnTo>
                  <a:lnTo>
                    <a:pt x="256" y="286"/>
                  </a:lnTo>
                  <a:lnTo>
                    <a:pt x="251" y="292"/>
                  </a:lnTo>
                  <a:lnTo>
                    <a:pt x="247" y="299"/>
                  </a:lnTo>
                  <a:lnTo>
                    <a:pt x="242" y="307"/>
                  </a:lnTo>
                  <a:lnTo>
                    <a:pt x="238" y="315"/>
                  </a:lnTo>
                  <a:lnTo>
                    <a:pt x="235" y="322"/>
                  </a:lnTo>
                  <a:lnTo>
                    <a:pt x="230" y="332"/>
                  </a:lnTo>
                  <a:lnTo>
                    <a:pt x="226" y="339"/>
                  </a:lnTo>
                  <a:lnTo>
                    <a:pt x="222" y="349"/>
                  </a:lnTo>
                  <a:lnTo>
                    <a:pt x="218" y="355"/>
                  </a:lnTo>
                  <a:lnTo>
                    <a:pt x="213" y="362"/>
                  </a:lnTo>
                  <a:lnTo>
                    <a:pt x="210" y="370"/>
                  </a:lnTo>
                  <a:lnTo>
                    <a:pt x="207" y="378"/>
                  </a:lnTo>
                  <a:lnTo>
                    <a:pt x="202" y="385"/>
                  </a:lnTo>
                  <a:lnTo>
                    <a:pt x="199" y="395"/>
                  </a:lnTo>
                  <a:lnTo>
                    <a:pt x="194" y="402"/>
                  </a:lnTo>
                  <a:lnTo>
                    <a:pt x="191" y="410"/>
                  </a:lnTo>
                  <a:lnTo>
                    <a:pt x="188" y="420"/>
                  </a:lnTo>
                  <a:lnTo>
                    <a:pt x="183" y="429"/>
                  </a:lnTo>
                  <a:lnTo>
                    <a:pt x="180" y="437"/>
                  </a:lnTo>
                  <a:lnTo>
                    <a:pt x="177" y="446"/>
                  </a:lnTo>
                  <a:lnTo>
                    <a:pt x="173" y="456"/>
                  </a:lnTo>
                  <a:lnTo>
                    <a:pt x="170" y="465"/>
                  </a:lnTo>
                  <a:lnTo>
                    <a:pt x="168" y="475"/>
                  </a:lnTo>
                  <a:lnTo>
                    <a:pt x="164" y="484"/>
                  </a:lnTo>
                  <a:lnTo>
                    <a:pt x="161" y="496"/>
                  </a:lnTo>
                  <a:lnTo>
                    <a:pt x="156" y="507"/>
                  </a:lnTo>
                  <a:lnTo>
                    <a:pt x="153" y="519"/>
                  </a:lnTo>
                  <a:lnTo>
                    <a:pt x="150" y="530"/>
                  </a:lnTo>
                  <a:lnTo>
                    <a:pt x="146" y="542"/>
                  </a:lnTo>
                  <a:lnTo>
                    <a:pt x="142" y="553"/>
                  </a:lnTo>
                  <a:lnTo>
                    <a:pt x="139" y="564"/>
                  </a:lnTo>
                  <a:lnTo>
                    <a:pt x="134" y="576"/>
                  </a:lnTo>
                  <a:lnTo>
                    <a:pt x="131" y="587"/>
                  </a:lnTo>
                  <a:lnTo>
                    <a:pt x="127" y="599"/>
                  </a:lnTo>
                  <a:lnTo>
                    <a:pt x="124" y="612"/>
                  </a:lnTo>
                  <a:lnTo>
                    <a:pt x="120" y="624"/>
                  </a:lnTo>
                  <a:lnTo>
                    <a:pt x="116" y="635"/>
                  </a:lnTo>
                  <a:lnTo>
                    <a:pt x="113" y="646"/>
                  </a:lnTo>
                  <a:lnTo>
                    <a:pt x="109" y="658"/>
                  </a:lnTo>
                  <a:lnTo>
                    <a:pt x="105" y="671"/>
                  </a:lnTo>
                  <a:lnTo>
                    <a:pt x="102" y="685"/>
                  </a:lnTo>
                  <a:lnTo>
                    <a:pt x="98" y="698"/>
                  </a:lnTo>
                  <a:lnTo>
                    <a:pt x="96" y="713"/>
                  </a:lnTo>
                  <a:lnTo>
                    <a:pt x="93" y="727"/>
                  </a:lnTo>
                  <a:lnTo>
                    <a:pt x="90" y="740"/>
                  </a:lnTo>
                  <a:lnTo>
                    <a:pt x="87" y="755"/>
                  </a:lnTo>
                  <a:lnTo>
                    <a:pt x="85" y="768"/>
                  </a:lnTo>
                  <a:lnTo>
                    <a:pt x="82" y="782"/>
                  </a:lnTo>
                  <a:lnTo>
                    <a:pt x="80" y="789"/>
                  </a:lnTo>
                  <a:lnTo>
                    <a:pt x="79" y="795"/>
                  </a:lnTo>
                  <a:lnTo>
                    <a:pt x="77" y="801"/>
                  </a:lnTo>
                  <a:lnTo>
                    <a:pt x="76" y="807"/>
                  </a:lnTo>
                  <a:lnTo>
                    <a:pt x="75" y="814"/>
                  </a:lnTo>
                  <a:lnTo>
                    <a:pt x="74" y="820"/>
                  </a:lnTo>
                  <a:lnTo>
                    <a:pt x="71" y="828"/>
                  </a:lnTo>
                  <a:lnTo>
                    <a:pt x="70" y="833"/>
                  </a:lnTo>
                  <a:lnTo>
                    <a:pt x="68" y="850"/>
                  </a:lnTo>
                  <a:lnTo>
                    <a:pt x="66" y="868"/>
                  </a:lnTo>
                  <a:lnTo>
                    <a:pt x="63" y="885"/>
                  </a:lnTo>
                  <a:lnTo>
                    <a:pt x="60" y="902"/>
                  </a:lnTo>
                  <a:lnTo>
                    <a:pt x="57" y="919"/>
                  </a:lnTo>
                  <a:lnTo>
                    <a:pt x="55" y="936"/>
                  </a:lnTo>
                  <a:lnTo>
                    <a:pt x="52" y="953"/>
                  </a:lnTo>
                  <a:lnTo>
                    <a:pt x="49" y="971"/>
                  </a:lnTo>
                  <a:lnTo>
                    <a:pt x="47" y="988"/>
                  </a:lnTo>
                  <a:lnTo>
                    <a:pt x="45" y="1005"/>
                  </a:lnTo>
                  <a:lnTo>
                    <a:pt x="42" y="1022"/>
                  </a:lnTo>
                  <a:lnTo>
                    <a:pt x="40" y="1041"/>
                  </a:lnTo>
                  <a:lnTo>
                    <a:pt x="38" y="1058"/>
                  </a:lnTo>
                  <a:lnTo>
                    <a:pt x="36" y="1075"/>
                  </a:lnTo>
                  <a:lnTo>
                    <a:pt x="33" y="1095"/>
                  </a:lnTo>
                  <a:lnTo>
                    <a:pt x="31" y="1114"/>
                  </a:lnTo>
                  <a:lnTo>
                    <a:pt x="31" y="1116"/>
                  </a:lnTo>
                  <a:lnTo>
                    <a:pt x="31" y="1117"/>
                  </a:lnTo>
                  <a:lnTo>
                    <a:pt x="29" y="1169"/>
                  </a:lnTo>
                  <a:lnTo>
                    <a:pt x="29" y="1165"/>
                  </a:lnTo>
                  <a:lnTo>
                    <a:pt x="30" y="1157"/>
                  </a:lnTo>
                  <a:lnTo>
                    <a:pt x="31" y="1144"/>
                  </a:lnTo>
                  <a:lnTo>
                    <a:pt x="32" y="1133"/>
                  </a:lnTo>
                  <a:close/>
                </a:path>
              </a:pathLst>
            </a:custGeom>
            <a:solidFill>
              <a:srgbClr val="33CC33"/>
            </a:solidFill>
            <a:ln w="9525">
              <a:noFill/>
              <a:round/>
              <a:headEnd/>
              <a:tailEnd/>
            </a:ln>
          </p:spPr>
          <p:txBody>
            <a:bodyPr/>
            <a:lstStyle/>
            <a:p>
              <a:endParaRPr lang="en-US"/>
            </a:p>
          </p:txBody>
        </p:sp>
        <p:sp>
          <p:nvSpPr>
            <p:cNvPr id="1056" name="Freeform 38"/>
            <p:cNvSpPr>
              <a:spLocks/>
            </p:cNvSpPr>
            <p:nvPr/>
          </p:nvSpPr>
          <p:spPr bwMode="auto">
            <a:xfrm>
              <a:off x="4494" y="1628"/>
              <a:ext cx="711" cy="902"/>
            </a:xfrm>
            <a:custGeom>
              <a:avLst/>
              <a:gdLst>
                <a:gd name="T0" fmla="*/ 7 w 711"/>
                <a:gd name="T1" fmla="*/ 887 h 902"/>
                <a:gd name="T2" fmla="*/ 23 w 711"/>
                <a:gd name="T3" fmla="*/ 838 h 902"/>
                <a:gd name="T4" fmla="*/ 40 w 711"/>
                <a:gd name="T5" fmla="*/ 786 h 902"/>
                <a:gd name="T6" fmla="*/ 57 w 711"/>
                <a:gd name="T7" fmla="*/ 733 h 902"/>
                <a:gd name="T8" fmla="*/ 82 w 711"/>
                <a:gd name="T9" fmla="*/ 658 h 902"/>
                <a:gd name="T10" fmla="*/ 117 w 711"/>
                <a:gd name="T11" fmla="*/ 567 h 902"/>
                <a:gd name="T12" fmla="*/ 140 w 711"/>
                <a:gd name="T13" fmla="*/ 515 h 902"/>
                <a:gd name="T14" fmla="*/ 159 w 711"/>
                <a:gd name="T15" fmla="*/ 479 h 902"/>
                <a:gd name="T16" fmla="*/ 187 w 711"/>
                <a:gd name="T17" fmla="*/ 429 h 902"/>
                <a:gd name="T18" fmla="*/ 204 w 711"/>
                <a:gd name="T19" fmla="*/ 407 h 902"/>
                <a:gd name="T20" fmla="*/ 228 w 711"/>
                <a:gd name="T21" fmla="*/ 370 h 902"/>
                <a:gd name="T22" fmla="*/ 261 w 711"/>
                <a:gd name="T23" fmla="*/ 325 h 902"/>
                <a:gd name="T24" fmla="*/ 319 w 711"/>
                <a:gd name="T25" fmla="*/ 262 h 902"/>
                <a:gd name="T26" fmla="*/ 362 w 711"/>
                <a:gd name="T27" fmla="*/ 218 h 902"/>
                <a:gd name="T28" fmla="*/ 378 w 711"/>
                <a:gd name="T29" fmla="*/ 204 h 902"/>
                <a:gd name="T30" fmla="*/ 396 w 711"/>
                <a:gd name="T31" fmla="*/ 185 h 902"/>
                <a:gd name="T32" fmla="*/ 407 w 711"/>
                <a:gd name="T33" fmla="*/ 174 h 902"/>
                <a:gd name="T34" fmla="*/ 418 w 711"/>
                <a:gd name="T35" fmla="*/ 163 h 902"/>
                <a:gd name="T36" fmla="*/ 437 w 711"/>
                <a:gd name="T37" fmla="*/ 149 h 902"/>
                <a:gd name="T38" fmla="*/ 449 w 711"/>
                <a:gd name="T39" fmla="*/ 142 h 902"/>
                <a:gd name="T40" fmla="*/ 468 w 711"/>
                <a:gd name="T41" fmla="*/ 128 h 902"/>
                <a:gd name="T42" fmla="*/ 497 w 711"/>
                <a:gd name="T43" fmla="*/ 111 h 902"/>
                <a:gd name="T44" fmla="*/ 510 w 711"/>
                <a:gd name="T45" fmla="*/ 98 h 902"/>
                <a:gd name="T46" fmla="*/ 522 w 711"/>
                <a:gd name="T47" fmla="*/ 92 h 902"/>
                <a:gd name="T48" fmla="*/ 546 w 711"/>
                <a:gd name="T49" fmla="*/ 79 h 902"/>
                <a:gd name="T50" fmla="*/ 560 w 711"/>
                <a:gd name="T51" fmla="*/ 67 h 902"/>
                <a:gd name="T52" fmla="*/ 589 w 711"/>
                <a:gd name="T53" fmla="*/ 52 h 902"/>
                <a:gd name="T54" fmla="*/ 612 w 711"/>
                <a:gd name="T55" fmla="*/ 42 h 902"/>
                <a:gd name="T56" fmla="*/ 635 w 711"/>
                <a:gd name="T57" fmla="*/ 33 h 902"/>
                <a:gd name="T58" fmla="*/ 652 w 711"/>
                <a:gd name="T59" fmla="*/ 21 h 902"/>
                <a:gd name="T60" fmla="*/ 670 w 711"/>
                <a:gd name="T61" fmla="*/ 12 h 902"/>
                <a:gd name="T62" fmla="*/ 704 w 711"/>
                <a:gd name="T63" fmla="*/ 0 h 902"/>
                <a:gd name="T64" fmla="*/ 673 w 711"/>
                <a:gd name="T65" fmla="*/ 6 h 902"/>
                <a:gd name="T66" fmla="*/ 650 w 711"/>
                <a:gd name="T67" fmla="*/ 16 h 902"/>
                <a:gd name="T68" fmla="*/ 623 w 711"/>
                <a:gd name="T69" fmla="*/ 29 h 902"/>
                <a:gd name="T70" fmla="*/ 588 w 711"/>
                <a:gd name="T71" fmla="*/ 46 h 902"/>
                <a:gd name="T72" fmla="*/ 564 w 711"/>
                <a:gd name="T73" fmla="*/ 58 h 902"/>
                <a:gd name="T74" fmla="*/ 542 w 711"/>
                <a:gd name="T75" fmla="*/ 77 h 902"/>
                <a:gd name="T76" fmla="*/ 528 w 711"/>
                <a:gd name="T77" fmla="*/ 82 h 902"/>
                <a:gd name="T78" fmla="*/ 483 w 711"/>
                <a:gd name="T79" fmla="*/ 113 h 902"/>
                <a:gd name="T80" fmla="*/ 449 w 711"/>
                <a:gd name="T81" fmla="*/ 138 h 902"/>
                <a:gd name="T82" fmla="*/ 432 w 711"/>
                <a:gd name="T83" fmla="*/ 145 h 902"/>
                <a:gd name="T84" fmla="*/ 411 w 711"/>
                <a:gd name="T85" fmla="*/ 163 h 902"/>
                <a:gd name="T86" fmla="*/ 385 w 711"/>
                <a:gd name="T87" fmla="*/ 191 h 902"/>
                <a:gd name="T88" fmla="*/ 365 w 711"/>
                <a:gd name="T89" fmla="*/ 212 h 902"/>
                <a:gd name="T90" fmla="*/ 338 w 711"/>
                <a:gd name="T91" fmla="*/ 237 h 902"/>
                <a:gd name="T92" fmla="*/ 312 w 711"/>
                <a:gd name="T93" fmla="*/ 262 h 902"/>
                <a:gd name="T94" fmla="*/ 295 w 711"/>
                <a:gd name="T95" fmla="*/ 285 h 902"/>
                <a:gd name="T96" fmla="*/ 278 w 711"/>
                <a:gd name="T97" fmla="*/ 304 h 902"/>
                <a:gd name="T98" fmla="*/ 250 w 711"/>
                <a:gd name="T99" fmla="*/ 334 h 902"/>
                <a:gd name="T100" fmla="*/ 226 w 711"/>
                <a:gd name="T101" fmla="*/ 367 h 902"/>
                <a:gd name="T102" fmla="*/ 204 w 711"/>
                <a:gd name="T103" fmla="*/ 403 h 902"/>
                <a:gd name="T104" fmla="*/ 159 w 711"/>
                <a:gd name="T105" fmla="*/ 470 h 902"/>
                <a:gd name="T106" fmla="*/ 113 w 711"/>
                <a:gd name="T107" fmla="*/ 565 h 902"/>
                <a:gd name="T108" fmla="*/ 91 w 711"/>
                <a:gd name="T109" fmla="*/ 624 h 902"/>
                <a:gd name="T110" fmla="*/ 66 w 711"/>
                <a:gd name="T111" fmla="*/ 695 h 902"/>
                <a:gd name="T112" fmla="*/ 42 w 711"/>
                <a:gd name="T113" fmla="*/ 767 h 902"/>
                <a:gd name="T114" fmla="*/ 17 w 711"/>
                <a:gd name="T115" fmla="*/ 849 h 90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11"/>
                <a:gd name="T175" fmla="*/ 0 h 902"/>
                <a:gd name="T176" fmla="*/ 711 w 711"/>
                <a:gd name="T177" fmla="*/ 902 h 90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11" h="902">
                  <a:moveTo>
                    <a:pt x="4" y="897"/>
                  </a:moveTo>
                  <a:lnTo>
                    <a:pt x="2" y="899"/>
                  </a:lnTo>
                  <a:lnTo>
                    <a:pt x="2" y="900"/>
                  </a:lnTo>
                  <a:lnTo>
                    <a:pt x="0" y="902"/>
                  </a:lnTo>
                  <a:lnTo>
                    <a:pt x="2" y="902"/>
                  </a:lnTo>
                  <a:lnTo>
                    <a:pt x="3" y="900"/>
                  </a:lnTo>
                  <a:lnTo>
                    <a:pt x="5" y="899"/>
                  </a:lnTo>
                  <a:lnTo>
                    <a:pt x="6" y="895"/>
                  </a:lnTo>
                  <a:lnTo>
                    <a:pt x="7" y="887"/>
                  </a:lnTo>
                  <a:lnTo>
                    <a:pt x="9" y="881"/>
                  </a:lnTo>
                  <a:lnTo>
                    <a:pt x="11" y="876"/>
                  </a:lnTo>
                  <a:lnTo>
                    <a:pt x="13" y="870"/>
                  </a:lnTo>
                  <a:lnTo>
                    <a:pt x="15" y="864"/>
                  </a:lnTo>
                  <a:lnTo>
                    <a:pt x="16" y="859"/>
                  </a:lnTo>
                  <a:lnTo>
                    <a:pt x="18" y="855"/>
                  </a:lnTo>
                  <a:lnTo>
                    <a:pt x="19" y="849"/>
                  </a:lnTo>
                  <a:lnTo>
                    <a:pt x="22" y="843"/>
                  </a:lnTo>
                  <a:lnTo>
                    <a:pt x="23" y="838"/>
                  </a:lnTo>
                  <a:lnTo>
                    <a:pt x="25" y="832"/>
                  </a:lnTo>
                  <a:lnTo>
                    <a:pt x="27" y="826"/>
                  </a:lnTo>
                  <a:lnTo>
                    <a:pt x="28" y="820"/>
                  </a:lnTo>
                  <a:lnTo>
                    <a:pt x="31" y="815"/>
                  </a:lnTo>
                  <a:lnTo>
                    <a:pt x="32" y="809"/>
                  </a:lnTo>
                  <a:lnTo>
                    <a:pt x="34" y="803"/>
                  </a:lnTo>
                  <a:lnTo>
                    <a:pt x="36" y="798"/>
                  </a:lnTo>
                  <a:lnTo>
                    <a:pt x="37" y="792"/>
                  </a:lnTo>
                  <a:lnTo>
                    <a:pt x="40" y="786"/>
                  </a:lnTo>
                  <a:lnTo>
                    <a:pt x="42" y="780"/>
                  </a:lnTo>
                  <a:lnTo>
                    <a:pt x="44" y="775"/>
                  </a:lnTo>
                  <a:lnTo>
                    <a:pt x="45" y="769"/>
                  </a:lnTo>
                  <a:lnTo>
                    <a:pt x="49" y="763"/>
                  </a:lnTo>
                  <a:lnTo>
                    <a:pt x="51" y="757"/>
                  </a:lnTo>
                  <a:lnTo>
                    <a:pt x="52" y="752"/>
                  </a:lnTo>
                  <a:lnTo>
                    <a:pt x="54" y="746"/>
                  </a:lnTo>
                  <a:lnTo>
                    <a:pt x="56" y="740"/>
                  </a:lnTo>
                  <a:lnTo>
                    <a:pt x="57" y="733"/>
                  </a:lnTo>
                  <a:lnTo>
                    <a:pt x="60" y="727"/>
                  </a:lnTo>
                  <a:lnTo>
                    <a:pt x="61" y="721"/>
                  </a:lnTo>
                  <a:lnTo>
                    <a:pt x="63" y="716"/>
                  </a:lnTo>
                  <a:lnTo>
                    <a:pt x="64" y="712"/>
                  </a:lnTo>
                  <a:lnTo>
                    <a:pt x="68" y="700"/>
                  </a:lnTo>
                  <a:lnTo>
                    <a:pt x="72" y="691"/>
                  </a:lnTo>
                  <a:lnTo>
                    <a:pt x="75" y="679"/>
                  </a:lnTo>
                  <a:lnTo>
                    <a:pt x="79" y="670"/>
                  </a:lnTo>
                  <a:lnTo>
                    <a:pt x="82" y="658"/>
                  </a:lnTo>
                  <a:lnTo>
                    <a:pt x="87" y="649"/>
                  </a:lnTo>
                  <a:lnTo>
                    <a:pt x="90" y="637"/>
                  </a:lnTo>
                  <a:lnTo>
                    <a:pt x="93" y="628"/>
                  </a:lnTo>
                  <a:lnTo>
                    <a:pt x="97" y="616"/>
                  </a:lnTo>
                  <a:lnTo>
                    <a:pt x="101" y="607"/>
                  </a:lnTo>
                  <a:lnTo>
                    <a:pt x="104" y="597"/>
                  </a:lnTo>
                  <a:lnTo>
                    <a:pt x="109" y="586"/>
                  </a:lnTo>
                  <a:lnTo>
                    <a:pt x="112" y="576"/>
                  </a:lnTo>
                  <a:lnTo>
                    <a:pt x="117" y="567"/>
                  </a:lnTo>
                  <a:lnTo>
                    <a:pt x="121" y="557"/>
                  </a:lnTo>
                  <a:lnTo>
                    <a:pt x="126" y="548"/>
                  </a:lnTo>
                  <a:lnTo>
                    <a:pt x="127" y="542"/>
                  </a:lnTo>
                  <a:lnTo>
                    <a:pt x="129" y="536"/>
                  </a:lnTo>
                  <a:lnTo>
                    <a:pt x="131" y="532"/>
                  </a:lnTo>
                  <a:lnTo>
                    <a:pt x="133" y="527"/>
                  </a:lnTo>
                  <a:lnTo>
                    <a:pt x="136" y="523"/>
                  </a:lnTo>
                  <a:lnTo>
                    <a:pt x="138" y="519"/>
                  </a:lnTo>
                  <a:lnTo>
                    <a:pt x="140" y="515"/>
                  </a:lnTo>
                  <a:lnTo>
                    <a:pt x="141" y="510"/>
                  </a:lnTo>
                  <a:lnTo>
                    <a:pt x="144" y="506"/>
                  </a:lnTo>
                  <a:lnTo>
                    <a:pt x="146" y="502"/>
                  </a:lnTo>
                  <a:lnTo>
                    <a:pt x="148" y="498"/>
                  </a:lnTo>
                  <a:lnTo>
                    <a:pt x="150" y="494"/>
                  </a:lnTo>
                  <a:lnTo>
                    <a:pt x="154" y="489"/>
                  </a:lnTo>
                  <a:lnTo>
                    <a:pt x="155" y="485"/>
                  </a:lnTo>
                  <a:lnTo>
                    <a:pt x="157" y="481"/>
                  </a:lnTo>
                  <a:lnTo>
                    <a:pt x="159" y="479"/>
                  </a:lnTo>
                  <a:lnTo>
                    <a:pt x="162" y="471"/>
                  </a:lnTo>
                  <a:lnTo>
                    <a:pt x="166" y="468"/>
                  </a:lnTo>
                  <a:lnTo>
                    <a:pt x="169" y="460"/>
                  </a:lnTo>
                  <a:lnTo>
                    <a:pt x="173" y="454"/>
                  </a:lnTo>
                  <a:lnTo>
                    <a:pt x="176" y="449"/>
                  </a:lnTo>
                  <a:lnTo>
                    <a:pt x="179" y="443"/>
                  </a:lnTo>
                  <a:lnTo>
                    <a:pt x="183" y="437"/>
                  </a:lnTo>
                  <a:lnTo>
                    <a:pt x="187" y="431"/>
                  </a:lnTo>
                  <a:lnTo>
                    <a:pt x="187" y="429"/>
                  </a:lnTo>
                  <a:lnTo>
                    <a:pt x="187" y="428"/>
                  </a:lnTo>
                  <a:lnTo>
                    <a:pt x="188" y="428"/>
                  </a:lnTo>
                  <a:lnTo>
                    <a:pt x="190" y="424"/>
                  </a:lnTo>
                  <a:lnTo>
                    <a:pt x="193" y="422"/>
                  </a:lnTo>
                  <a:lnTo>
                    <a:pt x="195" y="418"/>
                  </a:lnTo>
                  <a:lnTo>
                    <a:pt x="197" y="414"/>
                  </a:lnTo>
                  <a:lnTo>
                    <a:pt x="199" y="412"/>
                  </a:lnTo>
                  <a:lnTo>
                    <a:pt x="202" y="409"/>
                  </a:lnTo>
                  <a:lnTo>
                    <a:pt x="204" y="407"/>
                  </a:lnTo>
                  <a:lnTo>
                    <a:pt x="206" y="403"/>
                  </a:lnTo>
                  <a:lnTo>
                    <a:pt x="209" y="399"/>
                  </a:lnTo>
                  <a:lnTo>
                    <a:pt x="213" y="395"/>
                  </a:lnTo>
                  <a:lnTo>
                    <a:pt x="215" y="391"/>
                  </a:lnTo>
                  <a:lnTo>
                    <a:pt x="218" y="388"/>
                  </a:lnTo>
                  <a:lnTo>
                    <a:pt x="221" y="384"/>
                  </a:lnTo>
                  <a:lnTo>
                    <a:pt x="223" y="380"/>
                  </a:lnTo>
                  <a:lnTo>
                    <a:pt x="226" y="376"/>
                  </a:lnTo>
                  <a:lnTo>
                    <a:pt x="228" y="370"/>
                  </a:lnTo>
                  <a:lnTo>
                    <a:pt x="232" y="367"/>
                  </a:lnTo>
                  <a:lnTo>
                    <a:pt x="235" y="361"/>
                  </a:lnTo>
                  <a:lnTo>
                    <a:pt x="238" y="355"/>
                  </a:lnTo>
                  <a:lnTo>
                    <a:pt x="242" y="351"/>
                  </a:lnTo>
                  <a:lnTo>
                    <a:pt x="245" y="346"/>
                  </a:lnTo>
                  <a:lnTo>
                    <a:pt x="249" y="342"/>
                  </a:lnTo>
                  <a:lnTo>
                    <a:pt x="252" y="336"/>
                  </a:lnTo>
                  <a:lnTo>
                    <a:pt x="255" y="332"/>
                  </a:lnTo>
                  <a:lnTo>
                    <a:pt x="261" y="325"/>
                  </a:lnTo>
                  <a:lnTo>
                    <a:pt x="268" y="317"/>
                  </a:lnTo>
                  <a:lnTo>
                    <a:pt x="274" y="311"/>
                  </a:lnTo>
                  <a:lnTo>
                    <a:pt x="280" y="304"/>
                  </a:lnTo>
                  <a:lnTo>
                    <a:pt x="287" y="296"/>
                  </a:lnTo>
                  <a:lnTo>
                    <a:pt x="293" y="288"/>
                  </a:lnTo>
                  <a:lnTo>
                    <a:pt x="300" y="283"/>
                  </a:lnTo>
                  <a:lnTo>
                    <a:pt x="307" y="275"/>
                  </a:lnTo>
                  <a:lnTo>
                    <a:pt x="312" y="269"/>
                  </a:lnTo>
                  <a:lnTo>
                    <a:pt x="319" y="262"/>
                  </a:lnTo>
                  <a:lnTo>
                    <a:pt x="324" y="256"/>
                  </a:lnTo>
                  <a:lnTo>
                    <a:pt x="331" y="250"/>
                  </a:lnTo>
                  <a:lnTo>
                    <a:pt x="338" y="243"/>
                  </a:lnTo>
                  <a:lnTo>
                    <a:pt x="345" y="237"/>
                  </a:lnTo>
                  <a:lnTo>
                    <a:pt x="350" y="229"/>
                  </a:lnTo>
                  <a:lnTo>
                    <a:pt x="357" y="224"/>
                  </a:lnTo>
                  <a:lnTo>
                    <a:pt x="359" y="220"/>
                  </a:lnTo>
                  <a:lnTo>
                    <a:pt x="360" y="220"/>
                  </a:lnTo>
                  <a:lnTo>
                    <a:pt x="362" y="218"/>
                  </a:lnTo>
                  <a:lnTo>
                    <a:pt x="364" y="216"/>
                  </a:lnTo>
                  <a:lnTo>
                    <a:pt x="366" y="216"/>
                  </a:lnTo>
                  <a:lnTo>
                    <a:pt x="367" y="214"/>
                  </a:lnTo>
                  <a:lnTo>
                    <a:pt x="368" y="212"/>
                  </a:lnTo>
                  <a:lnTo>
                    <a:pt x="370" y="212"/>
                  </a:lnTo>
                  <a:lnTo>
                    <a:pt x="373" y="210"/>
                  </a:lnTo>
                  <a:lnTo>
                    <a:pt x="375" y="208"/>
                  </a:lnTo>
                  <a:lnTo>
                    <a:pt x="376" y="206"/>
                  </a:lnTo>
                  <a:lnTo>
                    <a:pt x="378" y="204"/>
                  </a:lnTo>
                  <a:lnTo>
                    <a:pt x="380" y="203"/>
                  </a:lnTo>
                  <a:lnTo>
                    <a:pt x="383" y="201"/>
                  </a:lnTo>
                  <a:lnTo>
                    <a:pt x="385" y="199"/>
                  </a:lnTo>
                  <a:lnTo>
                    <a:pt x="386" y="197"/>
                  </a:lnTo>
                  <a:lnTo>
                    <a:pt x="388" y="195"/>
                  </a:lnTo>
                  <a:lnTo>
                    <a:pt x="390" y="193"/>
                  </a:lnTo>
                  <a:lnTo>
                    <a:pt x="393" y="191"/>
                  </a:lnTo>
                  <a:lnTo>
                    <a:pt x="395" y="187"/>
                  </a:lnTo>
                  <a:lnTo>
                    <a:pt x="396" y="185"/>
                  </a:lnTo>
                  <a:lnTo>
                    <a:pt x="398" y="184"/>
                  </a:lnTo>
                  <a:lnTo>
                    <a:pt x="399" y="182"/>
                  </a:lnTo>
                  <a:lnTo>
                    <a:pt x="402" y="180"/>
                  </a:lnTo>
                  <a:lnTo>
                    <a:pt x="403" y="178"/>
                  </a:lnTo>
                  <a:lnTo>
                    <a:pt x="404" y="178"/>
                  </a:lnTo>
                  <a:lnTo>
                    <a:pt x="405" y="176"/>
                  </a:lnTo>
                  <a:lnTo>
                    <a:pt x="406" y="176"/>
                  </a:lnTo>
                  <a:lnTo>
                    <a:pt x="406" y="174"/>
                  </a:lnTo>
                  <a:lnTo>
                    <a:pt x="407" y="174"/>
                  </a:lnTo>
                  <a:lnTo>
                    <a:pt x="408" y="172"/>
                  </a:lnTo>
                  <a:lnTo>
                    <a:pt x="409" y="172"/>
                  </a:lnTo>
                  <a:lnTo>
                    <a:pt x="411" y="170"/>
                  </a:lnTo>
                  <a:lnTo>
                    <a:pt x="412" y="170"/>
                  </a:lnTo>
                  <a:lnTo>
                    <a:pt x="413" y="168"/>
                  </a:lnTo>
                  <a:lnTo>
                    <a:pt x="414" y="168"/>
                  </a:lnTo>
                  <a:lnTo>
                    <a:pt x="415" y="166"/>
                  </a:lnTo>
                  <a:lnTo>
                    <a:pt x="416" y="166"/>
                  </a:lnTo>
                  <a:lnTo>
                    <a:pt x="418" y="163"/>
                  </a:lnTo>
                  <a:lnTo>
                    <a:pt x="421" y="161"/>
                  </a:lnTo>
                  <a:lnTo>
                    <a:pt x="423" y="159"/>
                  </a:lnTo>
                  <a:lnTo>
                    <a:pt x="425" y="157"/>
                  </a:lnTo>
                  <a:lnTo>
                    <a:pt x="427" y="155"/>
                  </a:lnTo>
                  <a:lnTo>
                    <a:pt x="430" y="153"/>
                  </a:lnTo>
                  <a:lnTo>
                    <a:pt x="432" y="151"/>
                  </a:lnTo>
                  <a:lnTo>
                    <a:pt x="434" y="151"/>
                  </a:lnTo>
                  <a:lnTo>
                    <a:pt x="436" y="151"/>
                  </a:lnTo>
                  <a:lnTo>
                    <a:pt x="437" y="149"/>
                  </a:lnTo>
                  <a:lnTo>
                    <a:pt x="438" y="149"/>
                  </a:lnTo>
                  <a:lnTo>
                    <a:pt x="440" y="149"/>
                  </a:lnTo>
                  <a:lnTo>
                    <a:pt x="441" y="147"/>
                  </a:lnTo>
                  <a:lnTo>
                    <a:pt x="442" y="147"/>
                  </a:lnTo>
                  <a:lnTo>
                    <a:pt x="443" y="145"/>
                  </a:lnTo>
                  <a:lnTo>
                    <a:pt x="444" y="145"/>
                  </a:lnTo>
                  <a:lnTo>
                    <a:pt x="445" y="143"/>
                  </a:lnTo>
                  <a:lnTo>
                    <a:pt x="446" y="143"/>
                  </a:lnTo>
                  <a:lnTo>
                    <a:pt x="449" y="142"/>
                  </a:lnTo>
                  <a:lnTo>
                    <a:pt x="450" y="142"/>
                  </a:lnTo>
                  <a:lnTo>
                    <a:pt x="451" y="140"/>
                  </a:lnTo>
                  <a:lnTo>
                    <a:pt x="452" y="140"/>
                  </a:lnTo>
                  <a:lnTo>
                    <a:pt x="453" y="138"/>
                  </a:lnTo>
                  <a:lnTo>
                    <a:pt x="455" y="136"/>
                  </a:lnTo>
                  <a:lnTo>
                    <a:pt x="457" y="134"/>
                  </a:lnTo>
                  <a:lnTo>
                    <a:pt x="461" y="132"/>
                  </a:lnTo>
                  <a:lnTo>
                    <a:pt x="464" y="130"/>
                  </a:lnTo>
                  <a:lnTo>
                    <a:pt x="468" y="128"/>
                  </a:lnTo>
                  <a:lnTo>
                    <a:pt x="470" y="126"/>
                  </a:lnTo>
                  <a:lnTo>
                    <a:pt x="473" y="124"/>
                  </a:lnTo>
                  <a:lnTo>
                    <a:pt x="476" y="122"/>
                  </a:lnTo>
                  <a:lnTo>
                    <a:pt x="480" y="121"/>
                  </a:lnTo>
                  <a:lnTo>
                    <a:pt x="483" y="119"/>
                  </a:lnTo>
                  <a:lnTo>
                    <a:pt x="486" y="117"/>
                  </a:lnTo>
                  <a:lnTo>
                    <a:pt x="490" y="115"/>
                  </a:lnTo>
                  <a:lnTo>
                    <a:pt x="493" y="113"/>
                  </a:lnTo>
                  <a:lnTo>
                    <a:pt x="497" y="111"/>
                  </a:lnTo>
                  <a:lnTo>
                    <a:pt x="499" y="109"/>
                  </a:lnTo>
                  <a:lnTo>
                    <a:pt x="502" y="107"/>
                  </a:lnTo>
                  <a:lnTo>
                    <a:pt x="505" y="105"/>
                  </a:lnTo>
                  <a:lnTo>
                    <a:pt x="505" y="103"/>
                  </a:lnTo>
                  <a:lnTo>
                    <a:pt x="507" y="102"/>
                  </a:lnTo>
                  <a:lnTo>
                    <a:pt x="508" y="102"/>
                  </a:lnTo>
                  <a:lnTo>
                    <a:pt x="508" y="100"/>
                  </a:lnTo>
                  <a:lnTo>
                    <a:pt x="509" y="100"/>
                  </a:lnTo>
                  <a:lnTo>
                    <a:pt x="510" y="98"/>
                  </a:lnTo>
                  <a:lnTo>
                    <a:pt x="511" y="96"/>
                  </a:lnTo>
                  <a:lnTo>
                    <a:pt x="512" y="96"/>
                  </a:lnTo>
                  <a:lnTo>
                    <a:pt x="513" y="96"/>
                  </a:lnTo>
                  <a:lnTo>
                    <a:pt x="514" y="96"/>
                  </a:lnTo>
                  <a:lnTo>
                    <a:pt x="517" y="94"/>
                  </a:lnTo>
                  <a:lnTo>
                    <a:pt x="518" y="94"/>
                  </a:lnTo>
                  <a:lnTo>
                    <a:pt x="519" y="94"/>
                  </a:lnTo>
                  <a:lnTo>
                    <a:pt x="521" y="92"/>
                  </a:lnTo>
                  <a:lnTo>
                    <a:pt x="522" y="92"/>
                  </a:lnTo>
                  <a:lnTo>
                    <a:pt x="524" y="90"/>
                  </a:lnTo>
                  <a:lnTo>
                    <a:pt x="528" y="90"/>
                  </a:lnTo>
                  <a:lnTo>
                    <a:pt x="530" y="86"/>
                  </a:lnTo>
                  <a:lnTo>
                    <a:pt x="533" y="84"/>
                  </a:lnTo>
                  <a:lnTo>
                    <a:pt x="537" y="84"/>
                  </a:lnTo>
                  <a:lnTo>
                    <a:pt x="539" y="82"/>
                  </a:lnTo>
                  <a:lnTo>
                    <a:pt x="542" y="81"/>
                  </a:lnTo>
                  <a:lnTo>
                    <a:pt x="545" y="81"/>
                  </a:lnTo>
                  <a:lnTo>
                    <a:pt x="546" y="79"/>
                  </a:lnTo>
                  <a:lnTo>
                    <a:pt x="547" y="79"/>
                  </a:lnTo>
                  <a:lnTo>
                    <a:pt x="548" y="77"/>
                  </a:lnTo>
                  <a:lnTo>
                    <a:pt x="549" y="77"/>
                  </a:lnTo>
                  <a:lnTo>
                    <a:pt x="549" y="75"/>
                  </a:lnTo>
                  <a:lnTo>
                    <a:pt x="550" y="75"/>
                  </a:lnTo>
                  <a:lnTo>
                    <a:pt x="551" y="75"/>
                  </a:lnTo>
                  <a:lnTo>
                    <a:pt x="555" y="71"/>
                  </a:lnTo>
                  <a:lnTo>
                    <a:pt x="557" y="69"/>
                  </a:lnTo>
                  <a:lnTo>
                    <a:pt x="560" y="67"/>
                  </a:lnTo>
                  <a:lnTo>
                    <a:pt x="564" y="65"/>
                  </a:lnTo>
                  <a:lnTo>
                    <a:pt x="567" y="61"/>
                  </a:lnTo>
                  <a:lnTo>
                    <a:pt x="570" y="60"/>
                  </a:lnTo>
                  <a:lnTo>
                    <a:pt x="573" y="60"/>
                  </a:lnTo>
                  <a:lnTo>
                    <a:pt x="576" y="58"/>
                  </a:lnTo>
                  <a:lnTo>
                    <a:pt x="579" y="56"/>
                  </a:lnTo>
                  <a:lnTo>
                    <a:pt x="583" y="54"/>
                  </a:lnTo>
                  <a:lnTo>
                    <a:pt x="586" y="52"/>
                  </a:lnTo>
                  <a:lnTo>
                    <a:pt x="589" y="52"/>
                  </a:lnTo>
                  <a:lnTo>
                    <a:pt x="593" y="50"/>
                  </a:lnTo>
                  <a:lnTo>
                    <a:pt x="596" y="48"/>
                  </a:lnTo>
                  <a:lnTo>
                    <a:pt x="598" y="46"/>
                  </a:lnTo>
                  <a:lnTo>
                    <a:pt x="602" y="44"/>
                  </a:lnTo>
                  <a:lnTo>
                    <a:pt x="604" y="44"/>
                  </a:lnTo>
                  <a:lnTo>
                    <a:pt x="606" y="44"/>
                  </a:lnTo>
                  <a:lnTo>
                    <a:pt x="607" y="42"/>
                  </a:lnTo>
                  <a:lnTo>
                    <a:pt x="609" y="42"/>
                  </a:lnTo>
                  <a:lnTo>
                    <a:pt x="612" y="42"/>
                  </a:lnTo>
                  <a:lnTo>
                    <a:pt x="613" y="40"/>
                  </a:lnTo>
                  <a:lnTo>
                    <a:pt x="615" y="40"/>
                  </a:lnTo>
                  <a:lnTo>
                    <a:pt x="616" y="40"/>
                  </a:lnTo>
                  <a:lnTo>
                    <a:pt x="619" y="39"/>
                  </a:lnTo>
                  <a:lnTo>
                    <a:pt x="623" y="37"/>
                  </a:lnTo>
                  <a:lnTo>
                    <a:pt x="626" y="35"/>
                  </a:lnTo>
                  <a:lnTo>
                    <a:pt x="630" y="35"/>
                  </a:lnTo>
                  <a:lnTo>
                    <a:pt x="632" y="33"/>
                  </a:lnTo>
                  <a:lnTo>
                    <a:pt x="635" y="33"/>
                  </a:lnTo>
                  <a:lnTo>
                    <a:pt x="638" y="31"/>
                  </a:lnTo>
                  <a:lnTo>
                    <a:pt x="642" y="27"/>
                  </a:lnTo>
                  <a:lnTo>
                    <a:pt x="644" y="27"/>
                  </a:lnTo>
                  <a:lnTo>
                    <a:pt x="645" y="25"/>
                  </a:lnTo>
                  <a:lnTo>
                    <a:pt x="646" y="25"/>
                  </a:lnTo>
                  <a:lnTo>
                    <a:pt x="647" y="25"/>
                  </a:lnTo>
                  <a:lnTo>
                    <a:pt x="650" y="23"/>
                  </a:lnTo>
                  <a:lnTo>
                    <a:pt x="651" y="23"/>
                  </a:lnTo>
                  <a:lnTo>
                    <a:pt x="652" y="21"/>
                  </a:lnTo>
                  <a:lnTo>
                    <a:pt x="654" y="21"/>
                  </a:lnTo>
                  <a:lnTo>
                    <a:pt x="655" y="20"/>
                  </a:lnTo>
                  <a:lnTo>
                    <a:pt x="657" y="20"/>
                  </a:lnTo>
                  <a:lnTo>
                    <a:pt x="660" y="18"/>
                  </a:lnTo>
                  <a:lnTo>
                    <a:pt x="662" y="16"/>
                  </a:lnTo>
                  <a:lnTo>
                    <a:pt x="663" y="14"/>
                  </a:lnTo>
                  <a:lnTo>
                    <a:pt x="665" y="14"/>
                  </a:lnTo>
                  <a:lnTo>
                    <a:pt x="667" y="12"/>
                  </a:lnTo>
                  <a:lnTo>
                    <a:pt x="670" y="12"/>
                  </a:lnTo>
                  <a:lnTo>
                    <a:pt x="671" y="12"/>
                  </a:lnTo>
                  <a:lnTo>
                    <a:pt x="671" y="14"/>
                  </a:lnTo>
                  <a:lnTo>
                    <a:pt x="671" y="16"/>
                  </a:lnTo>
                  <a:lnTo>
                    <a:pt x="671" y="18"/>
                  </a:lnTo>
                  <a:lnTo>
                    <a:pt x="672" y="20"/>
                  </a:lnTo>
                  <a:lnTo>
                    <a:pt x="671" y="20"/>
                  </a:lnTo>
                  <a:lnTo>
                    <a:pt x="711" y="2"/>
                  </a:lnTo>
                  <a:lnTo>
                    <a:pt x="708" y="2"/>
                  </a:lnTo>
                  <a:lnTo>
                    <a:pt x="704" y="0"/>
                  </a:lnTo>
                  <a:lnTo>
                    <a:pt x="701" y="0"/>
                  </a:lnTo>
                  <a:lnTo>
                    <a:pt x="698" y="0"/>
                  </a:lnTo>
                  <a:lnTo>
                    <a:pt x="694" y="0"/>
                  </a:lnTo>
                  <a:lnTo>
                    <a:pt x="691" y="0"/>
                  </a:lnTo>
                  <a:lnTo>
                    <a:pt x="688" y="0"/>
                  </a:lnTo>
                  <a:lnTo>
                    <a:pt x="684" y="0"/>
                  </a:lnTo>
                  <a:lnTo>
                    <a:pt x="681" y="2"/>
                  </a:lnTo>
                  <a:lnTo>
                    <a:pt x="676" y="4"/>
                  </a:lnTo>
                  <a:lnTo>
                    <a:pt x="673" y="6"/>
                  </a:lnTo>
                  <a:lnTo>
                    <a:pt x="670" y="6"/>
                  </a:lnTo>
                  <a:lnTo>
                    <a:pt x="666" y="8"/>
                  </a:lnTo>
                  <a:lnTo>
                    <a:pt x="663" y="10"/>
                  </a:lnTo>
                  <a:lnTo>
                    <a:pt x="660" y="12"/>
                  </a:lnTo>
                  <a:lnTo>
                    <a:pt x="656" y="14"/>
                  </a:lnTo>
                  <a:lnTo>
                    <a:pt x="654" y="16"/>
                  </a:lnTo>
                  <a:lnTo>
                    <a:pt x="653" y="16"/>
                  </a:lnTo>
                  <a:lnTo>
                    <a:pt x="651" y="16"/>
                  </a:lnTo>
                  <a:lnTo>
                    <a:pt x="650" y="16"/>
                  </a:lnTo>
                  <a:lnTo>
                    <a:pt x="647" y="16"/>
                  </a:lnTo>
                  <a:lnTo>
                    <a:pt x="646" y="18"/>
                  </a:lnTo>
                  <a:lnTo>
                    <a:pt x="644" y="18"/>
                  </a:lnTo>
                  <a:lnTo>
                    <a:pt x="643" y="20"/>
                  </a:lnTo>
                  <a:lnTo>
                    <a:pt x="638" y="21"/>
                  </a:lnTo>
                  <a:lnTo>
                    <a:pt x="635" y="23"/>
                  </a:lnTo>
                  <a:lnTo>
                    <a:pt x="631" y="25"/>
                  </a:lnTo>
                  <a:lnTo>
                    <a:pt x="627" y="27"/>
                  </a:lnTo>
                  <a:lnTo>
                    <a:pt x="623" y="29"/>
                  </a:lnTo>
                  <a:lnTo>
                    <a:pt x="619" y="31"/>
                  </a:lnTo>
                  <a:lnTo>
                    <a:pt x="615" y="33"/>
                  </a:lnTo>
                  <a:lnTo>
                    <a:pt x="612" y="35"/>
                  </a:lnTo>
                  <a:lnTo>
                    <a:pt x="607" y="37"/>
                  </a:lnTo>
                  <a:lnTo>
                    <a:pt x="604" y="39"/>
                  </a:lnTo>
                  <a:lnTo>
                    <a:pt x="599" y="40"/>
                  </a:lnTo>
                  <a:lnTo>
                    <a:pt x="596" y="42"/>
                  </a:lnTo>
                  <a:lnTo>
                    <a:pt x="592" y="44"/>
                  </a:lnTo>
                  <a:lnTo>
                    <a:pt x="588" y="46"/>
                  </a:lnTo>
                  <a:lnTo>
                    <a:pt x="584" y="48"/>
                  </a:lnTo>
                  <a:lnTo>
                    <a:pt x="580" y="50"/>
                  </a:lnTo>
                  <a:lnTo>
                    <a:pt x="577" y="52"/>
                  </a:lnTo>
                  <a:lnTo>
                    <a:pt x="575" y="52"/>
                  </a:lnTo>
                  <a:lnTo>
                    <a:pt x="573" y="54"/>
                  </a:lnTo>
                  <a:lnTo>
                    <a:pt x="570" y="54"/>
                  </a:lnTo>
                  <a:lnTo>
                    <a:pt x="568" y="56"/>
                  </a:lnTo>
                  <a:lnTo>
                    <a:pt x="566" y="56"/>
                  </a:lnTo>
                  <a:lnTo>
                    <a:pt x="564" y="58"/>
                  </a:lnTo>
                  <a:lnTo>
                    <a:pt x="561" y="60"/>
                  </a:lnTo>
                  <a:lnTo>
                    <a:pt x="559" y="61"/>
                  </a:lnTo>
                  <a:lnTo>
                    <a:pt x="557" y="63"/>
                  </a:lnTo>
                  <a:lnTo>
                    <a:pt x="555" y="65"/>
                  </a:lnTo>
                  <a:lnTo>
                    <a:pt x="552" y="67"/>
                  </a:lnTo>
                  <a:lnTo>
                    <a:pt x="550" y="71"/>
                  </a:lnTo>
                  <a:lnTo>
                    <a:pt x="548" y="73"/>
                  </a:lnTo>
                  <a:lnTo>
                    <a:pt x="545" y="75"/>
                  </a:lnTo>
                  <a:lnTo>
                    <a:pt x="542" y="77"/>
                  </a:lnTo>
                  <a:lnTo>
                    <a:pt x="541" y="77"/>
                  </a:lnTo>
                  <a:lnTo>
                    <a:pt x="540" y="77"/>
                  </a:lnTo>
                  <a:lnTo>
                    <a:pt x="539" y="77"/>
                  </a:lnTo>
                  <a:lnTo>
                    <a:pt x="538" y="77"/>
                  </a:lnTo>
                  <a:lnTo>
                    <a:pt x="537" y="77"/>
                  </a:lnTo>
                  <a:lnTo>
                    <a:pt x="536" y="77"/>
                  </a:lnTo>
                  <a:lnTo>
                    <a:pt x="535" y="77"/>
                  </a:lnTo>
                  <a:lnTo>
                    <a:pt x="532" y="79"/>
                  </a:lnTo>
                  <a:lnTo>
                    <a:pt x="528" y="82"/>
                  </a:lnTo>
                  <a:lnTo>
                    <a:pt x="522" y="84"/>
                  </a:lnTo>
                  <a:lnTo>
                    <a:pt x="518" y="88"/>
                  </a:lnTo>
                  <a:lnTo>
                    <a:pt x="513" y="92"/>
                  </a:lnTo>
                  <a:lnTo>
                    <a:pt x="508" y="94"/>
                  </a:lnTo>
                  <a:lnTo>
                    <a:pt x="503" y="98"/>
                  </a:lnTo>
                  <a:lnTo>
                    <a:pt x="498" y="102"/>
                  </a:lnTo>
                  <a:lnTo>
                    <a:pt x="493" y="105"/>
                  </a:lnTo>
                  <a:lnTo>
                    <a:pt x="488" y="109"/>
                  </a:lnTo>
                  <a:lnTo>
                    <a:pt x="483" y="113"/>
                  </a:lnTo>
                  <a:lnTo>
                    <a:pt x="479" y="117"/>
                  </a:lnTo>
                  <a:lnTo>
                    <a:pt x="473" y="119"/>
                  </a:lnTo>
                  <a:lnTo>
                    <a:pt x="469" y="122"/>
                  </a:lnTo>
                  <a:lnTo>
                    <a:pt x="464" y="126"/>
                  </a:lnTo>
                  <a:lnTo>
                    <a:pt x="459" y="128"/>
                  </a:lnTo>
                  <a:lnTo>
                    <a:pt x="454" y="132"/>
                  </a:lnTo>
                  <a:lnTo>
                    <a:pt x="452" y="134"/>
                  </a:lnTo>
                  <a:lnTo>
                    <a:pt x="451" y="136"/>
                  </a:lnTo>
                  <a:lnTo>
                    <a:pt x="449" y="138"/>
                  </a:lnTo>
                  <a:lnTo>
                    <a:pt x="446" y="140"/>
                  </a:lnTo>
                  <a:lnTo>
                    <a:pt x="445" y="140"/>
                  </a:lnTo>
                  <a:lnTo>
                    <a:pt x="443" y="140"/>
                  </a:lnTo>
                  <a:lnTo>
                    <a:pt x="441" y="142"/>
                  </a:lnTo>
                  <a:lnTo>
                    <a:pt x="440" y="142"/>
                  </a:lnTo>
                  <a:lnTo>
                    <a:pt x="437" y="143"/>
                  </a:lnTo>
                  <a:lnTo>
                    <a:pt x="436" y="143"/>
                  </a:lnTo>
                  <a:lnTo>
                    <a:pt x="434" y="145"/>
                  </a:lnTo>
                  <a:lnTo>
                    <a:pt x="432" y="145"/>
                  </a:lnTo>
                  <a:lnTo>
                    <a:pt x="431" y="147"/>
                  </a:lnTo>
                  <a:lnTo>
                    <a:pt x="428" y="149"/>
                  </a:lnTo>
                  <a:lnTo>
                    <a:pt x="427" y="149"/>
                  </a:lnTo>
                  <a:lnTo>
                    <a:pt x="425" y="151"/>
                  </a:lnTo>
                  <a:lnTo>
                    <a:pt x="422" y="153"/>
                  </a:lnTo>
                  <a:lnTo>
                    <a:pt x="419" y="157"/>
                  </a:lnTo>
                  <a:lnTo>
                    <a:pt x="416" y="159"/>
                  </a:lnTo>
                  <a:lnTo>
                    <a:pt x="413" y="161"/>
                  </a:lnTo>
                  <a:lnTo>
                    <a:pt x="411" y="163"/>
                  </a:lnTo>
                  <a:lnTo>
                    <a:pt x="407" y="166"/>
                  </a:lnTo>
                  <a:lnTo>
                    <a:pt x="405" y="168"/>
                  </a:lnTo>
                  <a:lnTo>
                    <a:pt x="402" y="172"/>
                  </a:lnTo>
                  <a:lnTo>
                    <a:pt x="398" y="174"/>
                  </a:lnTo>
                  <a:lnTo>
                    <a:pt x="396" y="178"/>
                  </a:lnTo>
                  <a:lnTo>
                    <a:pt x="393" y="182"/>
                  </a:lnTo>
                  <a:lnTo>
                    <a:pt x="390" y="184"/>
                  </a:lnTo>
                  <a:lnTo>
                    <a:pt x="387" y="187"/>
                  </a:lnTo>
                  <a:lnTo>
                    <a:pt x="385" y="191"/>
                  </a:lnTo>
                  <a:lnTo>
                    <a:pt x="381" y="193"/>
                  </a:lnTo>
                  <a:lnTo>
                    <a:pt x="379" y="197"/>
                  </a:lnTo>
                  <a:lnTo>
                    <a:pt x="377" y="199"/>
                  </a:lnTo>
                  <a:lnTo>
                    <a:pt x="375" y="201"/>
                  </a:lnTo>
                  <a:lnTo>
                    <a:pt x="373" y="203"/>
                  </a:lnTo>
                  <a:lnTo>
                    <a:pt x="370" y="204"/>
                  </a:lnTo>
                  <a:lnTo>
                    <a:pt x="368" y="208"/>
                  </a:lnTo>
                  <a:lnTo>
                    <a:pt x="367" y="210"/>
                  </a:lnTo>
                  <a:lnTo>
                    <a:pt x="365" y="212"/>
                  </a:lnTo>
                  <a:lnTo>
                    <a:pt x="362" y="214"/>
                  </a:lnTo>
                  <a:lnTo>
                    <a:pt x="359" y="218"/>
                  </a:lnTo>
                  <a:lnTo>
                    <a:pt x="356" y="220"/>
                  </a:lnTo>
                  <a:lnTo>
                    <a:pt x="354" y="224"/>
                  </a:lnTo>
                  <a:lnTo>
                    <a:pt x="350" y="225"/>
                  </a:lnTo>
                  <a:lnTo>
                    <a:pt x="347" y="229"/>
                  </a:lnTo>
                  <a:lnTo>
                    <a:pt x="345" y="231"/>
                  </a:lnTo>
                  <a:lnTo>
                    <a:pt x="341" y="235"/>
                  </a:lnTo>
                  <a:lnTo>
                    <a:pt x="338" y="237"/>
                  </a:lnTo>
                  <a:lnTo>
                    <a:pt x="336" y="241"/>
                  </a:lnTo>
                  <a:lnTo>
                    <a:pt x="332" y="243"/>
                  </a:lnTo>
                  <a:lnTo>
                    <a:pt x="329" y="245"/>
                  </a:lnTo>
                  <a:lnTo>
                    <a:pt x="327" y="248"/>
                  </a:lnTo>
                  <a:lnTo>
                    <a:pt x="323" y="250"/>
                  </a:lnTo>
                  <a:lnTo>
                    <a:pt x="321" y="254"/>
                  </a:lnTo>
                  <a:lnTo>
                    <a:pt x="318" y="256"/>
                  </a:lnTo>
                  <a:lnTo>
                    <a:pt x="314" y="260"/>
                  </a:lnTo>
                  <a:lnTo>
                    <a:pt x="312" y="262"/>
                  </a:lnTo>
                  <a:lnTo>
                    <a:pt x="310" y="264"/>
                  </a:lnTo>
                  <a:lnTo>
                    <a:pt x="308" y="267"/>
                  </a:lnTo>
                  <a:lnTo>
                    <a:pt x="307" y="269"/>
                  </a:lnTo>
                  <a:lnTo>
                    <a:pt x="304" y="273"/>
                  </a:lnTo>
                  <a:lnTo>
                    <a:pt x="303" y="275"/>
                  </a:lnTo>
                  <a:lnTo>
                    <a:pt x="301" y="277"/>
                  </a:lnTo>
                  <a:lnTo>
                    <a:pt x="299" y="279"/>
                  </a:lnTo>
                  <a:lnTo>
                    <a:pt x="297" y="283"/>
                  </a:lnTo>
                  <a:lnTo>
                    <a:pt x="295" y="285"/>
                  </a:lnTo>
                  <a:lnTo>
                    <a:pt x="294" y="285"/>
                  </a:lnTo>
                  <a:lnTo>
                    <a:pt x="292" y="286"/>
                  </a:lnTo>
                  <a:lnTo>
                    <a:pt x="291" y="288"/>
                  </a:lnTo>
                  <a:lnTo>
                    <a:pt x="290" y="288"/>
                  </a:lnTo>
                  <a:lnTo>
                    <a:pt x="288" y="290"/>
                  </a:lnTo>
                  <a:lnTo>
                    <a:pt x="287" y="292"/>
                  </a:lnTo>
                  <a:lnTo>
                    <a:pt x="283" y="296"/>
                  </a:lnTo>
                  <a:lnTo>
                    <a:pt x="280" y="300"/>
                  </a:lnTo>
                  <a:lnTo>
                    <a:pt x="278" y="304"/>
                  </a:lnTo>
                  <a:lnTo>
                    <a:pt x="274" y="307"/>
                  </a:lnTo>
                  <a:lnTo>
                    <a:pt x="271" y="309"/>
                  </a:lnTo>
                  <a:lnTo>
                    <a:pt x="268" y="313"/>
                  </a:lnTo>
                  <a:lnTo>
                    <a:pt x="265" y="317"/>
                  </a:lnTo>
                  <a:lnTo>
                    <a:pt x="262" y="319"/>
                  </a:lnTo>
                  <a:lnTo>
                    <a:pt x="259" y="323"/>
                  </a:lnTo>
                  <a:lnTo>
                    <a:pt x="255" y="327"/>
                  </a:lnTo>
                  <a:lnTo>
                    <a:pt x="252" y="330"/>
                  </a:lnTo>
                  <a:lnTo>
                    <a:pt x="250" y="334"/>
                  </a:lnTo>
                  <a:lnTo>
                    <a:pt x="246" y="338"/>
                  </a:lnTo>
                  <a:lnTo>
                    <a:pt x="244" y="342"/>
                  </a:lnTo>
                  <a:lnTo>
                    <a:pt x="241" y="346"/>
                  </a:lnTo>
                  <a:lnTo>
                    <a:pt x="237" y="351"/>
                  </a:lnTo>
                  <a:lnTo>
                    <a:pt x="235" y="353"/>
                  </a:lnTo>
                  <a:lnTo>
                    <a:pt x="234" y="357"/>
                  </a:lnTo>
                  <a:lnTo>
                    <a:pt x="231" y="361"/>
                  </a:lnTo>
                  <a:lnTo>
                    <a:pt x="228" y="363"/>
                  </a:lnTo>
                  <a:lnTo>
                    <a:pt x="226" y="367"/>
                  </a:lnTo>
                  <a:lnTo>
                    <a:pt x="224" y="370"/>
                  </a:lnTo>
                  <a:lnTo>
                    <a:pt x="222" y="372"/>
                  </a:lnTo>
                  <a:lnTo>
                    <a:pt x="221" y="376"/>
                  </a:lnTo>
                  <a:lnTo>
                    <a:pt x="217" y="380"/>
                  </a:lnTo>
                  <a:lnTo>
                    <a:pt x="214" y="384"/>
                  </a:lnTo>
                  <a:lnTo>
                    <a:pt x="212" y="388"/>
                  </a:lnTo>
                  <a:lnTo>
                    <a:pt x="208" y="393"/>
                  </a:lnTo>
                  <a:lnTo>
                    <a:pt x="206" y="397"/>
                  </a:lnTo>
                  <a:lnTo>
                    <a:pt x="204" y="403"/>
                  </a:lnTo>
                  <a:lnTo>
                    <a:pt x="200" y="405"/>
                  </a:lnTo>
                  <a:lnTo>
                    <a:pt x="198" y="409"/>
                  </a:lnTo>
                  <a:lnTo>
                    <a:pt x="192" y="418"/>
                  </a:lnTo>
                  <a:lnTo>
                    <a:pt x="187" y="426"/>
                  </a:lnTo>
                  <a:lnTo>
                    <a:pt x="180" y="435"/>
                  </a:lnTo>
                  <a:lnTo>
                    <a:pt x="175" y="443"/>
                  </a:lnTo>
                  <a:lnTo>
                    <a:pt x="170" y="452"/>
                  </a:lnTo>
                  <a:lnTo>
                    <a:pt x="165" y="460"/>
                  </a:lnTo>
                  <a:lnTo>
                    <a:pt x="159" y="470"/>
                  </a:lnTo>
                  <a:lnTo>
                    <a:pt x="154" y="479"/>
                  </a:lnTo>
                  <a:lnTo>
                    <a:pt x="148" y="489"/>
                  </a:lnTo>
                  <a:lnTo>
                    <a:pt x="144" y="498"/>
                  </a:lnTo>
                  <a:lnTo>
                    <a:pt x="138" y="508"/>
                  </a:lnTo>
                  <a:lnTo>
                    <a:pt x="133" y="519"/>
                  </a:lnTo>
                  <a:lnTo>
                    <a:pt x="128" y="529"/>
                  </a:lnTo>
                  <a:lnTo>
                    <a:pt x="122" y="540"/>
                  </a:lnTo>
                  <a:lnTo>
                    <a:pt x="118" y="552"/>
                  </a:lnTo>
                  <a:lnTo>
                    <a:pt x="113" y="565"/>
                  </a:lnTo>
                  <a:lnTo>
                    <a:pt x="110" y="571"/>
                  </a:lnTo>
                  <a:lnTo>
                    <a:pt x="108" y="576"/>
                  </a:lnTo>
                  <a:lnTo>
                    <a:pt x="104" y="582"/>
                  </a:lnTo>
                  <a:lnTo>
                    <a:pt x="102" y="590"/>
                  </a:lnTo>
                  <a:lnTo>
                    <a:pt x="100" y="597"/>
                  </a:lnTo>
                  <a:lnTo>
                    <a:pt x="98" y="603"/>
                  </a:lnTo>
                  <a:lnTo>
                    <a:pt x="95" y="611"/>
                  </a:lnTo>
                  <a:lnTo>
                    <a:pt x="93" y="616"/>
                  </a:lnTo>
                  <a:lnTo>
                    <a:pt x="91" y="624"/>
                  </a:lnTo>
                  <a:lnTo>
                    <a:pt x="89" y="632"/>
                  </a:lnTo>
                  <a:lnTo>
                    <a:pt x="87" y="639"/>
                  </a:lnTo>
                  <a:lnTo>
                    <a:pt x="83" y="647"/>
                  </a:lnTo>
                  <a:lnTo>
                    <a:pt x="81" y="654"/>
                  </a:lnTo>
                  <a:lnTo>
                    <a:pt x="78" y="664"/>
                  </a:lnTo>
                  <a:lnTo>
                    <a:pt x="75" y="672"/>
                  </a:lnTo>
                  <a:lnTo>
                    <a:pt x="72" y="679"/>
                  </a:lnTo>
                  <a:lnTo>
                    <a:pt x="70" y="687"/>
                  </a:lnTo>
                  <a:lnTo>
                    <a:pt x="66" y="695"/>
                  </a:lnTo>
                  <a:lnTo>
                    <a:pt x="64" y="700"/>
                  </a:lnTo>
                  <a:lnTo>
                    <a:pt x="61" y="708"/>
                  </a:lnTo>
                  <a:lnTo>
                    <a:pt x="59" y="716"/>
                  </a:lnTo>
                  <a:lnTo>
                    <a:pt x="56" y="723"/>
                  </a:lnTo>
                  <a:lnTo>
                    <a:pt x="53" y="733"/>
                  </a:lnTo>
                  <a:lnTo>
                    <a:pt x="51" y="740"/>
                  </a:lnTo>
                  <a:lnTo>
                    <a:pt x="47" y="748"/>
                  </a:lnTo>
                  <a:lnTo>
                    <a:pt x="44" y="757"/>
                  </a:lnTo>
                  <a:lnTo>
                    <a:pt x="42" y="767"/>
                  </a:lnTo>
                  <a:lnTo>
                    <a:pt x="38" y="775"/>
                  </a:lnTo>
                  <a:lnTo>
                    <a:pt x="36" y="782"/>
                  </a:lnTo>
                  <a:lnTo>
                    <a:pt x="33" y="792"/>
                  </a:lnTo>
                  <a:lnTo>
                    <a:pt x="31" y="799"/>
                  </a:lnTo>
                  <a:lnTo>
                    <a:pt x="28" y="809"/>
                  </a:lnTo>
                  <a:lnTo>
                    <a:pt x="26" y="818"/>
                  </a:lnTo>
                  <a:lnTo>
                    <a:pt x="23" y="828"/>
                  </a:lnTo>
                  <a:lnTo>
                    <a:pt x="19" y="838"/>
                  </a:lnTo>
                  <a:lnTo>
                    <a:pt x="17" y="849"/>
                  </a:lnTo>
                  <a:lnTo>
                    <a:pt x="14" y="859"/>
                  </a:lnTo>
                  <a:lnTo>
                    <a:pt x="11" y="872"/>
                  </a:lnTo>
                  <a:lnTo>
                    <a:pt x="7" y="883"/>
                  </a:lnTo>
                  <a:lnTo>
                    <a:pt x="4" y="897"/>
                  </a:lnTo>
                  <a:close/>
                </a:path>
              </a:pathLst>
            </a:custGeom>
            <a:solidFill>
              <a:srgbClr val="33CC33"/>
            </a:solidFill>
            <a:ln w="9525">
              <a:noFill/>
              <a:round/>
              <a:headEnd/>
              <a:tailEnd/>
            </a:ln>
          </p:spPr>
          <p:txBody>
            <a:bodyPr/>
            <a:lstStyle/>
            <a:p>
              <a:endParaRPr lang="en-US"/>
            </a:p>
          </p:txBody>
        </p:sp>
        <p:sp>
          <p:nvSpPr>
            <p:cNvPr id="1057" name="Freeform 39"/>
            <p:cNvSpPr>
              <a:spLocks/>
            </p:cNvSpPr>
            <p:nvPr/>
          </p:nvSpPr>
          <p:spPr bwMode="auto">
            <a:xfrm>
              <a:off x="4440" y="2702"/>
              <a:ext cx="861" cy="1001"/>
            </a:xfrm>
            <a:custGeom>
              <a:avLst/>
              <a:gdLst>
                <a:gd name="T0" fmla="*/ 18 w 861"/>
                <a:gd name="T1" fmla="*/ 866 h 1001"/>
                <a:gd name="T2" fmla="*/ 24 w 861"/>
                <a:gd name="T3" fmla="*/ 900 h 1001"/>
                <a:gd name="T4" fmla="*/ 50 w 861"/>
                <a:gd name="T5" fmla="*/ 734 h 1001"/>
                <a:gd name="T6" fmla="*/ 72 w 861"/>
                <a:gd name="T7" fmla="*/ 641 h 1001"/>
                <a:gd name="T8" fmla="*/ 75 w 861"/>
                <a:gd name="T9" fmla="*/ 584 h 1001"/>
                <a:gd name="T10" fmla="*/ 149 w 861"/>
                <a:gd name="T11" fmla="*/ 421 h 1001"/>
                <a:gd name="T12" fmla="*/ 127 w 861"/>
                <a:gd name="T13" fmla="*/ 505 h 1001"/>
                <a:gd name="T14" fmla="*/ 96 w 861"/>
                <a:gd name="T15" fmla="*/ 664 h 1001"/>
                <a:gd name="T16" fmla="*/ 79 w 861"/>
                <a:gd name="T17" fmla="*/ 759 h 1001"/>
                <a:gd name="T18" fmla="*/ 67 w 861"/>
                <a:gd name="T19" fmla="*/ 866 h 1001"/>
                <a:gd name="T20" fmla="*/ 44 w 861"/>
                <a:gd name="T21" fmla="*/ 993 h 1001"/>
                <a:gd name="T22" fmla="*/ 69 w 861"/>
                <a:gd name="T23" fmla="*/ 875 h 1001"/>
                <a:gd name="T24" fmla="*/ 98 w 861"/>
                <a:gd name="T25" fmla="*/ 747 h 1001"/>
                <a:gd name="T26" fmla="*/ 144 w 861"/>
                <a:gd name="T27" fmla="*/ 658 h 1001"/>
                <a:gd name="T28" fmla="*/ 180 w 861"/>
                <a:gd name="T29" fmla="*/ 597 h 1001"/>
                <a:gd name="T30" fmla="*/ 266 w 861"/>
                <a:gd name="T31" fmla="*/ 456 h 1001"/>
                <a:gd name="T32" fmla="*/ 322 w 861"/>
                <a:gd name="T33" fmla="*/ 368 h 1001"/>
                <a:gd name="T34" fmla="*/ 376 w 861"/>
                <a:gd name="T35" fmla="*/ 297 h 1001"/>
                <a:gd name="T36" fmla="*/ 427 w 861"/>
                <a:gd name="T37" fmla="*/ 238 h 1001"/>
                <a:gd name="T38" fmla="*/ 497 w 861"/>
                <a:gd name="T39" fmla="*/ 172 h 1001"/>
                <a:gd name="T40" fmla="*/ 524 w 861"/>
                <a:gd name="T41" fmla="*/ 168 h 1001"/>
                <a:gd name="T42" fmla="*/ 583 w 861"/>
                <a:gd name="T43" fmla="*/ 217 h 1001"/>
                <a:gd name="T44" fmla="*/ 667 w 861"/>
                <a:gd name="T45" fmla="*/ 328 h 1001"/>
                <a:gd name="T46" fmla="*/ 734 w 861"/>
                <a:gd name="T47" fmla="*/ 454 h 1001"/>
                <a:gd name="T48" fmla="*/ 796 w 861"/>
                <a:gd name="T49" fmla="*/ 618 h 1001"/>
                <a:gd name="T50" fmla="*/ 846 w 861"/>
                <a:gd name="T51" fmla="*/ 778 h 1001"/>
                <a:gd name="T52" fmla="*/ 835 w 861"/>
                <a:gd name="T53" fmla="*/ 694 h 1001"/>
                <a:gd name="T54" fmla="*/ 771 w 861"/>
                <a:gd name="T55" fmla="*/ 475 h 1001"/>
                <a:gd name="T56" fmla="*/ 711 w 861"/>
                <a:gd name="T57" fmla="*/ 355 h 1001"/>
                <a:gd name="T58" fmla="*/ 684 w 861"/>
                <a:gd name="T59" fmla="*/ 315 h 1001"/>
                <a:gd name="T60" fmla="*/ 625 w 861"/>
                <a:gd name="T61" fmla="*/ 219 h 1001"/>
                <a:gd name="T62" fmla="*/ 593 w 861"/>
                <a:gd name="T63" fmla="*/ 187 h 1001"/>
                <a:gd name="T64" fmla="*/ 548 w 861"/>
                <a:gd name="T65" fmla="*/ 149 h 1001"/>
                <a:gd name="T66" fmla="*/ 563 w 861"/>
                <a:gd name="T67" fmla="*/ 126 h 1001"/>
                <a:gd name="T68" fmla="*/ 641 w 861"/>
                <a:gd name="T69" fmla="*/ 120 h 1001"/>
                <a:gd name="T70" fmla="*/ 718 w 861"/>
                <a:gd name="T71" fmla="*/ 137 h 1001"/>
                <a:gd name="T72" fmla="*/ 789 w 861"/>
                <a:gd name="T73" fmla="*/ 137 h 1001"/>
                <a:gd name="T74" fmla="*/ 823 w 861"/>
                <a:gd name="T75" fmla="*/ 135 h 1001"/>
                <a:gd name="T76" fmla="*/ 857 w 861"/>
                <a:gd name="T77" fmla="*/ 132 h 1001"/>
                <a:gd name="T78" fmla="*/ 813 w 861"/>
                <a:gd name="T79" fmla="*/ 95 h 1001"/>
                <a:gd name="T80" fmla="*/ 785 w 861"/>
                <a:gd name="T81" fmla="*/ 76 h 1001"/>
                <a:gd name="T82" fmla="*/ 716 w 861"/>
                <a:gd name="T83" fmla="*/ 69 h 1001"/>
                <a:gd name="T84" fmla="*/ 627 w 861"/>
                <a:gd name="T85" fmla="*/ 92 h 1001"/>
                <a:gd name="T86" fmla="*/ 564 w 861"/>
                <a:gd name="T87" fmla="*/ 113 h 1001"/>
                <a:gd name="T88" fmla="*/ 528 w 861"/>
                <a:gd name="T89" fmla="*/ 124 h 1001"/>
                <a:gd name="T90" fmla="*/ 498 w 861"/>
                <a:gd name="T91" fmla="*/ 116 h 1001"/>
                <a:gd name="T92" fmla="*/ 453 w 861"/>
                <a:gd name="T93" fmla="*/ 111 h 1001"/>
                <a:gd name="T94" fmla="*/ 380 w 861"/>
                <a:gd name="T95" fmla="*/ 118 h 1001"/>
                <a:gd name="T96" fmla="*/ 327 w 861"/>
                <a:gd name="T97" fmla="*/ 139 h 1001"/>
                <a:gd name="T98" fmla="*/ 290 w 861"/>
                <a:gd name="T99" fmla="*/ 172 h 1001"/>
                <a:gd name="T100" fmla="*/ 237 w 861"/>
                <a:gd name="T101" fmla="*/ 223 h 1001"/>
                <a:gd name="T102" fmla="*/ 200 w 861"/>
                <a:gd name="T103" fmla="*/ 286 h 1001"/>
                <a:gd name="T104" fmla="*/ 116 w 861"/>
                <a:gd name="T105" fmla="*/ 420 h 1001"/>
                <a:gd name="T106" fmla="*/ 155 w 861"/>
                <a:gd name="T107" fmla="*/ 288 h 1001"/>
                <a:gd name="T108" fmla="*/ 227 w 861"/>
                <a:gd name="T109" fmla="*/ 114 h 1001"/>
                <a:gd name="T110" fmla="*/ 269 w 861"/>
                <a:gd name="T111" fmla="*/ 50 h 1001"/>
                <a:gd name="T112" fmla="*/ 265 w 861"/>
                <a:gd name="T113" fmla="*/ 44 h 1001"/>
                <a:gd name="T114" fmla="*/ 215 w 861"/>
                <a:gd name="T115" fmla="*/ 122 h 1001"/>
                <a:gd name="T116" fmla="*/ 152 w 861"/>
                <a:gd name="T117" fmla="*/ 278 h 1001"/>
                <a:gd name="T118" fmla="*/ 98 w 861"/>
                <a:gd name="T119" fmla="*/ 463 h 1001"/>
                <a:gd name="T120" fmla="*/ 85 w 861"/>
                <a:gd name="T121" fmla="*/ 383 h 1001"/>
                <a:gd name="T122" fmla="*/ 50 w 861"/>
                <a:gd name="T123" fmla="*/ 597 h 100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61"/>
                <a:gd name="T187" fmla="*/ 0 h 1001"/>
                <a:gd name="T188" fmla="*/ 861 w 861"/>
                <a:gd name="T189" fmla="*/ 1001 h 100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61" h="1001">
                  <a:moveTo>
                    <a:pt x="0" y="809"/>
                  </a:moveTo>
                  <a:lnTo>
                    <a:pt x="32" y="709"/>
                  </a:lnTo>
                  <a:lnTo>
                    <a:pt x="33" y="709"/>
                  </a:lnTo>
                  <a:lnTo>
                    <a:pt x="34" y="709"/>
                  </a:lnTo>
                  <a:lnTo>
                    <a:pt x="34" y="711"/>
                  </a:lnTo>
                  <a:lnTo>
                    <a:pt x="36" y="711"/>
                  </a:lnTo>
                  <a:lnTo>
                    <a:pt x="36" y="715"/>
                  </a:lnTo>
                  <a:lnTo>
                    <a:pt x="33" y="730"/>
                  </a:lnTo>
                  <a:lnTo>
                    <a:pt x="31" y="747"/>
                  </a:lnTo>
                  <a:lnTo>
                    <a:pt x="29" y="765"/>
                  </a:lnTo>
                  <a:lnTo>
                    <a:pt x="27" y="782"/>
                  </a:lnTo>
                  <a:lnTo>
                    <a:pt x="24" y="799"/>
                  </a:lnTo>
                  <a:lnTo>
                    <a:pt x="22" y="816"/>
                  </a:lnTo>
                  <a:lnTo>
                    <a:pt x="21" y="833"/>
                  </a:lnTo>
                  <a:lnTo>
                    <a:pt x="19" y="850"/>
                  </a:lnTo>
                  <a:lnTo>
                    <a:pt x="18" y="866"/>
                  </a:lnTo>
                  <a:lnTo>
                    <a:pt x="17" y="879"/>
                  </a:lnTo>
                  <a:lnTo>
                    <a:pt x="15" y="892"/>
                  </a:lnTo>
                  <a:lnTo>
                    <a:pt x="14" y="906"/>
                  </a:lnTo>
                  <a:lnTo>
                    <a:pt x="14" y="913"/>
                  </a:lnTo>
                  <a:lnTo>
                    <a:pt x="13" y="923"/>
                  </a:lnTo>
                  <a:lnTo>
                    <a:pt x="13" y="931"/>
                  </a:lnTo>
                  <a:lnTo>
                    <a:pt x="12" y="938"/>
                  </a:lnTo>
                  <a:lnTo>
                    <a:pt x="11" y="946"/>
                  </a:lnTo>
                  <a:lnTo>
                    <a:pt x="10" y="953"/>
                  </a:lnTo>
                  <a:lnTo>
                    <a:pt x="9" y="961"/>
                  </a:lnTo>
                  <a:lnTo>
                    <a:pt x="9" y="971"/>
                  </a:lnTo>
                  <a:lnTo>
                    <a:pt x="20" y="944"/>
                  </a:lnTo>
                  <a:lnTo>
                    <a:pt x="21" y="921"/>
                  </a:lnTo>
                  <a:lnTo>
                    <a:pt x="22" y="913"/>
                  </a:lnTo>
                  <a:lnTo>
                    <a:pt x="23" y="906"/>
                  </a:lnTo>
                  <a:lnTo>
                    <a:pt x="24" y="900"/>
                  </a:lnTo>
                  <a:lnTo>
                    <a:pt x="25" y="894"/>
                  </a:lnTo>
                  <a:lnTo>
                    <a:pt x="27" y="887"/>
                  </a:lnTo>
                  <a:lnTo>
                    <a:pt x="27" y="881"/>
                  </a:lnTo>
                  <a:lnTo>
                    <a:pt x="28" y="873"/>
                  </a:lnTo>
                  <a:lnTo>
                    <a:pt x="29" y="868"/>
                  </a:lnTo>
                  <a:lnTo>
                    <a:pt x="30" y="862"/>
                  </a:lnTo>
                  <a:lnTo>
                    <a:pt x="30" y="858"/>
                  </a:lnTo>
                  <a:lnTo>
                    <a:pt x="31" y="852"/>
                  </a:lnTo>
                  <a:lnTo>
                    <a:pt x="31" y="849"/>
                  </a:lnTo>
                  <a:lnTo>
                    <a:pt x="33" y="829"/>
                  </a:lnTo>
                  <a:lnTo>
                    <a:pt x="36" y="814"/>
                  </a:lnTo>
                  <a:lnTo>
                    <a:pt x="38" y="797"/>
                  </a:lnTo>
                  <a:lnTo>
                    <a:pt x="41" y="782"/>
                  </a:lnTo>
                  <a:lnTo>
                    <a:pt x="43" y="765"/>
                  </a:lnTo>
                  <a:lnTo>
                    <a:pt x="47" y="749"/>
                  </a:lnTo>
                  <a:lnTo>
                    <a:pt x="50" y="734"/>
                  </a:lnTo>
                  <a:lnTo>
                    <a:pt x="53" y="717"/>
                  </a:lnTo>
                  <a:lnTo>
                    <a:pt x="53" y="713"/>
                  </a:lnTo>
                  <a:lnTo>
                    <a:pt x="54" y="709"/>
                  </a:lnTo>
                  <a:lnTo>
                    <a:pt x="56" y="706"/>
                  </a:lnTo>
                  <a:lnTo>
                    <a:pt x="57" y="702"/>
                  </a:lnTo>
                  <a:lnTo>
                    <a:pt x="58" y="700"/>
                  </a:lnTo>
                  <a:lnTo>
                    <a:pt x="58" y="696"/>
                  </a:lnTo>
                  <a:lnTo>
                    <a:pt x="59" y="692"/>
                  </a:lnTo>
                  <a:lnTo>
                    <a:pt x="60" y="688"/>
                  </a:lnTo>
                  <a:lnTo>
                    <a:pt x="61" y="681"/>
                  </a:lnTo>
                  <a:lnTo>
                    <a:pt x="63" y="675"/>
                  </a:lnTo>
                  <a:lnTo>
                    <a:pt x="65" y="667"/>
                  </a:lnTo>
                  <a:lnTo>
                    <a:pt x="67" y="660"/>
                  </a:lnTo>
                  <a:lnTo>
                    <a:pt x="68" y="654"/>
                  </a:lnTo>
                  <a:lnTo>
                    <a:pt x="70" y="648"/>
                  </a:lnTo>
                  <a:lnTo>
                    <a:pt x="72" y="641"/>
                  </a:lnTo>
                  <a:lnTo>
                    <a:pt x="73" y="635"/>
                  </a:lnTo>
                  <a:lnTo>
                    <a:pt x="76" y="627"/>
                  </a:lnTo>
                  <a:lnTo>
                    <a:pt x="78" y="622"/>
                  </a:lnTo>
                  <a:lnTo>
                    <a:pt x="79" y="616"/>
                  </a:lnTo>
                  <a:lnTo>
                    <a:pt x="81" y="608"/>
                  </a:lnTo>
                  <a:lnTo>
                    <a:pt x="82" y="603"/>
                  </a:lnTo>
                  <a:lnTo>
                    <a:pt x="85" y="597"/>
                  </a:lnTo>
                  <a:lnTo>
                    <a:pt x="87" y="589"/>
                  </a:lnTo>
                  <a:lnTo>
                    <a:pt x="89" y="584"/>
                  </a:lnTo>
                  <a:lnTo>
                    <a:pt x="66" y="631"/>
                  </a:lnTo>
                  <a:lnTo>
                    <a:pt x="65" y="631"/>
                  </a:lnTo>
                  <a:lnTo>
                    <a:pt x="63" y="631"/>
                  </a:lnTo>
                  <a:lnTo>
                    <a:pt x="62" y="627"/>
                  </a:lnTo>
                  <a:lnTo>
                    <a:pt x="67" y="612"/>
                  </a:lnTo>
                  <a:lnTo>
                    <a:pt x="70" y="599"/>
                  </a:lnTo>
                  <a:lnTo>
                    <a:pt x="75" y="584"/>
                  </a:lnTo>
                  <a:lnTo>
                    <a:pt x="79" y="568"/>
                  </a:lnTo>
                  <a:lnTo>
                    <a:pt x="85" y="553"/>
                  </a:lnTo>
                  <a:lnTo>
                    <a:pt x="89" y="538"/>
                  </a:lnTo>
                  <a:lnTo>
                    <a:pt x="95" y="524"/>
                  </a:lnTo>
                  <a:lnTo>
                    <a:pt x="100" y="509"/>
                  </a:lnTo>
                  <a:lnTo>
                    <a:pt x="106" y="496"/>
                  </a:lnTo>
                  <a:lnTo>
                    <a:pt x="111" y="482"/>
                  </a:lnTo>
                  <a:lnTo>
                    <a:pt x="117" y="469"/>
                  </a:lnTo>
                  <a:lnTo>
                    <a:pt x="123" y="458"/>
                  </a:lnTo>
                  <a:lnTo>
                    <a:pt x="129" y="446"/>
                  </a:lnTo>
                  <a:lnTo>
                    <a:pt x="135" y="435"/>
                  </a:lnTo>
                  <a:lnTo>
                    <a:pt x="142" y="425"/>
                  </a:lnTo>
                  <a:lnTo>
                    <a:pt x="147" y="416"/>
                  </a:lnTo>
                  <a:lnTo>
                    <a:pt x="148" y="416"/>
                  </a:lnTo>
                  <a:lnTo>
                    <a:pt x="149" y="418"/>
                  </a:lnTo>
                  <a:lnTo>
                    <a:pt x="149" y="421"/>
                  </a:lnTo>
                  <a:lnTo>
                    <a:pt x="149" y="423"/>
                  </a:lnTo>
                  <a:lnTo>
                    <a:pt x="148" y="425"/>
                  </a:lnTo>
                  <a:lnTo>
                    <a:pt x="147" y="427"/>
                  </a:lnTo>
                  <a:lnTo>
                    <a:pt x="147" y="429"/>
                  </a:lnTo>
                  <a:lnTo>
                    <a:pt x="146" y="431"/>
                  </a:lnTo>
                  <a:lnTo>
                    <a:pt x="145" y="431"/>
                  </a:lnTo>
                  <a:lnTo>
                    <a:pt x="145" y="435"/>
                  </a:lnTo>
                  <a:lnTo>
                    <a:pt x="144" y="437"/>
                  </a:lnTo>
                  <a:lnTo>
                    <a:pt x="142" y="444"/>
                  </a:lnTo>
                  <a:lnTo>
                    <a:pt x="138" y="454"/>
                  </a:lnTo>
                  <a:lnTo>
                    <a:pt x="136" y="461"/>
                  </a:lnTo>
                  <a:lnTo>
                    <a:pt x="134" y="471"/>
                  </a:lnTo>
                  <a:lnTo>
                    <a:pt x="132" y="479"/>
                  </a:lnTo>
                  <a:lnTo>
                    <a:pt x="130" y="488"/>
                  </a:lnTo>
                  <a:lnTo>
                    <a:pt x="128" y="496"/>
                  </a:lnTo>
                  <a:lnTo>
                    <a:pt x="127" y="505"/>
                  </a:lnTo>
                  <a:lnTo>
                    <a:pt x="126" y="507"/>
                  </a:lnTo>
                  <a:lnTo>
                    <a:pt x="125" y="507"/>
                  </a:lnTo>
                  <a:lnTo>
                    <a:pt x="125" y="509"/>
                  </a:lnTo>
                  <a:lnTo>
                    <a:pt x="122" y="524"/>
                  </a:lnTo>
                  <a:lnTo>
                    <a:pt x="119" y="540"/>
                  </a:lnTo>
                  <a:lnTo>
                    <a:pt x="116" y="555"/>
                  </a:lnTo>
                  <a:lnTo>
                    <a:pt x="113" y="570"/>
                  </a:lnTo>
                  <a:lnTo>
                    <a:pt x="110" y="585"/>
                  </a:lnTo>
                  <a:lnTo>
                    <a:pt x="108" y="601"/>
                  </a:lnTo>
                  <a:lnTo>
                    <a:pt x="105" y="616"/>
                  </a:lnTo>
                  <a:lnTo>
                    <a:pt x="101" y="631"/>
                  </a:lnTo>
                  <a:lnTo>
                    <a:pt x="100" y="637"/>
                  </a:lnTo>
                  <a:lnTo>
                    <a:pt x="99" y="643"/>
                  </a:lnTo>
                  <a:lnTo>
                    <a:pt x="98" y="650"/>
                  </a:lnTo>
                  <a:lnTo>
                    <a:pt x="97" y="656"/>
                  </a:lnTo>
                  <a:lnTo>
                    <a:pt x="96" y="664"/>
                  </a:lnTo>
                  <a:lnTo>
                    <a:pt x="95" y="669"/>
                  </a:lnTo>
                  <a:lnTo>
                    <a:pt x="94" y="675"/>
                  </a:lnTo>
                  <a:lnTo>
                    <a:pt x="92" y="681"/>
                  </a:lnTo>
                  <a:lnTo>
                    <a:pt x="91" y="686"/>
                  </a:lnTo>
                  <a:lnTo>
                    <a:pt x="90" y="692"/>
                  </a:lnTo>
                  <a:lnTo>
                    <a:pt x="90" y="700"/>
                  </a:lnTo>
                  <a:lnTo>
                    <a:pt x="89" y="706"/>
                  </a:lnTo>
                  <a:lnTo>
                    <a:pt x="88" y="711"/>
                  </a:lnTo>
                  <a:lnTo>
                    <a:pt x="87" y="717"/>
                  </a:lnTo>
                  <a:lnTo>
                    <a:pt x="86" y="723"/>
                  </a:lnTo>
                  <a:lnTo>
                    <a:pt x="85" y="728"/>
                  </a:lnTo>
                  <a:lnTo>
                    <a:pt x="85" y="734"/>
                  </a:lnTo>
                  <a:lnTo>
                    <a:pt x="84" y="740"/>
                  </a:lnTo>
                  <a:lnTo>
                    <a:pt x="82" y="746"/>
                  </a:lnTo>
                  <a:lnTo>
                    <a:pt x="80" y="753"/>
                  </a:lnTo>
                  <a:lnTo>
                    <a:pt x="79" y="759"/>
                  </a:lnTo>
                  <a:lnTo>
                    <a:pt x="78" y="765"/>
                  </a:lnTo>
                  <a:lnTo>
                    <a:pt x="77" y="768"/>
                  </a:lnTo>
                  <a:lnTo>
                    <a:pt x="76" y="774"/>
                  </a:lnTo>
                  <a:lnTo>
                    <a:pt x="42" y="904"/>
                  </a:lnTo>
                  <a:lnTo>
                    <a:pt x="46" y="896"/>
                  </a:lnTo>
                  <a:lnTo>
                    <a:pt x="49" y="889"/>
                  </a:lnTo>
                  <a:lnTo>
                    <a:pt x="52" y="881"/>
                  </a:lnTo>
                  <a:lnTo>
                    <a:pt x="54" y="871"/>
                  </a:lnTo>
                  <a:lnTo>
                    <a:pt x="58" y="864"/>
                  </a:lnTo>
                  <a:lnTo>
                    <a:pt x="60" y="856"/>
                  </a:lnTo>
                  <a:lnTo>
                    <a:pt x="63" y="849"/>
                  </a:lnTo>
                  <a:lnTo>
                    <a:pt x="67" y="843"/>
                  </a:lnTo>
                  <a:lnTo>
                    <a:pt x="69" y="845"/>
                  </a:lnTo>
                  <a:lnTo>
                    <a:pt x="69" y="852"/>
                  </a:lnTo>
                  <a:lnTo>
                    <a:pt x="67" y="858"/>
                  </a:lnTo>
                  <a:lnTo>
                    <a:pt x="67" y="866"/>
                  </a:lnTo>
                  <a:lnTo>
                    <a:pt x="66" y="871"/>
                  </a:lnTo>
                  <a:lnTo>
                    <a:pt x="63" y="879"/>
                  </a:lnTo>
                  <a:lnTo>
                    <a:pt x="61" y="889"/>
                  </a:lnTo>
                  <a:lnTo>
                    <a:pt x="59" y="898"/>
                  </a:lnTo>
                  <a:lnTo>
                    <a:pt x="58" y="908"/>
                  </a:lnTo>
                  <a:lnTo>
                    <a:pt x="56" y="917"/>
                  </a:lnTo>
                  <a:lnTo>
                    <a:pt x="54" y="927"/>
                  </a:lnTo>
                  <a:lnTo>
                    <a:pt x="52" y="936"/>
                  </a:lnTo>
                  <a:lnTo>
                    <a:pt x="51" y="946"/>
                  </a:lnTo>
                  <a:lnTo>
                    <a:pt x="50" y="952"/>
                  </a:lnTo>
                  <a:lnTo>
                    <a:pt x="49" y="959"/>
                  </a:lnTo>
                  <a:lnTo>
                    <a:pt x="48" y="967"/>
                  </a:lnTo>
                  <a:lnTo>
                    <a:pt x="48" y="974"/>
                  </a:lnTo>
                  <a:lnTo>
                    <a:pt x="47" y="980"/>
                  </a:lnTo>
                  <a:lnTo>
                    <a:pt x="46" y="988"/>
                  </a:lnTo>
                  <a:lnTo>
                    <a:pt x="44" y="993"/>
                  </a:lnTo>
                  <a:lnTo>
                    <a:pt x="43" y="1001"/>
                  </a:lnTo>
                  <a:lnTo>
                    <a:pt x="46" y="997"/>
                  </a:lnTo>
                  <a:lnTo>
                    <a:pt x="48" y="993"/>
                  </a:lnTo>
                  <a:lnTo>
                    <a:pt x="49" y="992"/>
                  </a:lnTo>
                  <a:lnTo>
                    <a:pt x="50" y="986"/>
                  </a:lnTo>
                  <a:lnTo>
                    <a:pt x="52" y="982"/>
                  </a:lnTo>
                  <a:lnTo>
                    <a:pt x="52" y="976"/>
                  </a:lnTo>
                  <a:lnTo>
                    <a:pt x="53" y="971"/>
                  </a:lnTo>
                  <a:lnTo>
                    <a:pt x="54" y="967"/>
                  </a:lnTo>
                  <a:lnTo>
                    <a:pt x="57" y="953"/>
                  </a:lnTo>
                  <a:lnTo>
                    <a:pt x="59" y="940"/>
                  </a:lnTo>
                  <a:lnTo>
                    <a:pt x="60" y="927"/>
                  </a:lnTo>
                  <a:lnTo>
                    <a:pt x="62" y="913"/>
                  </a:lnTo>
                  <a:lnTo>
                    <a:pt x="65" y="902"/>
                  </a:lnTo>
                  <a:lnTo>
                    <a:pt x="67" y="889"/>
                  </a:lnTo>
                  <a:lnTo>
                    <a:pt x="69" y="875"/>
                  </a:lnTo>
                  <a:lnTo>
                    <a:pt x="71" y="862"/>
                  </a:lnTo>
                  <a:lnTo>
                    <a:pt x="73" y="852"/>
                  </a:lnTo>
                  <a:lnTo>
                    <a:pt x="75" y="843"/>
                  </a:lnTo>
                  <a:lnTo>
                    <a:pt x="77" y="833"/>
                  </a:lnTo>
                  <a:lnTo>
                    <a:pt x="79" y="822"/>
                  </a:lnTo>
                  <a:lnTo>
                    <a:pt x="80" y="812"/>
                  </a:lnTo>
                  <a:lnTo>
                    <a:pt x="82" y="803"/>
                  </a:lnTo>
                  <a:lnTo>
                    <a:pt x="85" y="793"/>
                  </a:lnTo>
                  <a:lnTo>
                    <a:pt x="87" y="784"/>
                  </a:lnTo>
                  <a:lnTo>
                    <a:pt x="87" y="780"/>
                  </a:lnTo>
                  <a:lnTo>
                    <a:pt x="88" y="776"/>
                  </a:lnTo>
                  <a:lnTo>
                    <a:pt x="89" y="772"/>
                  </a:lnTo>
                  <a:lnTo>
                    <a:pt x="90" y="768"/>
                  </a:lnTo>
                  <a:lnTo>
                    <a:pt x="92" y="761"/>
                  </a:lnTo>
                  <a:lnTo>
                    <a:pt x="96" y="753"/>
                  </a:lnTo>
                  <a:lnTo>
                    <a:pt x="98" y="747"/>
                  </a:lnTo>
                  <a:lnTo>
                    <a:pt x="101" y="740"/>
                  </a:lnTo>
                  <a:lnTo>
                    <a:pt x="105" y="732"/>
                  </a:lnTo>
                  <a:lnTo>
                    <a:pt x="107" y="725"/>
                  </a:lnTo>
                  <a:lnTo>
                    <a:pt x="110" y="719"/>
                  </a:lnTo>
                  <a:lnTo>
                    <a:pt x="113" y="711"/>
                  </a:lnTo>
                  <a:lnTo>
                    <a:pt x="116" y="706"/>
                  </a:lnTo>
                  <a:lnTo>
                    <a:pt x="119" y="700"/>
                  </a:lnTo>
                  <a:lnTo>
                    <a:pt x="123" y="692"/>
                  </a:lnTo>
                  <a:lnTo>
                    <a:pt x="125" y="686"/>
                  </a:lnTo>
                  <a:lnTo>
                    <a:pt x="128" y="683"/>
                  </a:lnTo>
                  <a:lnTo>
                    <a:pt x="132" y="677"/>
                  </a:lnTo>
                  <a:lnTo>
                    <a:pt x="135" y="673"/>
                  </a:lnTo>
                  <a:lnTo>
                    <a:pt x="138" y="667"/>
                  </a:lnTo>
                  <a:lnTo>
                    <a:pt x="141" y="664"/>
                  </a:lnTo>
                  <a:lnTo>
                    <a:pt x="142" y="660"/>
                  </a:lnTo>
                  <a:lnTo>
                    <a:pt x="144" y="658"/>
                  </a:lnTo>
                  <a:lnTo>
                    <a:pt x="146" y="654"/>
                  </a:lnTo>
                  <a:lnTo>
                    <a:pt x="147" y="650"/>
                  </a:lnTo>
                  <a:lnTo>
                    <a:pt x="149" y="648"/>
                  </a:lnTo>
                  <a:lnTo>
                    <a:pt x="152" y="645"/>
                  </a:lnTo>
                  <a:lnTo>
                    <a:pt x="154" y="643"/>
                  </a:lnTo>
                  <a:lnTo>
                    <a:pt x="156" y="639"/>
                  </a:lnTo>
                  <a:lnTo>
                    <a:pt x="158" y="633"/>
                  </a:lnTo>
                  <a:lnTo>
                    <a:pt x="161" y="629"/>
                  </a:lnTo>
                  <a:lnTo>
                    <a:pt x="163" y="625"/>
                  </a:lnTo>
                  <a:lnTo>
                    <a:pt x="165" y="622"/>
                  </a:lnTo>
                  <a:lnTo>
                    <a:pt x="167" y="618"/>
                  </a:lnTo>
                  <a:lnTo>
                    <a:pt x="170" y="614"/>
                  </a:lnTo>
                  <a:lnTo>
                    <a:pt x="172" y="608"/>
                  </a:lnTo>
                  <a:lnTo>
                    <a:pt x="174" y="606"/>
                  </a:lnTo>
                  <a:lnTo>
                    <a:pt x="176" y="601"/>
                  </a:lnTo>
                  <a:lnTo>
                    <a:pt x="180" y="597"/>
                  </a:lnTo>
                  <a:lnTo>
                    <a:pt x="182" y="593"/>
                  </a:lnTo>
                  <a:lnTo>
                    <a:pt x="184" y="589"/>
                  </a:lnTo>
                  <a:lnTo>
                    <a:pt x="186" y="585"/>
                  </a:lnTo>
                  <a:lnTo>
                    <a:pt x="189" y="582"/>
                  </a:lnTo>
                  <a:lnTo>
                    <a:pt x="191" y="578"/>
                  </a:lnTo>
                  <a:lnTo>
                    <a:pt x="198" y="566"/>
                  </a:lnTo>
                  <a:lnTo>
                    <a:pt x="204" y="555"/>
                  </a:lnTo>
                  <a:lnTo>
                    <a:pt x="211" y="543"/>
                  </a:lnTo>
                  <a:lnTo>
                    <a:pt x="218" y="532"/>
                  </a:lnTo>
                  <a:lnTo>
                    <a:pt x="224" y="522"/>
                  </a:lnTo>
                  <a:lnTo>
                    <a:pt x="231" y="511"/>
                  </a:lnTo>
                  <a:lnTo>
                    <a:pt x="238" y="500"/>
                  </a:lnTo>
                  <a:lnTo>
                    <a:pt x="246" y="490"/>
                  </a:lnTo>
                  <a:lnTo>
                    <a:pt x="252" y="479"/>
                  </a:lnTo>
                  <a:lnTo>
                    <a:pt x="259" y="467"/>
                  </a:lnTo>
                  <a:lnTo>
                    <a:pt x="266" y="456"/>
                  </a:lnTo>
                  <a:lnTo>
                    <a:pt x="272" y="444"/>
                  </a:lnTo>
                  <a:lnTo>
                    <a:pt x="279" y="433"/>
                  </a:lnTo>
                  <a:lnTo>
                    <a:pt x="286" y="421"/>
                  </a:lnTo>
                  <a:lnTo>
                    <a:pt x="291" y="410"/>
                  </a:lnTo>
                  <a:lnTo>
                    <a:pt x="298" y="399"/>
                  </a:lnTo>
                  <a:lnTo>
                    <a:pt x="300" y="395"/>
                  </a:lnTo>
                  <a:lnTo>
                    <a:pt x="303" y="391"/>
                  </a:lnTo>
                  <a:lnTo>
                    <a:pt x="305" y="389"/>
                  </a:lnTo>
                  <a:lnTo>
                    <a:pt x="307" y="387"/>
                  </a:lnTo>
                  <a:lnTo>
                    <a:pt x="309" y="383"/>
                  </a:lnTo>
                  <a:lnTo>
                    <a:pt x="311" y="381"/>
                  </a:lnTo>
                  <a:lnTo>
                    <a:pt x="313" y="379"/>
                  </a:lnTo>
                  <a:lnTo>
                    <a:pt x="315" y="376"/>
                  </a:lnTo>
                  <a:lnTo>
                    <a:pt x="317" y="374"/>
                  </a:lnTo>
                  <a:lnTo>
                    <a:pt x="319" y="372"/>
                  </a:lnTo>
                  <a:lnTo>
                    <a:pt x="322" y="368"/>
                  </a:lnTo>
                  <a:lnTo>
                    <a:pt x="324" y="366"/>
                  </a:lnTo>
                  <a:lnTo>
                    <a:pt x="326" y="364"/>
                  </a:lnTo>
                  <a:lnTo>
                    <a:pt x="327" y="360"/>
                  </a:lnTo>
                  <a:lnTo>
                    <a:pt x="329" y="358"/>
                  </a:lnTo>
                  <a:lnTo>
                    <a:pt x="332" y="355"/>
                  </a:lnTo>
                  <a:lnTo>
                    <a:pt x="336" y="351"/>
                  </a:lnTo>
                  <a:lnTo>
                    <a:pt x="341" y="347"/>
                  </a:lnTo>
                  <a:lnTo>
                    <a:pt x="344" y="341"/>
                  </a:lnTo>
                  <a:lnTo>
                    <a:pt x="348" y="336"/>
                  </a:lnTo>
                  <a:lnTo>
                    <a:pt x="352" y="330"/>
                  </a:lnTo>
                  <a:lnTo>
                    <a:pt x="356" y="324"/>
                  </a:lnTo>
                  <a:lnTo>
                    <a:pt x="361" y="318"/>
                  </a:lnTo>
                  <a:lnTo>
                    <a:pt x="364" y="313"/>
                  </a:lnTo>
                  <a:lnTo>
                    <a:pt x="368" y="307"/>
                  </a:lnTo>
                  <a:lnTo>
                    <a:pt x="372" y="303"/>
                  </a:lnTo>
                  <a:lnTo>
                    <a:pt x="376" y="297"/>
                  </a:lnTo>
                  <a:lnTo>
                    <a:pt x="380" y="292"/>
                  </a:lnTo>
                  <a:lnTo>
                    <a:pt x="384" y="286"/>
                  </a:lnTo>
                  <a:lnTo>
                    <a:pt x="389" y="282"/>
                  </a:lnTo>
                  <a:lnTo>
                    <a:pt x="392" y="276"/>
                  </a:lnTo>
                  <a:lnTo>
                    <a:pt x="396" y="273"/>
                  </a:lnTo>
                  <a:lnTo>
                    <a:pt x="399" y="271"/>
                  </a:lnTo>
                  <a:lnTo>
                    <a:pt x="400" y="267"/>
                  </a:lnTo>
                  <a:lnTo>
                    <a:pt x="402" y="265"/>
                  </a:lnTo>
                  <a:lnTo>
                    <a:pt x="404" y="263"/>
                  </a:lnTo>
                  <a:lnTo>
                    <a:pt x="405" y="261"/>
                  </a:lnTo>
                  <a:lnTo>
                    <a:pt x="408" y="259"/>
                  </a:lnTo>
                  <a:lnTo>
                    <a:pt x="409" y="257"/>
                  </a:lnTo>
                  <a:lnTo>
                    <a:pt x="411" y="256"/>
                  </a:lnTo>
                  <a:lnTo>
                    <a:pt x="416" y="252"/>
                  </a:lnTo>
                  <a:lnTo>
                    <a:pt x="422" y="244"/>
                  </a:lnTo>
                  <a:lnTo>
                    <a:pt x="427" y="238"/>
                  </a:lnTo>
                  <a:lnTo>
                    <a:pt x="432" y="235"/>
                  </a:lnTo>
                  <a:lnTo>
                    <a:pt x="438" y="229"/>
                  </a:lnTo>
                  <a:lnTo>
                    <a:pt x="442" y="223"/>
                  </a:lnTo>
                  <a:lnTo>
                    <a:pt x="448" y="217"/>
                  </a:lnTo>
                  <a:lnTo>
                    <a:pt x="453" y="214"/>
                  </a:lnTo>
                  <a:lnTo>
                    <a:pt x="458" y="208"/>
                  </a:lnTo>
                  <a:lnTo>
                    <a:pt x="463" y="202"/>
                  </a:lnTo>
                  <a:lnTo>
                    <a:pt x="468" y="198"/>
                  </a:lnTo>
                  <a:lnTo>
                    <a:pt x="473" y="193"/>
                  </a:lnTo>
                  <a:lnTo>
                    <a:pt x="479" y="187"/>
                  </a:lnTo>
                  <a:lnTo>
                    <a:pt x="484" y="183"/>
                  </a:lnTo>
                  <a:lnTo>
                    <a:pt x="489" y="177"/>
                  </a:lnTo>
                  <a:lnTo>
                    <a:pt x="494" y="172"/>
                  </a:lnTo>
                  <a:lnTo>
                    <a:pt x="495" y="172"/>
                  </a:lnTo>
                  <a:lnTo>
                    <a:pt x="496" y="172"/>
                  </a:lnTo>
                  <a:lnTo>
                    <a:pt x="497" y="172"/>
                  </a:lnTo>
                  <a:lnTo>
                    <a:pt x="498" y="170"/>
                  </a:lnTo>
                  <a:lnTo>
                    <a:pt x="499" y="170"/>
                  </a:lnTo>
                  <a:lnTo>
                    <a:pt x="500" y="170"/>
                  </a:lnTo>
                  <a:lnTo>
                    <a:pt x="501" y="168"/>
                  </a:lnTo>
                  <a:lnTo>
                    <a:pt x="503" y="168"/>
                  </a:lnTo>
                  <a:lnTo>
                    <a:pt x="504" y="166"/>
                  </a:lnTo>
                  <a:lnTo>
                    <a:pt x="506" y="164"/>
                  </a:lnTo>
                  <a:lnTo>
                    <a:pt x="508" y="162"/>
                  </a:lnTo>
                  <a:lnTo>
                    <a:pt x="509" y="162"/>
                  </a:lnTo>
                  <a:lnTo>
                    <a:pt x="511" y="162"/>
                  </a:lnTo>
                  <a:lnTo>
                    <a:pt x="514" y="162"/>
                  </a:lnTo>
                  <a:lnTo>
                    <a:pt x="516" y="162"/>
                  </a:lnTo>
                  <a:lnTo>
                    <a:pt x="517" y="164"/>
                  </a:lnTo>
                  <a:lnTo>
                    <a:pt x="519" y="164"/>
                  </a:lnTo>
                  <a:lnTo>
                    <a:pt x="522" y="166"/>
                  </a:lnTo>
                  <a:lnTo>
                    <a:pt x="524" y="168"/>
                  </a:lnTo>
                  <a:lnTo>
                    <a:pt x="526" y="170"/>
                  </a:lnTo>
                  <a:lnTo>
                    <a:pt x="528" y="172"/>
                  </a:lnTo>
                  <a:lnTo>
                    <a:pt x="529" y="172"/>
                  </a:lnTo>
                  <a:lnTo>
                    <a:pt x="532" y="174"/>
                  </a:lnTo>
                  <a:lnTo>
                    <a:pt x="534" y="175"/>
                  </a:lnTo>
                  <a:lnTo>
                    <a:pt x="538" y="179"/>
                  </a:lnTo>
                  <a:lnTo>
                    <a:pt x="543" y="183"/>
                  </a:lnTo>
                  <a:lnTo>
                    <a:pt x="548" y="187"/>
                  </a:lnTo>
                  <a:lnTo>
                    <a:pt x="553" y="189"/>
                  </a:lnTo>
                  <a:lnTo>
                    <a:pt x="557" y="195"/>
                  </a:lnTo>
                  <a:lnTo>
                    <a:pt x="562" y="198"/>
                  </a:lnTo>
                  <a:lnTo>
                    <a:pt x="566" y="202"/>
                  </a:lnTo>
                  <a:lnTo>
                    <a:pt x="571" y="206"/>
                  </a:lnTo>
                  <a:lnTo>
                    <a:pt x="575" y="210"/>
                  </a:lnTo>
                  <a:lnTo>
                    <a:pt x="580" y="214"/>
                  </a:lnTo>
                  <a:lnTo>
                    <a:pt x="583" y="217"/>
                  </a:lnTo>
                  <a:lnTo>
                    <a:pt x="587" y="223"/>
                  </a:lnTo>
                  <a:lnTo>
                    <a:pt x="592" y="227"/>
                  </a:lnTo>
                  <a:lnTo>
                    <a:pt x="596" y="231"/>
                  </a:lnTo>
                  <a:lnTo>
                    <a:pt x="601" y="236"/>
                  </a:lnTo>
                  <a:lnTo>
                    <a:pt x="605" y="240"/>
                  </a:lnTo>
                  <a:lnTo>
                    <a:pt x="611" y="250"/>
                  </a:lnTo>
                  <a:lnTo>
                    <a:pt x="616" y="257"/>
                  </a:lnTo>
                  <a:lnTo>
                    <a:pt x="622" y="265"/>
                  </a:lnTo>
                  <a:lnTo>
                    <a:pt x="628" y="273"/>
                  </a:lnTo>
                  <a:lnTo>
                    <a:pt x="633" y="280"/>
                  </a:lnTo>
                  <a:lnTo>
                    <a:pt x="639" y="288"/>
                  </a:lnTo>
                  <a:lnTo>
                    <a:pt x="644" y="296"/>
                  </a:lnTo>
                  <a:lnTo>
                    <a:pt x="651" y="303"/>
                  </a:lnTo>
                  <a:lnTo>
                    <a:pt x="657" y="311"/>
                  </a:lnTo>
                  <a:lnTo>
                    <a:pt x="661" y="318"/>
                  </a:lnTo>
                  <a:lnTo>
                    <a:pt x="667" y="328"/>
                  </a:lnTo>
                  <a:lnTo>
                    <a:pt x="672" y="336"/>
                  </a:lnTo>
                  <a:lnTo>
                    <a:pt x="677" y="345"/>
                  </a:lnTo>
                  <a:lnTo>
                    <a:pt x="682" y="355"/>
                  </a:lnTo>
                  <a:lnTo>
                    <a:pt x="688" y="364"/>
                  </a:lnTo>
                  <a:lnTo>
                    <a:pt x="692" y="376"/>
                  </a:lnTo>
                  <a:lnTo>
                    <a:pt x="696" y="381"/>
                  </a:lnTo>
                  <a:lnTo>
                    <a:pt x="699" y="389"/>
                  </a:lnTo>
                  <a:lnTo>
                    <a:pt x="702" y="395"/>
                  </a:lnTo>
                  <a:lnTo>
                    <a:pt x="707" y="400"/>
                  </a:lnTo>
                  <a:lnTo>
                    <a:pt x="710" y="408"/>
                  </a:lnTo>
                  <a:lnTo>
                    <a:pt x="714" y="414"/>
                  </a:lnTo>
                  <a:lnTo>
                    <a:pt x="717" y="420"/>
                  </a:lnTo>
                  <a:lnTo>
                    <a:pt x="720" y="427"/>
                  </a:lnTo>
                  <a:lnTo>
                    <a:pt x="725" y="435"/>
                  </a:lnTo>
                  <a:lnTo>
                    <a:pt x="729" y="444"/>
                  </a:lnTo>
                  <a:lnTo>
                    <a:pt x="734" y="454"/>
                  </a:lnTo>
                  <a:lnTo>
                    <a:pt x="738" y="463"/>
                  </a:lnTo>
                  <a:lnTo>
                    <a:pt x="743" y="471"/>
                  </a:lnTo>
                  <a:lnTo>
                    <a:pt x="746" y="482"/>
                  </a:lnTo>
                  <a:lnTo>
                    <a:pt x="751" y="492"/>
                  </a:lnTo>
                  <a:lnTo>
                    <a:pt x="755" y="502"/>
                  </a:lnTo>
                  <a:lnTo>
                    <a:pt x="758" y="511"/>
                  </a:lnTo>
                  <a:lnTo>
                    <a:pt x="763" y="522"/>
                  </a:lnTo>
                  <a:lnTo>
                    <a:pt x="766" y="532"/>
                  </a:lnTo>
                  <a:lnTo>
                    <a:pt x="771" y="542"/>
                  </a:lnTo>
                  <a:lnTo>
                    <a:pt x="774" y="553"/>
                  </a:lnTo>
                  <a:lnTo>
                    <a:pt x="778" y="564"/>
                  </a:lnTo>
                  <a:lnTo>
                    <a:pt x="782" y="574"/>
                  </a:lnTo>
                  <a:lnTo>
                    <a:pt x="785" y="585"/>
                  </a:lnTo>
                  <a:lnTo>
                    <a:pt x="789" y="597"/>
                  </a:lnTo>
                  <a:lnTo>
                    <a:pt x="792" y="606"/>
                  </a:lnTo>
                  <a:lnTo>
                    <a:pt x="796" y="618"/>
                  </a:lnTo>
                  <a:lnTo>
                    <a:pt x="800" y="629"/>
                  </a:lnTo>
                  <a:lnTo>
                    <a:pt x="803" y="639"/>
                  </a:lnTo>
                  <a:lnTo>
                    <a:pt x="806" y="650"/>
                  </a:lnTo>
                  <a:lnTo>
                    <a:pt x="810" y="662"/>
                  </a:lnTo>
                  <a:lnTo>
                    <a:pt x="813" y="673"/>
                  </a:lnTo>
                  <a:lnTo>
                    <a:pt x="816" y="683"/>
                  </a:lnTo>
                  <a:lnTo>
                    <a:pt x="819" y="694"/>
                  </a:lnTo>
                  <a:lnTo>
                    <a:pt x="822" y="706"/>
                  </a:lnTo>
                  <a:lnTo>
                    <a:pt x="825" y="715"/>
                  </a:lnTo>
                  <a:lnTo>
                    <a:pt x="829" y="727"/>
                  </a:lnTo>
                  <a:lnTo>
                    <a:pt x="832" y="738"/>
                  </a:lnTo>
                  <a:lnTo>
                    <a:pt x="835" y="747"/>
                  </a:lnTo>
                  <a:lnTo>
                    <a:pt x="839" y="759"/>
                  </a:lnTo>
                  <a:lnTo>
                    <a:pt x="841" y="765"/>
                  </a:lnTo>
                  <a:lnTo>
                    <a:pt x="843" y="770"/>
                  </a:lnTo>
                  <a:lnTo>
                    <a:pt x="846" y="778"/>
                  </a:lnTo>
                  <a:lnTo>
                    <a:pt x="847" y="784"/>
                  </a:lnTo>
                  <a:lnTo>
                    <a:pt x="849" y="791"/>
                  </a:lnTo>
                  <a:lnTo>
                    <a:pt x="851" y="795"/>
                  </a:lnTo>
                  <a:lnTo>
                    <a:pt x="853" y="803"/>
                  </a:lnTo>
                  <a:lnTo>
                    <a:pt x="856" y="809"/>
                  </a:lnTo>
                  <a:lnTo>
                    <a:pt x="856" y="810"/>
                  </a:lnTo>
                  <a:lnTo>
                    <a:pt x="857" y="814"/>
                  </a:lnTo>
                  <a:lnTo>
                    <a:pt x="858" y="816"/>
                  </a:lnTo>
                  <a:lnTo>
                    <a:pt x="859" y="820"/>
                  </a:lnTo>
                  <a:lnTo>
                    <a:pt x="859" y="822"/>
                  </a:lnTo>
                  <a:lnTo>
                    <a:pt x="860" y="824"/>
                  </a:lnTo>
                  <a:lnTo>
                    <a:pt x="861" y="826"/>
                  </a:lnTo>
                  <a:lnTo>
                    <a:pt x="861" y="828"/>
                  </a:lnTo>
                  <a:lnTo>
                    <a:pt x="838" y="706"/>
                  </a:lnTo>
                  <a:lnTo>
                    <a:pt x="837" y="700"/>
                  </a:lnTo>
                  <a:lnTo>
                    <a:pt x="835" y="694"/>
                  </a:lnTo>
                  <a:lnTo>
                    <a:pt x="834" y="686"/>
                  </a:lnTo>
                  <a:lnTo>
                    <a:pt x="833" y="683"/>
                  </a:lnTo>
                  <a:lnTo>
                    <a:pt x="832" y="677"/>
                  </a:lnTo>
                  <a:lnTo>
                    <a:pt x="830" y="669"/>
                  </a:lnTo>
                  <a:lnTo>
                    <a:pt x="829" y="664"/>
                  </a:lnTo>
                  <a:lnTo>
                    <a:pt x="828" y="658"/>
                  </a:lnTo>
                  <a:lnTo>
                    <a:pt x="823" y="639"/>
                  </a:lnTo>
                  <a:lnTo>
                    <a:pt x="819" y="620"/>
                  </a:lnTo>
                  <a:lnTo>
                    <a:pt x="813" y="601"/>
                  </a:lnTo>
                  <a:lnTo>
                    <a:pt x="808" y="582"/>
                  </a:lnTo>
                  <a:lnTo>
                    <a:pt x="802" y="563"/>
                  </a:lnTo>
                  <a:lnTo>
                    <a:pt x="796" y="543"/>
                  </a:lnTo>
                  <a:lnTo>
                    <a:pt x="790" y="526"/>
                  </a:lnTo>
                  <a:lnTo>
                    <a:pt x="784" y="509"/>
                  </a:lnTo>
                  <a:lnTo>
                    <a:pt x="777" y="490"/>
                  </a:lnTo>
                  <a:lnTo>
                    <a:pt x="771" y="475"/>
                  </a:lnTo>
                  <a:lnTo>
                    <a:pt x="763" y="458"/>
                  </a:lnTo>
                  <a:lnTo>
                    <a:pt x="756" y="440"/>
                  </a:lnTo>
                  <a:lnTo>
                    <a:pt x="749" y="425"/>
                  </a:lnTo>
                  <a:lnTo>
                    <a:pt x="742" y="410"/>
                  </a:lnTo>
                  <a:lnTo>
                    <a:pt x="734" y="397"/>
                  </a:lnTo>
                  <a:lnTo>
                    <a:pt x="727" y="381"/>
                  </a:lnTo>
                  <a:lnTo>
                    <a:pt x="725" y="379"/>
                  </a:lnTo>
                  <a:lnTo>
                    <a:pt x="724" y="378"/>
                  </a:lnTo>
                  <a:lnTo>
                    <a:pt x="723" y="374"/>
                  </a:lnTo>
                  <a:lnTo>
                    <a:pt x="720" y="372"/>
                  </a:lnTo>
                  <a:lnTo>
                    <a:pt x="719" y="368"/>
                  </a:lnTo>
                  <a:lnTo>
                    <a:pt x="718" y="366"/>
                  </a:lnTo>
                  <a:lnTo>
                    <a:pt x="717" y="362"/>
                  </a:lnTo>
                  <a:lnTo>
                    <a:pt x="715" y="360"/>
                  </a:lnTo>
                  <a:lnTo>
                    <a:pt x="714" y="357"/>
                  </a:lnTo>
                  <a:lnTo>
                    <a:pt x="711" y="355"/>
                  </a:lnTo>
                  <a:lnTo>
                    <a:pt x="710" y="351"/>
                  </a:lnTo>
                  <a:lnTo>
                    <a:pt x="708" y="349"/>
                  </a:lnTo>
                  <a:lnTo>
                    <a:pt x="706" y="345"/>
                  </a:lnTo>
                  <a:lnTo>
                    <a:pt x="705" y="343"/>
                  </a:lnTo>
                  <a:lnTo>
                    <a:pt x="702" y="339"/>
                  </a:lnTo>
                  <a:lnTo>
                    <a:pt x="700" y="338"/>
                  </a:lnTo>
                  <a:lnTo>
                    <a:pt x="699" y="336"/>
                  </a:lnTo>
                  <a:lnTo>
                    <a:pt x="697" y="332"/>
                  </a:lnTo>
                  <a:lnTo>
                    <a:pt x="695" y="330"/>
                  </a:lnTo>
                  <a:lnTo>
                    <a:pt x="692" y="328"/>
                  </a:lnTo>
                  <a:lnTo>
                    <a:pt x="691" y="324"/>
                  </a:lnTo>
                  <a:lnTo>
                    <a:pt x="689" y="322"/>
                  </a:lnTo>
                  <a:lnTo>
                    <a:pt x="687" y="320"/>
                  </a:lnTo>
                  <a:lnTo>
                    <a:pt x="686" y="317"/>
                  </a:lnTo>
                  <a:lnTo>
                    <a:pt x="685" y="315"/>
                  </a:lnTo>
                  <a:lnTo>
                    <a:pt x="684" y="315"/>
                  </a:lnTo>
                  <a:lnTo>
                    <a:pt x="684" y="313"/>
                  </a:lnTo>
                  <a:lnTo>
                    <a:pt x="684" y="311"/>
                  </a:lnTo>
                  <a:lnTo>
                    <a:pt x="680" y="303"/>
                  </a:lnTo>
                  <a:lnTo>
                    <a:pt x="676" y="297"/>
                  </a:lnTo>
                  <a:lnTo>
                    <a:pt x="671" y="290"/>
                  </a:lnTo>
                  <a:lnTo>
                    <a:pt x="668" y="282"/>
                  </a:lnTo>
                  <a:lnTo>
                    <a:pt x="665" y="276"/>
                  </a:lnTo>
                  <a:lnTo>
                    <a:pt x="660" y="269"/>
                  </a:lnTo>
                  <a:lnTo>
                    <a:pt x="656" y="261"/>
                  </a:lnTo>
                  <a:lnTo>
                    <a:pt x="652" y="256"/>
                  </a:lnTo>
                  <a:lnTo>
                    <a:pt x="648" y="248"/>
                  </a:lnTo>
                  <a:lnTo>
                    <a:pt x="643" y="242"/>
                  </a:lnTo>
                  <a:lnTo>
                    <a:pt x="639" y="236"/>
                  </a:lnTo>
                  <a:lnTo>
                    <a:pt x="634" y="231"/>
                  </a:lnTo>
                  <a:lnTo>
                    <a:pt x="630" y="225"/>
                  </a:lnTo>
                  <a:lnTo>
                    <a:pt x="625" y="219"/>
                  </a:lnTo>
                  <a:lnTo>
                    <a:pt x="621" y="214"/>
                  </a:lnTo>
                  <a:lnTo>
                    <a:pt x="616" y="210"/>
                  </a:lnTo>
                  <a:lnTo>
                    <a:pt x="615" y="210"/>
                  </a:lnTo>
                  <a:lnTo>
                    <a:pt x="614" y="208"/>
                  </a:lnTo>
                  <a:lnTo>
                    <a:pt x="613" y="208"/>
                  </a:lnTo>
                  <a:lnTo>
                    <a:pt x="612" y="206"/>
                  </a:lnTo>
                  <a:lnTo>
                    <a:pt x="612" y="204"/>
                  </a:lnTo>
                  <a:lnTo>
                    <a:pt x="611" y="204"/>
                  </a:lnTo>
                  <a:lnTo>
                    <a:pt x="610" y="202"/>
                  </a:lnTo>
                  <a:lnTo>
                    <a:pt x="609" y="202"/>
                  </a:lnTo>
                  <a:lnTo>
                    <a:pt x="606" y="198"/>
                  </a:lnTo>
                  <a:lnTo>
                    <a:pt x="604" y="196"/>
                  </a:lnTo>
                  <a:lnTo>
                    <a:pt x="601" y="193"/>
                  </a:lnTo>
                  <a:lnTo>
                    <a:pt x="599" y="191"/>
                  </a:lnTo>
                  <a:lnTo>
                    <a:pt x="595" y="189"/>
                  </a:lnTo>
                  <a:lnTo>
                    <a:pt x="593" y="187"/>
                  </a:lnTo>
                  <a:lnTo>
                    <a:pt x="590" y="183"/>
                  </a:lnTo>
                  <a:lnTo>
                    <a:pt x="587" y="181"/>
                  </a:lnTo>
                  <a:lnTo>
                    <a:pt x="584" y="179"/>
                  </a:lnTo>
                  <a:lnTo>
                    <a:pt x="582" y="177"/>
                  </a:lnTo>
                  <a:lnTo>
                    <a:pt x="578" y="175"/>
                  </a:lnTo>
                  <a:lnTo>
                    <a:pt x="576" y="172"/>
                  </a:lnTo>
                  <a:lnTo>
                    <a:pt x="573" y="170"/>
                  </a:lnTo>
                  <a:lnTo>
                    <a:pt x="570" y="168"/>
                  </a:lnTo>
                  <a:lnTo>
                    <a:pt x="567" y="164"/>
                  </a:lnTo>
                  <a:lnTo>
                    <a:pt x="565" y="162"/>
                  </a:lnTo>
                  <a:lnTo>
                    <a:pt x="562" y="160"/>
                  </a:lnTo>
                  <a:lnTo>
                    <a:pt x="559" y="158"/>
                  </a:lnTo>
                  <a:lnTo>
                    <a:pt x="556" y="156"/>
                  </a:lnTo>
                  <a:lnTo>
                    <a:pt x="554" y="154"/>
                  </a:lnTo>
                  <a:lnTo>
                    <a:pt x="552" y="151"/>
                  </a:lnTo>
                  <a:lnTo>
                    <a:pt x="548" y="149"/>
                  </a:lnTo>
                  <a:lnTo>
                    <a:pt x="545" y="147"/>
                  </a:lnTo>
                  <a:lnTo>
                    <a:pt x="543" y="145"/>
                  </a:lnTo>
                  <a:lnTo>
                    <a:pt x="543" y="143"/>
                  </a:lnTo>
                  <a:lnTo>
                    <a:pt x="542" y="143"/>
                  </a:lnTo>
                  <a:lnTo>
                    <a:pt x="542" y="139"/>
                  </a:lnTo>
                  <a:lnTo>
                    <a:pt x="543" y="139"/>
                  </a:lnTo>
                  <a:lnTo>
                    <a:pt x="544" y="137"/>
                  </a:lnTo>
                  <a:lnTo>
                    <a:pt x="546" y="137"/>
                  </a:lnTo>
                  <a:lnTo>
                    <a:pt x="547" y="135"/>
                  </a:lnTo>
                  <a:lnTo>
                    <a:pt x="548" y="135"/>
                  </a:lnTo>
                  <a:lnTo>
                    <a:pt x="549" y="133"/>
                  </a:lnTo>
                  <a:lnTo>
                    <a:pt x="551" y="132"/>
                  </a:lnTo>
                  <a:lnTo>
                    <a:pt x="552" y="130"/>
                  </a:lnTo>
                  <a:lnTo>
                    <a:pt x="553" y="128"/>
                  </a:lnTo>
                  <a:lnTo>
                    <a:pt x="558" y="126"/>
                  </a:lnTo>
                  <a:lnTo>
                    <a:pt x="563" y="126"/>
                  </a:lnTo>
                  <a:lnTo>
                    <a:pt x="567" y="122"/>
                  </a:lnTo>
                  <a:lnTo>
                    <a:pt x="573" y="122"/>
                  </a:lnTo>
                  <a:lnTo>
                    <a:pt x="577" y="120"/>
                  </a:lnTo>
                  <a:lnTo>
                    <a:pt x="583" y="120"/>
                  </a:lnTo>
                  <a:lnTo>
                    <a:pt x="587" y="118"/>
                  </a:lnTo>
                  <a:lnTo>
                    <a:pt x="592" y="118"/>
                  </a:lnTo>
                  <a:lnTo>
                    <a:pt x="597" y="118"/>
                  </a:lnTo>
                  <a:lnTo>
                    <a:pt x="602" y="118"/>
                  </a:lnTo>
                  <a:lnTo>
                    <a:pt x="606" y="118"/>
                  </a:lnTo>
                  <a:lnTo>
                    <a:pt x="612" y="118"/>
                  </a:lnTo>
                  <a:lnTo>
                    <a:pt x="616" y="118"/>
                  </a:lnTo>
                  <a:lnTo>
                    <a:pt x="621" y="118"/>
                  </a:lnTo>
                  <a:lnTo>
                    <a:pt x="627" y="118"/>
                  </a:lnTo>
                  <a:lnTo>
                    <a:pt x="631" y="118"/>
                  </a:lnTo>
                  <a:lnTo>
                    <a:pt x="635" y="118"/>
                  </a:lnTo>
                  <a:lnTo>
                    <a:pt x="641" y="120"/>
                  </a:lnTo>
                  <a:lnTo>
                    <a:pt x="646" y="120"/>
                  </a:lnTo>
                  <a:lnTo>
                    <a:pt x="651" y="120"/>
                  </a:lnTo>
                  <a:lnTo>
                    <a:pt x="656" y="122"/>
                  </a:lnTo>
                  <a:lnTo>
                    <a:pt x="660" y="122"/>
                  </a:lnTo>
                  <a:lnTo>
                    <a:pt x="666" y="124"/>
                  </a:lnTo>
                  <a:lnTo>
                    <a:pt x="670" y="126"/>
                  </a:lnTo>
                  <a:lnTo>
                    <a:pt x="675" y="126"/>
                  </a:lnTo>
                  <a:lnTo>
                    <a:pt x="680" y="128"/>
                  </a:lnTo>
                  <a:lnTo>
                    <a:pt x="685" y="130"/>
                  </a:lnTo>
                  <a:lnTo>
                    <a:pt x="689" y="130"/>
                  </a:lnTo>
                  <a:lnTo>
                    <a:pt x="694" y="132"/>
                  </a:lnTo>
                  <a:lnTo>
                    <a:pt x="699" y="133"/>
                  </a:lnTo>
                  <a:lnTo>
                    <a:pt x="704" y="135"/>
                  </a:lnTo>
                  <a:lnTo>
                    <a:pt x="708" y="135"/>
                  </a:lnTo>
                  <a:lnTo>
                    <a:pt x="714" y="137"/>
                  </a:lnTo>
                  <a:lnTo>
                    <a:pt x="718" y="137"/>
                  </a:lnTo>
                  <a:lnTo>
                    <a:pt x="723" y="137"/>
                  </a:lnTo>
                  <a:lnTo>
                    <a:pt x="727" y="137"/>
                  </a:lnTo>
                  <a:lnTo>
                    <a:pt x="733" y="137"/>
                  </a:lnTo>
                  <a:lnTo>
                    <a:pt x="737" y="137"/>
                  </a:lnTo>
                  <a:lnTo>
                    <a:pt x="742" y="137"/>
                  </a:lnTo>
                  <a:lnTo>
                    <a:pt x="746" y="137"/>
                  </a:lnTo>
                  <a:lnTo>
                    <a:pt x="752" y="137"/>
                  </a:lnTo>
                  <a:lnTo>
                    <a:pt x="756" y="137"/>
                  </a:lnTo>
                  <a:lnTo>
                    <a:pt x="761" y="135"/>
                  </a:lnTo>
                  <a:lnTo>
                    <a:pt x="765" y="135"/>
                  </a:lnTo>
                  <a:lnTo>
                    <a:pt x="771" y="135"/>
                  </a:lnTo>
                  <a:lnTo>
                    <a:pt x="775" y="135"/>
                  </a:lnTo>
                  <a:lnTo>
                    <a:pt x="780" y="135"/>
                  </a:lnTo>
                  <a:lnTo>
                    <a:pt x="784" y="137"/>
                  </a:lnTo>
                  <a:lnTo>
                    <a:pt x="786" y="137"/>
                  </a:lnTo>
                  <a:lnTo>
                    <a:pt x="789" y="137"/>
                  </a:lnTo>
                  <a:lnTo>
                    <a:pt x="791" y="137"/>
                  </a:lnTo>
                  <a:lnTo>
                    <a:pt x="793" y="137"/>
                  </a:lnTo>
                  <a:lnTo>
                    <a:pt x="795" y="137"/>
                  </a:lnTo>
                  <a:lnTo>
                    <a:pt x="797" y="137"/>
                  </a:lnTo>
                  <a:lnTo>
                    <a:pt x="800" y="137"/>
                  </a:lnTo>
                  <a:lnTo>
                    <a:pt x="801" y="135"/>
                  </a:lnTo>
                  <a:lnTo>
                    <a:pt x="803" y="135"/>
                  </a:lnTo>
                  <a:lnTo>
                    <a:pt x="805" y="135"/>
                  </a:lnTo>
                  <a:lnTo>
                    <a:pt x="808" y="135"/>
                  </a:lnTo>
                  <a:lnTo>
                    <a:pt x="809" y="135"/>
                  </a:lnTo>
                  <a:lnTo>
                    <a:pt x="811" y="135"/>
                  </a:lnTo>
                  <a:lnTo>
                    <a:pt x="813" y="135"/>
                  </a:lnTo>
                  <a:lnTo>
                    <a:pt x="815" y="135"/>
                  </a:lnTo>
                  <a:lnTo>
                    <a:pt x="818" y="135"/>
                  </a:lnTo>
                  <a:lnTo>
                    <a:pt x="820" y="135"/>
                  </a:lnTo>
                  <a:lnTo>
                    <a:pt x="823" y="135"/>
                  </a:lnTo>
                  <a:lnTo>
                    <a:pt x="825" y="135"/>
                  </a:lnTo>
                  <a:lnTo>
                    <a:pt x="829" y="137"/>
                  </a:lnTo>
                  <a:lnTo>
                    <a:pt x="831" y="137"/>
                  </a:lnTo>
                  <a:lnTo>
                    <a:pt x="834" y="137"/>
                  </a:lnTo>
                  <a:lnTo>
                    <a:pt x="837" y="137"/>
                  </a:lnTo>
                  <a:lnTo>
                    <a:pt x="840" y="137"/>
                  </a:lnTo>
                  <a:lnTo>
                    <a:pt x="842" y="137"/>
                  </a:lnTo>
                  <a:lnTo>
                    <a:pt x="846" y="137"/>
                  </a:lnTo>
                  <a:lnTo>
                    <a:pt x="848" y="137"/>
                  </a:lnTo>
                  <a:lnTo>
                    <a:pt x="850" y="137"/>
                  </a:lnTo>
                  <a:lnTo>
                    <a:pt x="853" y="137"/>
                  </a:lnTo>
                  <a:lnTo>
                    <a:pt x="856" y="137"/>
                  </a:lnTo>
                  <a:lnTo>
                    <a:pt x="859" y="139"/>
                  </a:lnTo>
                  <a:lnTo>
                    <a:pt x="861" y="139"/>
                  </a:lnTo>
                  <a:lnTo>
                    <a:pt x="859" y="135"/>
                  </a:lnTo>
                  <a:lnTo>
                    <a:pt x="857" y="132"/>
                  </a:lnTo>
                  <a:lnTo>
                    <a:pt x="853" y="130"/>
                  </a:lnTo>
                  <a:lnTo>
                    <a:pt x="851" y="126"/>
                  </a:lnTo>
                  <a:lnTo>
                    <a:pt x="848" y="124"/>
                  </a:lnTo>
                  <a:lnTo>
                    <a:pt x="846" y="120"/>
                  </a:lnTo>
                  <a:lnTo>
                    <a:pt x="842" y="118"/>
                  </a:lnTo>
                  <a:lnTo>
                    <a:pt x="840" y="116"/>
                  </a:lnTo>
                  <a:lnTo>
                    <a:pt x="837" y="114"/>
                  </a:lnTo>
                  <a:lnTo>
                    <a:pt x="833" y="113"/>
                  </a:lnTo>
                  <a:lnTo>
                    <a:pt x="831" y="111"/>
                  </a:lnTo>
                  <a:lnTo>
                    <a:pt x="828" y="107"/>
                  </a:lnTo>
                  <a:lnTo>
                    <a:pt x="824" y="105"/>
                  </a:lnTo>
                  <a:lnTo>
                    <a:pt x="821" y="103"/>
                  </a:lnTo>
                  <a:lnTo>
                    <a:pt x="819" y="99"/>
                  </a:lnTo>
                  <a:lnTo>
                    <a:pt x="815" y="97"/>
                  </a:lnTo>
                  <a:lnTo>
                    <a:pt x="814" y="95"/>
                  </a:lnTo>
                  <a:lnTo>
                    <a:pt x="813" y="95"/>
                  </a:lnTo>
                  <a:lnTo>
                    <a:pt x="813" y="93"/>
                  </a:lnTo>
                  <a:lnTo>
                    <a:pt x="812" y="93"/>
                  </a:lnTo>
                  <a:lnTo>
                    <a:pt x="811" y="92"/>
                  </a:lnTo>
                  <a:lnTo>
                    <a:pt x="810" y="90"/>
                  </a:lnTo>
                  <a:lnTo>
                    <a:pt x="810" y="88"/>
                  </a:lnTo>
                  <a:lnTo>
                    <a:pt x="809" y="88"/>
                  </a:lnTo>
                  <a:lnTo>
                    <a:pt x="806" y="86"/>
                  </a:lnTo>
                  <a:lnTo>
                    <a:pt x="803" y="84"/>
                  </a:lnTo>
                  <a:lnTo>
                    <a:pt x="801" y="84"/>
                  </a:lnTo>
                  <a:lnTo>
                    <a:pt x="799" y="82"/>
                  </a:lnTo>
                  <a:lnTo>
                    <a:pt x="796" y="82"/>
                  </a:lnTo>
                  <a:lnTo>
                    <a:pt x="794" y="80"/>
                  </a:lnTo>
                  <a:lnTo>
                    <a:pt x="792" y="80"/>
                  </a:lnTo>
                  <a:lnTo>
                    <a:pt x="790" y="78"/>
                  </a:lnTo>
                  <a:lnTo>
                    <a:pt x="787" y="78"/>
                  </a:lnTo>
                  <a:lnTo>
                    <a:pt x="785" y="76"/>
                  </a:lnTo>
                  <a:lnTo>
                    <a:pt x="783" y="76"/>
                  </a:lnTo>
                  <a:lnTo>
                    <a:pt x="781" y="74"/>
                  </a:lnTo>
                  <a:lnTo>
                    <a:pt x="780" y="72"/>
                  </a:lnTo>
                  <a:lnTo>
                    <a:pt x="777" y="71"/>
                  </a:lnTo>
                  <a:lnTo>
                    <a:pt x="775" y="71"/>
                  </a:lnTo>
                  <a:lnTo>
                    <a:pt x="773" y="69"/>
                  </a:lnTo>
                  <a:lnTo>
                    <a:pt x="767" y="69"/>
                  </a:lnTo>
                  <a:lnTo>
                    <a:pt x="762" y="69"/>
                  </a:lnTo>
                  <a:lnTo>
                    <a:pt x="756" y="67"/>
                  </a:lnTo>
                  <a:lnTo>
                    <a:pt x="751" y="67"/>
                  </a:lnTo>
                  <a:lnTo>
                    <a:pt x="745" y="67"/>
                  </a:lnTo>
                  <a:lnTo>
                    <a:pt x="739" y="67"/>
                  </a:lnTo>
                  <a:lnTo>
                    <a:pt x="734" y="67"/>
                  </a:lnTo>
                  <a:lnTo>
                    <a:pt x="728" y="67"/>
                  </a:lnTo>
                  <a:lnTo>
                    <a:pt x="723" y="69"/>
                  </a:lnTo>
                  <a:lnTo>
                    <a:pt x="716" y="69"/>
                  </a:lnTo>
                  <a:lnTo>
                    <a:pt x="711" y="71"/>
                  </a:lnTo>
                  <a:lnTo>
                    <a:pt x="705" y="71"/>
                  </a:lnTo>
                  <a:lnTo>
                    <a:pt x="700" y="71"/>
                  </a:lnTo>
                  <a:lnTo>
                    <a:pt x="694" y="72"/>
                  </a:lnTo>
                  <a:lnTo>
                    <a:pt x="688" y="72"/>
                  </a:lnTo>
                  <a:lnTo>
                    <a:pt x="682" y="74"/>
                  </a:lnTo>
                  <a:lnTo>
                    <a:pt x="677" y="76"/>
                  </a:lnTo>
                  <a:lnTo>
                    <a:pt x="671" y="78"/>
                  </a:lnTo>
                  <a:lnTo>
                    <a:pt x="666" y="78"/>
                  </a:lnTo>
                  <a:lnTo>
                    <a:pt x="660" y="80"/>
                  </a:lnTo>
                  <a:lnTo>
                    <a:pt x="654" y="84"/>
                  </a:lnTo>
                  <a:lnTo>
                    <a:pt x="649" y="84"/>
                  </a:lnTo>
                  <a:lnTo>
                    <a:pt x="643" y="86"/>
                  </a:lnTo>
                  <a:lnTo>
                    <a:pt x="638" y="88"/>
                  </a:lnTo>
                  <a:lnTo>
                    <a:pt x="632" y="90"/>
                  </a:lnTo>
                  <a:lnTo>
                    <a:pt x="627" y="92"/>
                  </a:lnTo>
                  <a:lnTo>
                    <a:pt x="621" y="93"/>
                  </a:lnTo>
                  <a:lnTo>
                    <a:pt x="615" y="95"/>
                  </a:lnTo>
                  <a:lnTo>
                    <a:pt x="610" y="97"/>
                  </a:lnTo>
                  <a:lnTo>
                    <a:pt x="603" y="99"/>
                  </a:lnTo>
                  <a:lnTo>
                    <a:pt x="597" y="101"/>
                  </a:lnTo>
                  <a:lnTo>
                    <a:pt x="592" y="103"/>
                  </a:lnTo>
                  <a:lnTo>
                    <a:pt x="590" y="103"/>
                  </a:lnTo>
                  <a:lnTo>
                    <a:pt x="586" y="103"/>
                  </a:lnTo>
                  <a:lnTo>
                    <a:pt x="584" y="105"/>
                  </a:lnTo>
                  <a:lnTo>
                    <a:pt x="581" y="105"/>
                  </a:lnTo>
                  <a:lnTo>
                    <a:pt x="578" y="107"/>
                  </a:lnTo>
                  <a:lnTo>
                    <a:pt x="575" y="109"/>
                  </a:lnTo>
                  <a:lnTo>
                    <a:pt x="572" y="109"/>
                  </a:lnTo>
                  <a:lnTo>
                    <a:pt x="570" y="111"/>
                  </a:lnTo>
                  <a:lnTo>
                    <a:pt x="567" y="111"/>
                  </a:lnTo>
                  <a:lnTo>
                    <a:pt x="564" y="113"/>
                  </a:lnTo>
                  <a:lnTo>
                    <a:pt x="562" y="113"/>
                  </a:lnTo>
                  <a:lnTo>
                    <a:pt x="558" y="114"/>
                  </a:lnTo>
                  <a:lnTo>
                    <a:pt x="556" y="116"/>
                  </a:lnTo>
                  <a:lnTo>
                    <a:pt x="553" y="118"/>
                  </a:lnTo>
                  <a:lnTo>
                    <a:pt x="551" y="118"/>
                  </a:lnTo>
                  <a:lnTo>
                    <a:pt x="547" y="120"/>
                  </a:lnTo>
                  <a:lnTo>
                    <a:pt x="546" y="122"/>
                  </a:lnTo>
                  <a:lnTo>
                    <a:pt x="544" y="122"/>
                  </a:lnTo>
                  <a:lnTo>
                    <a:pt x="542" y="122"/>
                  </a:lnTo>
                  <a:lnTo>
                    <a:pt x="540" y="122"/>
                  </a:lnTo>
                  <a:lnTo>
                    <a:pt x="538" y="122"/>
                  </a:lnTo>
                  <a:lnTo>
                    <a:pt x="537" y="122"/>
                  </a:lnTo>
                  <a:lnTo>
                    <a:pt x="535" y="122"/>
                  </a:lnTo>
                  <a:lnTo>
                    <a:pt x="534" y="124"/>
                  </a:lnTo>
                  <a:lnTo>
                    <a:pt x="532" y="124"/>
                  </a:lnTo>
                  <a:lnTo>
                    <a:pt x="528" y="124"/>
                  </a:lnTo>
                  <a:lnTo>
                    <a:pt x="526" y="122"/>
                  </a:lnTo>
                  <a:lnTo>
                    <a:pt x="524" y="122"/>
                  </a:lnTo>
                  <a:lnTo>
                    <a:pt x="522" y="122"/>
                  </a:lnTo>
                  <a:lnTo>
                    <a:pt x="519" y="120"/>
                  </a:lnTo>
                  <a:lnTo>
                    <a:pt x="517" y="120"/>
                  </a:lnTo>
                  <a:lnTo>
                    <a:pt x="515" y="118"/>
                  </a:lnTo>
                  <a:lnTo>
                    <a:pt x="514" y="118"/>
                  </a:lnTo>
                  <a:lnTo>
                    <a:pt x="513" y="116"/>
                  </a:lnTo>
                  <a:lnTo>
                    <a:pt x="513" y="114"/>
                  </a:lnTo>
                  <a:lnTo>
                    <a:pt x="511" y="114"/>
                  </a:lnTo>
                  <a:lnTo>
                    <a:pt x="510" y="114"/>
                  </a:lnTo>
                  <a:lnTo>
                    <a:pt x="509" y="113"/>
                  </a:lnTo>
                  <a:lnTo>
                    <a:pt x="508" y="113"/>
                  </a:lnTo>
                  <a:lnTo>
                    <a:pt x="503" y="118"/>
                  </a:lnTo>
                  <a:lnTo>
                    <a:pt x="500" y="116"/>
                  </a:lnTo>
                  <a:lnTo>
                    <a:pt x="498" y="116"/>
                  </a:lnTo>
                  <a:lnTo>
                    <a:pt x="496" y="116"/>
                  </a:lnTo>
                  <a:lnTo>
                    <a:pt x="494" y="118"/>
                  </a:lnTo>
                  <a:lnTo>
                    <a:pt x="491" y="118"/>
                  </a:lnTo>
                  <a:lnTo>
                    <a:pt x="489" y="118"/>
                  </a:lnTo>
                  <a:lnTo>
                    <a:pt x="487" y="118"/>
                  </a:lnTo>
                  <a:lnTo>
                    <a:pt x="485" y="116"/>
                  </a:lnTo>
                  <a:lnTo>
                    <a:pt x="481" y="116"/>
                  </a:lnTo>
                  <a:lnTo>
                    <a:pt x="479" y="116"/>
                  </a:lnTo>
                  <a:lnTo>
                    <a:pt x="476" y="116"/>
                  </a:lnTo>
                  <a:lnTo>
                    <a:pt x="472" y="114"/>
                  </a:lnTo>
                  <a:lnTo>
                    <a:pt x="469" y="114"/>
                  </a:lnTo>
                  <a:lnTo>
                    <a:pt x="466" y="114"/>
                  </a:lnTo>
                  <a:lnTo>
                    <a:pt x="463" y="113"/>
                  </a:lnTo>
                  <a:lnTo>
                    <a:pt x="460" y="113"/>
                  </a:lnTo>
                  <a:lnTo>
                    <a:pt x="457" y="111"/>
                  </a:lnTo>
                  <a:lnTo>
                    <a:pt x="453" y="111"/>
                  </a:lnTo>
                  <a:lnTo>
                    <a:pt x="450" y="111"/>
                  </a:lnTo>
                  <a:lnTo>
                    <a:pt x="447" y="111"/>
                  </a:lnTo>
                  <a:lnTo>
                    <a:pt x="443" y="109"/>
                  </a:lnTo>
                  <a:lnTo>
                    <a:pt x="441" y="109"/>
                  </a:lnTo>
                  <a:lnTo>
                    <a:pt x="438" y="109"/>
                  </a:lnTo>
                  <a:lnTo>
                    <a:pt x="434" y="111"/>
                  </a:lnTo>
                  <a:lnTo>
                    <a:pt x="429" y="111"/>
                  </a:lnTo>
                  <a:lnTo>
                    <a:pt x="423" y="111"/>
                  </a:lnTo>
                  <a:lnTo>
                    <a:pt x="418" y="113"/>
                  </a:lnTo>
                  <a:lnTo>
                    <a:pt x="412" y="113"/>
                  </a:lnTo>
                  <a:lnTo>
                    <a:pt x="406" y="113"/>
                  </a:lnTo>
                  <a:lnTo>
                    <a:pt x="401" y="114"/>
                  </a:lnTo>
                  <a:lnTo>
                    <a:pt x="395" y="114"/>
                  </a:lnTo>
                  <a:lnTo>
                    <a:pt x="390" y="116"/>
                  </a:lnTo>
                  <a:lnTo>
                    <a:pt x="385" y="118"/>
                  </a:lnTo>
                  <a:lnTo>
                    <a:pt x="380" y="118"/>
                  </a:lnTo>
                  <a:lnTo>
                    <a:pt x="374" y="120"/>
                  </a:lnTo>
                  <a:lnTo>
                    <a:pt x="368" y="122"/>
                  </a:lnTo>
                  <a:lnTo>
                    <a:pt x="363" y="124"/>
                  </a:lnTo>
                  <a:lnTo>
                    <a:pt x="357" y="126"/>
                  </a:lnTo>
                  <a:lnTo>
                    <a:pt x="352" y="128"/>
                  </a:lnTo>
                  <a:lnTo>
                    <a:pt x="346" y="130"/>
                  </a:lnTo>
                  <a:lnTo>
                    <a:pt x="345" y="132"/>
                  </a:lnTo>
                  <a:lnTo>
                    <a:pt x="343" y="132"/>
                  </a:lnTo>
                  <a:lnTo>
                    <a:pt x="341" y="133"/>
                  </a:lnTo>
                  <a:lnTo>
                    <a:pt x="338" y="135"/>
                  </a:lnTo>
                  <a:lnTo>
                    <a:pt x="337" y="135"/>
                  </a:lnTo>
                  <a:lnTo>
                    <a:pt x="335" y="137"/>
                  </a:lnTo>
                  <a:lnTo>
                    <a:pt x="333" y="137"/>
                  </a:lnTo>
                  <a:lnTo>
                    <a:pt x="332" y="139"/>
                  </a:lnTo>
                  <a:lnTo>
                    <a:pt x="329" y="139"/>
                  </a:lnTo>
                  <a:lnTo>
                    <a:pt x="327" y="139"/>
                  </a:lnTo>
                  <a:lnTo>
                    <a:pt x="325" y="141"/>
                  </a:lnTo>
                  <a:lnTo>
                    <a:pt x="323" y="143"/>
                  </a:lnTo>
                  <a:lnTo>
                    <a:pt x="322" y="143"/>
                  </a:lnTo>
                  <a:lnTo>
                    <a:pt x="319" y="145"/>
                  </a:lnTo>
                  <a:lnTo>
                    <a:pt x="317" y="147"/>
                  </a:lnTo>
                  <a:lnTo>
                    <a:pt x="316" y="147"/>
                  </a:lnTo>
                  <a:lnTo>
                    <a:pt x="314" y="149"/>
                  </a:lnTo>
                  <a:lnTo>
                    <a:pt x="311" y="151"/>
                  </a:lnTo>
                  <a:lnTo>
                    <a:pt x="309" y="154"/>
                  </a:lnTo>
                  <a:lnTo>
                    <a:pt x="307" y="156"/>
                  </a:lnTo>
                  <a:lnTo>
                    <a:pt x="305" y="158"/>
                  </a:lnTo>
                  <a:lnTo>
                    <a:pt x="303" y="162"/>
                  </a:lnTo>
                  <a:lnTo>
                    <a:pt x="300" y="164"/>
                  </a:lnTo>
                  <a:lnTo>
                    <a:pt x="298" y="166"/>
                  </a:lnTo>
                  <a:lnTo>
                    <a:pt x="294" y="170"/>
                  </a:lnTo>
                  <a:lnTo>
                    <a:pt x="290" y="172"/>
                  </a:lnTo>
                  <a:lnTo>
                    <a:pt x="287" y="175"/>
                  </a:lnTo>
                  <a:lnTo>
                    <a:pt x="284" y="179"/>
                  </a:lnTo>
                  <a:lnTo>
                    <a:pt x="279" y="181"/>
                  </a:lnTo>
                  <a:lnTo>
                    <a:pt x="276" y="185"/>
                  </a:lnTo>
                  <a:lnTo>
                    <a:pt x="272" y="187"/>
                  </a:lnTo>
                  <a:lnTo>
                    <a:pt x="269" y="191"/>
                  </a:lnTo>
                  <a:lnTo>
                    <a:pt x="265" y="195"/>
                  </a:lnTo>
                  <a:lnTo>
                    <a:pt x="261" y="196"/>
                  </a:lnTo>
                  <a:lnTo>
                    <a:pt x="258" y="200"/>
                  </a:lnTo>
                  <a:lnTo>
                    <a:pt x="254" y="204"/>
                  </a:lnTo>
                  <a:lnTo>
                    <a:pt x="251" y="206"/>
                  </a:lnTo>
                  <a:lnTo>
                    <a:pt x="248" y="210"/>
                  </a:lnTo>
                  <a:lnTo>
                    <a:pt x="243" y="214"/>
                  </a:lnTo>
                  <a:lnTo>
                    <a:pt x="241" y="217"/>
                  </a:lnTo>
                  <a:lnTo>
                    <a:pt x="239" y="221"/>
                  </a:lnTo>
                  <a:lnTo>
                    <a:pt x="237" y="223"/>
                  </a:lnTo>
                  <a:lnTo>
                    <a:pt x="234" y="227"/>
                  </a:lnTo>
                  <a:lnTo>
                    <a:pt x="232" y="231"/>
                  </a:lnTo>
                  <a:lnTo>
                    <a:pt x="231" y="235"/>
                  </a:lnTo>
                  <a:lnTo>
                    <a:pt x="229" y="236"/>
                  </a:lnTo>
                  <a:lnTo>
                    <a:pt x="227" y="238"/>
                  </a:lnTo>
                  <a:lnTo>
                    <a:pt x="225" y="242"/>
                  </a:lnTo>
                  <a:lnTo>
                    <a:pt x="223" y="246"/>
                  </a:lnTo>
                  <a:lnTo>
                    <a:pt x="221" y="248"/>
                  </a:lnTo>
                  <a:lnTo>
                    <a:pt x="219" y="252"/>
                  </a:lnTo>
                  <a:lnTo>
                    <a:pt x="218" y="256"/>
                  </a:lnTo>
                  <a:lnTo>
                    <a:pt x="215" y="257"/>
                  </a:lnTo>
                  <a:lnTo>
                    <a:pt x="213" y="261"/>
                  </a:lnTo>
                  <a:lnTo>
                    <a:pt x="211" y="263"/>
                  </a:lnTo>
                  <a:lnTo>
                    <a:pt x="210" y="267"/>
                  </a:lnTo>
                  <a:lnTo>
                    <a:pt x="204" y="276"/>
                  </a:lnTo>
                  <a:lnTo>
                    <a:pt x="200" y="286"/>
                  </a:lnTo>
                  <a:lnTo>
                    <a:pt x="194" y="296"/>
                  </a:lnTo>
                  <a:lnTo>
                    <a:pt x="189" y="305"/>
                  </a:lnTo>
                  <a:lnTo>
                    <a:pt x="184" y="313"/>
                  </a:lnTo>
                  <a:lnTo>
                    <a:pt x="179" y="322"/>
                  </a:lnTo>
                  <a:lnTo>
                    <a:pt x="173" y="330"/>
                  </a:lnTo>
                  <a:lnTo>
                    <a:pt x="168" y="339"/>
                  </a:lnTo>
                  <a:lnTo>
                    <a:pt x="163" y="347"/>
                  </a:lnTo>
                  <a:lnTo>
                    <a:pt x="157" y="357"/>
                  </a:lnTo>
                  <a:lnTo>
                    <a:pt x="153" y="364"/>
                  </a:lnTo>
                  <a:lnTo>
                    <a:pt x="147" y="374"/>
                  </a:lnTo>
                  <a:lnTo>
                    <a:pt x="143" y="381"/>
                  </a:lnTo>
                  <a:lnTo>
                    <a:pt x="137" y="391"/>
                  </a:lnTo>
                  <a:lnTo>
                    <a:pt x="133" y="400"/>
                  </a:lnTo>
                  <a:lnTo>
                    <a:pt x="127" y="408"/>
                  </a:lnTo>
                  <a:lnTo>
                    <a:pt x="118" y="421"/>
                  </a:lnTo>
                  <a:lnTo>
                    <a:pt x="116" y="420"/>
                  </a:lnTo>
                  <a:lnTo>
                    <a:pt x="116" y="418"/>
                  </a:lnTo>
                  <a:lnTo>
                    <a:pt x="116" y="416"/>
                  </a:lnTo>
                  <a:lnTo>
                    <a:pt x="116" y="414"/>
                  </a:lnTo>
                  <a:lnTo>
                    <a:pt x="120" y="404"/>
                  </a:lnTo>
                  <a:lnTo>
                    <a:pt x="124" y="393"/>
                  </a:lnTo>
                  <a:lnTo>
                    <a:pt x="127" y="383"/>
                  </a:lnTo>
                  <a:lnTo>
                    <a:pt x="130" y="372"/>
                  </a:lnTo>
                  <a:lnTo>
                    <a:pt x="134" y="362"/>
                  </a:lnTo>
                  <a:lnTo>
                    <a:pt x="136" y="351"/>
                  </a:lnTo>
                  <a:lnTo>
                    <a:pt x="139" y="341"/>
                  </a:lnTo>
                  <a:lnTo>
                    <a:pt x="143" y="330"/>
                  </a:lnTo>
                  <a:lnTo>
                    <a:pt x="145" y="322"/>
                  </a:lnTo>
                  <a:lnTo>
                    <a:pt x="147" y="313"/>
                  </a:lnTo>
                  <a:lnTo>
                    <a:pt x="149" y="305"/>
                  </a:lnTo>
                  <a:lnTo>
                    <a:pt x="153" y="296"/>
                  </a:lnTo>
                  <a:lnTo>
                    <a:pt x="155" y="288"/>
                  </a:lnTo>
                  <a:lnTo>
                    <a:pt x="158" y="280"/>
                  </a:lnTo>
                  <a:lnTo>
                    <a:pt x="161" y="271"/>
                  </a:lnTo>
                  <a:lnTo>
                    <a:pt x="163" y="263"/>
                  </a:lnTo>
                  <a:lnTo>
                    <a:pt x="167" y="252"/>
                  </a:lnTo>
                  <a:lnTo>
                    <a:pt x="172" y="238"/>
                  </a:lnTo>
                  <a:lnTo>
                    <a:pt x="176" y="227"/>
                  </a:lnTo>
                  <a:lnTo>
                    <a:pt x="182" y="214"/>
                  </a:lnTo>
                  <a:lnTo>
                    <a:pt x="186" y="202"/>
                  </a:lnTo>
                  <a:lnTo>
                    <a:pt x="191" y="191"/>
                  </a:lnTo>
                  <a:lnTo>
                    <a:pt x="195" y="179"/>
                  </a:lnTo>
                  <a:lnTo>
                    <a:pt x="201" y="168"/>
                  </a:lnTo>
                  <a:lnTo>
                    <a:pt x="205" y="154"/>
                  </a:lnTo>
                  <a:lnTo>
                    <a:pt x="211" y="145"/>
                  </a:lnTo>
                  <a:lnTo>
                    <a:pt x="215" y="135"/>
                  </a:lnTo>
                  <a:lnTo>
                    <a:pt x="221" y="126"/>
                  </a:lnTo>
                  <a:lnTo>
                    <a:pt x="227" y="114"/>
                  </a:lnTo>
                  <a:lnTo>
                    <a:pt x="232" y="107"/>
                  </a:lnTo>
                  <a:lnTo>
                    <a:pt x="238" y="99"/>
                  </a:lnTo>
                  <a:lnTo>
                    <a:pt x="243" y="92"/>
                  </a:lnTo>
                  <a:lnTo>
                    <a:pt x="246" y="88"/>
                  </a:lnTo>
                  <a:lnTo>
                    <a:pt x="249" y="82"/>
                  </a:lnTo>
                  <a:lnTo>
                    <a:pt x="251" y="78"/>
                  </a:lnTo>
                  <a:lnTo>
                    <a:pt x="254" y="74"/>
                  </a:lnTo>
                  <a:lnTo>
                    <a:pt x="257" y="71"/>
                  </a:lnTo>
                  <a:lnTo>
                    <a:pt x="259" y="65"/>
                  </a:lnTo>
                  <a:lnTo>
                    <a:pt x="262" y="61"/>
                  </a:lnTo>
                  <a:lnTo>
                    <a:pt x="265" y="55"/>
                  </a:lnTo>
                  <a:lnTo>
                    <a:pt x="266" y="55"/>
                  </a:lnTo>
                  <a:lnTo>
                    <a:pt x="267" y="53"/>
                  </a:lnTo>
                  <a:lnTo>
                    <a:pt x="268" y="51"/>
                  </a:lnTo>
                  <a:lnTo>
                    <a:pt x="269" y="51"/>
                  </a:lnTo>
                  <a:lnTo>
                    <a:pt x="269" y="50"/>
                  </a:lnTo>
                  <a:lnTo>
                    <a:pt x="270" y="50"/>
                  </a:lnTo>
                  <a:lnTo>
                    <a:pt x="271" y="50"/>
                  </a:lnTo>
                  <a:lnTo>
                    <a:pt x="305" y="0"/>
                  </a:lnTo>
                  <a:lnTo>
                    <a:pt x="303" y="2"/>
                  </a:lnTo>
                  <a:lnTo>
                    <a:pt x="299" y="4"/>
                  </a:lnTo>
                  <a:lnTo>
                    <a:pt x="296" y="8"/>
                  </a:lnTo>
                  <a:lnTo>
                    <a:pt x="294" y="10"/>
                  </a:lnTo>
                  <a:lnTo>
                    <a:pt x="290" y="11"/>
                  </a:lnTo>
                  <a:lnTo>
                    <a:pt x="287" y="15"/>
                  </a:lnTo>
                  <a:lnTo>
                    <a:pt x="284" y="19"/>
                  </a:lnTo>
                  <a:lnTo>
                    <a:pt x="280" y="21"/>
                  </a:lnTo>
                  <a:lnTo>
                    <a:pt x="277" y="27"/>
                  </a:lnTo>
                  <a:lnTo>
                    <a:pt x="273" y="32"/>
                  </a:lnTo>
                  <a:lnTo>
                    <a:pt x="270" y="36"/>
                  </a:lnTo>
                  <a:lnTo>
                    <a:pt x="267" y="40"/>
                  </a:lnTo>
                  <a:lnTo>
                    <a:pt x="265" y="44"/>
                  </a:lnTo>
                  <a:lnTo>
                    <a:pt x="261" y="50"/>
                  </a:lnTo>
                  <a:lnTo>
                    <a:pt x="258" y="55"/>
                  </a:lnTo>
                  <a:lnTo>
                    <a:pt x="254" y="61"/>
                  </a:lnTo>
                  <a:lnTo>
                    <a:pt x="251" y="65"/>
                  </a:lnTo>
                  <a:lnTo>
                    <a:pt x="248" y="69"/>
                  </a:lnTo>
                  <a:lnTo>
                    <a:pt x="244" y="74"/>
                  </a:lnTo>
                  <a:lnTo>
                    <a:pt x="241" y="78"/>
                  </a:lnTo>
                  <a:lnTo>
                    <a:pt x="239" y="84"/>
                  </a:lnTo>
                  <a:lnTo>
                    <a:pt x="235" y="90"/>
                  </a:lnTo>
                  <a:lnTo>
                    <a:pt x="232" y="95"/>
                  </a:lnTo>
                  <a:lnTo>
                    <a:pt x="229" y="101"/>
                  </a:lnTo>
                  <a:lnTo>
                    <a:pt x="227" y="105"/>
                  </a:lnTo>
                  <a:lnTo>
                    <a:pt x="224" y="111"/>
                  </a:lnTo>
                  <a:lnTo>
                    <a:pt x="221" y="114"/>
                  </a:lnTo>
                  <a:lnTo>
                    <a:pt x="219" y="118"/>
                  </a:lnTo>
                  <a:lnTo>
                    <a:pt x="215" y="122"/>
                  </a:lnTo>
                  <a:lnTo>
                    <a:pt x="213" y="126"/>
                  </a:lnTo>
                  <a:lnTo>
                    <a:pt x="211" y="132"/>
                  </a:lnTo>
                  <a:lnTo>
                    <a:pt x="208" y="135"/>
                  </a:lnTo>
                  <a:lnTo>
                    <a:pt x="203" y="147"/>
                  </a:lnTo>
                  <a:lnTo>
                    <a:pt x="198" y="156"/>
                  </a:lnTo>
                  <a:lnTo>
                    <a:pt x="193" y="168"/>
                  </a:lnTo>
                  <a:lnTo>
                    <a:pt x="189" y="177"/>
                  </a:lnTo>
                  <a:lnTo>
                    <a:pt x="184" y="187"/>
                  </a:lnTo>
                  <a:lnTo>
                    <a:pt x="180" y="198"/>
                  </a:lnTo>
                  <a:lnTo>
                    <a:pt x="175" y="210"/>
                  </a:lnTo>
                  <a:lnTo>
                    <a:pt x="171" y="221"/>
                  </a:lnTo>
                  <a:lnTo>
                    <a:pt x="167" y="231"/>
                  </a:lnTo>
                  <a:lnTo>
                    <a:pt x="163" y="242"/>
                  </a:lnTo>
                  <a:lnTo>
                    <a:pt x="160" y="256"/>
                  </a:lnTo>
                  <a:lnTo>
                    <a:pt x="155" y="265"/>
                  </a:lnTo>
                  <a:lnTo>
                    <a:pt x="152" y="278"/>
                  </a:lnTo>
                  <a:lnTo>
                    <a:pt x="148" y="288"/>
                  </a:lnTo>
                  <a:lnTo>
                    <a:pt x="145" y="299"/>
                  </a:lnTo>
                  <a:lnTo>
                    <a:pt x="142" y="313"/>
                  </a:lnTo>
                  <a:lnTo>
                    <a:pt x="138" y="324"/>
                  </a:lnTo>
                  <a:lnTo>
                    <a:pt x="134" y="336"/>
                  </a:lnTo>
                  <a:lnTo>
                    <a:pt x="130" y="347"/>
                  </a:lnTo>
                  <a:lnTo>
                    <a:pt x="127" y="358"/>
                  </a:lnTo>
                  <a:lnTo>
                    <a:pt x="125" y="370"/>
                  </a:lnTo>
                  <a:lnTo>
                    <a:pt x="122" y="381"/>
                  </a:lnTo>
                  <a:lnTo>
                    <a:pt x="118" y="395"/>
                  </a:lnTo>
                  <a:lnTo>
                    <a:pt x="114" y="406"/>
                  </a:lnTo>
                  <a:lnTo>
                    <a:pt x="111" y="416"/>
                  </a:lnTo>
                  <a:lnTo>
                    <a:pt x="108" y="429"/>
                  </a:lnTo>
                  <a:lnTo>
                    <a:pt x="105" y="440"/>
                  </a:lnTo>
                  <a:lnTo>
                    <a:pt x="101" y="452"/>
                  </a:lnTo>
                  <a:lnTo>
                    <a:pt x="98" y="463"/>
                  </a:lnTo>
                  <a:lnTo>
                    <a:pt x="95" y="475"/>
                  </a:lnTo>
                  <a:lnTo>
                    <a:pt x="90" y="484"/>
                  </a:lnTo>
                  <a:lnTo>
                    <a:pt x="87" y="496"/>
                  </a:lnTo>
                  <a:lnTo>
                    <a:pt x="84" y="492"/>
                  </a:lnTo>
                  <a:lnTo>
                    <a:pt x="82" y="488"/>
                  </a:lnTo>
                  <a:lnTo>
                    <a:pt x="107" y="265"/>
                  </a:lnTo>
                  <a:lnTo>
                    <a:pt x="105" y="276"/>
                  </a:lnTo>
                  <a:lnTo>
                    <a:pt x="103" y="288"/>
                  </a:lnTo>
                  <a:lnTo>
                    <a:pt x="100" y="299"/>
                  </a:lnTo>
                  <a:lnTo>
                    <a:pt x="98" y="311"/>
                  </a:lnTo>
                  <a:lnTo>
                    <a:pt x="96" y="322"/>
                  </a:lnTo>
                  <a:lnTo>
                    <a:pt x="94" y="336"/>
                  </a:lnTo>
                  <a:lnTo>
                    <a:pt x="91" y="347"/>
                  </a:lnTo>
                  <a:lnTo>
                    <a:pt x="89" y="358"/>
                  </a:lnTo>
                  <a:lnTo>
                    <a:pt x="87" y="372"/>
                  </a:lnTo>
                  <a:lnTo>
                    <a:pt x="85" y="383"/>
                  </a:lnTo>
                  <a:lnTo>
                    <a:pt x="82" y="395"/>
                  </a:lnTo>
                  <a:lnTo>
                    <a:pt x="81" y="408"/>
                  </a:lnTo>
                  <a:lnTo>
                    <a:pt x="79" y="420"/>
                  </a:lnTo>
                  <a:lnTo>
                    <a:pt x="77" y="433"/>
                  </a:lnTo>
                  <a:lnTo>
                    <a:pt x="75" y="444"/>
                  </a:lnTo>
                  <a:lnTo>
                    <a:pt x="72" y="456"/>
                  </a:lnTo>
                  <a:lnTo>
                    <a:pt x="71" y="461"/>
                  </a:lnTo>
                  <a:lnTo>
                    <a:pt x="71" y="467"/>
                  </a:lnTo>
                  <a:lnTo>
                    <a:pt x="70" y="471"/>
                  </a:lnTo>
                  <a:lnTo>
                    <a:pt x="69" y="477"/>
                  </a:lnTo>
                  <a:lnTo>
                    <a:pt x="67" y="498"/>
                  </a:lnTo>
                  <a:lnTo>
                    <a:pt x="63" y="519"/>
                  </a:lnTo>
                  <a:lnTo>
                    <a:pt x="60" y="538"/>
                  </a:lnTo>
                  <a:lnTo>
                    <a:pt x="57" y="557"/>
                  </a:lnTo>
                  <a:lnTo>
                    <a:pt x="53" y="576"/>
                  </a:lnTo>
                  <a:lnTo>
                    <a:pt x="50" y="597"/>
                  </a:lnTo>
                  <a:lnTo>
                    <a:pt x="47" y="616"/>
                  </a:lnTo>
                  <a:lnTo>
                    <a:pt x="43" y="635"/>
                  </a:lnTo>
                  <a:lnTo>
                    <a:pt x="0" y="786"/>
                  </a:lnTo>
                  <a:lnTo>
                    <a:pt x="0" y="809"/>
                  </a:lnTo>
                  <a:close/>
                </a:path>
              </a:pathLst>
            </a:custGeom>
            <a:solidFill>
              <a:srgbClr val="006633"/>
            </a:solidFill>
            <a:ln w="9525">
              <a:noFill/>
              <a:round/>
              <a:headEnd/>
              <a:tailEnd/>
            </a:ln>
          </p:spPr>
          <p:txBody>
            <a:bodyPr/>
            <a:lstStyle/>
            <a:p>
              <a:endParaRPr lang="en-US"/>
            </a:p>
          </p:txBody>
        </p:sp>
        <p:sp>
          <p:nvSpPr>
            <p:cNvPr id="1058" name="Freeform 40"/>
            <p:cNvSpPr>
              <a:spLocks/>
            </p:cNvSpPr>
            <p:nvPr/>
          </p:nvSpPr>
          <p:spPr bwMode="auto">
            <a:xfrm>
              <a:off x="4226" y="1478"/>
              <a:ext cx="346" cy="2219"/>
            </a:xfrm>
            <a:custGeom>
              <a:avLst/>
              <a:gdLst>
                <a:gd name="T0" fmla="*/ 169 w 346"/>
                <a:gd name="T1" fmla="*/ 2031 h 2219"/>
                <a:gd name="T2" fmla="*/ 179 w 346"/>
                <a:gd name="T3" fmla="*/ 2090 h 2219"/>
                <a:gd name="T4" fmla="*/ 198 w 346"/>
                <a:gd name="T5" fmla="*/ 2183 h 2219"/>
                <a:gd name="T6" fmla="*/ 193 w 346"/>
                <a:gd name="T7" fmla="*/ 2191 h 2219"/>
                <a:gd name="T8" fmla="*/ 179 w 346"/>
                <a:gd name="T9" fmla="*/ 2155 h 2219"/>
                <a:gd name="T10" fmla="*/ 166 w 346"/>
                <a:gd name="T11" fmla="*/ 2111 h 2219"/>
                <a:gd name="T12" fmla="*/ 147 w 346"/>
                <a:gd name="T13" fmla="*/ 2174 h 2219"/>
                <a:gd name="T14" fmla="*/ 123 w 346"/>
                <a:gd name="T15" fmla="*/ 2101 h 2219"/>
                <a:gd name="T16" fmla="*/ 105 w 346"/>
                <a:gd name="T17" fmla="*/ 2012 h 2219"/>
                <a:gd name="T18" fmla="*/ 90 w 346"/>
                <a:gd name="T19" fmla="*/ 1928 h 2219"/>
                <a:gd name="T20" fmla="*/ 85 w 346"/>
                <a:gd name="T21" fmla="*/ 1813 h 2219"/>
                <a:gd name="T22" fmla="*/ 76 w 346"/>
                <a:gd name="T23" fmla="*/ 1699 h 2219"/>
                <a:gd name="T24" fmla="*/ 62 w 346"/>
                <a:gd name="T25" fmla="*/ 1535 h 2219"/>
                <a:gd name="T26" fmla="*/ 52 w 346"/>
                <a:gd name="T27" fmla="*/ 1457 h 2219"/>
                <a:gd name="T28" fmla="*/ 38 w 346"/>
                <a:gd name="T29" fmla="*/ 1352 h 2219"/>
                <a:gd name="T30" fmla="*/ 27 w 346"/>
                <a:gd name="T31" fmla="*/ 1220 h 2219"/>
                <a:gd name="T32" fmla="*/ 1 w 346"/>
                <a:gd name="T33" fmla="*/ 1193 h 2219"/>
                <a:gd name="T34" fmla="*/ 15 w 346"/>
                <a:gd name="T35" fmla="*/ 1193 h 2219"/>
                <a:gd name="T36" fmla="*/ 29 w 346"/>
                <a:gd name="T37" fmla="*/ 1186 h 2219"/>
                <a:gd name="T38" fmla="*/ 35 w 346"/>
                <a:gd name="T39" fmla="*/ 1241 h 2219"/>
                <a:gd name="T40" fmla="*/ 45 w 346"/>
                <a:gd name="T41" fmla="*/ 1384 h 2219"/>
                <a:gd name="T42" fmla="*/ 64 w 346"/>
                <a:gd name="T43" fmla="*/ 1493 h 2219"/>
                <a:gd name="T44" fmla="*/ 57 w 346"/>
                <a:gd name="T45" fmla="*/ 1279 h 2219"/>
                <a:gd name="T46" fmla="*/ 64 w 346"/>
                <a:gd name="T47" fmla="*/ 1279 h 2219"/>
                <a:gd name="T48" fmla="*/ 72 w 346"/>
                <a:gd name="T49" fmla="*/ 1134 h 2219"/>
                <a:gd name="T50" fmla="*/ 96 w 346"/>
                <a:gd name="T51" fmla="*/ 915 h 2219"/>
                <a:gd name="T52" fmla="*/ 117 w 346"/>
                <a:gd name="T53" fmla="*/ 785 h 2219"/>
                <a:gd name="T54" fmla="*/ 136 w 346"/>
                <a:gd name="T55" fmla="*/ 684 h 2219"/>
                <a:gd name="T56" fmla="*/ 170 w 346"/>
                <a:gd name="T57" fmla="*/ 513 h 2219"/>
                <a:gd name="T58" fmla="*/ 196 w 346"/>
                <a:gd name="T59" fmla="*/ 416 h 2219"/>
                <a:gd name="T60" fmla="*/ 253 w 346"/>
                <a:gd name="T61" fmla="*/ 232 h 2219"/>
                <a:gd name="T62" fmla="*/ 313 w 346"/>
                <a:gd name="T63" fmla="*/ 67 h 2219"/>
                <a:gd name="T64" fmla="*/ 334 w 346"/>
                <a:gd name="T65" fmla="*/ 23 h 2219"/>
                <a:gd name="T66" fmla="*/ 328 w 346"/>
                <a:gd name="T67" fmla="*/ 61 h 2219"/>
                <a:gd name="T68" fmla="*/ 290 w 346"/>
                <a:gd name="T69" fmla="*/ 166 h 2219"/>
                <a:gd name="T70" fmla="*/ 257 w 346"/>
                <a:gd name="T71" fmla="*/ 259 h 2219"/>
                <a:gd name="T72" fmla="*/ 228 w 346"/>
                <a:gd name="T73" fmla="*/ 362 h 2219"/>
                <a:gd name="T74" fmla="*/ 208 w 346"/>
                <a:gd name="T75" fmla="*/ 429 h 2219"/>
                <a:gd name="T76" fmla="*/ 194 w 346"/>
                <a:gd name="T77" fmla="*/ 484 h 2219"/>
                <a:gd name="T78" fmla="*/ 170 w 346"/>
                <a:gd name="T79" fmla="*/ 581 h 2219"/>
                <a:gd name="T80" fmla="*/ 151 w 346"/>
                <a:gd name="T81" fmla="*/ 665 h 2219"/>
                <a:gd name="T82" fmla="*/ 131 w 346"/>
                <a:gd name="T83" fmla="*/ 804 h 2219"/>
                <a:gd name="T84" fmla="*/ 105 w 346"/>
                <a:gd name="T85" fmla="*/ 967 h 2219"/>
                <a:gd name="T86" fmla="*/ 95 w 346"/>
                <a:gd name="T87" fmla="*/ 1039 h 2219"/>
                <a:gd name="T88" fmla="*/ 83 w 346"/>
                <a:gd name="T89" fmla="*/ 1153 h 2219"/>
                <a:gd name="T90" fmla="*/ 84 w 346"/>
                <a:gd name="T91" fmla="*/ 1344 h 2219"/>
                <a:gd name="T92" fmla="*/ 108 w 346"/>
                <a:gd name="T93" fmla="*/ 1466 h 2219"/>
                <a:gd name="T94" fmla="*/ 117 w 346"/>
                <a:gd name="T95" fmla="*/ 1377 h 2219"/>
                <a:gd name="T96" fmla="*/ 125 w 346"/>
                <a:gd name="T97" fmla="*/ 1270 h 2219"/>
                <a:gd name="T98" fmla="*/ 137 w 346"/>
                <a:gd name="T99" fmla="*/ 1184 h 2219"/>
                <a:gd name="T100" fmla="*/ 201 w 346"/>
                <a:gd name="T101" fmla="*/ 1003 h 2219"/>
                <a:gd name="T102" fmla="*/ 170 w 346"/>
                <a:gd name="T103" fmla="*/ 1087 h 2219"/>
                <a:gd name="T104" fmla="*/ 150 w 346"/>
                <a:gd name="T105" fmla="*/ 1153 h 2219"/>
                <a:gd name="T106" fmla="*/ 137 w 346"/>
                <a:gd name="T107" fmla="*/ 1216 h 2219"/>
                <a:gd name="T108" fmla="*/ 125 w 346"/>
                <a:gd name="T109" fmla="*/ 1302 h 2219"/>
                <a:gd name="T110" fmla="*/ 119 w 346"/>
                <a:gd name="T111" fmla="*/ 1520 h 2219"/>
                <a:gd name="T112" fmla="*/ 125 w 346"/>
                <a:gd name="T113" fmla="*/ 1644 h 2219"/>
                <a:gd name="T114" fmla="*/ 133 w 346"/>
                <a:gd name="T115" fmla="*/ 1733 h 2219"/>
                <a:gd name="T116" fmla="*/ 146 w 346"/>
                <a:gd name="T117" fmla="*/ 1867 h 221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46"/>
                <a:gd name="T178" fmla="*/ 0 h 2219"/>
                <a:gd name="T179" fmla="*/ 346 w 346"/>
                <a:gd name="T180" fmla="*/ 2219 h 221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46" h="2219">
                  <a:moveTo>
                    <a:pt x="159" y="1935"/>
                  </a:moveTo>
                  <a:lnTo>
                    <a:pt x="159" y="1943"/>
                  </a:lnTo>
                  <a:lnTo>
                    <a:pt x="159" y="1951"/>
                  </a:lnTo>
                  <a:lnTo>
                    <a:pt x="160" y="1956"/>
                  </a:lnTo>
                  <a:lnTo>
                    <a:pt x="161" y="1964"/>
                  </a:lnTo>
                  <a:lnTo>
                    <a:pt x="162" y="1971"/>
                  </a:lnTo>
                  <a:lnTo>
                    <a:pt x="163" y="1977"/>
                  </a:lnTo>
                  <a:lnTo>
                    <a:pt x="165" y="1985"/>
                  </a:lnTo>
                  <a:lnTo>
                    <a:pt x="166" y="1992"/>
                  </a:lnTo>
                  <a:lnTo>
                    <a:pt x="167" y="2002"/>
                  </a:lnTo>
                  <a:lnTo>
                    <a:pt x="167" y="2012"/>
                  </a:lnTo>
                  <a:lnTo>
                    <a:pt x="168" y="2021"/>
                  </a:lnTo>
                  <a:lnTo>
                    <a:pt x="169" y="2031"/>
                  </a:lnTo>
                  <a:lnTo>
                    <a:pt x="169" y="2038"/>
                  </a:lnTo>
                  <a:lnTo>
                    <a:pt x="170" y="2044"/>
                  </a:lnTo>
                  <a:lnTo>
                    <a:pt x="171" y="2052"/>
                  </a:lnTo>
                  <a:lnTo>
                    <a:pt x="174" y="2057"/>
                  </a:lnTo>
                  <a:lnTo>
                    <a:pt x="175" y="2065"/>
                  </a:lnTo>
                  <a:lnTo>
                    <a:pt x="176" y="2071"/>
                  </a:lnTo>
                  <a:lnTo>
                    <a:pt x="177" y="2078"/>
                  </a:lnTo>
                  <a:lnTo>
                    <a:pt x="178" y="2084"/>
                  </a:lnTo>
                  <a:lnTo>
                    <a:pt x="178" y="2086"/>
                  </a:lnTo>
                  <a:lnTo>
                    <a:pt x="178" y="2088"/>
                  </a:lnTo>
                  <a:lnTo>
                    <a:pt x="177" y="2090"/>
                  </a:lnTo>
                  <a:lnTo>
                    <a:pt x="178" y="2090"/>
                  </a:lnTo>
                  <a:lnTo>
                    <a:pt x="179" y="2090"/>
                  </a:lnTo>
                  <a:lnTo>
                    <a:pt x="180" y="2090"/>
                  </a:lnTo>
                  <a:lnTo>
                    <a:pt x="180" y="2092"/>
                  </a:lnTo>
                  <a:lnTo>
                    <a:pt x="181" y="2095"/>
                  </a:lnTo>
                  <a:lnTo>
                    <a:pt x="182" y="2099"/>
                  </a:lnTo>
                  <a:lnTo>
                    <a:pt x="190" y="2135"/>
                  </a:lnTo>
                  <a:lnTo>
                    <a:pt x="194" y="2143"/>
                  </a:lnTo>
                  <a:lnTo>
                    <a:pt x="194" y="2149"/>
                  </a:lnTo>
                  <a:lnTo>
                    <a:pt x="194" y="2155"/>
                  </a:lnTo>
                  <a:lnTo>
                    <a:pt x="195" y="2160"/>
                  </a:lnTo>
                  <a:lnTo>
                    <a:pt x="195" y="2166"/>
                  </a:lnTo>
                  <a:lnTo>
                    <a:pt x="196" y="2172"/>
                  </a:lnTo>
                  <a:lnTo>
                    <a:pt x="197" y="2177"/>
                  </a:lnTo>
                  <a:lnTo>
                    <a:pt x="198" y="2183"/>
                  </a:lnTo>
                  <a:lnTo>
                    <a:pt x="199" y="2189"/>
                  </a:lnTo>
                  <a:lnTo>
                    <a:pt x="199" y="2193"/>
                  </a:lnTo>
                  <a:lnTo>
                    <a:pt x="200" y="2196"/>
                  </a:lnTo>
                  <a:lnTo>
                    <a:pt x="201" y="2200"/>
                  </a:lnTo>
                  <a:lnTo>
                    <a:pt x="201" y="2204"/>
                  </a:lnTo>
                  <a:lnTo>
                    <a:pt x="203" y="2208"/>
                  </a:lnTo>
                  <a:lnTo>
                    <a:pt x="203" y="2212"/>
                  </a:lnTo>
                  <a:lnTo>
                    <a:pt x="204" y="2216"/>
                  </a:lnTo>
                  <a:lnTo>
                    <a:pt x="205" y="2219"/>
                  </a:lnTo>
                  <a:lnTo>
                    <a:pt x="194" y="2196"/>
                  </a:lnTo>
                  <a:lnTo>
                    <a:pt x="193" y="2195"/>
                  </a:lnTo>
                  <a:lnTo>
                    <a:pt x="193" y="2193"/>
                  </a:lnTo>
                  <a:lnTo>
                    <a:pt x="193" y="2191"/>
                  </a:lnTo>
                  <a:lnTo>
                    <a:pt x="191" y="2191"/>
                  </a:lnTo>
                  <a:lnTo>
                    <a:pt x="188" y="2176"/>
                  </a:lnTo>
                  <a:lnTo>
                    <a:pt x="187" y="2176"/>
                  </a:lnTo>
                  <a:lnTo>
                    <a:pt x="186" y="2176"/>
                  </a:lnTo>
                  <a:lnTo>
                    <a:pt x="185" y="2176"/>
                  </a:lnTo>
                  <a:lnTo>
                    <a:pt x="185" y="2177"/>
                  </a:lnTo>
                  <a:lnTo>
                    <a:pt x="185" y="2179"/>
                  </a:lnTo>
                  <a:lnTo>
                    <a:pt x="184" y="2181"/>
                  </a:lnTo>
                  <a:lnTo>
                    <a:pt x="182" y="2183"/>
                  </a:lnTo>
                  <a:lnTo>
                    <a:pt x="181" y="2183"/>
                  </a:lnTo>
                  <a:lnTo>
                    <a:pt x="181" y="2174"/>
                  </a:lnTo>
                  <a:lnTo>
                    <a:pt x="180" y="2162"/>
                  </a:lnTo>
                  <a:lnTo>
                    <a:pt x="179" y="2155"/>
                  </a:lnTo>
                  <a:lnTo>
                    <a:pt x="178" y="2145"/>
                  </a:lnTo>
                  <a:lnTo>
                    <a:pt x="177" y="2137"/>
                  </a:lnTo>
                  <a:lnTo>
                    <a:pt x="175" y="2130"/>
                  </a:lnTo>
                  <a:lnTo>
                    <a:pt x="174" y="2120"/>
                  </a:lnTo>
                  <a:lnTo>
                    <a:pt x="171" y="2113"/>
                  </a:lnTo>
                  <a:lnTo>
                    <a:pt x="171" y="2111"/>
                  </a:lnTo>
                  <a:lnTo>
                    <a:pt x="171" y="2109"/>
                  </a:lnTo>
                  <a:lnTo>
                    <a:pt x="170" y="2107"/>
                  </a:lnTo>
                  <a:lnTo>
                    <a:pt x="169" y="2105"/>
                  </a:lnTo>
                  <a:lnTo>
                    <a:pt x="168" y="2105"/>
                  </a:lnTo>
                  <a:lnTo>
                    <a:pt x="167" y="2107"/>
                  </a:lnTo>
                  <a:lnTo>
                    <a:pt x="167" y="2109"/>
                  </a:lnTo>
                  <a:lnTo>
                    <a:pt x="166" y="2111"/>
                  </a:lnTo>
                  <a:lnTo>
                    <a:pt x="163" y="2212"/>
                  </a:lnTo>
                  <a:lnTo>
                    <a:pt x="162" y="2208"/>
                  </a:lnTo>
                  <a:lnTo>
                    <a:pt x="160" y="2204"/>
                  </a:lnTo>
                  <a:lnTo>
                    <a:pt x="159" y="2200"/>
                  </a:lnTo>
                  <a:lnTo>
                    <a:pt x="157" y="2196"/>
                  </a:lnTo>
                  <a:lnTo>
                    <a:pt x="156" y="2193"/>
                  </a:lnTo>
                  <a:lnTo>
                    <a:pt x="153" y="2189"/>
                  </a:lnTo>
                  <a:lnTo>
                    <a:pt x="152" y="2185"/>
                  </a:lnTo>
                  <a:lnTo>
                    <a:pt x="150" y="2183"/>
                  </a:lnTo>
                  <a:lnTo>
                    <a:pt x="150" y="2179"/>
                  </a:lnTo>
                  <a:lnTo>
                    <a:pt x="149" y="2177"/>
                  </a:lnTo>
                  <a:lnTo>
                    <a:pt x="148" y="2176"/>
                  </a:lnTo>
                  <a:lnTo>
                    <a:pt x="147" y="2174"/>
                  </a:lnTo>
                  <a:lnTo>
                    <a:pt x="147" y="2172"/>
                  </a:lnTo>
                  <a:lnTo>
                    <a:pt x="146" y="2170"/>
                  </a:lnTo>
                  <a:lnTo>
                    <a:pt x="144" y="2166"/>
                  </a:lnTo>
                  <a:lnTo>
                    <a:pt x="143" y="2164"/>
                  </a:lnTo>
                  <a:lnTo>
                    <a:pt x="141" y="2158"/>
                  </a:lnTo>
                  <a:lnTo>
                    <a:pt x="138" y="2151"/>
                  </a:lnTo>
                  <a:lnTo>
                    <a:pt x="136" y="2145"/>
                  </a:lnTo>
                  <a:lnTo>
                    <a:pt x="133" y="2137"/>
                  </a:lnTo>
                  <a:lnTo>
                    <a:pt x="131" y="2130"/>
                  </a:lnTo>
                  <a:lnTo>
                    <a:pt x="129" y="2124"/>
                  </a:lnTo>
                  <a:lnTo>
                    <a:pt x="127" y="2116"/>
                  </a:lnTo>
                  <a:lnTo>
                    <a:pt x="124" y="2109"/>
                  </a:lnTo>
                  <a:lnTo>
                    <a:pt x="123" y="2101"/>
                  </a:lnTo>
                  <a:lnTo>
                    <a:pt x="121" y="2094"/>
                  </a:lnTo>
                  <a:lnTo>
                    <a:pt x="120" y="2084"/>
                  </a:lnTo>
                  <a:lnTo>
                    <a:pt x="119" y="2076"/>
                  </a:lnTo>
                  <a:lnTo>
                    <a:pt x="117" y="2069"/>
                  </a:lnTo>
                  <a:lnTo>
                    <a:pt x="115" y="2061"/>
                  </a:lnTo>
                  <a:lnTo>
                    <a:pt x="114" y="2052"/>
                  </a:lnTo>
                  <a:lnTo>
                    <a:pt x="113" y="2044"/>
                  </a:lnTo>
                  <a:lnTo>
                    <a:pt x="112" y="2038"/>
                  </a:lnTo>
                  <a:lnTo>
                    <a:pt x="111" y="2033"/>
                  </a:lnTo>
                  <a:lnTo>
                    <a:pt x="110" y="2027"/>
                  </a:lnTo>
                  <a:lnTo>
                    <a:pt x="109" y="2023"/>
                  </a:lnTo>
                  <a:lnTo>
                    <a:pt x="106" y="2017"/>
                  </a:lnTo>
                  <a:lnTo>
                    <a:pt x="105" y="2012"/>
                  </a:lnTo>
                  <a:lnTo>
                    <a:pt x="104" y="2006"/>
                  </a:lnTo>
                  <a:lnTo>
                    <a:pt x="104" y="2000"/>
                  </a:lnTo>
                  <a:lnTo>
                    <a:pt x="63" y="1865"/>
                  </a:lnTo>
                  <a:lnTo>
                    <a:pt x="60" y="1855"/>
                  </a:lnTo>
                  <a:lnTo>
                    <a:pt x="81" y="1893"/>
                  </a:lnTo>
                  <a:lnTo>
                    <a:pt x="82" y="1897"/>
                  </a:lnTo>
                  <a:lnTo>
                    <a:pt x="83" y="1903"/>
                  </a:lnTo>
                  <a:lnTo>
                    <a:pt x="84" y="1907"/>
                  </a:lnTo>
                  <a:lnTo>
                    <a:pt x="84" y="1912"/>
                  </a:lnTo>
                  <a:lnTo>
                    <a:pt x="85" y="1916"/>
                  </a:lnTo>
                  <a:lnTo>
                    <a:pt x="88" y="1922"/>
                  </a:lnTo>
                  <a:lnTo>
                    <a:pt x="89" y="1924"/>
                  </a:lnTo>
                  <a:lnTo>
                    <a:pt x="90" y="1928"/>
                  </a:lnTo>
                  <a:lnTo>
                    <a:pt x="91" y="1926"/>
                  </a:lnTo>
                  <a:lnTo>
                    <a:pt x="91" y="1924"/>
                  </a:lnTo>
                  <a:lnTo>
                    <a:pt x="91" y="1922"/>
                  </a:lnTo>
                  <a:lnTo>
                    <a:pt x="91" y="1918"/>
                  </a:lnTo>
                  <a:lnTo>
                    <a:pt x="91" y="1905"/>
                  </a:lnTo>
                  <a:lnTo>
                    <a:pt x="91" y="1889"/>
                  </a:lnTo>
                  <a:lnTo>
                    <a:pt x="90" y="1874"/>
                  </a:lnTo>
                  <a:lnTo>
                    <a:pt x="90" y="1859"/>
                  </a:lnTo>
                  <a:lnTo>
                    <a:pt x="89" y="1849"/>
                  </a:lnTo>
                  <a:lnTo>
                    <a:pt x="89" y="1842"/>
                  </a:lnTo>
                  <a:lnTo>
                    <a:pt x="88" y="1832"/>
                  </a:lnTo>
                  <a:lnTo>
                    <a:pt x="86" y="1825"/>
                  </a:lnTo>
                  <a:lnTo>
                    <a:pt x="85" y="1813"/>
                  </a:lnTo>
                  <a:lnTo>
                    <a:pt x="85" y="1802"/>
                  </a:lnTo>
                  <a:lnTo>
                    <a:pt x="85" y="1790"/>
                  </a:lnTo>
                  <a:lnTo>
                    <a:pt x="84" y="1779"/>
                  </a:lnTo>
                  <a:lnTo>
                    <a:pt x="83" y="1775"/>
                  </a:lnTo>
                  <a:lnTo>
                    <a:pt x="83" y="1769"/>
                  </a:lnTo>
                  <a:lnTo>
                    <a:pt x="82" y="1764"/>
                  </a:lnTo>
                  <a:lnTo>
                    <a:pt x="81" y="1758"/>
                  </a:lnTo>
                  <a:lnTo>
                    <a:pt x="80" y="1752"/>
                  </a:lnTo>
                  <a:lnTo>
                    <a:pt x="80" y="1746"/>
                  </a:lnTo>
                  <a:lnTo>
                    <a:pt x="79" y="1741"/>
                  </a:lnTo>
                  <a:lnTo>
                    <a:pt x="79" y="1735"/>
                  </a:lnTo>
                  <a:lnTo>
                    <a:pt x="76" y="1718"/>
                  </a:lnTo>
                  <a:lnTo>
                    <a:pt x="76" y="1699"/>
                  </a:lnTo>
                  <a:lnTo>
                    <a:pt x="75" y="1682"/>
                  </a:lnTo>
                  <a:lnTo>
                    <a:pt x="75" y="1663"/>
                  </a:lnTo>
                  <a:lnTo>
                    <a:pt x="74" y="1644"/>
                  </a:lnTo>
                  <a:lnTo>
                    <a:pt x="74" y="1626"/>
                  </a:lnTo>
                  <a:lnTo>
                    <a:pt x="73" y="1607"/>
                  </a:lnTo>
                  <a:lnTo>
                    <a:pt x="73" y="1590"/>
                  </a:lnTo>
                  <a:lnTo>
                    <a:pt x="73" y="1588"/>
                  </a:lnTo>
                  <a:lnTo>
                    <a:pt x="73" y="1586"/>
                  </a:lnTo>
                  <a:lnTo>
                    <a:pt x="73" y="1584"/>
                  </a:lnTo>
                  <a:lnTo>
                    <a:pt x="66" y="1552"/>
                  </a:lnTo>
                  <a:lnTo>
                    <a:pt x="65" y="1546"/>
                  </a:lnTo>
                  <a:lnTo>
                    <a:pt x="63" y="1541"/>
                  </a:lnTo>
                  <a:lnTo>
                    <a:pt x="62" y="1535"/>
                  </a:lnTo>
                  <a:lnTo>
                    <a:pt x="61" y="1527"/>
                  </a:lnTo>
                  <a:lnTo>
                    <a:pt x="60" y="1521"/>
                  </a:lnTo>
                  <a:lnTo>
                    <a:pt x="60" y="1516"/>
                  </a:lnTo>
                  <a:lnTo>
                    <a:pt x="58" y="1508"/>
                  </a:lnTo>
                  <a:lnTo>
                    <a:pt x="57" y="1500"/>
                  </a:lnTo>
                  <a:lnTo>
                    <a:pt x="56" y="1497"/>
                  </a:lnTo>
                  <a:lnTo>
                    <a:pt x="56" y="1491"/>
                  </a:lnTo>
                  <a:lnTo>
                    <a:pt x="55" y="1485"/>
                  </a:lnTo>
                  <a:lnTo>
                    <a:pt x="55" y="1480"/>
                  </a:lnTo>
                  <a:lnTo>
                    <a:pt x="54" y="1474"/>
                  </a:lnTo>
                  <a:lnTo>
                    <a:pt x="54" y="1468"/>
                  </a:lnTo>
                  <a:lnTo>
                    <a:pt x="53" y="1462"/>
                  </a:lnTo>
                  <a:lnTo>
                    <a:pt x="52" y="1457"/>
                  </a:lnTo>
                  <a:lnTo>
                    <a:pt x="51" y="1449"/>
                  </a:lnTo>
                  <a:lnTo>
                    <a:pt x="50" y="1443"/>
                  </a:lnTo>
                  <a:lnTo>
                    <a:pt x="48" y="1436"/>
                  </a:lnTo>
                  <a:lnTo>
                    <a:pt x="47" y="1428"/>
                  </a:lnTo>
                  <a:lnTo>
                    <a:pt x="46" y="1420"/>
                  </a:lnTo>
                  <a:lnTo>
                    <a:pt x="45" y="1415"/>
                  </a:lnTo>
                  <a:lnTo>
                    <a:pt x="44" y="1407"/>
                  </a:lnTo>
                  <a:lnTo>
                    <a:pt x="43" y="1399"/>
                  </a:lnTo>
                  <a:lnTo>
                    <a:pt x="42" y="1394"/>
                  </a:lnTo>
                  <a:lnTo>
                    <a:pt x="42" y="1386"/>
                  </a:lnTo>
                  <a:lnTo>
                    <a:pt x="42" y="1377"/>
                  </a:lnTo>
                  <a:lnTo>
                    <a:pt x="41" y="1369"/>
                  </a:lnTo>
                  <a:lnTo>
                    <a:pt x="38" y="1352"/>
                  </a:lnTo>
                  <a:lnTo>
                    <a:pt x="37" y="1333"/>
                  </a:lnTo>
                  <a:lnTo>
                    <a:pt x="36" y="1316"/>
                  </a:lnTo>
                  <a:lnTo>
                    <a:pt x="36" y="1295"/>
                  </a:lnTo>
                  <a:lnTo>
                    <a:pt x="35" y="1287"/>
                  </a:lnTo>
                  <a:lnTo>
                    <a:pt x="34" y="1279"/>
                  </a:lnTo>
                  <a:lnTo>
                    <a:pt x="34" y="1272"/>
                  </a:lnTo>
                  <a:lnTo>
                    <a:pt x="33" y="1262"/>
                  </a:lnTo>
                  <a:lnTo>
                    <a:pt x="33" y="1255"/>
                  </a:lnTo>
                  <a:lnTo>
                    <a:pt x="32" y="1245"/>
                  </a:lnTo>
                  <a:lnTo>
                    <a:pt x="31" y="1237"/>
                  </a:lnTo>
                  <a:lnTo>
                    <a:pt x="29" y="1228"/>
                  </a:lnTo>
                  <a:lnTo>
                    <a:pt x="28" y="1226"/>
                  </a:lnTo>
                  <a:lnTo>
                    <a:pt x="27" y="1220"/>
                  </a:lnTo>
                  <a:lnTo>
                    <a:pt x="25" y="1218"/>
                  </a:lnTo>
                  <a:lnTo>
                    <a:pt x="24" y="1214"/>
                  </a:lnTo>
                  <a:lnTo>
                    <a:pt x="22" y="1213"/>
                  </a:lnTo>
                  <a:lnTo>
                    <a:pt x="19" y="1211"/>
                  </a:lnTo>
                  <a:lnTo>
                    <a:pt x="18" y="1209"/>
                  </a:lnTo>
                  <a:lnTo>
                    <a:pt x="16" y="1205"/>
                  </a:lnTo>
                  <a:lnTo>
                    <a:pt x="14" y="1203"/>
                  </a:lnTo>
                  <a:lnTo>
                    <a:pt x="13" y="1201"/>
                  </a:lnTo>
                  <a:lnTo>
                    <a:pt x="10" y="1201"/>
                  </a:lnTo>
                  <a:lnTo>
                    <a:pt x="8" y="1199"/>
                  </a:lnTo>
                  <a:lnTo>
                    <a:pt x="6" y="1197"/>
                  </a:lnTo>
                  <a:lnTo>
                    <a:pt x="4" y="1195"/>
                  </a:lnTo>
                  <a:lnTo>
                    <a:pt x="1" y="1193"/>
                  </a:lnTo>
                  <a:lnTo>
                    <a:pt x="0" y="1192"/>
                  </a:lnTo>
                  <a:lnTo>
                    <a:pt x="1" y="1192"/>
                  </a:lnTo>
                  <a:lnTo>
                    <a:pt x="3" y="1192"/>
                  </a:lnTo>
                  <a:lnTo>
                    <a:pt x="4" y="1190"/>
                  </a:lnTo>
                  <a:lnTo>
                    <a:pt x="5" y="1190"/>
                  </a:lnTo>
                  <a:lnTo>
                    <a:pt x="6" y="1190"/>
                  </a:lnTo>
                  <a:lnTo>
                    <a:pt x="7" y="1190"/>
                  </a:lnTo>
                  <a:lnTo>
                    <a:pt x="8" y="1192"/>
                  </a:lnTo>
                  <a:lnTo>
                    <a:pt x="9" y="1192"/>
                  </a:lnTo>
                  <a:lnTo>
                    <a:pt x="10" y="1192"/>
                  </a:lnTo>
                  <a:lnTo>
                    <a:pt x="12" y="1193"/>
                  </a:lnTo>
                  <a:lnTo>
                    <a:pt x="13" y="1193"/>
                  </a:lnTo>
                  <a:lnTo>
                    <a:pt x="15" y="1193"/>
                  </a:lnTo>
                  <a:lnTo>
                    <a:pt x="16" y="1195"/>
                  </a:lnTo>
                  <a:lnTo>
                    <a:pt x="17" y="1197"/>
                  </a:lnTo>
                  <a:lnTo>
                    <a:pt x="19" y="1199"/>
                  </a:lnTo>
                  <a:lnTo>
                    <a:pt x="20" y="1201"/>
                  </a:lnTo>
                  <a:lnTo>
                    <a:pt x="23" y="1203"/>
                  </a:lnTo>
                  <a:lnTo>
                    <a:pt x="24" y="1203"/>
                  </a:lnTo>
                  <a:lnTo>
                    <a:pt x="25" y="1205"/>
                  </a:lnTo>
                  <a:lnTo>
                    <a:pt x="26" y="1203"/>
                  </a:lnTo>
                  <a:lnTo>
                    <a:pt x="26" y="1201"/>
                  </a:lnTo>
                  <a:lnTo>
                    <a:pt x="27" y="1134"/>
                  </a:lnTo>
                  <a:lnTo>
                    <a:pt x="27" y="1152"/>
                  </a:lnTo>
                  <a:lnTo>
                    <a:pt x="28" y="1169"/>
                  </a:lnTo>
                  <a:lnTo>
                    <a:pt x="29" y="1186"/>
                  </a:lnTo>
                  <a:lnTo>
                    <a:pt x="31" y="1203"/>
                  </a:lnTo>
                  <a:lnTo>
                    <a:pt x="32" y="1209"/>
                  </a:lnTo>
                  <a:lnTo>
                    <a:pt x="33" y="1214"/>
                  </a:lnTo>
                  <a:lnTo>
                    <a:pt x="34" y="1220"/>
                  </a:lnTo>
                  <a:lnTo>
                    <a:pt x="35" y="1226"/>
                  </a:lnTo>
                  <a:lnTo>
                    <a:pt x="35" y="1228"/>
                  </a:lnTo>
                  <a:lnTo>
                    <a:pt x="36" y="1230"/>
                  </a:lnTo>
                  <a:lnTo>
                    <a:pt x="37" y="1234"/>
                  </a:lnTo>
                  <a:lnTo>
                    <a:pt x="37" y="1237"/>
                  </a:lnTo>
                  <a:lnTo>
                    <a:pt x="36" y="1237"/>
                  </a:lnTo>
                  <a:lnTo>
                    <a:pt x="35" y="1237"/>
                  </a:lnTo>
                  <a:lnTo>
                    <a:pt x="35" y="1239"/>
                  </a:lnTo>
                  <a:lnTo>
                    <a:pt x="35" y="1241"/>
                  </a:lnTo>
                  <a:lnTo>
                    <a:pt x="35" y="1260"/>
                  </a:lnTo>
                  <a:lnTo>
                    <a:pt x="36" y="1279"/>
                  </a:lnTo>
                  <a:lnTo>
                    <a:pt x="37" y="1300"/>
                  </a:lnTo>
                  <a:lnTo>
                    <a:pt x="38" y="1319"/>
                  </a:lnTo>
                  <a:lnTo>
                    <a:pt x="39" y="1325"/>
                  </a:lnTo>
                  <a:lnTo>
                    <a:pt x="39" y="1333"/>
                  </a:lnTo>
                  <a:lnTo>
                    <a:pt x="41" y="1338"/>
                  </a:lnTo>
                  <a:lnTo>
                    <a:pt x="41" y="1346"/>
                  </a:lnTo>
                  <a:lnTo>
                    <a:pt x="42" y="1354"/>
                  </a:lnTo>
                  <a:lnTo>
                    <a:pt x="43" y="1361"/>
                  </a:lnTo>
                  <a:lnTo>
                    <a:pt x="43" y="1369"/>
                  </a:lnTo>
                  <a:lnTo>
                    <a:pt x="44" y="1377"/>
                  </a:lnTo>
                  <a:lnTo>
                    <a:pt x="45" y="1384"/>
                  </a:lnTo>
                  <a:lnTo>
                    <a:pt x="46" y="1392"/>
                  </a:lnTo>
                  <a:lnTo>
                    <a:pt x="47" y="1399"/>
                  </a:lnTo>
                  <a:lnTo>
                    <a:pt x="48" y="1407"/>
                  </a:lnTo>
                  <a:lnTo>
                    <a:pt x="50" y="1417"/>
                  </a:lnTo>
                  <a:lnTo>
                    <a:pt x="51" y="1424"/>
                  </a:lnTo>
                  <a:lnTo>
                    <a:pt x="53" y="1434"/>
                  </a:lnTo>
                  <a:lnTo>
                    <a:pt x="54" y="1441"/>
                  </a:lnTo>
                  <a:lnTo>
                    <a:pt x="54" y="1445"/>
                  </a:lnTo>
                  <a:lnTo>
                    <a:pt x="55" y="1451"/>
                  </a:lnTo>
                  <a:lnTo>
                    <a:pt x="55" y="1459"/>
                  </a:lnTo>
                  <a:lnTo>
                    <a:pt x="56" y="1462"/>
                  </a:lnTo>
                  <a:lnTo>
                    <a:pt x="62" y="1491"/>
                  </a:lnTo>
                  <a:lnTo>
                    <a:pt x="64" y="1493"/>
                  </a:lnTo>
                  <a:lnTo>
                    <a:pt x="66" y="1487"/>
                  </a:lnTo>
                  <a:lnTo>
                    <a:pt x="67" y="1483"/>
                  </a:lnTo>
                  <a:lnTo>
                    <a:pt x="69" y="1478"/>
                  </a:lnTo>
                  <a:lnTo>
                    <a:pt x="69" y="1470"/>
                  </a:lnTo>
                  <a:lnTo>
                    <a:pt x="69" y="1445"/>
                  </a:lnTo>
                  <a:lnTo>
                    <a:pt x="69" y="1422"/>
                  </a:lnTo>
                  <a:lnTo>
                    <a:pt x="69" y="1398"/>
                  </a:lnTo>
                  <a:lnTo>
                    <a:pt x="69" y="1373"/>
                  </a:lnTo>
                  <a:lnTo>
                    <a:pt x="69" y="1350"/>
                  </a:lnTo>
                  <a:lnTo>
                    <a:pt x="66" y="1327"/>
                  </a:lnTo>
                  <a:lnTo>
                    <a:pt x="63" y="1304"/>
                  </a:lnTo>
                  <a:lnTo>
                    <a:pt x="58" y="1287"/>
                  </a:lnTo>
                  <a:lnTo>
                    <a:pt x="57" y="1279"/>
                  </a:lnTo>
                  <a:lnTo>
                    <a:pt x="55" y="1274"/>
                  </a:lnTo>
                  <a:lnTo>
                    <a:pt x="53" y="1268"/>
                  </a:lnTo>
                  <a:lnTo>
                    <a:pt x="50" y="1262"/>
                  </a:lnTo>
                  <a:lnTo>
                    <a:pt x="47" y="1255"/>
                  </a:lnTo>
                  <a:lnTo>
                    <a:pt x="45" y="1251"/>
                  </a:lnTo>
                  <a:lnTo>
                    <a:pt x="43" y="1243"/>
                  </a:lnTo>
                  <a:lnTo>
                    <a:pt x="42" y="1237"/>
                  </a:lnTo>
                  <a:lnTo>
                    <a:pt x="58" y="1293"/>
                  </a:lnTo>
                  <a:lnTo>
                    <a:pt x="60" y="1293"/>
                  </a:lnTo>
                  <a:lnTo>
                    <a:pt x="61" y="1293"/>
                  </a:lnTo>
                  <a:lnTo>
                    <a:pt x="62" y="1293"/>
                  </a:lnTo>
                  <a:lnTo>
                    <a:pt x="63" y="1287"/>
                  </a:lnTo>
                  <a:lnTo>
                    <a:pt x="64" y="1279"/>
                  </a:lnTo>
                  <a:lnTo>
                    <a:pt x="65" y="1274"/>
                  </a:lnTo>
                  <a:lnTo>
                    <a:pt x="65" y="1266"/>
                  </a:lnTo>
                  <a:lnTo>
                    <a:pt x="65" y="1256"/>
                  </a:lnTo>
                  <a:lnTo>
                    <a:pt x="65" y="1249"/>
                  </a:lnTo>
                  <a:lnTo>
                    <a:pt x="65" y="1239"/>
                  </a:lnTo>
                  <a:lnTo>
                    <a:pt x="66" y="1232"/>
                  </a:lnTo>
                  <a:lnTo>
                    <a:pt x="66" y="1220"/>
                  </a:lnTo>
                  <a:lnTo>
                    <a:pt x="66" y="1209"/>
                  </a:lnTo>
                  <a:lnTo>
                    <a:pt x="67" y="1195"/>
                  </a:lnTo>
                  <a:lnTo>
                    <a:pt x="69" y="1182"/>
                  </a:lnTo>
                  <a:lnTo>
                    <a:pt x="70" y="1167"/>
                  </a:lnTo>
                  <a:lnTo>
                    <a:pt x="71" y="1150"/>
                  </a:lnTo>
                  <a:lnTo>
                    <a:pt x="72" y="1134"/>
                  </a:lnTo>
                  <a:lnTo>
                    <a:pt x="73" y="1117"/>
                  </a:lnTo>
                  <a:lnTo>
                    <a:pt x="75" y="1100"/>
                  </a:lnTo>
                  <a:lnTo>
                    <a:pt x="76" y="1085"/>
                  </a:lnTo>
                  <a:lnTo>
                    <a:pt x="77" y="1068"/>
                  </a:lnTo>
                  <a:lnTo>
                    <a:pt x="80" y="1052"/>
                  </a:lnTo>
                  <a:lnTo>
                    <a:pt x="91" y="940"/>
                  </a:lnTo>
                  <a:lnTo>
                    <a:pt x="92" y="940"/>
                  </a:lnTo>
                  <a:lnTo>
                    <a:pt x="93" y="940"/>
                  </a:lnTo>
                  <a:lnTo>
                    <a:pt x="93" y="934"/>
                  </a:lnTo>
                  <a:lnTo>
                    <a:pt x="94" y="928"/>
                  </a:lnTo>
                  <a:lnTo>
                    <a:pt x="94" y="925"/>
                  </a:lnTo>
                  <a:lnTo>
                    <a:pt x="95" y="919"/>
                  </a:lnTo>
                  <a:lnTo>
                    <a:pt x="96" y="915"/>
                  </a:lnTo>
                  <a:lnTo>
                    <a:pt x="98" y="909"/>
                  </a:lnTo>
                  <a:lnTo>
                    <a:pt x="99" y="906"/>
                  </a:lnTo>
                  <a:lnTo>
                    <a:pt x="99" y="900"/>
                  </a:lnTo>
                  <a:lnTo>
                    <a:pt x="101" y="888"/>
                  </a:lnTo>
                  <a:lnTo>
                    <a:pt x="102" y="877"/>
                  </a:lnTo>
                  <a:lnTo>
                    <a:pt x="104" y="866"/>
                  </a:lnTo>
                  <a:lnTo>
                    <a:pt x="105" y="854"/>
                  </a:lnTo>
                  <a:lnTo>
                    <a:pt x="108" y="843"/>
                  </a:lnTo>
                  <a:lnTo>
                    <a:pt x="110" y="831"/>
                  </a:lnTo>
                  <a:lnTo>
                    <a:pt x="111" y="820"/>
                  </a:lnTo>
                  <a:lnTo>
                    <a:pt x="113" y="808"/>
                  </a:lnTo>
                  <a:lnTo>
                    <a:pt x="114" y="797"/>
                  </a:lnTo>
                  <a:lnTo>
                    <a:pt x="117" y="785"/>
                  </a:lnTo>
                  <a:lnTo>
                    <a:pt x="119" y="774"/>
                  </a:lnTo>
                  <a:lnTo>
                    <a:pt x="120" y="763"/>
                  </a:lnTo>
                  <a:lnTo>
                    <a:pt x="122" y="753"/>
                  </a:lnTo>
                  <a:lnTo>
                    <a:pt x="124" y="742"/>
                  </a:lnTo>
                  <a:lnTo>
                    <a:pt x="127" y="730"/>
                  </a:lnTo>
                  <a:lnTo>
                    <a:pt x="129" y="719"/>
                  </a:lnTo>
                  <a:lnTo>
                    <a:pt x="130" y="715"/>
                  </a:lnTo>
                  <a:lnTo>
                    <a:pt x="131" y="711"/>
                  </a:lnTo>
                  <a:lnTo>
                    <a:pt x="132" y="705"/>
                  </a:lnTo>
                  <a:lnTo>
                    <a:pt x="133" y="700"/>
                  </a:lnTo>
                  <a:lnTo>
                    <a:pt x="133" y="696"/>
                  </a:lnTo>
                  <a:lnTo>
                    <a:pt x="134" y="690"/>
                  </a:lnTo>
                  <a:lnTo>
                    <a:pt x="136" y="684"/>
                  </a:lnTo>
                  <a:lnTo>
                    <a:pt x="137" y="681"/>
                  </a:lnTo>
                  <a:lnTo>
                    <a:pt x="148" y="620"/>
                  </a:lnTo>
                  <a:lnTo>
                    <a:pt x="148" y="618"/>
                  </a:lnTo>
                  <a:lnTo>
                    <a:pt x="149" y="614"/>
                  </a:lnTo>
                  <a:lnTo>
                    <a:pt x="150" y="612"/>
                  </a:lnTo>
                  <a:lnTo>
                    <a:pt x="151" y="608"/>
                  </a:lnTo>
                  <a:lnTo>
                    <a:pt x="153" y="595"/>
                  </a:lnTo>
                  <a:lnTo>
                    <a:pt x="156" y="579"/>
                  </a:lnTo>
                  <a:lnTo>
                    <a:pt x="159" y="568"/>
                  </a:lnTo>
                  <a:lnTo>
                    <a:pt x="161" y="553"/>
                  </a:lnTo>
                  <a:lnTo>
                    <a:pt x="163" y="539"/>
                  </a:lnTo>
                  <a:lnTo>
                    <a:pt x="167" y="526"/>
                  </a:lnTo>
                  <a:lnTo>
                    <a:pt x="170" y="513"/>
                  </a:lnTo>
                  <a:lnTo>
                    <a:pt x="174" y="501"/>
                  </a:lnTo>
                  <a:lnTo>
                    <a:pt x="176" y="494"/>
                  </a:lnTo>
                  <a:lnTo>
                    <a:pt x="177" y="486"/>
                  </a:lnTo>
                  <a:lnTo>
                    <a:pt x="179" y="478"/>
                  </a:lnTo>
                  <a:lnTo>
                    <a:pt x="181" y="471"/>
                  </a:lnTo>
                  <a:lnTo>
                    <a:pt x="182" y="463"/>
                  </a:lnTo>
                  <a:lnTo>
                    <a:pt x="185" y="457"/>
                  </a:lnTo>
                  <a:lnTo>
                    <a:pt x="187" y="450"/>
                  </a:lnTo>
                  <a:lnTo>
                    <a:pt x="188" y="444"/>
                  </a:lnTo>
                  <a:lnTo>
                    <a:pt x="190" y="436"/>
                  </a:lnTo>
                  <a:lnTo>
                    <a:pt x="193" y="429"/>
                  </a:lnTo>
                  <a:lnTo>
                    <a:pt x="195" y="421"/>
                  </a:lnTo>
                  <a:lnTo>
                    <a:pt x="196" y="416"/>
                  </a:lnTo>
                  <a:lnTo>
                    <a:pt x="198" y="408"/>
                  </a:lnTo>
                  <a:lnTo>
                    <a:pt x="200" y="402"/>
                  </a:lnTo>
                  <a:lnTo>
                    <a:pt x="203" y="395"/>
                  </a:lnTo>
                  <a:lnTo>
                    <a:pt x="205" y="387"/>
                  </a:lnTo>
                  <a:lnTo>
                    <a:pt x="209" y="370"/>
                  </a:lnTo>
                  <a:lnTo>
                    <a:pt x="215" y="353"/>
                  </a:lnTo>
                  <a:lnTo>
                    <a:pt x="220" y="335"/>
                  </a:lnTo>
                  <a:lnTo>
                    <a:pt x="225" y="318"/>
                  </a:lnTo>
                  <a:lnTo>
                    <a:pt x="231" y="301"/>
                  </a:lnTo>
                  <a:lnTo>
                    <a:pt x="236" y="284"/>
                  </a:lnTo>
                  <a:lnTo>
                    <a:pt x="242" y="267"/>
                  </a:lnTo>
                  <a:lnTo>
                    <a:pt x="247" y="250"/>
                  </a:lnTo>
                  <a:lnTo>
                    <a:pt x="253" y="232"/>
                  </a:lnTo>
                  <a:lnTo>
                    <a:pt x="258" y="215"/>
                  </a:lnTo>
                  <a:lnTo>
                    <a:pt x="264" y="198"/>
                  </a:lnTo>
                  <a:lnTo>
                    <a:pt x="271" y="181"/>
                  </a:lnTo>
                  <a:lnTo>
                    <a:pt x="276" y="164"/>
                  </a:lnTo>
                  <a:lnTo>
                    <a:pt x="283" y="147"/>
                  </a:lnTo>
                  <a:lnTo>
                    <a:pt x="289" y="129"/>
                  </a:lnTo>
                  <a:lnTo>
                    <a:pt x="295" y="110"/>
                  </a:lnTo>
                  <a:lnTo>
                    <a:pt x="299" y="105"/>
                  </a:lnTo>
                  <a:lnTo>
                    <a:pt x="302" y="97"/>
                  </a:lnTo>
                  <a:lnTo>
                    <a:pt x="304" y="89"/>
                  </a:lnTo>
                  <a:lnTo>
                    <a:pt x="308" y="82"/>
                  </a:lnTo>
                  <a:lnTo>
                    <a:pt x="310" y="74"/>
                  </a:lnTo>
                  <a:lnTo>
                    <a:pt x="313" y="67"/>
                  </a:lnTo>
                  <a:lnTo>
                    <a:pt x="317" y="59"/>
                  </a:lnTo>
                  <a:lnTo>
                    <a:pt x="320" y="53"/>
                  </a:lnTo>
                  <a:lnTo>
                    <a:pt x="321" y="51"/>
                  </a:lnTo>
                  <a:lnTo>
                    <a:pt x="322" y="49"/>
                  </a:lnTo>
                  <a:lnTo>
                    <a:pt x="323" y="47"/>
                  </a:lnTo>
                  <a:lnTo>
                    <a:pt x="324" y="46"/>
                  </a:lnTo>
                  <a:lnTo>
                    <a:pt x="325" y="46"/>
                  </a:lnTo>
                  <a:lnTo>
                    <a:pt x="325" y="42"/>
                  </a:lnTo>
                  <a:lnTo>
                    <a:pt x="327" y="40"/>
                  </a:lnTo>
                  <a:lnTo>
                    <a:pt x="328" y="38"/>
                  </a:lnTo>
                  <a:lnTo>
                    <a:pt x="330" y="32"/>
                  </a:lnTo>
                  <a:lnTo>
                    <a:pt x="332" y="28"/>
                  </a:lnTo>
                  <a:lnTo>
                    <a:pt x="334" y="23"/>
                  </a:lnTo>
                  <a:lnTo>
                    <a:pt x="337" y="17"/>
                  </a:lnTo>
                  <a:lnTo>
                    <a:pt x="339" y="13"/>
                  </a:lnTo>
                  <a:lnTo>
                    <a:pt x="341" y="7"/>
                  </a:lnTo>
                  <a:lnTo>
                    <a:pt x="343" y="4"/>
                  </a:lnTo>
                  <a:lnTo>
                    <a:pt x="346" y="0"/>
                  </a:lnTo>
                  <a:lnTo>
                    <a:pt x="343" y="7"/>
                  </a:lnTo>
                  <a:lnTo>
                    <a:pt x="341" y="15"/>
                  </a:lnTo>
                  <a:lnTo>
                    <a:pt x="340" y="23"/>
                  </a:lnTo>
                  <a:lnTo>
                    <a:pt x="337" y="30"/>
                  </a:lnTo>
                  <a:lnTo>
                    <a:pt x="334" y="38"/>
                  </a:lnTo>
                  <a:lnTo>
                    <a:pt x="332" y="46"/>
                  </a:lnTo>
                  <a:lnTo>
                    <a:pt x="330" y="53"/>
                  </a:lnTo>
                  <a:lnTo>
                    <a:pt x="328" y="61"/>
                  </a:lnTo>
                  <a:lnTo>
                    <a:pt x="324" y="68"/>
                  </a:lnTo>
                  <a:lnTo>
                    <a:pt x="322" y="76"/>
                  </a:lnTo>
                  <a:lnTo>
                    <a:pt x="319" y="84"/>
                  </a:lnTo>
                  <a:lnTo>
                    <a:pt x="315" y="91"/>
                  </a:lnTo>
                  <a:lnTo>
                    <a:pt x="313" y="99"/>
                  </a:lnTo>
                  <a:lnTo>
                    <a:pt x="310" y="108"/>
                  </a:lnTo>
                  <a:lnTo>
                    <a:pt x="308" y="116"/>
                  </a:lnTo>
                  <a:lnTo>
                    <a:pt x="304" y="124"/>
                  </a:lnTo>
                  <a:lnTo>
                    <a:pt x="301" y="133"/>
                  </a:lnTo>
                  <a:lnTo>
                    <a:pt x="299" y="141"/>
                  </a:lnTo>
                  <a:lnTo>
                    <a:pt x="295" y="149"/>
                  </a:lnTo>
                  <a:lnTo>
                    <a:pt x="293" y="158"/>
                  </a:lnTo>
                  <a:lnTo>
                    <a:pt x="290" y="166"/>
                  </a:lnTo>
                  <a:lnTo>
                    <a:pt x="286" y="173"/>
                  </a:lnTo>
                  <a:lnTo>
                    <a:pt x="283" y="183"/>
                  </a:lnTo>
                  <a:lnTo>
                    <a:pt x="280" y="190"/>
                  </a:lnTo>
                  <a:lnTo>
                    <a:pt x="279" y="194"/>
                  </a:lnTo>
                  <a:lnTo>
                    <a:pt x="276" y="200"/>
                  </a:lnTo>
                  <a:lnTo>
                    <a:pt x="274" y="206"/>
                  </a:lnTo>
                  <a:lnTo>
                    <a:pt x="272" y="211"/>
                  </a:lnTo>
                  <a:lnTo>
                    <a:pt x="270" y="217"/>
                  </a:lnTo>
                  <a:lnTo>
                    <a:pt x="267" y="223"/>
                  </a:lnTo>
                  <a:lnTo>
                    <a:pt x="266" y="227"/>
                  </a:lnTo>
                  <a:lnTo>
                    <a:pt x="264" y="234"/>
                  </a:lnTo>
                  <a:lnTo>
                    <a:pt x="261" y="246"/>
                  </a:lnTo>
                  <a:lnTo>
                    <a:pt x="257" y="259"/>
                  </a:lnTo>
                  <a:lnTo>
                    <a:pt x="254" y="272"/>
                  </a:lnTo>
                  <a:lnTo>
                    <a:pt x="251" y="284"/>
                  </a:lnTo>
                  <a:lnTo>
                    <a:pt x="247" y="295"/>
                  </a:lnTo>
                  <a:lnTo>
                    <a:pt x="244" y="309"/>
                  </a:lnTo>
                  <a:lnTo>
                    <a:pt x="239" y="320"/>
                  </a:lnTo>
                  <a:lnTo>
                    <a:pt x="236" y="334"/>
                  </a:lnTo>
                  <a:lnTo>
                    <a:pt x="235" y="337"/>
                  </a:lnTo>
                  <a:lnTo>
                    <a:pt x="234" y="341"/>
                  </a:lnTo>
                  <a:lnTo>
                    <a:pt x="233" y="345"/>
                  </a:lnTo>
                  <a:lnTo>
                    <a:pt x="232" y="349"/>
                  </a:lnTo>
                  <a:lnTo>
                    <a:pt x="232" y="353"/>
                  </a:lnTo>
                  <a:lnTo>
                    <a:pt x="229" y="358"/>
                  </a:lnTo>
                  <a:lnTo>
                    <a:pt x="228" y="362"/>
                  </a:lnTo>
                  <a:lnTo>
                    <a:pt x="227" y="366"/>
                  </a:lnTo>
                  <a:lnTo>
                    <a:pt x="226" y="372"/>
                  </a:lnTo>
                  <a:lnTo>
                    <a:pt x="224" y="377"/>
                  </a:lnTo>
                  <a:lnTo>
                    <a:pt x="223" y="383"/>
                  </a:lnTo>
                  <a:lnTo>
                    <a:pt x="222" y="389"/>
                  </a:lnTo>
                  <a:lnTo>
                    <a:pt x="219" y="395"/>
                  </a:lnTo>
                  <a:lnTo>
                    <a:pt x="218" y="400"/>
                  </a:lnTo>
                  <a:lnTo>
                    <a:pt x="216" y="406"/>
                  </a:lnTo>
                  <a:lnTo>
                    <a:pt x="215" y="412"/>
                  </a:lnTo>
                  <a:lnTo>
                    <a:pt x="213" y="417"/>
                  </a:lnTo>
                  <a:lnTo>
                    <a:pt x="212" y="421"/>
                  </a:lnTo>
                  <a:lnTo>
                    <a:pt x="210" y="425"/>
                  </a:lnTo>
                  <a:lnTo>
                    <a:pt x="208" y="429"/>
                  </a:lnTo>
                  <a:lnTo>
                    <a:pt x="207" y="435"/>
                  </a:lnTo>
                  <a:lnTo>
                    <a:pt x="206" y="438"/>
                  </a:lnTo>
                  <a:lnTo>
                    <a:pt x="205" y="444"/>
                  </a:lnTo>
                  <a:lnTo>
                    <a:pt x="204" y="450"/>
                  </a:lnTo>
                  <a:lnTo>
                    <a:pt x="203" y="450"/>
                  </a:lnTo>
                  <a:lnTo>
                    <a:pt x="203" y="452"/>
                  </a:lnTo>
                  <a:lnTo>
                    <a:pt x="201" y="454"/>
                  </a:lnTo>
                  <a:lnTo>
                    <a:pt x="200" y="459"/>
                  </a:lnTo>
                  <a:lnTo>
                    <a:pt x="199" y="463"/>
                  </a:lnTo>
                  <a:lnTo>
                    <a:pt x="198" y="469"/>
                  </a:lnTo>
                  <a:lnTo>
                    <a:pt x="197" y="475"/>
                  </a:lnTo>
                  <a:lnTo>
                    <a:pt x="195" y="478"/>
                  </a:lnTo>
                  <a:lnTo>
                    <a:pt x="194" y="484"/>
                  </a:lnTo>
                  <a:lnTo>
                    <a:pt x="193" y="490"/>
                  </a:lnTo>
                  <a:lnTo>
                    <a:pt x="191" y="496"/>
                  </a:lnTo>
                  <a:lnTo>
                    <a:pt x="189" y="503"/>
                  </a:lnTo>
                  <a:lnTo>
                    <a:pt x="187" y="513"/>
                  </a:lnTo>
                  <a:lnTo>
                    <a:pt x="185" y="522"/>
                  </a:lnTo>
                  <a:lnTo>
                    <a:pt x="182" y="532"/>
                  </a:lnTo>
                  <a:lnTo>
                    <a:pt x="180" y="539"/>
                  </a:lnTo>
                  <a:lnTo>
                    <a:pt x="178" y="549"/>
                  </a:lnTo>
                  <a:lnTo>
                    <a:pt x="176" y="559"/>
                  </a:lnTo>
                  <a:lnTo>
                    <a:pt x="174" y="568"/>
                  </a:lnTo>
                  <a:lnTo>
                    <a:pt x="172" y="574"/>
                  </a:lnTo>
                  <a:lnTo>
                    <a:pt x="171" y="578"/>
                  </a:lnTo>
                  <a:lnTo>
                    <a:pt x="170" y="581"/>
                  </a:lnTo>
                  <a:lnTo>
                    <a:pt x="170" y="585"/>
                  </a:lnTo>
                  <a:lnTo>
                    <a:pt x="169" y="591"/>
                  </a:lnTo>
                  <a:lnTo>
                    <a:pt x="168" y="595"/>
                  </a:lnTo>
                  <a:lnTo>
                    <a:pt x="167" y="600"/>
                  </a:lnTo>
                  <a:lnTo>
                    <a:pt x="166" y="604"/>
                  </a:lnTo>
                  <a:lnTo>
                    <a:pt x="163" y="612"/>
                  </a:lnTo>
                  <a:lnTo>
                    <a:pt x="162" y="620"/>
                  </a:lnTo>
                  <a:lnTo>
                    <a:pt x="160" y="627"/>
                  </a:lnTo>
                  <a:lnTo>
                    <a:pt x="159" y="635"/>
                  </a:lnTo>
                  <a:lnTo>
                    <a:pt x="157" y="642"/>
                  </a:lnTo>
                  <a:lnTo>
                    <a:pt x="156" y="650"/>
                  </a:lnTo>
                  <a:lnTo>
                    <a:pt x="153" y="658"/>
                  </a:lnTo>
                  <a:lnTo>
                    <a:pt x="151" y="665"/>
                  </a:lnTo>
                  <a:lnTo>
                    <a:pt x="152" y="669"/>
                  </a:lnTo>
                  <a:lnTo>
                    <a:pt x="152" y="671"/>
                  </a:lnTo>
                  <a:lnTo>
                    <a:pt x="150" y="682"/>
                  </a:lnTo>
                  <a:lnTo>
                    <a:pt x="149" y="696"/>
                  </a:lnTo>
                  <a:lnTo>
                    <a:pt x="147" y="707"/>
                  </a:lnTo>
                  <a:lnTo>
                    <a:pt x="144" y="719"/>
                  </a:lnTo>
                  <a:lnTo>
                    <a:pt x="143" y="732"/>
                  </a:lnTo>
                  <a:lnTo>
                    <a:pt x="141" y="743"/>
                  </a:lnTo>
                  <a:lnTo>
                    <a:pt x="139" y="755"/>
                  </a:lnTo>
                  <a:lnTo>
                    <a:pt x="137" y="766"/>
                  </a:lnTo>
                  <a:lnTo>
                    <a:pt x="134" y="780"/>
                  </a:lnTo>
                  <a:lnTo>
                    <a:pt x="133" y="791"/>
                  </a:lnTo>
                  <a:lnTo>
                    <a:pt x="131" y="804"/>
                  </a:lnTo>
                  <a:lnTo>
                    <a:pt x="129" y="816"/>
                  </a:lnTo>
                  <a:lnTo>
                    <a:pt x="128" y="829"/>
                  </a:lnTo>
                  <a:lnTo>
                    <a:pt x="125" y="843"/>
                  </a:lnTo>
                  <a:lnTo>
                    <a:pt x="123" y="854"/>
                  </a:lnTo>
                  <a:lnTo>
                    <a:pt x="121" y="867"/>
                  </a:lnTo>
                  <a:lnTo>
                    <a:pt x="119" y="879"/>
                  </a:lnTo>
                  <a:lnTo>
                    <a:pt x="118" y="892"/>
                  </a:lnTo>
                  <a:lnTo>
                    <a:pt x="115" y="906"/>
                  </a:lnTo>
                  <a:lnTo>
                    <a:pt x="113" y="917"/>
                  </a:lnTo>
                  <a:lnTo>
                    <a:pt x="111" y="930"/>
                  </a:lnTo>
                  <a:lnTo>
                    <a:pt x="109" y="942"/>
                  </a:lnTo>
                  <a:lnTo>
                    <a:pt x="108" y="955"/>
                  </a:lnTo>
                  <a:lnTo>
                    <a:pt x="105" y="967"/>
                  </a:lnTo>
                  <a:lnTo>
                    <a:pt x="104" y="972"/>
                  </a:lnTo>
                  <a:lnTo>
                    <a:pt x="104" y="976"/>
                  </a:lnTo>
                  <a:lnTo>
                    <a:pt x="103" y="982"/>
                  </a:lnTo>
                  <a:lnTo>
                    <a:pt x="102" y="986"/>
                  </a:lnTo>
                  <a:lnTo>
                    <a:pt x="101" y="989"/>
                  </a:lnTo>
                  <a:lnTo>
                    <a:pt x="101" y="995"/>
                  </a:lnTo>
                  <a:lnTo>
                    <a:pt x="100" y="1001"/>
                  </a:lnTo>
                  <a:lnTo>
                    <a:pt x="99" y="1005"/>
                  </a:lnTo>
                  <a:lnTo>
                    <a:pt x="99" y="1012"/>
                  </a:lnTo>
                  <a:lnTo>
                    <a:pt x="98" y="1018"/>
                  </a:lnTo>
                  <a:lnTo>
                    <a:pt x="96" y="1026"/>
                  </a:lnTo>
                  <a:lnTo>
                    <a:pt x="96" y="1031"/>
                  </a:lnTo>
                  <a:lnTo>
                    <a:pt x="95" y="1039"/>
                  </a:lnTo>
                  <a:lnTo>
                    <a:pt x="94" y="1047"/>
                  </a:lnTo>
                  <a:lnTo>
                    <a:pt x="93" y="1052"/>
                  </a:lnTo>
                  <a:lnTo>
                    <a:pt x="93" y="1060"/>
                  </a:lnTo>
                  <a:lnTo>
                    <a:pt x="92" y="1070"/>
                  </a:lnTo>
                  <a:lnTo>
                    <a:pt x="90" y="1081"/>
                  </a:lnTo>
                  <a:lnTo>
                    <a:pt x="90" y="1091"/>
                  </a:lnTo>
                  <a:lnTo>
                    <a:pt x="89" y="1100"/>
                  </a:lnTo>
                  <a:lnTo>
                    <a:pt x="88" y="1110"/>
                  </a:lnTo>
                  <a:lnTo>
                    <a:pt x="86" y="1121"/>
                  </a:lnTo>
                  <a:lnTo>
                    <a:pt x="85" y="1131"/>
                  </a:lnTo>
                  <a:lnTo>
                    <a:pt x="84" y="1142"/>
                  </a:lnTo>
                  <a:lnTo>
                    <a:pt x="83" y="1148"/>
                  </a:lnTo>
                  <a:lnTo>
                    <a:pt x="83" y="1153"/>
                  </a:lnTo>
                  <a:lnTo>
                    <a:pt x="82" y="1159"/>
                  </a:lnTo>
                  <a:lnTo>
                    <a:pt x="82" y="1165"/>
                  </a:lnTo>
                  <a:lnTo>
                    <a:pt x="81" y="1176"/>
                  </a:lnTo>
                  <a:lnTo>
                    <a:pt x="80" y="1188"/>
                  </a:lnTo>
                  <a:lnTo>
                    <a:pt x="79" y="1199"/>
                  </a:lnTo>
                  <a:lnTo>
                    <a:pt x="77" y="1211"/>
                  </a:lnTo>
                  <a:lnTo>
                    <a:pt x="76" y="1237"/>
                  </a:lnTo>
                  <a:lnTo>
                    <a:pt x="75" y="1262"/>
                  </a:lnTo>
                  <a:lnTo>
                    <a:pt x="74" y="1287"/>
                  </a:lnTo>
                  <a:lnTo>
                    <a:pt x="74" y="1314"/>
                  </a:lnTo>
                  <a:lnTo>
                    <a:pt x="77" y="1323"/>
                  </a:lnTo>
                  <a:lnTo>
                    <a:pt x="81" y="1335"/>
                  </a:lnTo>
                  <a:lnTo>
                    <a:pt x="84" y="1344"/>
                  </a:lnTo>
                  <a:lnTo>
                    <a:pt x="88" y="1354"/>
                  </a:lnTo>
                  <a:lnTo>
                    <a:pt x="91" y="1365"/>
                  </a:lnTo>
                  <a:lnTo>
                    <a:pt x="94" y="1377"/>
                  </a:lnTo>
                  <a:lnTo>
                    <a:pt x="96" y="1388"/>
                  </a:lnTo>
                  <a:lnTo>
                    <a:pt x="99" y="1399"/>
                  </a:lnTo>
                  <a:lnTo>
                    <a:pt x="99" y="1401"/>
                  </a:lnTo>
                  <a:lnTo>
                    <a:pt x="100" y="1401"/>
                  </a:lnTo>
                  <a:lnTo>
                    <a:pt x="101" y="1399"/>
                  </a:lnTo>
                  <a:lnTo>
                    <a:pt x="102" y="1396"/>
                  </a:lnTo>
                  <a:lnTo>
                    <a:pt x="102" y="1394"/>
                  </a:lnTo>
                  <a:lnTo>
                    <a:pt x="103" y="1390"/>
                  </a:lnTo>
                  <a:lnTo>
                    <a:pt x="103" y="1386"/>
                  </a:lnTo>
                  <a:lnTo>
                    <a:pt x="108" y="1466"/>
                  </a:lnTo>
                  <a:lnTo>
                    <a:pt x="109" y="1468"/>
                  </a:lnTo>
                  <a:lnTo>
                    <a:pt x="110" y="1470"/>
                  </a:lnTo>
                  <a:lnTo>
                    <a:pt x="111" y="1470"/>
                  </a:lnTo>
                  <a:lnTo>
                    <a:pt x="112" y="1470"/>
                  </a:lnTo>
                  <a:lnTo>
                    <a:pt x="113" y="1466"/>
                  </a:lnTo>
                  <a:lnTo>
                    <a:pt x="113" y="1464"/>
                  </a:lnTo>
                  <a:lnTo>
                    <a:pt x="114" y="1460"/>
                  </a:lnTo>
                  <a:lnTo>
                    <a:pt x="114" y="1457"/>
                  </a:lnTo>
                  <a:lnTo>
                    <a:pt x="113" y="1439"/>
                  </a:lnTo>
                  <a:lnTo>
                    <a:pt x="114" y="1420"/>
                  </a:lnTo>
                  <a:lnTo>
                    <a:pt x="115" y="1401"/>
                  </a:lnTo>
                  <a:lnTo>
                    <a:pt x="115" y="1382"/>
                  </a:lnTo>
                  <a:lnTo>
                    <a:pt x="117" y="1377"/>
                  </a:lnTo>
                  <a:lnTo>
                    <a:pt x="117" y="1371"/>
                  </a:lnTo>
                  <a:lnTo>
                    <a:pt x="118" y="1365"/>
                  </a:lnTo>
                  <a:lnTo>
                    <a:pt x="119" y="1357"/>
                  </a:lnTo>
                  <a:lnTo>
                    <a:pt x="119" y="1346"/>
                  </a:lnTo>
                  <a:lnTo>
                    <a:pt x="120" y="1333"/>
                  </a:lnTo>
                  <a:lnTo>
                    <a:pt x="120" y="1321"/>
                  </a:lnTo>
                  <a:lnTo>
                    <a:pt x="121" y="1308"/>
                  </a:lnTo>
                  <a:lnTo>
                    <a:pt x="122" y="1300"/>
                  </a:lnTo>
                  <a:lnTo>
                    <a:pt x="123" y="1295"/>
                  </a:lnTo>
                  <a:lnTo>
                    <a:pt x="124" y="1287"/>
                  </a:lnTo>
                  <a:lnTo>
                    <a:pt x="124" y="1279"/>
                  </a:lnTo>
                  <a:lnTo>
                    <a:pt x="125" y="1275"/>
                  </a:lnTo>
                  <a:lnTo>
                    <a:pt x="125" y="1270"/>
                  </a:lnTo>
                  <a:lnTo>
                    <a:pt x="127" y="1264"/>
                  </a:lnTo>
                  <a:lnTo>
                    <a:pt x="128" y="1256"/>
                  </a:lnTo>
                  <a:lnTo>
                    <a:pt x="128" y="1251"/>
                  </a:lnTo>
                  <a:lnTo>
                    <a:pt x="129" y="1245"/>
                  </a:lnTo>
                  <a:lnTo>
                    <a:pt x="129" y="1237"/>
                  </a:lnTo>
                  <a:lnTo>
                    <a:pt x="130" y="1232"/>
                  </a:lnTo>
                  <a:lnTo>
                    <a:pt x="131" y="1224"/>
                  </a:lnTo>
                  <a:lnTo>
                    <a:pt x="131" y="1218"/>
                  </a:lnTo>
                  <a:lnTo>
                    <a:pt x="132" y="1211"/>
                  </a:lnTo>
                  <a:lnTo>
                    <a:pt x="133" y="1205"/>
                  </a:lnTo>
                  <a:lnTo>
                    <a:pt x="134" y="1197"/>
                  </a:lnTo>
                  <a:lnTo>
                    <a:pt x="136" y="1190"/>
                  </a:lnTo>
                  <a:lnTo>
                    <a:pt x="137" y="1184"/>
                  </a:lnTo>
                  <a:lnTo>
                    <a:pt x="138" y="1176"/>
                  </a:lnTo>
                  <a:lnTo>
                    <a:pt x="140" y="1171"/>
                  </a:lnTo>
                  <a:lnTo>
                    <a:pt x="141" y="1165"/>
                  </a:lnTo>
                  <a:lnTo>
                    <a:pt x="142" y="1157"/>
                  </a:lnTo>
                  <a:lnTo>
                    <a:pt x="143" y="1152"/>
                  </a:lnTo>
                  <a:lnTo>
                    <a:pt x="172" y="1014"/>
                  </a:lnTo>
                  <a:lnTo>
                    <a:pt x="160" y="1089"/>
                  </a:lnTo>
                  <a:lnTo>
                    <a:pt x="161" y="1089"/>
                  </a:lnTo>
                  <a:lnTo>
                    <a:pt x="161" y="1091"/>
                  </a:lnTo>
                  <a:lnTo>
                    <a:pt x="162" y="1091"/>
                  </a:lnTo>
                  <a:lnTo>
                    <a:pt x="210" y="976"/>
                  </a:lnTo>
                  <a:lnTo>
                    <a:pt x="205" y="997"/>
                  </a:lnTo>
                  <a:lnTo>
                    <a:pt x="201" y="1003"/>
                  </a:lnTo>
                  <a:lnTo>
                    <a:pt x="200" y="1005"/>
                  </a:lnTo>
                  <a:lnTo>
                    <a:pt x="199" y="1007"/>
                  </a:lnTo>
                  <a:lnTo>
                    <a:pt x="199" y="1009"/>
                  </a:lnTo>
                  <a:lnTo>
                    <a:pt x="196" y="1016"/>
                  </a:lnTo>
                  <a:lnTo>
                    <a:pt x="193" y="1024"/>
                  </a:lnTo>
                  <a:lnTo>
                    <a:pt x="190" y="1031"/>
                  </a:lnTo>
                  <a:lnTo>
                    <a:pt x="187" y="1039"/>
                  </a:lnTo>
                  <a:lnTo>
                    <a:pt x="184" y="1047"/>
                  </a:lnTo>
                  <a:lnTo>
                    <a:pt x="181" y="1054"/>
                  </a:lnTo>
                  <a:lnTo>
                    <a:pt x="178" y="1062"/>
                  </a:lnTo>
                  <a:lnTo>
                    <a:pt x="176" y="1071"/>
                  </a:lnTo>
                  <a:lnTo>
                    <a:pt x="172" y="1077"/>
                  </a:lnTo>
                  <a:lnTo>
                    <a:pt x="170" y="1087"/>
                  </a:lnTo>
                  <a:lnTo>
                    <a:pt x="167" y="1094"/>
                  </a:lnTo>
                  <a:lnTo>
                    <a:pt x="165" y="1102"/>
                  </a:lnTo>
                  <a:lnTo>
                    <a:pt x="162" y="1110"/>
                  </a:lnTo>
                  <a:lnTo>
                    <a:pt x="160" y="1119"/>
                  </a:lnTo>
                  <a:lnTo>
                    <a:pt x="157" y="1127"/>
                  </a:lnTo>
                  <a:lnTo>
                    <a:pt x="155" y="1134"/>
                  </a:lnTo>
                  <a:lnTo>
                    <a:pt x="155" y="1136"/>
                  </a:lnTo>
                  <a:lnTo>
                    <a:pt x="153" y="1140"/>
                  </a:lnTo>
                  <a:lnTo>
                    <a:pt x="152" y="1142"/>
                  </a:lnTo>
                  <a:lnTo>
                    <a:pt x="152" y="1146"/>
                  </a:lnTo>
                  <a:lnTo>
                    <a:pt x="151" y="1148"/>
                  </a:lnTo>
                  <a:lnTo>
                    <a:pt x="150" y="1152"/>
                  </a:lnTo>
                  <a:lnTo>
                    <a:pt x="150" y="1153"/>
                  </a:lnTo>
                  <a:lnTo>
                    <a:pt x="149" y="1157"/>
                  </a:lnTo>
                  <a:lnTo>
                    <a:pt x="149" y="1159"/>
                  </a:lnTo>
                  <a:lnTo>
                    <a:pt x="148" y="1163"/>
                  </a:lnTo>
                  <a:lnTo>
                    <a:pt x="148" y="1167"/>
                  </a:lnTo>
                  <a:lnTo>
                    <a:pt x="147" y="1169"/>
                  </a:lnTo>
                  <a:lnTo>
                    <a:pt x="147" y="1173"/>
                  </a:lnTo>
                  <a:lnTo>
                    <a:pt x="146" y="1176"/>
                  </a:lnTo>
                  <a:lnTo>
                    <a:pt x="144" y="1180"/>
                  </a:lnTo>
                  <a:lnTo>
                    <a:pt x="143" y="1182"/>
                  </a:lnTo>
                  <a:lnTo>
                    <a:pt x="142" y="1192"/>
                  </a:lnTo>
                  <a:lnTo>
                    <a:pt x="140" y="1199"/>
                  </a:lnTo>
                  <a:lnTo>
                    <a:pt x="139" y="1209"/>
                  </a:lnTo>
                  <a:lnTo>
                    <a:pt x="137" y="1216"/>
                  </a:lnTo>
                  <a:lnTo>
                    <a:pt x="136" y="1226"/>
                  </a:lnTo>
                  <a:lnTo>
                    <a:pt x="133" y="1235"/>
                  </a:lnTo>
                  <a:lnTo>
                    <a:pt x="133" y="1243"/>
                  </a:lnTo>
                  <a:lnTo>
                    <a:pt x="132" y="1253"/>
                  </a:lnTo>
                  <a:lnTo>
                    <a:pt x="131" y="1258"/>
                  </a:lnTo>
                  <a:lnTo>
                    <a:pt x="130" y="1264"/>
                  </a:lnTo>
                  <a:lnTo>
                    <a:pt x="130" y="1270"/>
                  </a:lnTo>
                  <a:lnTo>
                    <a:pt x="129" y="1275"/>
                  </a:lnTo>
                  <a:lnTo>
                    <a:pt x="129" y="1279"/>
                  </a:lnTo>
                  <a:lnTo>
                    <a:pt x="128" y="1285"/>
                  </a:lnTo>
                  <a:lnTo>
                    <a:pt x="128" y="1291"/>
                  </a:lnTo>
                  <a:lnTo>
                    <a:pt x="127" y="1296"/>
                  </a:lnTo>
                  <a:lnTo>
                    <a:pt x="125" y="1302"/>
                  </a:lnTo>
                  <a:lnTo>
                    <a:pt x="125" y="1310"/>
                  </a:lnTo>
                  <a:lnTo>
                    <a:pt x="124" y="1316"/>
                  </a:lnTo>
                  <a:lnTo>
                    <a:pt x="124" y="1321"/>
                  </a:lnTo>
                  <a:lnTo>
                    <a:pt x="122" y="1344"/>
                  </a:lnTo>
                  <a:lnTo>
                    <a:pt x="121" y="1367"/>
                  </a:lnTo>
                  <a:lnTo>
                    <a:pt x="120" y="1390"/>
                  </a:lnTo>
                  <a:lnTo>
                    <a:pt x="119" y="1413"/>
                  </a:lnTo>
                  <a:lnTo>
                    <a:pt x="119" y="1434"/>
                  </a:lnTo>
                  <a:lnTo>
                    <a:pt x="118" y="1455"/>
                  </a:lnTo>
                  <a:lnTo>
                    <a:pt x="117" y="1476"/>
                  </a:lnTo>
                  <a:lnTo>
                    <a:pt x="118" y="1499"/>
                  </a:lnTo>
                  <a:lnTo>
                    <a:pt x="118" y="1508"/>
                  </a:lnTo>
                  <a:lnTo>
                    <a:pt x="119" y="1520"/>
                  </a:lnTo>
                  <a:lnTo>
                    <a:pt x="119" y="1529"/>
                  </a:lnTo>
                  <a:lnTo>
                    <a:pt x="120" y="1539"/>
                  </a:lnTo>
                  <a:lnTo>
                    <a:pt x="121" y="1548"/>
                  </a:lnTo>
                  <a:lnTo>
                    <a:pt x="121" y="1556"/>
                  </a:lnTo>
                  <a:lnTo>
                    <a:pt x="121" y="1563"/>
                  </a:lnTo>
                  <a:lnTo>
                    <a:pt x="122" y="1573"/>
                  </a:lnTo>
                  <a:lnTo>
                    <a:pt x="122" y="1582"/>
                  </a:lnTo>
                  <a:lnTo>
                    <a:pt x="123" y="1596"/>
                  </a:lnTo>
                  <a:lnTo>
                    <a:pt x="123" y="1607"/>
                  </a:lnTo>
                  <a:lnTo>
                    <a:pt x="124" y="1621"/>
                  </a:lnTo>
                  <a:lnTo>
                    <a:pt x="124" y="1628"/>
                  </a:lnTo>
                  <a:lnTo>
                    <a:pt x="125" y="1636"/>
                  </a:lnTo>
                  <a:lnTo>
                    <a:pt x="125" y="1644"/>
                  </a:lnTo>
                  <a:lnTo>
                    <a:pt x="125" y="1649"/>
                  </a:lnTo>
                  <a:lnTo>
                    <a:pt x="127" y="1651"/>
                  </a:lnTo>
                  <a:lnTo>
                    <a:pt x="129" y="1653"/>
                  </a:lnTo>
                  <a:lnTo>
                    <a:pt x="130" y="1653"/>
                  </a:lnTo>
                  <a:lnTo>
                    <a:pt x="131" y="1653"/>
                  </a:lnTo>
                  <a:lnTo>
                    <a:pt x="131" y="1664"/>
                  </a:lnTo>
                  <a:lnTo>
                    <a:pt x="130" y="1676"/>
                  </a:lnTo>
                  <a:lnTo>
                    <a:pt x="130" y="1687"/>
                  </a:lnTo>
                  <a:lnTo>
                    <a:pt x="130" y="1699"/>
                  </a:lnTo>
                  <a:lnTo>
                    <a:pt x="131" y="1706"/>
                  </a:lnTo>
                  <a:lnTo>
                    <a:pt x="131" y="1716"/>
                  </a:lnTo>
                  <a:lnTo>
                    <a:pt x="132" y="1724"/>
                  </a:lnTo>
                  <a:lnTo>
                    <a:pt x="133" y="1733"/>
                  </a:lnTo>
                  <a:lnTo>
                    <a:pt x="133" y="1748"/>
                  </a:lnTo>
                  <a:lnTo>
                    <a:pt x="134" y="1764"/>
                  </a:lnTo>
                  <a:lnTo>
                    <a:pt x="137" y="1777"/>
                  </a:lnTo>
                  <a:lnTo>
                    <a:pt x="138" y="1792"/>
                  </a:lnTo>
                  <a:lnTo>
                    <a:pt x="139" y="1800"/>
                  </a:lnTo>
                  <a:lnTo>
                    <a:pt x="139" y="1808"/>
                  </a:lnTo>
                  <a:lnTo>
                    <a:pt x="140" y="1815"/>
                  </a:lnTo>
                  <a:lnTo>
                    <a:pt x="141" y="1823"/>
                  </a:lnTo>
                  <a:lnTo>
                    <a:pt x="142" y="1830"/>
                  </a:lnTo>
                  <a:lnTo>
                    <a:pt x="142" y="1838"/>
                  </a:lnTo>
                  <a:lnTo>
                    <a:pt x="143" y="1846"/>
                  </a:lnTo>
                  <a:lnTo>
                    <a:pt x="144" y="1853"/>
                  </a:lnTo>
                  <a:lnTo>
                    <a:pt x="146" y="1867"/>
                  </a:lnTo>
                  <a:lnTo>
                    <a:pt x="148" y="1882"/>
                  </a:lnTo>
                  <a:lnTo>
                    <a:pt x="149" y="1895"/>
                  </a:lnTo>
                  <a:lnTo>
                    <a:pt x="149" y="1907"/>
                  </a:lnTo>
                  <a:lnTo>
                    <a:pt x="150" y="1909"/>
                  </a:lnTo>
                  <a:lnTo>
                    <a:pt x="151" y="1909"/>
                  </a:lnTo>
                  <a:lnTo>
                    <a:pt x="152" y="1909"/>
                  </a:lnTo>
                  <a:lnTo>
                    <a:pt x="153" y="1910"/>
                  </a:lnTo>
                  <a:lnTo>
                    <a:pt x="159" y="1935"/>
                  </a:lnTo>
                  <a:close/>
                </a:path>
              </a:pathLst>
            </a:custGeom>
            <a:solidFill>
              <a:srgbClr val="006633"/>
            </a:solidFill>
            <a:ln w="9525">
              <a:noFill/>
              <a:round/>
              <a:headEnd/>
              <a:tailEnd/>
            </a:ln>
          </p:spPr>
          <p:txBody>
            <a:bodyPr/>
            <a:lstStyle/>
            <a:p>
              <a:endParaRPr lang="en-US"/>
            </a:p>
          </p:txBody>
        </p:sp>
        <p:sp>
          <p:nvSpPr>
            <p:cNvPr id="1059" name="Freeform 41"/>
            <p:cNvSpPr>
              <a:spLocks/>
            </p:cNvSpPr>
            <p:nvPr/>
          </p:nvSpPr>
          <p:spPr bwMode="auto">
            <a:xfrm>
              <a:off x="4378" y="1403"/>
              <a:ext cx="968" cy="2235"/>
            </a:xfrm>
            <a:custGeom>
              <a:avLst/>
              <a:gdLst>
                <a:gd name="T0" fmla="*/ 20 w 968"/>
                <a:gd name="T1" fmla="*/ 1749 h 2235"/>
                <a:gd name="T2" fmla="*/ 43 w 968"/>
                <a:gd name="T3" fmla="*/ 1518 h 2235"/>
                <a:gd name="T4" fmla="*/ 98 w 968"/>
                <a:gd name="T5" fmla="*/ 1187 h 2235"/>
                <a:gd name="T6" fmla="*/ 121 w 968"/>
                <a:gd name="T7" fmla="*/ 992 h 2235"/>
                <a:gd name="T8" fmla="*/ 149 w 968"/>
                <a:gd name="T9" fmla="*/ 807 h 2235"/>
                <a:gd name="T10" fmla="*/ 168 w 968"/>
                <a:gd name="T11" fmla="*/ 714 h 2235"/>
                <a:gd name="T12" fmla="*/ 197 w 968"/>
                <a:gd name="T13" fmla="*/ 590 h 2235"/>
                <a:gd name="T14" fmla="*/ 246 w 968"/>
                <a:gd name="T15" fmla="*/ 429 h 2235"/>
                <a:gd name="T16" fmla="*/ 301 w 968"/>
                <a:gd name="T17" fmla="*/ 298 h 2235"/>
                <a:gd name="T18" fmla="*/ 370 w 968"/>
                <a:gd name="T19" fmla="*/ 174 h 2235"/>
                <a:gd name="T20" fmla="*/ 480 w 968"/>
                <a:gd name="T21" fmla="*/ 56 h 2235"/>
                <a:gd name="T22" fmla="*/ 532 w 968"/>
                <a:gd name="T23" fmla="*/ 31 h 2235"/>
                <a:gd name="T24" fmla="*/ 609 w 968"/>
                <a:gd name="T25" fmla="*/ 4 h 2235"/>
                <a:gd name="T26" fmla="*/ 708 w 968"/>
                <a:gd name="T27" fmla="*/ 16 h 2235"/>
                <a:gd name="T28" fmla="*/ 759 w 968"/>
                <a:gd name="T29" fmla="*/ 33 h 2235"/>
                <a:gd name="T30" fmla="*/ 826 w 968"/>
                <a:gd name="T31" fmla="*/ 75 h 2235"/>
                <a:gd name="T32" fmla="*/ 886 w 968"/>
                <a:gd name="T33" fmla="*/ 130 h 2235"/>
                <a:gd name="T34" fmla="*/ 931 w 968"/>
                <a:gd name="T35" fmla="*/ 168 h 2235"/>
                <a:gd name="T36" fmla="*/ 961 w 968"/>
                <a:gd name="T37" fmla="*/ 204 h 2235"/>
                <a:gd name="T38" fmla="*/ 914 w 968"/>
                <a:gd name="T39" fmla="*/ 168 h 2235"/>
                <a:gd name="T40" fmla="*/ 856 w 968"/>
                <a:gd name="T41" fmla="*/ 121 h 2235"/>
                <a:gd name="T42" fmla="*/ 814 w 968"/>
                <a:gd name="T43" fmla="*/ 88 h 2235"/>
                <a:gd name="T44" fmla="*/ 760 w 968"/>
                <a:gd name="T45" fmla="*/ 58 h 2235"/>
                <a:gd name="T46" fmla="*/ 703 w 968"/>
                <a:gd name="T47" fmla="*/ 37 h 2235"/>
                <a:gd name="T48" fmla="*/ 613 w 968"/>
                <a:gd name="T49" fmla="*/ 31 h 2235"/>
                <a:gd name="T50" fmla="*/ 553 w 968"/>
                <a:gd name="T51" fmla="*/ 46 h 2235"/>
                <a:gd name="T52" fmla="*/ 511 w 968"/>
                <a:gd name="T53" fmla="*/ 73 h 2235"/>
                <a:gd name="T54" fmla="*/ 457 w 968"/>
                <a:gd name="T55" fmla="*/ 109 h 2235"/>
                <a:gd name="T56" fmla="*/ 415 w 968"/>
                <a:gd name="T57" fmla="*/ 168 h 2235"/>
                <a:gd name="T58" fmla="*/ 300 w 968"/>
                <a:gd name="T59" fmla="*/ 349 h 2235"/>
                <a:gd name="T60" fmla="*/ 199 w 968"/>
                <a:gd name="T61" fmla="*/ 630 h 2235"/>
                <a:gd name="T62" fmla="*/ 146 w 968"/>
                <a:gd name="T63" fmla="*/ 876 h 2235"/>
                <a:gd name="T64" fmla="*/ 111 w 968"/>
                <a:gd name="T65" fmla="*/ 1148 h 2235"/>
                <a:gd name="T66" fmla="*/ 179 w 968"/>
                <a:gd name="T67" fmla="*/ 950 h 2235"/>
                <a:gd name="T68" fmla="*/ 244 w 968"/>
                <a:gd name="T69" fmla="*/ 771 h 2235"/>
                <a:gd name="T70" fmla="*/ 318 w 968"/>
                <a:gd name="T71" fmla="*/ 641 h 2235"/>
                <a:gd name="T72" fmla="*/ 384 w 968"/>
                <a:gd name="T73" fmla="*/ 550 h 2235"/>
                <a:gd name="T74" fmla="*/ 486 w 968"/>
                <a:gd name="T75" fmla="*/ 443 h 2235"/>
                <a:gd name="T76" fmla="*/ 548 w 968"/>
                <a:gd name="T77" fmla="*/ 386 h 2235"/>
                <a:gd name="T78" fmla="*/ 652 w 968"/>
                <a:gd name="T79" fmla="*/ 315 h 2235"/>
                <a:gd name="T80" fmla="*/ 705 w 968"/>
                <a:gd name="T81" fmla="*/ 283 h 2235"/>
                <a:gd name="T82" fmla="*/ 677 w 968"/>
                <a:gd name="T83" fmla="*/ 315 h 2235"/>
                <a:gd name="T84" fmla="*/ 602 w 968"/>
                <a:gd name="T85" fmla="*/ 365 h 2235"/>
                <a:gd name="T86" fmla="*/ 543 w 968"/>
                <a:gd name="T87" fmla="*/ 416 h 2235"/>
                <a:gd name="T88" fmla="*/ 487 w 968"/>
                <a:gd name="T89" fmla="*/ 471 h 2235"/>
                <a:gd name="T90" fmla="*/ 385 w 968"/>
                <a:gd name="T91" fmla="*/ 588 h 2235"/>
                <a:gd name="T92" fmla="*/ 309 w 968"/>
                <a:gd name="T93" fmla="*/ 698 h 2235"/>
                <a:gd name="T94" fmla="*/ 224 w 968"/>
                <a:gd name="T95" fmla="*/ 889 h 2235"/>
                <a:gd name="T96" fmla="*/ 141 w 968"/>
                <a:gd name="T97" fmla="*/ 1085 h 2235"/>
                <a:gd name="T98" fmla="*/ 96 w 968"/>
                <a:gd name="T99" fmla="*/ 1339 h 2235"/>
                <a:gd name="T100" fmla="*/ 73 w 968"/>
                <a:gd name="T101" fmla="*/ 1617 h 2235"/>
                <a:gd name="T102" fmla="*/ 84 w 968"/>
                <a:gd name="T103" fmla="*/ 1703 h 2235"/>
                <a:gd name="T104" fmla="*/ 140 w 968"/>
                <a:gd name="T105" fmla="*/ 1520 h 2235"/>
                <a:gd name="T106" fmla="*/ 225 w 968"/>
                <a:gd name="T107" fmla="*/ 1318 h 2235"/>
                <a:gd name="T108" fmla="*/ 210 w 968"/>
                <a:gd name="T109" fmla="*/ 1362 h 2235"/>
                <a:gd name="T110" fmla="*/ 160 w 968"/>
                <a:gd name="T111" fmla="*/ 1495 h 2235"/>
                <a:gd name="T112" fmla="*/ 87 w 968"/>
                <a:gd name="T113" fmla="*/ 1745 h 2235"/>
                <a:gd name="T114" fmla="*/ 58 w 968"/>
                <a:gd name="T115" fmla="*/ 2060 h 2235"/>
                <a:gd name="T116" fmla="*/ 33 w 968"/>
                <a:gd name="T117" fmla="*/ 2157 h 2235"/>
                <a:gd name="T118" fmla="*/ 62 w 968"/>
                <a:gd name="T119" fmla="*/ 1591 h 2235"/>
                <a:gd name="T120" fmla="*/ 68 w 968"/>
                <a:gd name="T121" fmla="*/ 1442 h 2235"/>
                <a:gd name="T122" fmla="*/ 41 w 968"/>
                <a:gd name="T123" fmla="*/ 1663 h 2235"/>
                <a:gd name="T124" fmla="*/ 23 w 968"/>
                <a:gd name="T125" fmla="*/ 1865 h 223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68"/>
                <a:gd name="T190" fmla="*/ 0 h 2235"/>
                <a:gd name="T191" fmla="*/ 968 w 968"/>
                <a:gd name="T192" fmla="*/ 2235 h 223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68" h="2235">
                  <a:moveTo>
                    <a:pt x="6" y="2012"/>
                  </a:moveTo>
                  <a:lnTo>
                    <a:pt x="0" y="1987"/>
                  </a:lnTo>
                  <a:lnTo>
                    <a:pt x="3" y="1972"/>
                  </a:lnTo>
                  <a:lnTo>
                    <a:pt x="4" y="1947"/>
                  </a:lnTo>
                  <a:lnTo>
                    <a:pt x="5" y="1934"/>
                  </a:lnTo>
                  <a:lnTo>
                    <a:pt x="6" y="1921"/>
                  </a:lnTo>
                  <a:lnTo>
                    <a:pt x="7" y="1907"/>
                  </a:lnTo>
                  <a:lnTo>
                    <a:pt x="8" y="1894"/>
                  </a:lnTo>
                  <a:lnTo>
                    <a:pt x="9" y="1881"/>
                  </a:lnTo>
                  <a:lnTo>
                    <a:pt x="9" y="1867"/>
                  </a:lnTo>
                  <a:lnTo>
                    <a:pt x="10" y="1854"/>
                  </a:lnTo>
                  <a:lnTo>
                    <a:pt x="11" y="1841"/>
                  </a:lnTo>
                  <a:lnTo>
                    <a:pt x="13" y="1833"/>
                  </a:lnTo>
                  <a:lnTo>
                    <a:pt x="14" y="1825"/>
                  </a:lnTo>
                  <a:lnTo>
                    <a:pt x="15" y="1818"/>
                  </a:lnTo>
                  <a:lnTo>
                    <a:pt x="16" y="1808"/>
                  </a:lnTo>
                  <a:lnTo>
                    <a:pt x="16" y="1802"/>
                  </a:lnTo>
                  <a:lnTo>
                    <a:pt x="17" y="1797"/>
                  </a:lnTo>
                  <a:lnTo>
                    <a:pt x="17" y="1791"/>
                  </a:lnTo>
                  <a:lnTo>
                    <a:pt x="18" y="1783"/>
                  </a:lnTo>
                  <a:lnTo>
                    <a:pt x="18" y="1778"/>
                  </a:lnTo>
                  <a:lnTo>
                    <a:pt x="18" y="1772"/>
                  </a:lnTo>
                  <a:lnTo>
                    <a:pt x="19" y="1764"/>
                  </a:lnTo>
                  <a:lnTo>
                    <a:pt x="19" y="1757"/>
                  </a:lnTo>
                  <a:lnTo>
                    <a:pt x="20" y="1749"/>
                  </a:lnTo>
                  <a:lnTo>
                    <a:pt x="20" y="1741"/>
                  </a:lnTo>
                  <a:lnTo>
                    <a:pt x="20" y="1732"/>
                  </a:lnTo>
                  <a:lnTo>
                    <a:pt x="22" y="1724"/>
                  </a:lnTo>
                  <a:lnTo>
                    <a:pt x="22" y="1722"/>
                  </a:lnTo>
                  <a:lnTo>
                    <a:pt x="22" y="1720"/>
                  </a:lnTo>
                  <a:lnTo>
                    <a:pt x="23" y="1715"/>
                  </a:lnTo>
                  <a:lnTo>
                    <a:pt x="24" y="1711"/>
                  </a:lnTo>
                  <a:lnTo>
                    <a:pt x="24" y="1705"/>
                  </a:lnTo>
                  <a:lnTo>
                    <a:pt x="25" y="1699"/>
                  </a:lnTo>
                  <a:lnTo>
                    <a:pt x="26" y="1694"/>
                  </a:lnTo>
                  <a:lnTo>
                    <a:pt x="26" y="1688"/>
                  </a:lnTo>
                  <a:lnTo>
                    <a:pt x="27" y="1682"/>
                  </a:lnTo>
                  <a:lnTo>
                    <a:pt x="28" y="1677"/>
                  </a:lnTo>
                  <a:lnTo>
                    <a:pt x="29" y="1663"/>
                  </a:lnTo>
                  <a:lnTo>
                    <a:pt x="30" y="1652"/>
                  </a:lnTo>
                  <a:lnTo>
                    <a:pt x="32" y="1638"/>
                  </a:lnTo>
                  <a:lnTo>
                    <a:pt x="33" y="1627"/>
                  </a:lnTo>
                  <a:lnTo>
                    <a:pt x="34" y="1614"/>
                  </a:lnTo>
                  <a:lnTo>
                    <a:pt x="35" y="1600"/>
                  </a:lnTo>
                  <a:lnTo>
                    <a:pt x="36" y="1587"/>
                  </a:lnTo>
                  <a:lnTo>
                    <a:pt x="37" y="1575"/>
                  </a:lnTo>
                  <a:lnTo>
                    <a:pt x="39" y="1560"/>
                  </a:lnTo>
                  <a:lnTo>
                    <a:pt x="41" y="1547"/>
                  </a:lnTo>
                  <a:lnTo>
                    <a:pt x="42" y="1534"/>
                  </a:lnTo>
                  <a:lnTo>
                    <a:pt x="43" y="1518"/>
                  </a:lnTo>
                  <a:lnTo>
                    <a:pt x="45" y="1505"/>
                  </a:lnTo>
                  <a:lnTo>
                    <a:pt x="46" y="1492"/>
                  </a:lnTo>
                  <a:lnTo>
                    <a:pt x="48" y="1478"/>
                  </a:lnTo>
                  <a:lnTo>
                    <a:pt x="51" y="1467"/>
                  </a:lnTo>
                  <a:lnTo>
                    <a:pt x="73" y="1331"/>
                  </a:lnTo>
                  <a:lnTo>
                    <a:pt x="74" y="1328"/>
                  </a:lnTo>
                  <a:lnTo>
                    <a:pt x="75" y="1326"/>
                  </a:lnTo>
                  <a:lnTo>
                    <a:pt x="76" y="1322"/>
                  </a:lnTo>
                  <a:lnTo>
                    <a:pt x="76" y="1318"/>
                  </a:lnTo>
                  <a:lnTo>
                    <a:pt x="79" y="1310"/>
                  </a:lnTo>
                  <a:lnTo>
                    <a:pt x="80" y="1305"/>
                  </a:lnTo>
                  <a:lnTo>
                    <a:pt x="82" y="1299"/>
                  </a:lnTo>
                  <a:lnTo>
                    <a:pt x="83" y="1291"/>
                  </a:lnTo>
                  <a:lnTo>
                    <a:pt x="84" y="1284"/>
                  </a:lnTo>
                  <a:lnTo>
                    <a:pt x="85" y="1278"/>
                  </a:lnTo>
                  <a:lnTo>
                    <a:pt x="86" y="1270"/>
                  </a:lnTo>
                  <a:lnTo>
                    <a:pt x="87" y="1263"/>
                  </a:lnTo>
                  <a:lnTo>
                    <a:pt x="89" y="1253"/>
                  </a:lnTo>
                  <a:lnTo>
                    <a:pt x="90" y="1244"/>
                  </a:lnTo>
                  <a:lnTo>
                    <a:pt x="91" y="1234"/>
                  </a:lnTo>
                  <a:lnTo>
                    <a:pt x="93" y="1225"/>
                  </a:lnTo>
                  <a:lnTo>
                    <a:pt x="94" y="1215"/>
                  </a:lnTo>
                  <a:lnTo>
                    <a:pt x="96" y="1207"/>
                  </a:lnTo>
                  <a:lnTo>
                    <a:pt x="96" y="1198"/>
                  </a:lnTo>
                  <a:lnTo>
                    <a:pt x="98" y="1187"/>
                  </a:lnTo>
                  <a:lnTo>
                    <a:pt x="99" y="1177"/>
                  </a:lnTo>
                  <a:lnTo>
                    <a:pt x="100" y="1166"/>
                  </a:lnTo>
                  <a:lnTo>
                    <a:pt x="100" y="1154"/>
                  </a:lnTo>
                  <a:lnTo>
                    <a:pt x="101" y="1143"/>
                  </a:lnTo>
                  <a:lnTo>
                    <a:pt x="101" y="1139"/>
                  </a:lnTo>
                  <a:lnTo>
                    <a:pt x="102" y="1133"/>
                  </a:lnTo>
                  <a:lnTo>
                    <a:pt x="103" y="1129"/>
                  </a:lnTo>
                  <a:lnTo>
                    <a:pt x="103" y="1124"/>
                  </a:lnTo>
                  <a:lnTo>
                    <a:pt x="105" y="1112"/>
                  </a:lnTo>
                  <a:lnTo>
                    <a:pt x="106" y="1101"/>
                  </a:lnTo>
                  <a:lnTo>
                    <a:pt x="108" y="1091"/>
                  </a:lnTo>
                  <a:lnTo>
                    <a:pt x="110" y="1080"/>
                  </a:lnTo>
                  <a:lnTo>
                    <a:pt x="111" y="1068"/>
                  </a:lnTo>
                  <a:lnTo>
                    <a:pt x="112" y="1059"/>
                  </a:lnTo>
                  <a:lnTo>
                    <a:pt x="113" y="1047"/>
                  </a:lnTo>
                  <a:lnTo>
                    <a:pt x="115" y="1036"/>
                  </a:lnTo>
                  <a:lnTo>
                    <a:pt x="115" y="1034"/>
                  </a:lnTo>
                  <a:lnTo>
                    <a:pt x="116" y="1032"/>
                  </a:lnTo>
                  <a:lnTo>
                    <a:pt x="116" y="1024"/>
                  </a:lnTo>
                  <a:lnTo>
                    <a:pt x="118" y="1019"/>
                  </a:lnTo>
                  <a:lnTo>
                    <a:pt x="118" y="1011"/>
                  </a:lnTo>
                  <a:lnTo>
                    <a:pt x="119" y="1005"/>
                  </a:lnTo>
                  <a:lnTo>
                    <a:pt x="120" y="1000"/>
                  </a:lnTo>
                  <a:lnTo>
                    <a:pt x="120" y="996"/>
                  </a:lnTo>
                  <a:lnTo>
                    <a:pt x="121" y="992"/>
                  </a:lnTo>
                  <a:lnTo>
                    <a:pt x="122" y="986"/>
                  </a:lnTo>
                  <a:lnTo>
                    <a:pt x="123" y="982"/>
                  </a:lnTo>
                  <a:lnTo>
                    <a:pt x="124" y="979"/>
                  </a:lnTo>
                  <a:lnTo>
                    <a:pt x="125" y="973"/>
                  </a:lnTo>
                  <a:lnTo>
                    <a:pt x="125" y="967"/>
                  </a:lnTo>
                  <a:lnTo>
                    <a:pt x="127" y="958"/>
                  </a:lnTo>
                  <a:lnTo>
                    <a:pt x="128" y="948"/>
                  </a:lnTo>
                  <a:lnTo>
                    <a:pt x="129" y="937"/>
                  </a:lnTo>
                  <a:lnTo>
                    <a:pt x="129" y="925"/>
                  </a:lnTo>
                  <a:lnTo>
                    <a:pt x="129" y="921"/>
                  </a:lnTo>
                  <a:lnTo>
                    <a:pt x="130" y="920"/>
                  </a:lnTo>
                  <a:lnTo>
                    <a:pt x="131" y="916"/>
                  </a:lnTo>
                  <a:lnTo>
                    <a:pt x="131" y="912"/>
                  </a:lnTo>
                  <a:lnTo>
                    <a:pt x="132" y="910"/>
                  </a:lnTo>
                  <a:lnTo>
                    <a:pt x="133" y="908"/>
                  </a:lnTo>
                  <a:lnTo>
                    <a:pt x="134" y="904"/>
                  </a:lnTo>
                  <a:lnTo>
                    <a:pt x="134" y="900"/>
                  </a:lnTo>
                  <a:lnTo>
                    <a:pt x="137" y="889"/>
                  </a:lnTo>
                  <a:lnTo>
                    <a:pt x="138" y="879"/>
                  </a:lnTo>
                  <a:lnTo>
                    <a:pt x="140" y="868"/>
                  </a:lnTo>
                  <a:lnTo>
                    <a:pt x="142" y="857"/>
                  </a:lnTo>
                  <a:lnTo>
                    <a:pt x="144" y="845"/>
                  </a:lnTo>
                  <a:lnTo>
                    <a:pt x="146" y="832"/>
                  </a:lnTo>
                  <a:lnTo>
                    <a:pt x="148" y="820"/>
                  </a:lnTo>
                  <a:lnTo>
                    <a:pt x="149" y="807"/>
                  </a:lnTo>
                  <a:lnTo>
                    <a:pt x="150" y="805"/>
                  </a:lnTo>
                  <a:lnTo>
                    <a:pt x="151" y="801"/>
                  </a:lnTo>
                  <a:lnTo>
                    <a:pt x="152" y="799"/>
                  </a:lnTo>
                  <a:lnTo>
                    <a:pt x="153" y="796"/>
                  </a:lnTo>
                  <a:lnTo>
                    <a:pt x="153" y="794"/>
                  </a:lnTo>
                  <a:lnTo>
                    <a:pt x="154" y="790"/>
                  </a:lnTo>
                  <a:lnTo>
                    <a:pt x="156" y="788"/>
                  </a:lnTo>
                  <a:lnTo>
                    <a:pt x="156" y="782"/>
                  </a:lnTo>
                  <a:lnTo>
                    <a:pt x="157" y="778"/>
                  </a:lnTo>
                  <a:lnTo>
                    <a:pt x="158" y="775"/>
                  </a:lnTo>
                  <a:lnTo>
                    <a:pt x="158" y="771"/>
                  </a:lnTo>
                  <a:lnTo>
                    <a:pt x="159" y="765"/>
                  </a:lnTo>
                  <a:lnTo>
                    <a:pt x="159" y="761"/>
                  </a:lnTo>
                  <a:lnTo>
                    <a:pt x="160" y="756"/>
                  </a:lnTo>
                  <a:lnTo>
                    <a:pt x="161" y="752"/>
                  </a:lnTo>
                  <a:lnTo>
                    <a:pt x="162" y="748"/>
                  </a:lnTo>
                  <a:lnTo>
                    <a:pt x="162" y="744"/>
                  </a:lnTo>
                  <a:lnTo>
                    <a:pt x="163" y="742"/>
                  </a:lnTo>
                  <a:lnTo>
                    <a:pt x="165" y="738"/>
                  </a:lnTo>
                  <a:lnTo>
                    <a:pt x="166" y="735"/>
                  </a:lnTo>
                  <a:lnTo>
                    <a:pt x="166" y="731"/>
                  </a:lnTo>
                  <a:lnTo>
                    <a:pt x="167" y="727"/>
                  </a:lnTo>
                  <a:lnTo>
                    <a:pt x="167" y="723"/>
                  </a:lnTo>
                  <a:lnTo>
                    <a:pt x="168" y="719"/>
                  </a:lnTo>
                  <a:lnTo>
                    <a:pt x="168" y="714"/>
                  </a:lnTo>
                  <a:lnTo>
                    <a:pt x="169" y="710"/>
                  </a:lnTo>
                  <a:lnTo>
                    <a:pt x="170" y="704"/>
                  </a:lnTo>
                  <a:lnTo>
                    <a:pt x="171" y="700"/>
                  </a:lnTo>
                  <a:lnTo>
                    <a:pt x="172" y="696"/>
                  </a:lnTo>
                  <a:lnTo>
                    <a:pt x="173" y="691"/>
                  </a:lnTo>
                  <a:lnTo>
                    <a:pt x="175" y="687"/>
                  </a:lnTo>
                  <a:lnTo>
                    <a:pt x="176" y="683"/>
                  </a:lnTo>
                  <a:lnTo>
                    <a:pt x="178" y="679"/>
                  </a:lnTo>
                  <a:lnTo>
                    <a:pt x="179" y="675"/>
                  </a:lnTo>
                  <a:lnTo>
                    <a:pt x="180" y="670"/>
                  </a:lnTo>
                  <a:lnTo>
                    <a:pt x="181" y="664"/>
                  </a:lnTo>
                  <a:lnTo>
                    <a:pt x="182" y="660"/>
                  </a:lnTo>
                  <a:lnTo>
                    <a:pt x="184" y="654"/>
                  </a:lnTo>
                  <a:lnTo>
                    <a:pt x="185" y="649"/>
                  </a:lnTo>
                  <a:lnTo>
                    <a:pt x="186" y="643"/>
                  </a:lnTo>
                  <a:lnTo>
                    <a:pt x="187" y="637"/>
                  </a:lnTo>
                  <a:lnTo>
                    <a:pt x="188" y="632"/>
                  </a:lnTo>
                  <a:lnTo>
                    <a:pt x="188" y="626"/>
                  </a:lnTo>
                  <a:lnTo>
                    <a:pt x="190" y="620"/>
                  </a:lnTo>
                  <a:lnTo>
                    <a:pt x="191" y="616"/>
                  </a:lnTo>
                  <a:lnTo>
                    <a:pt x="192" y="613"/>
                  </a:lnTo>
                  <a:lnTo>
                    <a:pt x="192" y="609"/>
                  </a:lnTo>
                  <a:lnTo>
                    <a:pt x="195" y="603"/>
                  </a:lnTo>
                  <a:lnTo>
                    <a:pt x="196" y="595"/>
                  </a:lnTo>
                  <a:lnTo>
                    <a:pt x="197" y="590"/>
                  </a:lnTo>
                  <a:lnTo>
                    <a:pt x="199" y="584"/>
                  </a:lnTo>
                  <a:lnTo>
                    <a:pt x="200" y="578"/>
                  </a:lnTo>
                  <a:lnTo>
                    <a:pt x="203" y="572"/>
                  </a:lnTo>
                  <a:lnTo>
                    <a:pt x="205" y="567"/>
                  </a:lnTo>
                  <a:lnTo>
                    <a:pt x="206" y="559"/>
                  </a:lnTo>
                  <a:lnTo>
                    <a:pt x="208" y="552"/>
                  </a:lnTo>
                  <a:lnTo>
                    <a:pt x="210" y="546"/>
                  </a:lnTo>
                  <a:lnTo>
                    <a:pt x="211" y="538"/>
                  </a:lnTo>
                  <a:lnTo>
                    <a:pt x="214" y="531"/>
                  </a:lnTo>
                  <a:lnTo>
                    <a:pt x="216" y="523"/>
                  </a:lnTo>
                  <a:lnTo>
                    <a:pt x="217" y="515"/>
                  </a:lnTo>
                  <a:lnTo>
                    <a:pt x="219" y="508"/>
                  </a:lnTo>
                  <a:lnTo>
                    <a:pt x="220" y="500"/>
                  </a:lnTo>
                  <a:lnTo>
                    <a:pt x="223" y="492"/>
                  </a:lnTo>
                  <a:lnTo>
                    <a:pt x="225" y="485"/>
                  </a:lnTo>
                  <a:lnTo>
                    <a:pt x="227" y="479"/>
                  </a:lnTo>
                  <a:lnTo>
                    <a:pt x="230" y="471"/>
                  </a:lnTo>
                  <a:lnTo>
                    <a:pt x="233" y="464"/>
                  </a:lnTo>
                  <a:lnTo>
                    <a:pt x="235" y="456"/>
                  </a:lnTo>
                  <a:lnTo>
                    <a:pt x="237" y="449"/>
                  </a:lnTo>
                  <a:lnTo>
                    <a:pt x="241" y="441"/>
                  </a:lnTo>
                  <a:lnTo>
                    <a:pt x="244" y="433"/>
                  </a:lnTo>
                  <a:lnTo>
                    <a:pt x="245" y="433"/>
                  </a:lnTo>
                  <a:lnTo>
                    <a:pt x="246" y="433"/>
                  </a:lnTo>
                  <a:lnTo>
                    <a:pt x="246" y="429"/>
                  </a:lnTo>
                  <a:lnTo>
                    <a:pt x="246" y="428"/>
                  </a:lnTo>
                  <a:lnTo>
                    <a:pt x="248" y="422"/>
                  </a:lnTo>
                  <a:lnTo>
                    <a:pt x="251" y="416"/>
                  </a:lnTo>
                  <a:lnTo>
                    <a:pt x="253" y="409"/>
                  </a:lnTo>
                  <a:lnTo>
                    <a:pt x="255" y="403"/>
                  </a:lnTo>
                  <a:lnTo>
                    <a:pt x="257" y="395"/>
                  </a:lnTo>
                  <a:lnTo>
                    <a:pt x="258" y="389"/>
                  </a:lnTo>
                  <a:lnTo>
                    <a:pt x="261" y="384"/>
                  </a:lnTo>
                  <a:lnTo>
                    <a:pt x="263" y="378"/>
                  </a:lnTo>
                  <a:lnTo>
                    <a:pt x="265" y="372"/>
                  </a:lnTo>
                  <a:lnTo>
                    <a:pt x="266" y="367"/>
                  </a:lnTo>
                  <a:lnTo>
                    <a:pt x="268" y="363"/>
                  </a:lnTo>
                  <a:lnTo>
                    <a:pt x="271" y="359"/>
                  </a:lnTo>
                  <a:lnTo>
                    <a:pt x="274" y="355"/>
                  </a:lnTo>
                  <a:lnTo>
                    <a:pt x="276" y="351"/>
                  </a:lnTo>
                  <a:lnTo>
                    <a:pt x="278" y="347"/>
                  </a:lnTo>
                  <a:lnTo>
                    <a:pt x="281" y="342"/>
                  </a:lnTo>
                  <a:lnTo>
                    <a:pt x="283" y="336"/>
                  </a:lnTo>
                  <a:lnTo>
                    <a:pt x="285" y="330"/>
                  </a:lnTo>
                  <a:lnTo>
                    <a:pt x="289" y="327"/>
                  </a:lnTo>
                  <a:lnTo>
                    <a:pt x="291" y="321"/>
                  </a:lnTo>
                  <a:lnTo>
                    <a:pt x="293" y="315"/>
                  </a:lnTo>
                  <a:lnTo>
                    <a:pt x="295" y="309"/>
                  </a:lnTo>
                  <a:lnTo>
                    <a:pt x="297" y="304"/>
                  </a:lnTo>
                  <a:lnTo>
                    <a:pt x="301" y="298"/>
                  </a:lnTo>
                  <a:lnTo>
                    <a:pt x="303" y="292"/>
                  </a:lnTo>
                  <a:lnTo>
                    <a:pt x="305" y="286"/>
                  </a:lnTo>
                  <a:lnTo>
                    <a:pt x="308" y="281"/>
                  </a:lnTo>
                  <a:lnTo>
                    <a:pt x="311" y="275"/>
                  </a:lnTo>
                  <a:lnTo>
                    <a:pt x="313" y="269"/>
                  </a:lnTo>
                  <a:lnTo>
                    <a:pt x="315" y="265"/>
                  </a:lnTo>
                  <a:lnTo>
                    <a:pt x="319" y="260"/>
                  </a:lnTo>
                  <a:lnTo>
                    <a:pt x="321" y="254"/>
                  </a:lnTo>
                  <a:lnTo>
                    <a:pt x="323" y="250"/>
                  </a:lnTo>
                  <a:lnTo>
                    <a:pt x="325" y="246"/>
                  </a:lnTo>
                  <a:lnTo>
                    <a:pt x="328" y="243"/>
                  </a:lnTo>
                  <a:lnTo>
                    <a:pt x="330" y="239"/>
                  </a:lnTo>
                  <a:lnTo>
                    <a:pt x="332" y="237"/>
                  </a:lnTo>
                  <a:lnTo>
                    <a:pt x="334" y="233"/>
                  </a:lnTo>
                  <a:lnTo>
                    <a:pt x="337" y="229"/>
                  </a:lnTo>
                  <a:lnTo>
                    <a:pt x="339" y="225"/>
                  </a:lnTo>
                  <a:lnTo>
                    <a:pt x="342" y="220"/>
                  </a:lnTo>
                  <a:lnTo>
                    <a:pt x="346" y="214"/>
                  </a:lnTo>
                  <a:lnTo>
                    <a:pt x="350" y="208"/>
                  </a:lnTo>
                  <a:lnTo>
                    <a:pt x="353" y="203"/>
                  </a:lnTo>
                  <a:lnTo>
                    <a:pt x="357" y="197"/>
                  </a:lnTo>
                  <a:lnTo>
                    <a:pt x="360" y="191"/>
                  </a:lnTo>
                  <a:lnTo>
                    <a:pt x="363" y="185"/>
                  </a:lnTo>
                  <a:lnTo>
                    <a:pt x="367" y="180"/>
                  </a:lnTo>
                  <a:lnTo>
                    <a:pt x="370" y="174"/>
                  </a:lnTo>
                  <a:lnTo>
                    <a:pt x="373" y="168"/>
                  </a:lnTo>
                  <a:lnTo>
                    <a:pt x="378" y="163"/>
                  </a:lnTo>
                  <a:lnTo>
                    <a:pt x="381" y="159"/>
                  </a:lnTo>
                  <a:lnTo>
                    <a:pt x="385" y="153"/>
                  </a:lnTo>
                  <a:lnTo>
                    <a:pt x="389" y="147"/>
                  </a:lnTo>
                  <a:lnTo>
                    <a:pt x="394" y="142"/>
                  </a:lnTo>
                  <a:lnTo>
                    <a:pt x="397" y="138"/>
                  </a:lnTo>
                  <a:lnTo>
                    <a:pt x="401" y="132"/>
                  </a:lnTo>
                  <a:lnTo>
                    <a:pt x="407" y="126"/>
                  </a:lnTo>
                  <a:lnTo>
                    <a:pt x="411" y="121"/>
                  </a:lnTo>
                  <a:lnTo>
                    <a:pt x="416" y="117"/>
                  </a:lnTo>
                  <a:lnTo>
                    <a:pt x="420" y="111"/>
                  </a:lnTo>
                  <a:lnTo>
                    <a:pt x="426" y="105"/>
                  </a:lnTo>
                  <a:lnTo>
                    <a:pt x="430" y="102"/>
                  </a:lnTo>
                  <a:lnTo>
                    <a:pt x="436" y="96"/>
                  </a:lnTo>
                  <a:lnTo>
                    <a:pt x="440" y="92"/>
                  </a:lnTo>
                  <a:lnTo>
                    <a:pt x="445" y="86"/>
                  </a:lnTo>
                  <a:lnTo>
                    <a:pt x="451" y="82"/>
                  </a:lnTo>
                  <a:lnTo>
                    <a:pt x="455" y="79"/>
                  </a:lnTo>
                  <a:lnTo>
                    <a:pt x="461" y="73"/>
                  </a:lnTo>
                  <a:lnTo>
                    <a:pt x="465" y="67"/>
                  </a:lnTo>
                  <a:lnTo>
                    <a:pt x="471" y="63"/>
                  </a:lnTo>
                  <a:lnTo>
                    <a:pt x="476" y="60"/>
                  </a:lnTo>
                  <a:lnTo>
                    <a:pt x="478" y="58"/>
                  </a:lnTo>
                  <a:lnTo>
                    <a:pt x="480" y="56"/>
                  </a:lnTo>
                  <a:lnTo>
                    <a:pt x="482" y="54"/>
                  </a:lnTo>
                  <a:lnTo>
                    <a:pt x="484" y="54"/>
                  </a:lnTo>
                  <a:lnTo>
                    <a:pt x="486" y="52"/>
                  </a:lnTo>
                  <a:lnTo>
                    <a:pt x="489" y="50"/>
                  </a:lnTo>
                  <a:lnTo>
                    <a:pt x="491" y="50"/>
                  </a:lnTo>
                  <a:lnTo>
                    <a:pt x="493" y="48"/>
                  </a:lnTo>
                  <a:lnTo>
                    <a:pt x="495" y="48"/>
                  </a:lnTo>
                  <a:lnTo>
                    <a:pt x="497" y="46"/>
                  </a:lnTo>
                  <a:lnTo>
                    <a:pt x="500" y="46"/>
                  </a:lnTo>
                  <a:lnTo>
                    <a:pt x="502" y="46"/>
                  </a:lnTo>
                  <a:lnTo>
                    <a:pt x="505" y="44"/>
                  </a:lnTo>
                  <a:lnTo>
                    <a:pt x="508" y="42"/>
                  </a:lnTo>
                  <a:lnTo>
                    <a:pt x="510" y="40"/>
                  </a:lnTo>
                  <a:lnTo>
                    <a:pt x="512" y="40"/>
                  </a:lnTo>
                  <a:lnTo>
                    <a:pt x="513" y="39"/>
                  </a:lnTo>
                  <a:lnTo>
                    <a:pt x="515" y="39"/>
                  </a:lnTo>
                  <a:lnTo>
                    <a:pt x="518" y="39"/>
                  </a:lnTo>
                  <a:lnTo>
                    <a:pt x="519" y="39"/>
                  </a:lnTo>
                  <a:lnTo>
                    <a:pt x="521" y="37"/>
                  </a:lnTo>
                  <a:lnTo>
                    <a:pt x="522" y="37"/>
                  </a:lnTo>
                  <a:lnTo>
                    <a:pt x="524" y="37"/>
                  </a:lnTo>
                  <a:lnTo>
                    <a:pt x="525" y="35"/>
                  </a:lnTo>
                  <a:lnTo>
                    <a:pt x="528" y="35"/>
                  </a:lnTo>
                  <a:lnTo>
                    <a:pt x="530" y="33"/>
                  </a:lnTo>
                  <a:lnTo>
                    <a:pt x="532" y="31"/>
                  </a:lnTo>
                  <a:lnTo>
                    <a:pt x="534" y="29"/>
                  </a:lnTo>
                  <a:lnTo>
                    <a:pt x="537" y="29"/>
                  </a:lnTo>
                  <a:lnTo>
                    <a:pt x="539" y="25"/>
                  </a:lnTo>
                  <a:lnTo>
                    <a:pt x="541" y="25"/>
                  </a:lnTo>
                  <a:lnTo>
                    <a:pt x="543" y="23"/>
                  </a:lnTo>
                  <a:lnTo>
                    <a:pt x="546" y="21"/>
                  </a:lnTo>
                  <a:lnTo>
                    <a:pt x="548" y="21"/>
                  </a:lnTo>
                  <a:lnTo>
                    <a:pt x="549" y="21"/>
                  </a:lnTo>
                  <a:lnTo>
                    <a:pt x="551" y="21"/>
                  </a:lnTo>
                  <a:lnTo>
                    <a:pt x="553" y="21"/>
                  </a:lnTo>
                  <a:lnTo>
                    <a:pt x="556" y="21"/>
                  </a:lnTo>
                  <a:lnTo>
                    <a:pt x="557" y="20"/>
                  </a:lnTo>
                  <a:lnTo>
                    <a:pt x="559" y="18"/>
                  </a:lnTo>
                  <a:lnTo>
                    <a:pt x="563" y="16"/>
                  </a:lnTo>
                  <a:lnTo>
                    <a:pt x="568" y="16"/>
                  </a:lnTo>
                  <a:lnTo>
                    <a:pt x="571" y="14"/>
                  </a:lnTo>
                  <a:lnTo>
                    <a:pt x="576" y="14"/>
                  </a:lnTo>
                  <a:lnTo>
                    <a:pt x="580" y="12"/>
                  </a:lnTo>
                  <a:lnTo>
                    <a:pt x="585" y="10"/>
                  </a:lnTo>
                  <a:lnTo>
                    <a:pt x="588" y="10"/>
                  </a:lnTo>
                  <a:lnTo>
                    <a:pt x="592" y="8"/>
                  </a:lnTo>
                  <a:lnTo>
                    <a:pt x="597" y="8"/>
                  </a:lnTo>
                  <a:lnTo>
                    <a:pt x="600" y="6"/>
                  </a:lnTo>
                  <a:lnTo>
                    <a:pt x="605" y="6"/>
                  </a:lnTo>
                  <a:lnTo>
                    <a:pt x="609" y="4"/>
                  </a:lnTo>
                  <a:lnTo>
                    <a:pt x="614" y="4"/>
                  </a:lnTo>
                  <a:lnTo>
                    <a:pt x="617" y="4"/>
                  </a:lnTo>
                  <a:lnTo>
                    <a:pt x="621" y="2"/>
                  </a:lnTo>
                  <a:lnTo>
                    <a:pt x="626" y="2"/>
                  </a:lnTo>
                  <a:lnTo>
                    <a:pt x="629" y="2"/>
                  </a:lnTo>
                  <a:lnTo>
                    <a:pt x="634" y="0"/>
                  </a:lnTo>
                  <a:lnTo>
                    <a:pt x="638" y="0"/>
                  </a:lnTo>
                  <a:lnTo>
                    <a:pt x="643" y="0"/>
                  </a:lnTo>
                  <a:lnTo>
                    <a:pt x="646" y="0"/>
                  </a:lnTo>
                  <a:lnTo>
                    <a:pt x="651" y="0"/>
                  </a:lnTo>
                  <a:lnTo>
                    <a:pt x="655" y="0"/>
                  </a:lnTo>
                  <a:lnTo>
                    <a:pt x="659" y="0"/>
                  </a:lnTo>
                  <a:lnTo>
                    <a:pt x="663" y="2"/>
                  </a:lnTo>
                  <a:lnTo>
                    <a:pt x="667" y="2"/>
                  </a:lnTo>
                  <a:lnTo>
                    <a:pt x="672" y="4"/>
                  </a:lnTo>
                  <a:lnTo>
                    <a:pt x="676" y="4"/>
                  </a:lnTo>
                  <a:lnTo>
                    <a:pt x="680" y="4"/>
                  </a:lnTo>
                  <a:lnTo>
                    <a:pt x="684" y="6"/>
                  </a:lnTo>
                  <a:lnTo>
                    <a:pt x="689" y="6"/>
                  </a:lnTo>
                  <a:lnTo>
                    <a:pt x="693" y="8"/>
                  </a:lnTo>
                  <a:lnTo>
                    <a:pt x="695" y="8"/>
                  </a:lnTo>
                  <a:lnTo>
                    <a:pt x="699" y="10"/>
                  </a:lnTo>
                  <a:lnTo>
                    <a:pt x="702" y="12"/>
                  </a:lnTo>
                  <a:lnTo>
                    <a:pt x="704" y="14"/>
                  </a:lnTo>
                  <a:lnTo>
                    <a:pt x="708" y="16"/>
                  </a:lnTo>
                  <a:lnTo>
                    <a:pt x="711" y="18"/>
                  </a:lnTo>
                  <a:lnTo>
                    <a:pt x="714" y="20"/>
                  </a:lnTo>
                  <a:lnTo>
                    <a:pt x="718" y="21"/>
                  </a:lnTo>
                  <a:lnTo>
                    <a:pt x="719" y="21"/>
                  </a:lnTo>
                  <a:lnTo>
                    <a:pt x="720" y="21"/>
                  </a:lnTo>
                  <a:lnTo>
                    <a:pt x="721" y="21"/>
                  </a:lnTo>
                  <a:lnTo>
                    <a:pt x="722" y="21"/>
                  </a:lnTo>
                  <a:lnTo>
                    <a:pt x="723" y="21"/>
                  </a:lnTo>
                  <a:lnTo>
                    <a:pt x="725" y="21"/>
                  </a:lnTo>
                  <a:lnTo>
                    <a:pt x="727" y="21"/>
                  </a:lnTo>
                  <a:lnTo>
                    <a:pt x="729" y="23"/>
                  </a:lnTo>
                  <a:lnTo>
                    <a:pt x="730" y="23"/>
                  </a:lnTo>
                  <a:lnTo>
                    <a:pt x="732" y="23"/>
                  </a:lnTo>
                  <a:lnTo>
                    <a:pt x="733" y="23"/>
                  </a:lnTo>
                  <a:lnTo>
                    <a:pt x="735" y="25"/>
                  </a:lnTo>
                  <a:lnTo>
                    <a:pt x="738" y="25"/>
                  </a:lnTo>
                  <a:lnTo>
                    <a:pt x="740" y="25"/>
                  </a:lnTo>
                  <a:lnTo>
                    <a:pt x="741" y="27"/>
                  </a:lnTo>
                  <a:lnTo>
                    <a:pt x="743" y="27"/>
                  </a:lnTo>
                  <a:lnTo>
                    <a:pt x="746" y="29"/>
                  </a:lnTo>
                  <a:lnTo>
                    <a:pt x="748" y="31"/>
                  </a:lnTo>
                  <a:lnTo>
                    <a:pt x="751" y="31"/>
                  </a:lnTo>
                  <a:lnTo>
                    <a:pt x="753" y="31"/>
                  </a:lnTo>
                  <a:lnTo>
                    <a:pt x="757" y="33"/>
                  </a:lnTo>
                  <a:lnTo>
                    <a:pt x="759" y="33"/>
                  </a:lnTo>
                  <a:lnTo>
                    <a:pt x="761" y="37"/>
                  </a:lnTo>
                  <a:lnTo>
                    <a:pt x="763" y="39"/>
                  </a:lnTo>
                  <a:lnTo>
                    <a:pt x="766" y="39"/>
                  </a:lnTo>
                  <a:lnTo>
                    <a:pt x="768" y="39"/>
                  </a:lnTo>
                  <a:lnTo>
                    <a:pt x="770" y="40"/>
                  </a:lnTo>
                  <a:lnTo>
                    <a:pt x="772" y="42"/>
                  </a:lnTo>
                  <a:lnTo>
                    <a:pt x="773" y="44"/>
                  </a:lnTo>
                  <a:lnTo>
                    <a:pt x="776" y="46"/>
                  </a:lnTo>
                  <a:lnTo>
                    <a:pt x="778" y="46"/>
                  </a:lnTo>
                  <a:lnTo>
                    <a:pt x="780" y="46"/>
                  </a:lnTo>
                  <a:lnTo>
                    <a:pt x="783" y="48"/>
                  </a:lnTo>
                  <a:lnTo>
                    <a:pt x="787" y="50"/>
                  </a:lnTo>
                  <a:lnTo>
                    <a:pt x="789" y="52"/>
                  </a:lnTo>
                  <a:lnTo>
                    <a:pt x="792" y="54"/>
                  </a:lnTo>
                  <a:lnTo>
                    <a:pt x="796" y="54"/>
                  </a:lnTo>
                  <a:lnTo>
                    <a:pt x="799" y="56"/>
                  </a:lnTo>
                  <a:lnTo>
                    <a:pt x="801" y="58"/>
                  </a:lnTo>
                  <a:lnTo>
                    <a:pt x="805" y="60"/>
                  </a:lnTo>
                  <a:lnTo>
                    <a:pt x="808" y="61"/>
                  </a:lnTo>
                  <a:lnTo>
                    <a:pt x="810" y="63"/>
                  </a:lnTo>
                  <a:lnTo>
                    <a:pt x="814" y="65"/>
                  </a:lnTo>
                  <a:lnTo>
                    <a:pt x="817" y="67"/>
                  </a:lnTo>
                  <a:lnTo>
                    <a:pt x="820" y="71"/>
                  </a:lnTo>
                  <a:lnTo>
                    <a:pt x="823" y="73"/>
                  </a:lnTo>
                  <a:lnTo>
                    <a:pt x="826" y="75"/>
                  </a:lnTo>
                  <a:lnTo>
                    <a:pt x="828" y="77"/>
                  </a:lnTo>
                  <a:lnTo>
                    <a:pt x="830" y="79"/>
                  </a:lnTo>
                  <a:lnTo>
                    <a:pt x="833" y="81"/>
                  </a:lnTo>
                  <a:lnTo>
                    <a:pt x="835" y="82"/>
                  </a:lnTo>
                  <a:lnTo>
                    <a:pt x="837" y="82"/>
                  </a:lnTo>
                  <a:lnTo>
                    <a:pt x="839" y="84"/>
                  </a:lnTo>
                  <a:lnTo>
                    <a:pt x="842" y="88"/>
                  </a:lnTo>
                  <a:lnTo>
                    <a:pt x="844" y="90"/>
                  </a:lnTo>
                  <a:lnTo>
                    <a:pt x="846" y="92"/>
                  </a:lnTo>
                  <a:lnTo>
                    <a:pt x="848" y="94"/>
                  </a:lnTo>
                  <a:lnTo>
                    <a:pt x="851" y="96"/>
                  </a:lnTo>
                  <a:lnTo>
                    <a:pt x="853" y="98"/>
                  </a:lnTo>
                  <a:lnTo>
                    <a:pt x="855" y="100"/>
                  </a:lnTo>
                  <a:lnTo>
                    <a:pt x="857" y="102"/>
                  </a:lnTo>
                  <a:lnTo>
                    <a:pt x="859" y="105"/>
                  </a:lnTo>
                  <a:lnTo>
                    <a:pt x="862" y="105"/>
                  </a:lnTo>
                  <a:lnTo>
                    <a:pt x="864" y="107"/>
                  </a:lnTo>
                  <a:lnTo>
                    <a:pt x="866" y="109"/>
                  </a:lnTo>
                  <a:lnTo>
                    <a:pt x="870" y="113"/>
                  </a:lnTo>
                  <a:lnTo>
                    <a:pt x="873" y="115"/>
                  </a:lnTo>
                  <a:lnTo>
                    <a:pt x="875" y="119"/>
                  </a:lnTo>
                  <a:lnTo>
                    <a:pt x="878" y="121"/>
                  </a:lnTo>
                  <a:lnTo>
                    <a:pt x="881" y="124"/>
                  </a:lnTo>
                  <a:lnTo>
                    <a:pt x="884" y="126"/>
                  </a:lnTo>
                  <a:lnTo>
                    <a:pt x="886" y="130"/>
                  </a:lnTo>
                  <a:lnTo>
                    <a:pt x="890" y="132"/>
                  </a:lnTo>
                  <a:lnTo>
                    <a:pt x="892" y="134"/>
                  </a:lnTo>
                  <a:lnTo>
                    <a:pt x="895" y="138"/>
                  </a:lnTo>
                  <a:lnTo>
                    <a:pt x="897" y="140"/>
                  </a:lnTo>
                  <a:lnTo>
                    <a:pt x="901" y="143"/>
                  </a:lnTo>
                  <a:lnTo>
                    <a:pt x="903" y="145"/>
                  </a:lnTo>
                  <a:lnTo>
                    <a:pt x="906" y="147"/>
                  </a:lnTo>
                  <a:lnTo>
                    <a:pt x="910" y="149"/>
                  </a:lnTo>
                  <a:lnTo>
                    <a:pt x="910" y="151"/>
                  </a:lnTo>
                  <a:lnTo>
                    <a:pt x="911" y="151"/>
                  </a:lnTo>
                  <a:lnTo>
                    <a:pt x="912" y="151"/>
                  </a:lnTo>
                  <a:lnTo>
                    <a:pt x="913" y="151"/>
                  </a:lnTo>
                  <a:lnTo>
                    <a:pt x="914" y="151"/>
                  </a:lnTo>
                  <a:lnTo>
                    <a:pt x="915" y="153"/>
                  </a:lnTo>
                  <a:lnTo>
                    <a:pt x="916" y="153"/>
                  </a:lnTo>
                  <a:lnTo>
                    <a:pt x="918" y="155"/>
                  </a:lnTo>
                  <a:lnTo>
                    <a:pt x="919" y="157"/>
                  </a:lnTo>
                  <a:lnTo>
                    <a:pt x="920" y="159"/>
                  </a:lnTo>
                  <a:lnTo>
                    <a:pt x="921" y="161"/>
                  </a:lnTo>
                  <a:lnTo>
                    <a:pt x="923" y="163"/>
                  </a:lnTo>
                  <a:lnTo>
                    <a:pt x="924" y="164"/>
                  </a:lnTo>
                  <a:lnTo>
                    <a:pt x="925" y="166"/>
                  </a:lnTo>
                  <a:lnTo>
                    <a:pt x="926" y="166"/>
                  </a:lnTo>
                  <a:lnTo>
                    <a:pt x="929" y="168"/>
                  </a:lnTo>
                  <a:lnTo>
                    <a:pt x="931" y="168"/>
                  </a:lnTo>
                  <a:lnTo>
                    <a:pt x="933" y="168"/>
                  </a:lnTo>
                  <a:lnTo>
                    <a:pt x="934" y="170"/>
                  </a:lnTo>
                  <a:lnTo>
                    <a:pt x="937" y="172"/>
                  </a:lnTo>
                  <a:lnTo>
                    <a:pt x="939" y="172"/>
                  </a:lnTo>
                  <a:lnTo>
                    <a:pt x="940" y="174"/>
                  </a:lnTo>
                  <a:lnTo>
                    <a:pt x="942" y="176"/>
                  </a:lnTo>
                  <a:lnTo>
                    <a:pt x="943" y="176"/>
                  </a:lnTo>
                  <a:lnTo>
                    <a:pt x="945" y="178"/>
                  </a:lnTo>
                  <a:lnTo>
                    <a:pt x="947" y="180"/>
                  </a:lnTo>
                  <a:lnTo>
                    <a:pt x="949" y="182"/>
                  </a:lnTo>
                  <a:lnTo>
                    <a:pt x="951" y="183"/>
                  </a:lnTo>
                  <a:lnTo>
                    <a:pt x="953" y="185"/>
                  </a:lnTo>
                  <a:lnTo>
                    <a:pt x="954" y="187"/>
                  </a:lnTo>
                  <a:lnTo>
                    <a:pt x="957" y="189"/>
                  </a:lnTo>
                  <a:lnTo>
                    <a:pt x="958" y="191"/>
                  </a:lnTo>
                  <a:lnTo>
                    <a:pt x="959" y="193"/>
                  </a:lnTo>
                  <a:lnTo>
                    <a:pt x="960" y="197"/>
                  </a:lnTo>
                  <a:lnTo>
                    <a:pt x="961" y="199"/>
                  </a:lnTo>
                  <a:lnTo>
                    <a:pt x="963" y="201"/>
                  </a:lnTo>
                  <a:lnTo>
                    <a:pt x="964" y="203"/>
                  </a:lnTo>
                  <a:lnTo>
                    <a:pt x="966" y="204"/>
                  </a:lnTo>
                  <a:lnTo>
                    <a:pt x="968" y="204"/>
                  </a:lnTo>
                  <a:lnTo>
                    <a:pt x="966" y="204"/>
                  </a:lnTo>
                  <a:lnTo>
                    <a:pt x="963" y="204"/>
                  </a:lnTo>
                  <a:lnTo>
                    <a:pt x="961" y="204"/>
                  </a:lnTo>
                  <a:lnTo>
                    <a:pt x="960" y="203"/>
                  </a:lnTo>
                  <a:lnTo>
                    <a:pt x="958" y="201"/>
                  </a:lnTo>
                  <a:lnTo>
                    <a:pt x="956" y="201"/>
                  </a:lnTo>
                  <a:lnTo>
                    <a:pt x="954" y="199"/>
                  </a:lnTo>
                  <a:lnTo>
                    <a:pt x="952" y="197"/>
                  </a:lnTo>
                  <a:lnTo>
                    <a:pt x="950" y="195"/>
                  </a:lnTo>
                  <a:lnTo>
                    <a:pt x="949" y="193"/>
                  </a:lnTo>
                  <a:lnTo>
                    <a:pt x="947" y="193"/>
                  </a:lnTo>
                  <a:lnTo>
                    <a:pt x="944" y="191"/>
                  </a:lnTo>
                  <a:lnTo>
                    <a:pt x="942" y="189"/>
                  </a:lnTo>
                  <a:lnTo>
                    <a:pt x="941" y="189"/>
                  </a:lnTo>
                  <a:lnTo>
                    <a:pt x="939" y="187"/>
                  </a:lnTo>
                  <a:lnTo>
                    <a:pt x="937" y="185"/>
                  </a:lnTo>
                  <a:lnTo>
                    <a:pt x="934" y="185"/>
                  </a:lnTo>
                  <a:lnTo>
                    <a:pt x="933" y="183"/>
                  </a:lnTo>
                  <a:lnTo>
                    <a:pt x="931" y="183"/>
                  </a:lnTo>
                  <a:lnTo>
                    <a:pt x="929" y="182"/>
                  </a:lnTo>
                  <a:lnTo>
                    <a:pt x="928" y="180"/>
                  </a:lnTo>
                  <a:lnTo>
                    <a:pt x="925" y="180"/>
                  </a:lnTo>
                  <a:lnTo>
                    <a:pt x="923" y="178"/>
                  </a:lnTo>
                  <a:lnTo>
                    <a:pt x="922" y="176"/>
                  </a:lnTo>
                  <a:lnTo>
                    <a:pt x="920" y="174"/>
                  </a:lnTo>
                  <a:lnTo>
                    <a:pt x="918" y="172"/>
                  </a:lnTo>
                  <a:lnTo>
                    <a:pt x="916" y="170"/>
                  </a:lnTo>
                  <a:lnTo>
                    <a:pt x="914" y="168"/>
                  </a:lnTo>
                  <a:lnTo>
                    <a:pt x="912" y="166"/>
                  </a:lnTo>
                  <a:lnTo>
                    <a:pt x="911" y="164"/>
                  </a:lnTo>
                  <a:lnTo>
                    <a:pt x="909" y="163"/>
                  </a:lnTo>
                  <a:lnTo>
                    <a:pt x="908" y="161"/>
                  </a:lnTo>
                  <a:lnTo>
                    <a:pt x="904" y="159"/>
                  </a:lnTo>
                  <a:lnTo>
                    <a:pt x="902" y="159"/>
                  </a:lnTo>
                  <a:lnTo>
                    <a:pt x="900" y="157"/>
                  </a:lnTo>
                  <a:lnTo>
                    <a:pt x="896" y="155"/>
                  </a:lnTo>
                  <a:lnTo>
                    <a:pt x="894" y="153"/>
                  </a:lnTo>
                  <a:lnTo>
                    <a:pt x="892" y="149"/>
                  </a:lnTo>
                  <a:lnTo>
                    <a:pt x="890" y="147"/>
                  </a:lnTo>
                  <a:lnTo>
                    <a:pt x="886" y="145"/>
                  </a:lnTo>
                  <a:lnTo>
                    <a:pt x="884" y="143"/>
                  </a:lnTo>
                  <a:lnTo>
                    <a:pt x="882" y="142"/>
                  </a:lnTo>
                  <a:lnTo>
                    <a:pt x="880" y="140"/>
                  </a:lnTo>
                  <a:lnTo>
                    <a:pt x="876" y="138"/>
                  </a:lnTo>
                  <a:lnTo>
                    <a:pt x="874" y="136"/>
                  </a:lnTo>
                  <a:lnTo>
                    <a:pt x="872" y="134"/>
                  </a:lnTo>
                  <a:lnTo>
                    <a:pt x="868" y="132"/>
                  </a:lnTo>
                  <a:lnTo>
                    <a:pt x="866" y="132"/>
                  </a:lnTo>
                  <a:lnTo>
                    <a:pt x="864" y="128"/>
                  </a:lnTo>
                  <a:lnTo>
                    <a:pt x="863" y="126"/>
                  </a:lnTo>
                  <a:lnTo>
                    <a:pt x="861" y="124"/>
                  </a:lnTo>
                  <a:lnTo>
                    <a:pt x="858" y="122"/>
                  </a:lnTo>
                  <a:lnTo>
                    <a:pt x="856" y="121"/>
                  </a:lnTo>
                  <a:lnTo>
                    <a:pt x="854" y="119"/>
                  </a:lnTo>
                  <a:lnTo>
                    <a:pt x="853" y="117"/>
                  </a:lnTo>
                  <a:lnTo>
                    <a:pt x="851" y="113"/>
                  </a:lnTo>
                  <a:lnTo>
                    <a:pt x="848" y="113"/>
                  </a:lnTo>
                  <a:lnTo>
                    <a:pt x="847" y="111"/>
                  </a:lnTo>
                  <a:lnTo>
                    <a:pt x="846" y="109"/>
                  </a:lnTo>
                  <a:lnTo>
                    <a:pt x="844" y="109"/>
                  </a:lnTo>
                  <a:lnTo>
                    <a:pt x="843" y="107"/>
                  </a:lnTo>
                  <a:lnTo>
                    <a:pt x="842" y="107"/>
                  </a:lnTo>
                  <a:lnTo>
                    <a:pt x="840" y="107"/>
                  </a:lnTo>
                  <a:lnTo>
                    <a:pt x="838" y="105"/>
                  </a:lnTo>
                  <a:lnTo>
                    <a:pt x="837" y="105"/>
                  </a:lnTo>
                  <a:lnTo>
                    <a:pt x="836" y="103"/>
                  </a:lnTo>
                  <a:lnTo>
                    <a:pt x="834" y="102"/>
                  </a:lnTo>
                  <a:lnTo>
                    <a:pt x="833" y="102"/>
                  </a:lnTo>
                  <a:lnTo>
                    <a:pt x="830" y="100"/>
                  </a:lnTo>
                  <a:lnTo>
                    <a:pt x="829" y="98"/>
                  </a:lnTo>
                  <a:lnTo>
                    <a:pt x="827" y="98"/>
                  </a:lnTo>
                  <a:lnTo>
                    <a:pt x="826" y="96"/>
                  </a:lnTo>
                  <a:lnTo>
                    <a:pt x="824" y="94"/>
                  </a:lnTo>
                  <a:lnTo>
                    <a:pt x="821" y="92"/>
                  </a:lnTo>
                  <a:lnTo>
                    <a:pt x="819" y="92"/>
                  </a:lnTo>
                  <a:lnTo>
                    <a:pt x="818" y="90"/>
                  </a:lnTo>
                  <a:lnTo>
                    <a:pt x="816" y="90"/>
                  </a:lnTo>
                  <a:lnTo>
                    <a:pt x="814" y="88"/>
                  </a:lnTo>
                  <a:lnTo>
                    <a:pt x="811" y="88"/>
                  </a:lnTo>
                  <a:lnTo>
                    <a:pt x="809" y="88"/>
                  </a:lnTo>
                  <a:lnTo>
                    <a:pt x="806" y="86"/>
                  </a:lnTo>
                  <a:lnTo>
                    <a:pt x="804" y="84"/>
                  </a:lnTo>
                  <a:lnTo>
                    <a:pt x="800" y="82"/>
                  </a:lnTo>
                  <a:lnTo>
                    <a:pt x="798" y="81"/>
                  </a:lnTo>
                  <a:lnTo>
                    <a:pt x="795" y="79"/>
                  </a:lnTo>
                  <a:lnTo>
                    <a:pt x="792" y="77"/>
                  </a:lnTo>
                  <a:lnTo>
                    <a:pt x="789" y="75"/>
                  </a:lnTo>
                  <a:lnTo>
                    <a:pt x="787" y="73"/>
                  </a:lnTo>
                  <a:lnTo>
                    <a:pt x="785" y="71"/>
                  </a:lnTo>
                  <a:lnTo>
                    <a:pt x="782" y="71"/>
                  </a:lnTo>
                  <a:lnTo>
                    <a:pt x="780" y="69"/>
                  </a:lnTo>
                  <a:lnTo>
                    <a:pt x="778" y="67"/>
                  </a:lnTo>
                  <a:lnTo>
                    <a:pt x="777" y="65"/>
                  </a:lnTo>
                  <a:lnTo>
                    <a:pt x="775" y="63"/>
                  </a:lnTo>
                  <a:lnTo>
                    <a:pt x="772" y="63"/>
                  </a:lnTo>
                  <a:lnTo>
                    <a:pt x="770" y="63"/>
                  </a:lnTo>
                  <a:lnTo>
                    <a:pt x="768" y="61"/>
                  </a:lnTo>
                  <a:lnTo>
                    <a:pt x="767" y="60"/>
                  </a:lnTo>
                  <a:lnTo>
                    <a:pt x="766" y="60"/>
                  </a:lnTo>
                  <a:lnTo>
                    <a:pt x="764" y="60"/>
                  </a:lnTo>
                  <a:lnTo>
                    <a:pt x="762" y="60"/>
                  </a:lnTo>
                  <a:lnTo>
                    <a:pt x="761" y="58"/>
                  </a:lnTo>
                  <a:lnTo>
                    <a:pt x="760" y="58"/>
                  </a:lnTo>
                  <a:lnTo>
                    <a:pt x="759" y="56"/>
                  </a:lnTo>
                  <a:lnTo>
                    <a:pt x="757" y="56"/>
                  </a:lnTo>
                  <a:lnTo>
                    <a:pt x="753" y="54"/>
                  </a:lnTo>
                  <a:lnTo>
                    <a:pt x="751" y="52"/>
                  </a:lnTo>
                  <a:lnTo>
                    <a:pt x="749" y="50"/>
                  </a:lnTo>
                  <a:lnTo>
                    <a:pt x="747" y="50"/>
                  </a:lnTo>
                  <a:lnTo>
                    <a:pt x="744" y="48"/>
                  </a:lnTo>
                  <a:lnTo>
                    <a:pt x="742" y="48"/>
                  </a:lnTo>
                  <a:lnTo>
                    <a:pt x="739" y="46"/>
                  </a:lnTo>
                  <a:lnTo>
                    <a:pt x="737" y="46"/>
                  </a:lnTo>
                  <a:lnTo>
                    <a:pt x="733" y="44"/>
                  </a:lnTo>
                  <a:lnTo>
                    <a:pt x="731" y="44"/>
                  </a:lnTo>
                  <a:lnTo>
                    <a:pt x="728" y="42"/>
                  </a:lnTo>
                  <a:lnTo>
                    <a:pt x="724" y="42"/>
                  </a:lnTo>
                  <a:lnTo>
                    <a:pt x="722" y="42"/>
                  </a:lnTo>
                  <a:lnTo>
                    <a:pt x="719" y="40"/>
                  </a:lnTo>
                  <a:lnTo>
                    <a:pt x="715" y="40"/>
                  </a:lnTo>
                  <a:lnTo>
                    <a:pt x="714" y="40"/>
                  </a:lnTo>
                  <a:lnTo>
                    <a:pt x="713" y="40"/>
                  </a:lnTo>
                  <a:lnTo>
                    <a:pt x="712" y="40"/>
                  </a:lnTo>
                  <a:lnTo>
                    <a:pt x="712" y="39"/>
                  </a:lnTo>
                  <a:lnTo>
                    <a:pt x="711" y="39"/>
                  </a:lnTo>
                  <a:lnTo>
                    <a:pt x="710" y="39"/>
                  </a:lnTo>
                  <a:lnTo>
                    <a:pt x="706" y="39"/>
                  </a:lnTo>
                  <a:lnTo>
                    <a:pt x="703" y="37"/>
                  </a:lnTo>
                  <a:lnTo>
                    <a:pt x="699" y="37"/>
                  </a:lnTo>
                  <a:lnTo>
                    <a:pt x="695" y="35"/>
                  </a:lnTo>
                  <a:lnTo>
                    <a:pt x="692" y="35"/>
                  </a:lnTo>
                  <a:lnTo>
                    <a:pt x="689" y="33"/>
                  </a:lnTo>
                  <a:lnTo>
                    <a:pt x="684" y="33"/>
                  </a:lnTo>
                  <a:lnTo>
                    <a:pt x="681" y="33"/>
                  </a:lnTo>
                  <a:lnTo>
                    <a:pt x="677" y="31"/>
                  </a:lnTo>
                  <a:lnTo>
                    <a:pt x="674" y="31"/>
                  </a:lnTo>
                  <a:lnTo>
                    <a:pt x="670" y="31"/>
                  </a:lnTo>
                  <a:lnTo>
                    <a:pt x="666" y="31"/>
                  </a:lnTo>
                  <a:lnTo>
                    <a:pt x="663" y="31"/>
                  </a:lnTo>
                  <a:lnTo>
                    <a:pt x="659" y="31"/>
                  </a:lnTo>
                  <a:lnTo>
                    <a:pt x="656" y="29"/>
                  </a:lnTo>
                  <a:lnTo>
                    <a:pt x="652" y="29"/>
                  </a:lnTo>
                  <a:lnTo>
                    <a:pt x="648" y="29"/>
                  </a:lnTo>
                  <a:lnTo>
                    <a:pt x="645" y="29"/>
                  </a:lnTo>
                  <a:lnTo>
                    <a:pt x="642" y="29"/>
                  </a:lnTo>
                  <a:lnTo>
                    <a:pt x="637" y="29"/>
                  </a:lnTo>
                  <a:lnTo>
                    <a:pt x="634" y="29"/>
                  </a:lnTo>
                  <a:lnTo>
                    <a:pt x="630" y="29"/>
                  </a:lnTo>
                  <a:lnTo>
                    <a:pt x="627" y="29"/>
                  </a:lnTo>
                  <a:lnTo>
                    <a:pt x="623" y="29"/>
                  </a:lnTo>
                  <a:lnTo>
                    <a:pt x="619" y="29"/>
                  </a:lnTo>
                  <a:lnTo>
                    <a:pt x="616" y="29"/>
                  </a:lnTo>
                  <a:lnTo>
                    <a:pt x="613" y="31"/>
                  </a:lnTo>
                  <a:lnTo>
                    <a:pt x="608" y="31"/>
                  </a:lnTo>
                  <a:lnTo>
                    <a:pt x="605" y="31"/>
                  </a:lnTo>
                  <a:lnTo>
                    <a:pt x="600" y="31"/>
                  </a:lnTo>
                  <a:lnTo>
                    <a:pt x="597" y="31"/>
                  </a:lnTo>
                  <a:lnTo>
                    <a:pt x="594" y="33"/>
                  </a:lnTo>
                  <a:lnTo>
                    <a:pt x="591" y="33"/>
                  </a:lnTo>
                  <a:lnTo>
                    <a:pt x="589" y="33"/>
                  </a:lnTo>
                  <a:lnTo>
                    <a:pt x="587" y="33"/>
                  </a:lnTo>
                  <a:lnTo>
                    <a:pt x="585" y="35"/>
                  </a:lnTo>
                  <a:lnTo>
                    <a:pt x="582" y="35"/>
                  </a:lnTo>
                  <a:lnTo>
                    <a:pt x="580" y="37"/>
                  </a:lnTo>
                  <a:lnTo>
                    <a:pt x="578" y="37"/>
                  </a:lnTo>
                  <a:lnTo>
                    <a:pt x="576" y="37"/>
                  </a:lnTo>
                  <a:lnTo>
                    <a:pt x="573" y="39"/>
                  </a:lnTo>
                  <a:lnTo>
                    <a:pt x="572" y="39"/>
                  </a:lnTo>
                  <a:lnTo>
                    <a:pt x="570" y="40"/>
                  </a:lnTo>
                  <a:lnTo>
                    <a:pt x="569" y="40"/>
                  </a:lnTo>
                  <a:lnTo>
                    <a:pt x="567" y="40"/>
                  </a:lnTo>
                  <a:lnTo>
                    <a:pt x="565" y="40"/>
                  </a:lnTo>
                  <a:lnTo>
                    <a:pt x="563" y="40"/>
                  </a:lnTo>
                  <a:lnTo>
                    <a:pt x="561" y="42"/>
                  </a:lnTo>
                  <a:lnTo>
                    <a:pt x="559" y="42"/>
                  </a:lnTo>
                  <a:lnTo>
                    <a:pt x="557" y="44"/>
                  </a:lnTo>
                  <a:lnTo>
                    <a:pt x="556" y="46"/>
                  </a:lnTo>
                  <a:lnTo>
                    <a:pt x="553" y="46"/>
                  </a:lnTo>
                  <a:lnTo>
                    <a:pt x="551" y="46"/>
                  </a:lnTo>
                  <a:lnTo>
                    <a:pt x="549" y="48"/>
                  </a:lnTo>
                  <a:lnTo>
                    <a:pt x="547" y="50"/>
                  </a:lnTo>
                  <a:lnTo>
                    <a:pt x="544" y="50"/>
                  </a:lnTo>
                  <a:lnTo>
                    <a:pt x="542" y="52"/>
                  </a:lnTo>
                  <a:lnTo>
                    <a:pt x="540" y="52"/>
                  </a:lnTo>
                  <a:lnTo>
                    <a:pt x="538" y="54"/>
                  </a:lnTo>
                  <a:lnTo>
                    <a:pt x="535" y="56"/>
                  </a:lnTo>
                  <a:lnTo>
                    <a:pt x="533" y="56"/>
                  </a:lnTo>
                  <a:lnTo>
                    <a:pt x="532" y="58"/>
                  </a:lnTo>
                  <a:lnTo>
                    <a:pt x="530" y="58"/>
                  </a:lnTo>
                  <a:lnTo>
                    <a:pt x="528" y="60"/>
                  </a:lnTo>
                  <a:lnTo>
                    <a:pt x="527" y="61"/>
                  </a:lnTo>
                  <a:lnTo>
                    <a:pt x="525" y="61"/>
                  </a:lnTo>
                  <a:lnTo>
                    <a:pt x="524" y="61"/>
                  </a:lnTo>
                  <a:lnTo>
                    <a:pt x="524" y="63"/>
                  </a:lnTo>
                  <a:lnTo>
                    <a:pt x="523" y="63"/>
                  </a:lnTo>
                  <a:lnTo>
                    <a:pt x="522" y="63"/>
                  </a:lnTo>
                  <a:lnTo>
                    <a:pt x="521" y="65"/>
                  </a:lnTo>
                  <a:lnTo>
                    <a:pt x="520" y="65"/>
                  </a:lnTo>
                  <a:lnTo>
                    <a:pt x="519" y="67"/>
                  </a:lnTo>
                  <a:lnTo>
                    <a:pt x="516" y="69"/>
                  </a:lnTo>
                  <a:lnTo>
                    <a:pt x="514" y="71"/>
                  </a:lnTo>
                  <a:lnTo>
                    <a:pt x="512" y="73"/>
                  </a:lnTo>
                  <a:lnTo>
                    <a:pt x="511" y="73"/>
                  </a:lnTo>
                  <a:lnTo>
                    <a:pt x="509" y="75"/>
                  </a:lnTo>
                  <a:lnTo>
                    <a:pt x="506" y="77"/>
                  </a:lnTo>
                  <a:lnTo>
                    <a:pt x="504" y="79"/>
                  </a:lnTo>
                  <a:lnTo>
                    <a:pt x="501" y="81"/>
                  </a:lnTo>
                  <a:lnTo>
                    <a:pt x="499" y="81"/>
                  </a:lnTo>
                  <a:lnTo>
                    <a:pt x="497" y="82"/>
                  </a:lnTo>
                  <a:lnTo>
                    <a:pt x="495" y="82"/>
                  </a:lnTo>
                  <a:lnTo>
                    <a:pt x="493" y="84"/>
                  </a:lnTo>
                  <a:lnTo>
                    <a:pt x="491" y="86"/>
                  </a:lnTo>
                  <a:lnTo>
                    <a:pt x="489" y="88"/>
                  </a:lnTo>
                  <a:lnTo>
                    <a:pt x="486" y="88"/>
                  </a:lnTo>
                  <a:lnTo>
                    <a:pt x="483" y="90"/>
                  </a:lnTo>
                  <a:lnTo>
                    <a:pt x="481" y="92"/>
                  </a:lnTo>
                  <a:lnTo>
                    <a:pt x="478" y="94"/>
                  </a:lnTo>
                  <a:lnTo>
                    <a:pt x="476" y="96"/>
                  </a:lnTo>
                  <a:lnTo>
                    <a:pt x="473" y="98"/>
                  </a:lnTo>
                  <a:lnTo>
                    <a:pt x="471" y="100"/>
                  </a:lnTo>
                  <a:lnTo>
                    <a:pt x="468" y="102"/>
                  </a:lnTo>
                  <a:lnTo>
                    <a:pt x="466" y="105"/>
                  </a:lnTo>
                  <a:lnTo>
                    <a:pt x="464" y="105"/>
                  </a:lnTo>
                  <a:lnTo>
                    <a:pt x="463" y="105"/>
                  </a:lnTo>
                  <a:lnTo>
                    <a:pt x="462" y="107"/>
                  </a:lnTo>
                  <a:lnTo>
                    <a:pt x="461" y="107"/>
                  </a:lnTo>
                  <a:lnTo>
                    <a:pt x="458" y="109"/>
                  </a:lnTo>
                  <a:lnTo>
                    <a:pt x="457" y="109"/>
                  </a:lnTo>
                  <a:lnTo>
                    <a:pt x="456" y="111"/>
                  </a:lnTo>
                  <a:lnTo>
                    <a:pt x="455" y="111"/>
                  </a:lnTo>
                  <a:lnTo>
                    <a:pt x="452" y="117"/>
                  </a:lnTo>
                  <a:lnTo>
                    <a:pt x="451" y="117"/>
                  </a:lnTo>
                  <a:lnTo>
                    <a:pt x="449" y="119"/>
                  </a:lnTo>
                  <a:lnTo>
                    <a:pt x="448" y="119"/>
                  </a:lnTo>
                  <a:lnTo>
                    <a:pt x="447" y="122"/>
                  </a:lnTo>
                  <a:lnTo>
                    <a:pt x="445" y="124"/>
                  </a:lnTo>
                  <a:lnTo>
                    <a:pt x="444" y="126"/>
                  </a:lnTo>
                  <a:lnTo>
                    <a:pt x="442" y="128"/>
                  </a:lnTo>
                  <a:lnTo>
                    <a:pt x="440" y="130"/>
                  </a:lnTo>
                  <a:lnTo>
                    <a:pt x="438" y="132"/>
                  </a:lnTo>
                  <a:lnTo>
                    <a:pt x="437" y="134"/>
                  </a:lnTo>
                  <a:lnTo>
                    <a:pt x="435" y="138"/>
                  </a:lnTo>
                  <a:lnTo>
                    <a:pt x="434" y="142"/>
                  </a:lnTo>
                  <a:lnTo>
                    <a:pt x="432" y="143"/>
                  </a:lnTo>
                  <a:lnTo>
                    <a:pt x="429" y="145"/>
                  </a:lnTo>
                  <a:lnTo>
                    <a:pt x="427" y="149"/>
                  </a:lnTo>
                  <a:lnTo>
                    <a:pt x="426" y="151"/>
                  </a:lnTo>
                  <a:lnTo>
                    <a:pt x="424" y="155"/>
                  </a:lnTo>
                  <a:lnTo>
                    <a:pt x="423" y="157"/>
                  </a:lnTo>
                  <a:lnTo>
                    <a:pt x="420" y="161"/>
                  </a:lnTo>
                  <a:lnTo>
                    <a:pt x="418" y="163"/>
                  </a:lnTo>
                  <a:lnTo>
                    <a:pt x="417" y="166"/>
                  </a:lnTo>
                  <a:lnTo>
                    <a:pt x="415" y="168"/>
                  </a:lnTo>
                  <a:lnTo>
                    <a:pt x="413" y="172"/>
                  </a:lnTo>
                  <a:lnTo>
                    <a:pt x="411" y="174"/>
                  </a:lnTo>
                  <a:lnTo>
                    <a:pt x="409" y="178"/>
                  </a:lnTo>
                  <a:lnTo>
                    <a:pt x="407" y="180"/>
                  </a:lnTo>
                  <a:lnTo>
                    <a:pt x="405" y="182"/>
                  </a:lnTo>
                  <a:lnTo>
                    <a:pt x="403" y="185"/>
                  </a:lnTo>
                  <a:lnTo>
                    <a:pt x="399" y="189"/>
                  </a:lnTo>
                  <a:lnTo>
                    <a:pt x="397" y="195"/>
                  </a:lnTo>
                  <a:lnTo>
                    <a:pt x="394" y="199"/>
                  </a:lnTo>
                  <a:lnTo>
                    <a:pt x="391" y="203"/>
                  </a:lnTo>
                  <a:lnTo>
                    <a:pt x="388" y="206"/>
                  </a:lnTo>
                  <a:lnTo>
                    <a:pt x="385" y="210"/>
                  </a:lnTo>
                  <a:lnTo>
                    <a:pt x="382" y="216"/>
                  </a:lnTo>
                  <a:lnTo>
                    <a:pt x="375" y="225"/>
                  </a:lnTo>
                  <a:lnTo>
                    <a:pt x="368" y="235"/>
                  </a:lnTo>
                  <a:lnTo>
                    <a:pt x="360" y="245"/>
                  </a:lnTo>
                  <a:lnTo>
                    <a:pt x="353" y="256"/>
                  </a:lnTo>
                  <a:lnTo>
                    <a:pt x="347" y="265"/>
                  </a:lnTo>
                  <a:lnTo>
                    <a:pt x="340" y="277"/>
                  </a:lnTo>
                  <a:lnTo>
                    <a:pt x="333" y="288"/>
                  </a:lnTo>
                  <a:lnTo>
                    <a:pt x="327" y="300"/>
                  </a:lnTo>
                  <a:lnTo>
                    <a:pt x="320" y="311"/>
                  </a:lnTo>
                  <a:lnTo>
                    <a:pt x="313" y="325"/>
                  </a:lnTo>
                  <a:lnTo>
                    <a:pt x="306" y="336"/>
                  </a:lnTo>
                  <a:lnTo>
                    <a:pt x="300" y="349"/>
                  </a:lnTo>
                  <a:lnTo>
                    <a:pt x="293" y="363"/>
                  </a:lnTo>
                  <a:lnTo>
                    <a:pt x="286" y="376"/>
                  </a:lnTo>
                  <a:lnTo>
                    <a:pt x="280" y="389"/>
                  </a:lnTo>
                  <a:lnTo>
                    <a:pt x="274" y="403"/>
                  </a:lnTo>
                  <a:lnTo>
                    <a:pt x="268" y="416"/>
                  </a:lnTo>
                  <a:lnTo>
                    <a:pt x="264" y="429"/>
                  </a:lnTo>
                  <a:lnTo>
                    <a:pt x="258" y="443"/>
                  </a:lnTo>
                  <a:lnTo>
                    <a:pt x="254" y="456"/>
                  </a:lnTo>
                  <a:lnTo>
                    <a:pt x="249" y="470"/>
                  </a:lnTo>
                  <a:lnTo>
                    <a:pt x="245" y="483"/>
                  </a:lnTo>
                  <a:lnTo>
                    <a:pt x="241" y="496"/>
                  </a:lnTo>
                  <a:lnTo>
                    <a:pt x="236" y="510"/>
                  </a:lnTo>
                  <a:lnTo>
                    <a:pt x="232" y="525"/>
                  </a:lnTo>
                  <a:lnTo>
                    <a:pt x="227" y="536"/>
                  </a:lnTo>
                  <a:lnTo>
                    <a:pt x="223" y="552"/>
                  </a:lnTo>
                  <a:lnTo>
                    <a:pt x="219" y="565"/>
                  </a:lnTo>
                  <a:lnTo>
                    <a:pt x="215" y="578"/>
                  </a:lnTo>
                  <a:lnTo>
                    <a:pt x="211" y="593"/>
                  </a:lnTo>
                  <a:lnTo>
                    <a:pt x="207" y="607"/>
                  </a:lnTo>
                  <a:lnTo>
                    <a:pt x="204" y="620"/>
                  </a:lnTo>
                  <a:lnTo>
                    <a:pt x="203" y="622"/>
                  </a:lnTo>
                  <a:lnTo>
                    <a:pt x="201" y="624"/>
                  </a:lnTo>
                  <a:lnTo>
                    <a:pt x="200" y="626"/>
                  </a:lnTo>
                  <a:lnTo>
                    <a:pt x="200" y="628"/>
                  </a:lnTo>
                  <a:lnTo>
                    <a:pt x="199" y="630"/>
                  </a:lnTo>
                  <a:lnTo>
                    <a:pt x="198" y="634"/>
                  </a:lnTo>
                  <a:lnTo>
                    <a:pt x="198" y="635"/>
                  </a:lnTo>
                  <a:lnTo>
                    <a:pt x="197" y="639"/>
                  </a:lnTo>
                  <a:lnTo>
                    <a:pt x="192" y="653"/>
                  </a:lnTo>
                  <a:lnTo>
                    <a:pt x="189" y="668"/>
                  </a:lnTo>
                  <a:lnTo>
                    <a:pt x="185" y="681"/>
                  </a:lnTo>
                  <a:lnTo>
                    <a:pt x="181" y="695"/>
                  </a:lnTo>
                  <a:lnTo>
                    <a:pt x="178" y="710"/>
                  </a:lnTo>
                  <a:lnTo>
                    <a:pt x="175" y="723"/>
                  </a:lnTo>
                  <a:lnTo>
                    <a:pt x="172" y="738"/>
                  </a:lnTo>
                  <a:lnTo>
                    <a:pt x="169" y="756"/>
                  </a:lnTo>
                  <a:lnTo>
                    <a:pt x="168" y="761"/>
                  </a:lnTo>
                  <a:lnTo>
                    <a:pt x="167" y="765"/>
                  </a:lnTo>
                  <a:lnTo>
                    <a:pt x="166" y="771"/>
                  </a:lnTo>
                  <a:lnTo>
                    <a:pt x="165" y="777"/>
                  </a:lnTo>
                  <a:lnTo>
                    <a:pt x="163" y="782"/>
                  </a:lnTo>
                  <a:lnTo>
                    <a:pt x="162" y="786"/>
                  </a:lnTo>
                  <a:lnTo>
                    <a:pt x="160" y="792"/>
                  </a:lnTo>
                  <a:lnTo>
                    <a:pt x="159" y="798"/>
                  </a:lnTo>
                  <a:lnTo>
                    <a:pt x="157" y="811"/>
                  </a:lnTo>
                  <a:lnTo>
                    <a:pt x="154" y="824"/>
                  </a:lnTo>
                  <a:lnTo>
                    <a:pt x="152" y="838"/>
                  </a:lnTo>
                  <a:lnTo>
                    <a:pt x="150" y="849"/>
                  </a:lnTo>
                  <a:lnTo>
                    <a:pt x="148" y="862"/>
                  </a:lnTo>
                  <a:lnTo>
                    <a:pt x="146" y="876"/>
                  </a:lnTo>
                  <a:lnTo>
                    <a:pt x="143" y="889"/>
                  </a:lnTo>
                  <a:lnTo>
                    <a:pt x="141" y="902"/>
                  </a:lnTo>
                  <a:lnTo>
                    <a:pt x="139" y="916"/>
                  </a:lnTo>
                  <a:lnTo>
                    <a:pt x="138" y="929"/>
                  </a:lnTo>
                  <a:lnTo>
                    <a:pt x="135" y="942"/>
                  </a:lnTo>
                  <a:lnTo>
                    <a:pt x="133" y="956"/>
                  </a:lnTo>
                  <a:lnTo>
                    <a:pt x="131" y="969"/>
                  </a:lnTo>
                  <a:lnTo>
                    <a:pt x="129" y="984"/>
                  </a:lnTo>
                  <a:lnTo>
                    <a:pt x="128" y="998"/>
                  </a:lnTo>
                  <a:lnTo>
                    <a:pt x="125" y="1011"/>
                  </a:lnTo>
                  <a:lnTo>
                    <a:pt x="124" y="1021"/>
                  </a:lnTo>
                  <a:lnTo>
                    <a:pt x="123" y="1030"/>
                  </a:lnTo>
                  <a:lnTo>
                    <a:pt x="122" y="1038"/>
                  </a:lnTo>
                  <a:lnTo>
                    <a:pt x="121" y="1047"/>
                  </a:lnTo>
                  <a:lnTo>
                    <a:pt x="120" y="1055"/>
                  </a:lnTo>
                  <a:lnTo>
                    <a:pt x="119" y="1064"/>
                  </a:lnTo>
                  <a:lnTo>
                    <a:pt x="118" y="1074"/>
                  </a:lnTo>
                  <a:lnTo>
                    <a:pt x="116" y="1082"/>
                  </a:lnTo>
                  <a:lnTo>
                    <a:pt x="115" y="1089"/>
                  </a:lnTo>
                  <a:lnTo>
                    <a:pt x="115" y="1097"/>
                  </a:lnTo>
                  <a:lnTo>
                    <a:pt x="114" y="1105"/>
                  </a:lnTo>
                  <a:lnTo>
                    <a:pt x="114" y="1110"/>
                  </a:lnTo>
                  <a:lnTo>
                    <a:pt x="113" y="1124"/>
                  </a:lnTo>
                  <a:lnTo>
                    <a:pt x="111" y="1135"/>
                  </a:lnTo>
                  <a:lnTo>
                    <a:pt x="111" y="1148"/>
                  </a:lnTo>
                  <a:lnTo>
                    <a:pt x="111" y="1160"/>
                  </a:lnTo>
                  <a:lnTo>
                    <a:pt x="114" y="1166"/>
                  </a:lnTo>
                  <a:lnTo>
                    <a:pt x="114" y="1164"/>
                  </a:lnTo>
                  <a:lnTo>
                    <a:pt x="114" y="1162"/>
                  </a:lnTo>
                  <a:lnTo>
                    <a:pt x="114" y="1160"/>
                  </a:lnTo>
                  <a:lnTo>
                    <a:pt x="115" y="1156"/>
                  </a:lnTo>
                  <a:lnTo>
                    <a:pt x="115" y="1152"/>
                  </a:lnTo>
                  <a:lnTo>
                    <a:pt x="115" y="1148"/>
                  </a:lnTo>
                  <a:lnTo>
                    <a:pt x="115" y="1145"/>
                  </a:lnTo>
                  <a:lnTo>
                    <a:pt x="119" y="1133"/>
                  </a:lnTo>
                  <a:lnTo>
                    <a:pt x="122" y="1120"/>
                  </a:lnTo>
                  <a:lnTo>
                    <a:pt x="125" y="1108"/>
                  </a:lnTo>
                  <a:lnTo>
                    <a:pt x="130" y="1097"/>
                  </a:lnTo>
                  <a:lnTo>
                    <a:pt x="133" y="1084"/>
                  </a:lnTo>
                  <a:lnTo>
                    <a:pt x="138" y="1072"/>
                  </a:lnTo>
                  <a:lnTo>
                    <a:pt x="142" y="1059"/>
                  </a:lnTo>
                  <a:lnTo>
                    <a:pt x="146" y="1047"/>
                  </a:lnTo>
                  <a:lnTo>
                    <a:pt x="150" y="1034"/>
                  </a:lnTo>
                  <a:lnTo>
                    <a:pt x="154" y="1023"/>
                  </a:lnTo>
                  <a:lnTo>
                    <a:pt x="159" y="1009"/>
                  </a:lnTo>
                  <a:lnTo>
                    <a:pt x="163" y="998"/>
                  </a:lnTo>
                  <a:lnTo>
                    <a:pt x="167" y="986"/>
                  </a:lnTo>
                  <a:lnTo>
                    <a:pt x="171" y="975"/>
                  </a:lnTo>
                  <a:lnTo>
                    <a:pt x="176" y="961"/>
                  </a:lnTo>
                  <a:lnTo>
                    <a:pt x="179" y="950"/>
                  </a:lnTo>
                  <a:lnTo>
                    <a:pt x="182" y="942"/>
                  </a:lnTo>
                  <a:lnTo>
                    <a:pt x="185" y="933"/>
                  </a:lnTo>
                  <a:lnTo>
                    <a:pt x="188" y="925"/>
                  </a:lnTo>
                  <a:lnTo>
                    <a:pt x="191" y="916"/>
                  </a:lnTo>
                  <a:lnTo>
                    <a:pt x="194" y="906"/>
                  </a:lnTo>
                  <a:lnTo>
                    <a:pt x="197" y="899"/>
                  </a:lnTo>
                  <a:lnTo>
                    <a:pt x="200" y="889"/>
                  </a:lnTo>
                  <a:lnTo>
                    <a:pt x="203" y="879"/>
                  </a:lnTo>
                  <a:lnTo>
                    <a:pt x="206" y="870"/>
                  </a:lnTo>
                  <a:lnTo>
                    <a:pt x="209" y="862"/>
                  </a:lnTo>
                  <a:lnTo>
                    <a:pt x="213" y="853"/>
                  </a:lnTo>
                  <a:lnTo>
                    <a:pt x="215" y="843"/>
                  </a:lnTo>
                  <a:lnTo>
                    <a:pt x="218" y="836"/>
                  </a:lnTo>
                  <a:lnTo>
                    <a:pt x="222" y="826"/>
                  </a:lnTo>
                  <a:lnTo>
                    <a:pt x="225" y="818"/>
                  </a:lnTo>
                  <a:lnTo>
                    <a:pt x="228" y="811"/>
                  </a:lnTo>
                  <a:lnTo>
                    <a:pt x="230" y="807"/>
                  </a:lnTo>
                  <a:lnTo>
                    <a:pt x="232" y="803"/>
                  </a:lnTo>
                  <a:lnTo>
                    <a:pt x="234" y="798"/>
                  </a:lnTo>
                  <a:lnTo>
                    <a:pt x="235" y="794"/>
                  </a:lnTo>
                  <a:lnTo>
                    <a:pt x="237" y="790"/>
                  </a:lnTo>
                  <a:lnTo>
                    <a:pt x="238" y="784"/>
                  </a:lnTo>
                  <a:lnTo>
                    <a:pt x="241" y="780"/>
                  </a:lnTo>
                  <a:lnTo>
                    <a:pt x="243" y="777"/>
                  </a:lnTo>
                  <a:lnTo>
                    <a:pt x="244" y="771"/>
                  </a:lnTo>
                  <a:lnTo>
                    <a:pt x="246" y="767"/>
                  </a:lnTo>
                  <a:lnTo>
                    <a:pt x="247" y="761"/>
                  </a:lnTo>
                  <a:lnTo>
                    <a:pt x="249" y="757"/>
                  </a:lnTo>
                  <a:lnTo>
                    <a:pt x="251" y="754"/>
                  </a:lnTo>
                  <a:lnTo>
                    <a:pt x="253" y="750"/>
                  </a:lnTo>
                  <a:lnTo>
                    <a:pt x="255" y="746"/>
                  </a:lnTo>
                  <a:lnTo>
                    <a:pt x="257" y="742"/>
                  </a:lnTo>
                  <a:lnTo>
                    <a:pt x="261" y="736"/>
                  </a:lnTo>
                  <a:lnTo>
                    <a:pt x="264" y="731"/>
                  </a:lnTo>
                  <a:lnTo>
                    <a:pt x="267" y="723"/>
                  </a:lnTo>
                  <a:lnTo>
                    <a:pt x="271" y="717"/>
                  </a:lnTo>
                  <a:lnTo>
                    <a:pt x="274" y="712"/>
                  </a:lnTo>
                  <a:lnTo>
                    <a:pt x="277" y="706"/>
                  </a:lnTo>
                  <a:lnTo>
                    <a:pt x="281" y="698"/>
                  </a:lnTo>
                  <a:lnTo>
                    <a:pt x="284" y="693"/>
                  </a:lnTo>
                  <a:lnTo>
                    <a:pt x="287" y="687"/>
                  </a:lnTo>
                  <a:lnTo>
                    <a:pt x="291" y="681"/>
                  </a:lnTo>
                  <a:lnTo>
                    <a:pt x="294" y="675"/>
                  </a:lnTo>
                  <a:lnTo>
                    <a:pt x="299" y="670"/>
                  </a:lnTo>
                  <a:lnTo>
                    <a:pt x="302" y="664"/>
                  </a:lnTo>
                  <a:lnTo>
                    <a:pt x="305" y="658"/>
                  </a:lnTo>
                  <a:lnTo>
                    <a:pt x="310" y="653"/>
                  </a:lnTo>
                  <a:lnTo>
                    <a:pt x="313" y="647"/>
                  </a:lnTo>
                  <a:lnTo>
                    <a:pt x="315" y="645"/>
                  </a:lnTo>
                  <a:lnTo>
                    <a:pt x="318" y="641"/>
                  </a:lnTo>
                  <a:lnTo>
                    <a:pt x="320" y="637"/>
                  </a:lnTo>
                  <a:lnTo>
                    <a:pt x="322" y="635"/>
                  </a:lnTo>
                  <a:lnTo>
                    <a:pt x="324" y="632"/>
                  </a:lnTo>
                  <a:lnTo>
                    <a:pt x="327" y="628"/>
                  </a:lnTo>
                  <a:lnTo>
                    <a:pt x="329" y="624"/>
                  </a:lnTo>
                  <a:lnTo>
                    <a:pt x="331" y="620"/>
                  </a:lnTo>
                  <a:lnTo>
                    <a:pt x="334" y="618"/>
                  </a:lnTo>
                  <a:lnTo>
                    <a:pt x="335" y="614"/>
                  </a:lnTo>
                  <a:lnTo>
                    <a:pt x="338" y="611"/>
                  </a:lnTo>
                  <a:lnTo>
                    <a:pt x="340" y="607"/>
                  </a:lnTo>
                  <a:lnTo>
                    <a:pt x="343" y="603"/>
                  </a:lnTo>
                  <a:lnTo>
                    <a:pt x="346" y="599"/>
                  </a:lnTo>
                  <a:lnTo>
                    <a:pt x="348" y="595"/>
                  </a:lnTo>
                  <a:lnTo>
                    <a:pt x="350" y="593"/>
                  </a:lnTo>
                  <a:lnTo>
                    <a:pt x="352" y="590"/>
                  </a:lnTo>
                  <a:lnTo>
                    <a:pt x="354" y="586"/>
                  </a:lnTo>
                  <a:lnTo>
                    <a:pt x="357" y="582"/>
                  </a:lnTo>
                  <a:lnTo>
                    <a:pt x="359" y="580"/>
                  </a:lnTo>
                  <a:lnTo>
                    <a:pt x="362" y="576"/>
                  </a:lnTo>
                  <a:lnTo>
                    <a:pt x="365" y="572"/>
                  </a:lnTo>
                  <a:lnTo>
                    <a:pt x="367" y="571"/>
                  </a:lnTo>
                  <a:lnTo>
                    <a:pt x="369" y="567"/>
                  </a:lnTo>
                  <a:lnTo>
                    <a:pt x="375" y="561"/>
                  </a:lnTo>
                  <a:lnTo>
                    <a:pt x="379" y="555"/>
                  </a:lnTo>
                  <a:lnTo>
                    <a:pt x="384" y="550"/>
                  </a:lnTo>
                  <a:lnTo>
                    <a:pt x="389" y="544"/>
                  </a:lnTo>
                  <a:lnTo>
                    <a:pt x="394" y="538"/>
                  </a:lnTo>
                  <a:lnTo>
                    <a:pt x="399" y="532"/>
                  </a:lnTo>
                  <a:lnTo>
                    <a:pt x="404" y="527"/>
                  </a:lnTo>
                  <a:lnTo>
                    <a:pt x="408" y="521"/>
                  </a:lnTo>
                  <a:lnTo>
                    <a:pt x="413" y="515"/>
                  </a:lnTo>
                  <a:lnTo>
                    <a:pt x="418" y="510"/>
                  </a:lnTo>
                  <a:lnTo>
                    <a:pt x="423" y="504"/>
                  </a:lnTo>
                  <a:lnTo>
                    <a:pt x="428" y="500"/>
                  </a:lnTo>
                  <a:lnTo>
                    <a:pt x="433" y="494"/>
                  </a:lnTo>
                  <a:lnTo>
                    <a:pt x="437" y="489"/>
                  </a:lnTo>
                  <a:lnTo>
                    <a:pt x="443" y="485"/>
                  </a:lnTo>
                  <a:lnTo>
                    <a:pt x="447" y="479"/>
                  </a:lnTo>
                  <a:lnTo>
                    <a:pt x="451" y="477"/>
                  </a:lnTo>
                  <a:lnTo>
                    <a:pt x="454" y="471"/>
                  </a:lnTo>
                  <a:lnTo>
                    <a:pt x="456" y="470"/>
                  </a:lnTo>
                  <a:lnTo>
                    <a:pt x="459" y="466"/>
                  </a:lnTo>
                  <a:lnTo>
                    <a:pt x="463" y="462"/>
                  </a:lnTo>
                  <a:lnTo>
                    <a:pt x="466" y="460"/>
                  </a:lnTo>
                  <a:lnTo>
                    <a:pt x="470" y="456"/>
                  </a:lnTo>
                  <a:lnTo>
                    <a:pt x="473" y="452"/>
                  </a:lnTo>
                  <a:lnTo>
                    <a:pt x="476" y="450"/>
                  </a:lnTo>
                  <a:lnTo>
                    <a:pt x="480" y="449"/>
                  </a:lnTo>
                  <a:lnTo>
                    <a:pt x="483" y="445"/>
                  </a:lnTo>
                  <a:lnTo>
                    <a:pt x="486" y="443"/>
                  </a:lnTo>
                  <a:lnTo>
                    <a:pt x="490" y="439"/>
                  </a:lnTo>
                  <a:lnTo>
                    <a:pt x="493" y="437"/>
                  </a:lnTo>
                  <a:lnTo>
                    <a:pt x="496" y="433"/>
                  </a:lnTo>
                  <a:lnTo>
                    <a:pt x="500" y="429"/>
                  </a:lnTo>
                  <a:lnTo>
                    <a:pt x="503" y="426"/>
                  </a:lnTo>
                  <a:lnTo>
                    <a:pt x="505" y="424"/>
                  </a:lnTo>
                  <a:lnTo>
                    <a:pt x="508" y="422"/>
                  </a:lnTo>
                  <a:lnTo>
                    <a:pt x="510" y="420"/>
                  </a:lnTo>
                  <a:lnTo>
                    <a:pt x="512" y="418"/>
                  </a:lnTo>
                  <a:lnTo>
                    <a:pt x="514" y="416"/>
                  </a:lnTo>
                  <a:lnTo>
                    <a:pt x="516" y="412"/>
                  </a:lnTo>
                  <a:lnTo>
                    <a:pt x="519" y="410"/>
                  </a:lnTo>
                  <a:lnTo>
                    <a:pt x="521" y="409"/>
                  </a:lnTo>
                  <a:lnTo>
                    <a:pt x="523" y="407"/>
                  </a:lnTo>
                  <a:lnTo>
                    <a:pt x="525" y="405"/>
                  </a:lnTo>
                  <a:lnTo>
                    <a:pt x="527" y="403"/>
                  </a:lnTo>
                  <a:lnTo>
                    <a:pt x="529" y="401"/>
                  </a:lnTo>
                  <a:lnTo>
                    <a:pt x="531" y="401"/>
                  </a:lnTo>
                  <a:lnTo>
                    <a:pt x="533" y="399"/>
                  </a:lnTo>
                  <a:lnTo>
                    <a:pt x="535" y="397"/>
                  </a:lnTo>
                  <a:lnTo>
                    <a:pt x="538" y="393"/>
                  </a:lnTo>
                  <a:lnTo>
                    <a:pt x="540" y="391"/>
                  </a:lnTo>
                  <a:lnTo>
                    <a:pt x="543" y="389"/>
                  </a:lnTo>
                  <a:lnTo>
                    <a:pt x="546" y="388"/>
                  </a:lnTo>
                  <a:lnTo>
                    <a:pt x="548" y="386"/>
                  </a:lnTo>
                  <a:lnTo>
                    <a:pt x="551" y="384"/>
                  </a:lnTo>
                  <a:lnTo>
                    <a:pt x="554" y="382"/>
                  </a:lnTo>
                  <a:lnTo>
                    <a:pt x="557" y="378"/>
                  </a:lnTo>
                  <a:lnTo>
                    <a:pt x="560" y="378"/>
                  </a:lnTo>
                  <a:lnTo>
                    <a:pt x="565" y="374"/>
                  </a:lnTo>
                  <a:lnTo>
                    <a:pt x="570" y="370"/>
                  </a:lnTo>
                  <a:lnTo>
                    <a:pt x="575" y="367"/>
                  </a:lnTo>
                  <a:lnTo>
                    <a:pt x="579" y="365"/>
                  </a:lnTo>
                  <a:lnTo>
                    <a:pt x="585" y="361"/>
                  </a:lnTo>
                  <a:lnTo>
                    <a:pt x="589" y="357"/>
                  </a:lnTo>
                  <a:lnTo>
                    <a:pt x="594" y="353"/>
                  </a:lnTo>
                  <a:lnTo>
                    <a:pt x="599" y="351"/>
                  </a:lnTo>
                  <a:lnTo>
                    <a:pt x="604" y="347"/>
                  </a:lnTo>
                  <a:lnTo>
                    <a:pt x="609" y="344"/>
                  </a:lnTo>
                  <a:lnTo>
                    <a:pt x="614" y="340"/>
                  </a:lnTo>
                  <a:lnTo>
                    <a:pt x="619" y="336"/>
                  </a:lnTo>
                  <a:lnTo>
                    <a:pt x="624" y="334"/>
                  </a:lnTo>
                  <a:lnTo>
                    <a:pt x="629" y="330"/>
                  </a:lnTo>
                  <a:lnTo>
                    <a:pt x="634" y="327"/>
                  </a:lnTo>
                  <a:lnTo>
                    <a:pt x="639" y="325"/>
                  </a:lnTo>
                  <a:lnTo>
                    <a:pt x="642" y="323"/>
                  </a:lnTo>
                  <a:lnTo>
                    <a:pt x="644" y="321"/>
                  </a:lnTo>
                  <a:lnTo>
                    <a:pt x="646" y="319"/>
                  </a:lnTo>
                  <a:lnTo>
                    <a:pt x="648" y="317"/>
                  </a:lnTo>
                  <a:lnTo>
                    <a:pt x="652" y="315"/>
                  </a:lnTo>
                  <a:lnTo>
                    <a:pt x="654" y="311"/>
                  </a:lnTo>
                  <a:lnTo>
                    <a:pt x="656" y="311"/>
                  </a:lnTo>
                  <a:lnTo>
                    <a:pt x="658" y="309"/>
                  </a:lnTo>
                  <a:lnTo>
                    <a:pt x="661" y="309"/>
                  </a:lnTo>
                  <a:lnTo>
                    <a:pt x="662" y="307"/>
                  </a:lnTo>
                  <a:lnTo>
                    <a:pt x="664" y="306"/>
                  </a:lnTo>
                  <a:lnTo>
                    <a:pt x="666" y="304"/>
                  </a:lnTo>
                  <a:lnTo>
                    <a:pt x="668" y="302"/>
                  </a:lnTo>
                  <a:lnTo>
                    <a:pt x="670" y="302"/>
                  </a:lnTo>
                  <a:lnTo>
                    <a:pt x="672" y="300"/>
                  </a:lnTo>
                  <a:lnTo>
                    <a:pt x="674" y="300"/>
                  </a:lnTo>
                  <a:lnTo>
                    <a:pt x="675" y="298"/>
                  </a:lnTo>
                  <a:lnTo>
                    <a:pt x="677" y="296"/>
                  </a:lnTo>
                  <a:lnTo>
                    <a:pt x="680" y="294"/>
                  </a:lnTo>
                  <a:lnTo>
                    <a:pt x="682" y="294"/>
                  </a:lnTo>
                  <a:lnTo>
                    <a:pt x="684" y="292"/>
                  </a:lnTo>
                  <a:lnTo>
                    <a:pt x="685" y="290"/>
                  </a:lnTo>
                  <a:lnTo>
                    <a:pt x="687" y="290"/>
                  </a:lnTo>
                  <a:lnTo>
                    <a:pt x="690" y="286"/>
                  </a:lnTo>
                  <a:lnTo>
                    <a:pt x="692" y="286"/>
                  </a:lnTo>
                  <a:lnTo>
                    <a:pt x="694" y="285"/>
                  </a:lnTo>
                  <a:lnTo>
                    <a:pt x="697" y="285"/>
                  </a:lnTo>
                  <a:lnTo>
                    <a:pt x="700" y="285"/>
                  </a:lnTo>
                  <a:lnTo>
                    <a:pt x="702" y="285"/>
                  </a:lnTo>
                  <a:lnTo>
                    <a:pt x="705" y="283"/>
                  </a:lnTo>
                  <a:lnTo>
                    <a:pt x="708" y="283"/>
                  </a:lnTo>
                  <a:lnTo>
                    <a:pt x="711" y="281"/>
                  </a:lnTo>
                  <a:lnTo>
                    <a:pt x="713" y="281"/>
                  </a:lnTo>
                  <a:lnTo>
                    <a:pt x="715" y="279"/>
                  </a:lnTo>
                  <a:lnTo>
                    <a:pt x="718" y="277"/>
                  </a:lnTo>
                  <a:lnTo>
                    <a:pt x="720" y="277"/>
                  </a:lnTo>
                  <a:lnTo>
                    <a:pt x="723" y="275"/>
                  </a:lnTo>
                  <a:lnTo>
                    <a:pt x="725" y="275"/>
                  </a:lnTo>
                  <a:lnTo>
                    <a:pt x="728" y="273"/>
                  </a:lnTo>
                  <a:lnTo>
                    <a:pt x="730" y="273"/>
                  </a:lnTo>
                  <a:lnTo>
                    <a:pt x="694" y="302"/>
                  </a:lnTo>
                  <a:lnTo>
                    <a:pt x="693" y="302"/>
                  </a:lnTo>
                  <a:lnTo>
                    <a:pt x="692" y="304"/>
                  </a:lnTo>
                  <a:lnTo>
                    <a:pt x="690" y="306"/>
                  </a:lnTo>
                  <a:lnTo>
                    <a:pt x="689" y="306"/>
                  </a:lnTo>
                  <a:lnTo>
                    <a:pt x="687" y="307"/>
                  </a:lnTo>
                  <a:lnTo>
                    <a:pt x="686" y="307"/>
                  </a:lnTo>
                  <a:lnTo>
                    <a:pt x="685" y="309"/>
                  </a:lnTo>
                  <a:lnTo>
                    <a:pt x="683" y="309"/>
                  </a:lnTo>
                  <a:lnTo>
                    <a:pt x="682" y="309"/>
                  </a:lnTo>
                  <a:lnTo>
                    <a:pt x="682" y="311"/>
                  </a:lnTo>
                  <a:lnTo>
                    <a:pt x="681" y="311"/>
                  </a:lnTo>
                  <a:lnTo>
                    <a:pt x="680" y="311"/>
                  </a:lnTo>
                  <a:lnTo>
                    <a:pt x="678" y="313"/>
                  </a:lnTo>
                  <a:lnTo>
                    <a:pt x="677" y="315"/>
                  </a:lnTo>
                  <a:lnTo>
                    <a:pt x="674" y="317"/>
                  </a:lnTo>
                  <a:lnTo>
                    <a:pt x="671" y="321"/>
                  </a:lnTo>
                  <a:lnTo>
                    <a:pt x="667" y="323"/>
                  </a:lnTo>
                  <a:lnTo>
                    <a:pt x="665" y="325"/>
                  </a:lnTo>
                  <a:lnTo>
                    <a:pt x="662" y="327"/>
                  </a:lnTo>
                  <a:lnTo>
                    <a:pt x="658" y="328"/>
                  </a:lnTo>
                  <a:lnTo>
                    <a:pt x="655" y="330"/>
                  </a:lnTo>
                  <a:lnTo>
                    <a:pt x="653" y="332"/>
                  </a:lnTo>
                  <a:lnTo>
                    <a:pt x="649" y="334"/>
                  </a:lnTo>
                  <a:lnTo>
                    <a:pt x="646" y="336"/>
                  </a:lnTo>
                  <a:lnTo>
                    <a:pt x="643" y="338"/>
                  </a:lnTo>
                  <a:lnTo>
                    <a:pt x="639" y="340"/>
                  </a:lnTo>
                  <a:lnTo>
                    <a:pt x="636" y="342"/>
                  </a:lnTo>
                  <a:lnTo>
                    <a:pt x="633" y="344"/>
                  </a:lnTo>
                  <a:lnTo>
                    <a:pt x="629" y="347"/>
                  </a:lnTo>
                  <a:lnTo>
                    <a:pt x="627" y="349"/>
                  </a:lnTo>
                  <a:lnTo>
                    <a:pt x="624" y="351"/>
                  </a:lnTo>
                  <a:lnTo>
                    <a:pt x="621" y="351"/>
                  </a:lnTo>
                  <a:lnTo>
                    <a:pt x="619" y="353"/>
                  </a:lnTo>
                  <a:lnTo>
                    <a:pt x="616" y="357"/>
                  </a:lnTo>
                  <a:lnTo>
                    <a:pt x="614" y="357"/>
                  </a:lnTo>
                  <a:lnTo>
                    <a:pt x="610" y="359"/>
                  </a:lnTo>
                  <a:lnTo>
                    <a:pt x="608" y="361"/>
                  </a:lnTo>
                  <a:lnTo>
                    <a:pt x="606" y="363"/>
                  </a:lnTo>
                  <a:lnTo>
                    <a:pt x="602" y="365"/>
                  </a:lnTo>
                  <a:lnTo>
                    <a:pt x="600" y="367"/>
                  </a:lnTo>
                  <a:lnTo>
                    <a:pt x="597" y="368"/>
                  </a:lnTo>
                  <a:lnTo>
                    <a:pt x="595" y="370"/>
                  </a:lnTo>
                  <a:lnTo>
                    <a:pt x="592" y="372"/>
                  </a:lnTo>
                  <a:lnTo>
                    <a:pt x="589" y="374"/>
                  </a:lnTo>
                  <a:lnTo>
                    <a:pt x="587" y="376"/>
                  </a:lnTo>
                  <a:lnTo>
                    <a:pt x="585" y="378"/>
                  </a:lnTo>
                  <a:lnTo>
                    <a:pt x="581" y="380"/>
                  </a:lnTo>
                  <a:lnTo>
                    <a:pt x="579" y="382"/>
                  </a:lnTo>
                  <a:lnTo>
                    <a:pt x="577" y="384"/>
                  </a:lnTo>
                  <a:lnTo>
                    <a:pt x="575" y="388"/>
                  </a:lnTo>
                  <a:lnTo>
                    <a:pt x="572" y="391"/>
                  </a:lnTo>
                  <a:lnTo>
                    <a:pt x="570" y="393"/>
                  </a:lnTo>
                  <a:lnTo>
                    <a:pt x="568" y="395"/>
                  </a:lnTo>
                  <a:lnTo>
                    <a:pt x="565" y="397"/>
                  </a:lnTo>
                  <a:lnTo>
                    <a:pt x="562" y="401"/>
                  </a:lnTo>
                  <a:lnTo>
                    <a:pt x="561" y="403"/>
                  </a:lnTo>
                  <a:lnTo>
                    <a:pt x="558" y="403"/>
                  </a:lnTo>
                  <a:lnTo>
                    <a:pt x="556" y="407"/>
                  </a:lnTo>
                  <a:lnTo>
                    <a:pt x="554" y="407"/>
                  </a:lnTo>
                  <a:lnTo>
                    <a:pt x="552" y="409"/>
                  </a:lnTo>
                  <a:lnTo>
                    <a:pt x="550" y="410"/>
                  </a:lnTo>
                  <a:lnTo>
                    <a:pt x="547" y="414"/>
                  </a:lnTo>
                  <a:lnTo>
                    <a:pt x="546" y="416"/>
                  </a:lnTo>
                  <a:lnTo>
                    <a:pt x="543" y="416"/>
                  </a:lnTo>
                  <a:lnTo>
                    <a:pt x="541" y="418"/>
                  </a:lnTo>
                  <a:lnTo>
                    <a:pt x="539" y="420"/>
                  </a:lnTo>
                  <a:lnTo>
                    <a:pt x="537" y="422"/>
                  </a:lnTo>
                  <a:lnTo>
                    <a:pt x="534" y="424"/>
                  </a:lnTo>
                  <a:lnTo>
                    <a:pt x="533" y="426"/>
                  </a:lnTo>
                  <a:lnTo>
                    <a:pt x="531" y="426"/>
                  </a:lnTo>
                  <a:lnTo>
                    <a:pt x="529" y="428"/>
                  </a:lnTo>
                  <a:lnTo>
                    <a:pt x="527" y="429"/>
                  </a:lnTo>
                  <a:lnTo>
                    <a:pt x="524" y="431"/>
                  </a:lnTo>
                  <a:lnTo>
                    <a:pt x="522" y="433"/>
                  </a:lnTo>
                  <a:lnTo>
                    <a:pt x="520" y="435"/>
                  </a:lnTo>
                  <a:lnTo>
                    <a:pt x="519" y="437"/>
                  </a:lnTo>
                  <a:lnTo>
                    <a:pt x="516" y="441"/>
                  </a:lnTo>
                  <a:lnTo>
                    <a:pt x="514" y="443"/>
                  </a:lnTo>
                  <a:lnTo>
                    <a:pt x="512" y="445"/>
                  </a:lnTo>
                  <a:lnTo>
                    <a:pt x="511" y="449"/>
                  </a:lnTo>
                  <a:lnTo>
                    <a:pt x="509" y="450"/>
                  </a:lnTo>
                  <a:lnTo>
                    <a:pt x="506" y="452"/>
                  </a:lnTo>
                  <a:lnTo>
                    <a:pt x="504" y="454"/>
                  </a:lnTo>
                  <a:lnTo>
                    <a:pt x="502" y="456"/>
                  </a:lnTo>
                  <a:lnTo>
                    <a:pt x="500" y="458"/>
                  </a:lnTo>
                  <a:lnTo>
                    <a:pt x="497" y="460"/>
                  </a:lnTo>
                  <a:lnTo>
                    <a:pt x="494" y="464"/>
                  </a:lnTo>
                  <a:lnTo>
                    <a:pt x="491" y="468"/>
                  </a:lnTo>
                  <a:lnTo>
                    <a:pt x="487" y="471"/>
                  </a:lnTo>
                  <a:lnTo>
                    <a:pt x="483" y="475"/>
                  </a:lnTo>
                  <a:lnTo>
                    <a:pt x="480" y="479"/>
                  </a:lnTo>
                  <a:lnTo>
                    <a:pt x="476" y="483"/>
                  </a:lnTo>
                  <a:lnTo>
                    <a:pt x="472" y="485"/>
                  </a:lnTo>
                  <a:lnTo>
                    <a:pt x="468" y="489"/>
                  </a:lnTo>
                  <a:lnTo>
                    <a:pt x="464" y="492"/>
                  </a:lnTo>
                  <a:lnTo>
                    <a:pt x="461" y="494"/>
                  </a:lnTo>
                  <a:lnTo>
                    <a:pt x="456" y="498"/>
                  </a:lnTo>
                  <a:lnTo>
                    <a:pt x="453" y="502"/>
                  </a:lnTo>
                  <a:lnTo>
                    <a:pt x="448" y="506"/>
                  </a:lnTo>
                  <a:lnTo>
                    <a:pt x="445" y="510"/>
                  </a:lnTo>
                  <a:lnTo>
                    <a:pt x="442" y="511"/>
                  </a:lnTo>
                  <a:lnTo>
                    <a:pt x="438" y="517"/>
                  </a:lnTo>
                  <a:lnTo>
                    <a:pt x="434" y="521"/>
                  </a:lnTo>
                  <a:lnTo>
                    <a:pt x="428" y="529"/>
                  </a:lnTo>
                  <a:lnTo>
                    <a:pt x="424" y="534"/>
                  </a:lnTo>
                  <a:lnTo>
                    <a:pt x="419" y="538"/>
                  </a:lnTo>
                  <a:lnTo>
                    <a:pt x="415" y="546"/>
                  </a:lnTo>
                  <a:lnTo>
                    <a:pt x="410" y="552"/>
                  </a:lnTo>
                  <a:lnTo>
                    <a:pt x="406" y="557"/>
                  </a:lnTo>
                  <a:lnTo>
                    <a:pt x="403" y="563"/>
                  </a:lnTo>
                  <a:lnTo>
                    <a:pt x="397" y="569"/>
                  </a:lnTo>
                  <a:lnTo>
                    <a:pt x="394" y="576"/>
                  </a:lnTo>
                  <a:lnTo>
                    <a:pt x="389" y="582"/>
                  </a:lnTo>
                  <a:lnTo>
                    <a:pt x="385" y="588"/>
                  </a:lnTo>
                  <a:lnTo>
                    <a:pt x="379" y="593"/>
                  </a:lnTo>
                  <a:lnTo>
                    <a:pt x="376" y="601"/>
                  </a:lnTo>
                  <a:lnTo>
                    <a:pt x="370" y="607"/>
                  </a:lnTo>
                  <a:lnTo>
                    <a:pt x="366" y="613"/>
                  </a:lnTo>
                  <a:lnTo>
                    <a:pt x="363" y="618"/>
                  </a:lnTo>
                  <a:lnTo>
                    <a:pt x="360" y="622"/>
                  </a:lnTo>
                  <a:lnTo>
                    <a:pt x="358" y="626"/>
                  </a:lnTo>
                  <a:lnTo>
                    <a:pt x="354" y="630"/>
                  </a:lnTo>
                  <a:lnTo>
                    <a:pt x="352" y="634"/>
                  </a:lnTo>
                  <a:lnTo>
                    <a:pt x="349" y="637"/>
                  </a:lnTo>
                  <a:lnTo>
                    <a:pt x="347" y="643"/>
                  </a:lnTo>
                  <a:lnTo>
                    <a:pt x="343" y="645"/>
                  </a:lnTo>
                  <a:lnTo>
                    <a:pt x="341" y="651"/>
                  </a:lnTo>
                  <a:lnTo>
                    <a:pt x="338" y="654"/>
                  </a:lnTo>
                  <a:lnTo>
                    <a:pt x="335" y="658"/>
                  </a:lnTo>
                  <a:lnTo>
                    <a:pt x="332" y="662"/>
                  </a:lnTo>
                  <a:lnTo>
                    <a:pt x="330" y="666"/>
                  </a:lnTo>
                  <a:lnTo>
                    <a:pt x="327" y="672"/>
                  </a:lnTo>
                  <a:lnTo>
                    <a:pt x="324" y="675"/>
                  </a:lnTo>
                  <a:lnTo>
                    <a:pt x="321" y="681"/>
                  </a:lnTo>
                  <a:lnTo>
                    <a:pt x="319" y="685"/>
                  </a:lnTo>
                  <a:lnTo>
                    <a:pt x="316" y="687"/>
                  </a:lnTo>
                  <a:lnTo>
                    <a:pt x="314" y="693"/>
                  </a:lnTo>
                  <a:lnTo>
                    <a:pt x="311" y="695"/>
                  </a:lnTo>
                  <a:lnTo>
                    <a:pt x="309" y="698"/>
                  </a:lnTo>
                  <a:lnTo>
                    <a:pt x="306" y="704"/>
                  </a:lnTo>
                  <a:lnTo>
                    <a:pt x="304" y="708"/>
                  </a:lnTo>
                  <a:lnTo>
                    <a:pt x="302" y="712"/>
                  </a:lnTo>
                  <a:lnTo>
                    <a:pt x="300" y="717"/>
                  </a:lnTo>
                  <a:lnTo>
                    <a:pt x="297" y="721"/>
                  </a:lnTo>
                  <a:lnTo>
                    <a:pt x="294" y="727"/>
                  </a:lnTo>
                  <a:lnTo>
                    <a:pt x="292" y="731"/>
                  </a:lnTo>
                  <a:lnTo>
                    <a:pt x="291" y="736"/>
                  </a:lnTo>
                  <a:lnTo>
                    <a:pt x="289" y="740"/>
                  </a:lnTo>
                  <a:lnTo>
                    <a:pt x="285" y="746"/>
                  </a:lnTo>
                  <a:lnTo>
                    <a:pt x="283" y="752"/>
                  </a:lnTo>
                  <a:lnTo>
                    <a:pt x="281" y="757"/>
                  </a:lnTo>
                  <a:lnTo>
                    <a:pt x="277" y="763"/>
                  </a:lnTo>
                  <a:lnTo>
                    <a:pt x="274" y="771"/>
                  </a:lnTo>
                  <a:lnTo>
                    <a:pt x="271" y="777"/>
                  </a:lnTo>
                  <a:lnTo>
                    <a:pt x="267" y="782"/>
                  </a:lnTo>
                  <a:lnTo>
                    <a:pt x="264" y="790"/>
                  </a:lnTo>
                  <a:lnTo>
                    <a:pt x="261" y="798"/>
                  </a:lnTo>
                  <a:lnTo>
                    <a:pt x="258" y="805"/>
                  </a:lnTo>
                  <a:lnTo>
                    <a:pt x="253" y="818"/>
                  </a:lnTo>
                  <a:lnTo>
                    <a:pt x="247" y="834"/>
                  </a:lnTo>
                  <a:lnTo>
                    <a:pt x="242" y="847"/>
                  </a:lnTo>
                  <a:lnTo>
                    <a:pt x="236" y="860"/>
                  </a:lnTo>
                  <a:lnTo>
                    <a:pt x="230" y="874"/>
                  </a:lnTo>
                  <a:lnTo>
                    <a:pt x="224" y="889"/>
                  </a:lnTo>
                  <a:lnTo>
                    <a:pt x="218" y="900"/>
                  </a:lnTo>
                  <a:lnTo>
                    <a:pt x="213" y="914"/>
                  </a:lnTo>
                  <a:lnTo>
                    <a:pt x="207" y="927"/>
                  </a:lnTo>
                  <a:lnTo>
                    <a:pt x="201" y="941"/>
                  </a:lnTo>
                  <a:lnTo>
                    <a:pt x="196" y="954"/>
                  </a:lnTo>
                  <a:lnTo>
                    <a:pt x="189" y="965"/>
                  </a:lnTo>
                  <a:lnTo>
                    <a:pt x="184" y="979"/>
                  </a:lnTo>
                  <a:lnTo>
                    <a:pt x="178" y="992"/>
                  </a:lnTo>
                  <a:lnTo>
                    <a:pt x="172" y="1003"/>
                  </a:lnTo>
                  <a:lnTo>
                    <a:pt x="166" y="1017"/>
                  </a:lnTo>
                  <a:lnTo>
                    <a:pt x="165" y="1017"/>
                  </a:lnTo>
                  <a:lnTo>
                    <a:pt x="163" y="1019"/>
                  </a:lnTo>
                  <a:lnTo>
                    <a:pt x="163" y="1021"/>
                  </a:lnTo>
                  <a:lnTo>
                    <a:pt x="163" y="1023"/>
                  </a:lnTo>
                  <a:lnTo>
                    <a:pt x="162" y="1026"/>
                  </a:lnTo>
                  <a:lnTo>
                    <a:pt x="160" y="1032"/>
                  </a:lnTo>
                  <a:lnTo>
                    <a:pt x="158" y="1038"/>
                  </a:lnTo>
                  <a:lnTo>
                    <a:pt x="157" y="1042"/>
                  </a:lnTo>
                  <a:lnTo>
                    <a:pt x="154" y="1047"/>
                  </a:lnTo>
                  <a:lnTo>
                    <a:pt x="152" y="1053"/>
                  </a:lnTo>
                  <a:lnTo>
                    <a:pt x="150" y="1057"/>
                  </a:lnTo>
                  <a:lnTo>
                    <a:pt x="148" y="1063"/>
                  </a:lnTo>
                  <a:lnTo>
                    <a:pt x="146" y="1070"/>
                  </a:lnTo>
                  <a:lnTo>
                    <a:pt x="143" y="1078"/>
                  </a:lnTo>
                  <a:lnTo>
                    <a:pt x="141" y="1085"/>
                  </a:lnTo>
                  <a:lnTo>
                    <a:pt x="139" y="1093"/>
                  </a:lnTo>
                  <a:lnTo>
                    <a:pt x="137" y="1099"/>
                  </a:lnTo>
                  <a:lnTo>
                    <a:pt x="134" y="1106"/>
                  </a:lnTo>
                  <a:lnTo>
                    <a:pt x="132" y="1116"/>
                  </a:lnTo>
                  <a:lnTo>
                    <a:pt x="129" y="1122"/>
                  </a:lnTo>
                  <a:lnTo>
                    <a:pt x="128" y="1131"/>
                  </a:lnTo>
                  <a:lnTo>
                    <a:pt x="125" y="1137"/>
                  </a:lnTo>
                  <a:lnTo>
                    <a:pt x="123" y="1146"/>
                  </a:lnTo>
                  <a:lnTo>
                    <a:pt x="121" y="1152"/>
                  </a:lnTo>
                  <a:lnTo>
                    <a:pt x="119" y="1160"/>
                  </a:lnTo>
                  <a:lnTo>
                    <a:pt x="116" y="1169"/>
                  </a:lnTo>
                  <a:lnTo>
                    <a:pt x="114" y="1177"/>
                  </a:lnTo>
                  <a:lnTo>
                    <a:pt x="112" y="1185"/>
                  </a:lnTo>
                  <a:lnTo>
                    <a:pt x="111" y="1200"/>
                  </a:lnTo>
                  <a:lnTo>
                    <a:pt x="109" y="1215"/>
                  </a:lnTo>
                  <a:lnTo>
                    <a:pt x="108" y="1228"/>
                  </a:lnTo>
                  <a:lnTo>
                    <a:pt x="105" y="1244"/>
                  </a:lnTo>
                  <a:lnTo>
                    <a:pt x="104" y="1259"/>
                  </a:lnTo>
                  <a:lnTo>
                    <a:pt x="102" y="1274"/>
                  </a:lnTo>
                  <a:lnTo>
                    <a:pt x="101" y="1289"/>
                  </a:lnTo>
                  <a:lnTo>
                    <a:pt x="100" y="1307"/>
                  </a:lnTo>
                  <a:lnTo>
                    <a:pt x="99" y="1314"/>
                  </a:lnTo>
                  <a:lnTo>
                    <a:pt x="98" y="1324"/>
                  </a:lnTo>
                  <a:lnTo>
                    <a:pt x="98" y="1331"/>
                  </a:lnTo>
                  <a:lnTo>
                    <a:pt x="96" y="1339"/>
                  </a:lnTo>
                  <a:lnTo>
                    <a:pt x="95" y="1349"/>
                  </a:lnTo>
                  <a:lnTo>
                    <a:pt x="94" y="1356"/>
                  </a:lnTo>
                  <a:lnTo>
                    <a:pt x="94" y="1366"/>
                  </a:lnTo>
                  <a:lnTo>
                    <a:pt x="93" y="1375"/>
                  </a:lnTo>
                  <a:lnTo>
                    <a:pt x="93" y="1381"/>
                  </a:lnTo>
                  <a:lnTo>
                    <a:pt x="92" y="1387"/>
                  </a:lnTo>
                  <a:lnTo>
                    <a:pt x="92" y="1392"/>
                  </a:lnTo>
                  <a:lnTo>
                    <a:pt x="91" y="1398"/>
                  </a:lnTo>
                  <a:lnTo>
                    <a:pt x="90" y="1408"/>
                  </a:lnTo>
                  <a:lnTo>
                    <a:pt x="90" y="1417"/>
                  </a:lnTo>
                  <a:lnTo>
                    <a:pt x="89" y="1425"/>
                  </a:lnTo>
                  <a:lnTo>
                    <a:pt x="87" y="1434"/>
                  </a:lnTo>
                  <a:lnTo>
                    <a:pt x="86" y="1446"/>
                  </a:lnTo>
                  <a:lnTo>
                    <a:pt x="85" y="1459"/>
                  </a:lnTo>
                  <a:lnTo>
                    <a:pt x="85" y="1471"/>
                  </a:lnTo>
                  <a:lnTo>
                    <a:pt x="83" y="1484"/>
                  </a:lnTo>
                  <a:lnTo>
                    <a:pt x="82" y="1499"/>
                  </a:lnTo>
                  <a:lnTo>
                    <a:pt x="81" y="1514"/>
                  </a:lnTo>
                  <a:lnTo>
                    <a:pt x="80" y="1530"/>
                  </a:lnTo>
                  <a:lnTo>
                    <a:pt x="79" y="1543"/>
                  </a:lnTo>
                  <a:lnTo>
                    <a:pt x="77" y="1558"/>
                  </a:lnTo>
                  <a:lnTo>
                    <a:pt x="76" y="1574"/>
                  </a:lnTo>
                  <a:lnTo>
                    <a:pt x="75" y="1589"/>
                  </a:lnTo>
                  <a:lnTo>
                    <a:pt x="74" y="1604"/>
                  </a:lnTo>
                  <a:lnTo>
                    <a:pt x="73" y="1617"/>
                  </a:lnTo>
                  <a:lnTo>
                    <a:pt x="72" y="1631"/>
                  </a:lnTo>
                  <a:lnTo>
                    <a:pt x="72" y="1644"/>
                  </a:lnTo>
                  <a:lnTo>
                    <a:pt x="71" y="1657"/>
                  </a:lnTo>
                  <a:lnTo>
                    <a:pt x="70" y="1680"/>
                  </a:lnTo>
                  <a:lnTo>
                    <a:pt x="68" y="1705"/>
                  </a:lnTo>
                  <a:lnTo>
                    <a:pt x="67" y="1726"/>
                  </a:lnTo>
                  <a:lnTo>
                    <a:pt x="67" y="1749"/>
                  </a:lnTo>
                  <a:lnTo>
                    <a:pt x="68" y="1751"/>
                  </a:lnTo>
                  <a:lnTo>
                    <a:pt x="68" y="1753"/>
                  </a:lnTo>
                  <a:lnTo>
                    <a:pt x="70" y="1755"/>
                  </a:lnTo>
                  <a:lnTo>
                    <a:pt x="71" y="1755"/>
                  </a:lnTo>
                  <a:lnTo>
                    <a:pt x="71" y="1757"/>
                  </a:lnTo>
                  <a:lnTo>
                    <a:pt x="72" y="1757"/>
                  </a:lnTo>
                  <a:lnTo>
                    <a:pt x="73" y="1757"/>
                  </a:lnTo>
                  <a:lnTo>
                    <a:pt x="74" y="1755"/>
                  </a:lnTo>
                  <a:lnTo>
                    <a:pt x="74" y="1753"/>
                  </a:lnTo>
                  <a:lnTo>
                    <a:pt x="75" y="1753"/>
                  </a:lnTo>
                  <a:lnTo>
                    <a:pt x="75" y="1751"/>
                  </a:lnTo>
                  <a:lnTo>
                    <a:pt x="80" y="1738"/>
                  </a:lnTo>
                  <a:lnTo>
                    <a:pt x="80" y="1732"/>
                  </a:lnTo>
                  <a:lnTo>
                    <a:pt x="81" y="1726"/>
                  </a:lnTo>
                  <a:lnTo>
                    <a:pt x="82" y="1720"/>
                  </a:lnTo>
                  <a:lnTo>
                    <a:pt x="82" y="1715"/>
                  </a:lnTo>
                  <a:lnTo>
                    <a:pt x="83" y="1709"/>
                  </a:lnTo>
                  <a:lnTo>
                    <a:pt x="84" y="1703"/>
                  </a:lnTo>
                  <a:lnTo>
                    <a:pt x="85" y="1698"/>
                  </a:lnTo>
                  <a:lnTo>
                    <a:pt x="87" y="1694"/>
                  </a:lnTo>
                  <a:lnTo>
                    <a:pt x="89" y="1690"/>
                  </a:lnTo>
                  <a:lnTo>
                    <a:pt x="90" y="1688"/>
                  </a:lnTo>
                  <a:lnTo>
                    <a:pt x="91" y="1684"/>
                  </a:lnTo>
                  <a:lnTo>
                    <a:pt x="92" y="1682"/>
                  </a:lnTo>
                  <a:lnTo>
                    <a:pt x="93" y="1680"/>
                  </a:lnTo>
                  <a:lnTo>
                    <a:pt x="93" y="1678"/>
                  </a:lnTo>
                  <a:lnTo>
                    <a:pt x="94" y="1673"/>
                  </a:lnTo>
                  <a:lnTo>
                    <a:pt x="95" y="1671"/>
                  </a:lnTo>
                  <a:lnTo>
                    <a:pt x="99" y="1661"/>
                  </a:lnTo>
                  <a:lnTo>
                    <a:pt x="101" y="1650"/>
                  </a:lnTo>
                  <a:lnTo>
                    <a:pt x="103" y="1640"/>
                  </a:lnTo>
                  <a:lnTo>
                    <a:pt x="106" y="1631"/>
                  </a:lnTo>
                  <a:lnTo>
                    <a:pt x="109" y="1619"/>
                  </a:lnTo>
                  <a:lnTo>
                    <a:pt x="112" y="1610"/>
                  </a:lnTo>
                  <a:lnTo>
                    <a:pt x="114" y="1598"/>
                  </a:lnTo>
                  <a:lnTo>
                    <a:pt x="116" y="1589"/>
                  </a:lnTo>
                  <a:lnTo>
                    <a:pt x="120" y="1579"/>
                  </a:lnTo>
                  <a:lnTo>
                    <a:pt x="123" y="1570"/>
                  </a:lnTo>
                  <a:lnTo>
                    <a:pt x="125" y="1558"/>
                  </a:lnTo>
                  <a:lnTo>
                    <a:pt x="129" y="1549"/>
                  </a:lnTo>
                  <a:lnTo>
                    <a:pt x="132" y="1539"/>
                  </a:lnTo>
                  <a:lnTo>
                    <a:pt x="135" y="1530"/>
                  </a:lnTo>
                  <a:lnTo>
                    <a:pt x="140" y="1520"/>
                  </a:lnTo>
                  <a:lnTo>
                    <a:pt x="143" y="1513"/>
                  </a:lnTo>
                  <a:lnTo>
                    <a:pt x="147" y="1503"/>
                  </a:lnTo>
                  <a:lnTo>
                    <a:pt x="149" y="1494"/>
                  </a:lnTo>
                  <a:lnTo>
                    <a:pt x="152" y="1486"/>
                  </a:lnTo>
                  <a:lnTo>
                    <a:pt x="156" y="1478"/>
                  </a:lnTo>
                  <a:lnTo>
                    <a:pt x="159" y="1469"/>
                  </a:lnTo>
                  <a:lnTo>
                    <a:pt x="162" y="1461"/>
                  </a:lnTo>
                  <a:lnTo>
                    <a:pt x="166" y="1453"/>
                  </a:lnTo>
                  <a:lnTo>
                    <a:pt x="169" y="1446"/>
                  </a:lnTo>
                  <a:lnTo>
                    <a:pt x="173" y="1438"/>
                  </a:lnTo>
                  <a:lnTo>
                    <a:pt x="177" y="1429"/>
                  </a:lnTo>
                  <a:lnTo>
                    <a:pt x="180" y="1421"/>
                  </a:lnTo>
                  <a:lnTo>
                    <a:pt x="184" y="1413"/>
                  </a:lnTo>
                  <a:lnTo>
                    <a:pt x="188" y="1406"/>
                  </a:lnTo>
                  <a:lnTo>
                    <a:pt x="191" y="1398"/>
                  </a:lnTo>
                  <a:lnTo>
                    <a:pt x="195" y="1389"/>
                  </a:lnTo>
                  <a:lnTo>
                    <a:pt x="198" y="1379"/>
                  </a:lnTo>
                  <a:lnTo>
                    <a:pt x="201" y="1371"/>
                  </a:lnTo>
                  <a:lnTo>
                    <a:pt x="205" y="1364"/>
                  </a:lnTo>
                  <a:lnTo>
                    <a:pt x="208" y="1354"/>
                  </a:lnTo>
                  <a:lnTo>
                    <a:pt x="211" y="1347"/>
                  </a:lnTo>
                  <a:lnTo>
                    <a:pt x="215" y="1339"/>
                  </a:lnTo>
                  <a:lnTo>
                    <a:pt x="218" y="1331"/>
                  </a:lnTo>
                  <a:lnTo>
                    <a:pt x="222" y="1326"/>
                  </a:lnTo>
                  <a:lnTo>
                    <a:pt x="225" y="1318"/>
                  </a:lnTo>
                  <a:lnTo>
                    <a:pt x="228" y="1310"/>
                  </a:lnTo>
                  <a:lnTo>
                    <a:pt x="232" y="1303"/>
                  </a:lnTo>
                  <a:lnTo>
                    <a:pt x="235" y="1295"/>
                  </a:lnTo>
                  <a:lnTo>
                    <a:pt x="238" y="1289"/>
                  </a:lnTo>
                  <a:lnTo>
                    <a:pt x="242" y="1282"/>
                  </a:lnTo>
                  <a:lnTo>
                    <a:pt x="245" y="1276"/>
                  </a:lnTo>
                  <a:lnTo>
                    <a:pt x="248" y="1268"/>
                  </a:lnTo>
                  <a:lnTo>
                    <a:pt x="252" y="1263"/>
                  </a:lnTo>
                  <a:lnTo>
                    <a:pt x="251" y="1267"/>
                  </a:lnTo>
                  <a:lnTo>
                    <a:pt x="249" y="1270"/>
                  </a:lnTo>
                  <a:lnTo>
                    <a:pt x="248" y="1274"/>
                  </a:lnTo>
                  <a:lnTo>
                    <a:pt x="247" y="1276"/>
                  </a:lnTo>
                  <a:lnTo>
                    <a:pt x="245" y="1284"/>
                  </a:lnTo>
                  <a:lnTo>
                    <a:pt x="242" y="1289"/>
                  </a:lnTo>
                  <a:lnTo>
                    <a:pt x="239" y="1297"/>
                  </a:lnTo>
                  <a:lnTo>
                    <a:pt x="236" y="1303"/>
                  </a:lnTo>
                  <a:lnTo>
                    <a:pt x="234" y="1310"/>
                  </a:lnTo>
                  <a:lnTo>
                    <a:pt x="230" y="1316"/>
                  </a:lnTo>
                  <a:lnTo>
                    <a:pt x="227" y="1324"/>
                  </a:lnTo>
                  <a:lnTo>
                    <a:pt x="225" y="1330"/>
                  </a:lnTo>
                  <a:lnTo>
                    <a:pt x="222" y="1335"/>
                  </a:lnTo>
                  <a:lnTo>
                    <a:pt x="218" y="1343"/>
                  </a:lnTo>
                  <a:lnTo>
                    <a:pt x="216" y="1349"/>
                  </a:lnTo>
                  <a:lnTo>
                    <a:pt x="213" y="1354"/>
                  </a:lnTo>
                  <a:lnTo>
                    <a:pt x="210" y="1362"/>
                  </a:lnTo>
                  <a:lnTo>
                    <a:pt x="207" y="1370"/>
                  </a:lnTo>
                  <a:lnTo>
                    <a:pt x="205" y="1375"/>
                  </a:lnTo>
                  <a:lnTo>
                    <a:pt x="203" y="1383"/>
                  </a:lnTo>
                  <a:lnTo>
                    <a:pt x="201" y="1385"/>
                  </a:lnTo>
                  <a:lnTo>
                    <a:pt x="200" y="1387"/>
                  </a:lnTo>
                  <a:lnTo>
                    <a:pt x="199" y="1389"/>
                  </a:lnTo>
                  <a:lnTo>
                    <a:pt x="198" y="1391"/>
                  </a:lnTo>
                  <a:lnTo>
                    <a:pt x="197" y="1392"/>
                  </a:lnTo>
                  <a:lnTo>
                    <a:pt x="196" y="1394"/>
                  </a:lnTo>
                  <a:lnTo>
                    <a:pt x="195" y="1398"/>
                  </a:lnTo>
                  <a:lnTo>
                    <a:pt x="194" y="1400"/>
                  </a:lnTo>
                  <a:lnTo>
                    <a:pt x="191" y="1408"/>
                  </a:lnTo>
                  <a:lnTo>
                    <a:pt x="189" y="1413"/>
                  </a:lnTo>
                  <a:lnTo>
                    <a:pt x="186" y="1419"/>
                  </a:lnTo>
                  <a:lnTo>
                    <a:pt x="184" y="1427"/>
                  </a:lnTo>
                  <a:lnTo>
                    <a:pt x="181" y="1434"/>
                  </a:lnTo>
                  <a:lnTo>
                    <a:pt x="178" y="1440"/>
                  </a:lnTo>
                  <a:lnTo>
                    <a:pt x="176" y="1448"/>
                  </a:lnTo>
                  <a:lnTo>
                    <a:pt x="173" y="1453"/>
                  </a:lnTo>
                  <a:lnTo>
                    <a:pt x="171" y="1461"/>
                  </a:lnTo>
                  <a:lnTo>
                    <a:pt x="169" y="1469"/>
                  </a:lnTo>
                  <a:lnTo>
                    <a:pt x="167" y="1474"/>
                  </a:lnTo>
                  <a:lnTo>
                    <a:pt x="165" y="1482"/>
                  </a:lnTo>
                  <a:lnTo>
                    <a:pt x="162" y="1490"/>
                  </a:lnTo>
                  <a:lnTo>
                    <a:pt x="160" y="1495"/>
                  </a:lnTo>
                  <a:lnTo>
                    <a:pt x="158" y="1503"/>
                  </a:lnTo>
                  <a:lnTo>
                    <a:pt x="156" y="1511"/>
                  </a:lnTo>
                  <a:lnTo>
                    <a:pt x="152" y="1520"/>
                  </a:lnTo>
                  <a:lnTo>
                    <a:pt x="149" y="1528"/>
                  </a:lnTo>
                  <a:lnTo>
                    <a:pt x="146" y="1537"/>
                  </a:lnTo>
                  <a:lnTo>
                    <a:pt x="142" y="1547"/>
                  </a:lnTo>
                  <a:lnTo>
                    <a:pt x="139" y="1556"/>
                  </a:lnTo>
                  <a:lnTo>
                    <a:pt x="137" y="1568"/>
                  </a:lnTo>
                  <a:lnTo>
                    <a:pt x="133" y="1577"/>
                  </a:lnTo>
                  <a:lnTo>
                    <a:pt x="131" y="1587"/>
                  </a:lnTo>
                  <a:lnTo>
                    <a:pt x="129" y="1596"/>
                  </a:lnTo>
                  <a:lnTo>
                    <a:pt x="125" y="1608"/>
                  </a:lnTo>
                  <a:lnTo>
                    <a:pt x="123" y="1617"/>
                  </a:lnTo>
                  <a:lnTo>
                    <a:pt x="120" y="1627"/>
                  </a:lnTo>
                  <a:lnTo>
                    <a:pt x="118" y="1637"/>
                  </a:lnTo>
                  <a:lnTo>
                    <a:pt x="114" y="1648"/>
                  </a:lnTo>
                  <a:lnTo>
                    <a:pt x="112" y="1657"/>
                  </a:lnTo>
                  <a:lnTo>
                    <a:pt x="109" y="1667"/>
                  </a:lnTo>
                  <a:lnTo>
                    <a:pt x="105" y="1678"/>
                  </a:lnTo>
                  <a:lnTo>
                    <a:pt x="102" y="1690"/>
                  </a:lnTo>
                  <a:lnTo>
                    <a:pt x="99" y="1699"/>
                  </a:lnTo>
                  <a:lnTo>
                    <a:pt x="96" y="1711"/>
                  </a:lnTo>
                  <a:lnTo>
                    <a:pt x="93" y="1722"/>
                  </a:lnTo>
                  <a:lnTo>
                    <a:pt x="91" y="1734"/>
                  </a:lnTo>
                  <a:lnTo>
                    <a:pt x="87" y="1745"/>
                  </a:lnTo>
                  <a:lnTo>
                    <a:pt x="85" y="1757"/>
                  </a:lnTo>
                  <a:lnTo>
                    <a:pt x="82" y="1774"/>
                  </a:lnTo>
                  <a:lnTo>
                    <a:pt x="80" y="1781"/>
                  </a:lnTo>
                  <a:lnTo>
                    <a:pt x="79" y="1787"/>
                  </a:lnTo>
                  <a:lnTo>
                    <a:pt x="77" y="1795"/>
                  </a:lnTo>
                  <a:lnTo>
                    <a:pt x="76" y="1801"/>
                  </a:lnTo>
                  <a:lnTo>
                    <a:pt x="74" y="1808"/>
                  </a:lnTo>
                  <a:lnTo>
                    <a:pt x="73" y="1816"/>
                  </a:lnTo>
                  <a:lnTo>
                    <a:pt x="72" y="1823"/>
                  </a:lnTo>
                  <a:lnTo>
                    <a:pt x="71" y="1831"/>
                  </a:lnTo>
                  <a:lnTo>
                    <a:pt x="71" y="1839"/>
                  </a:lnTo>
                  <a:lnTo>
                    <a:pt x="70" y="1848"/>
                  </a:lnTo>
                  <a:lnTo>
                    <a:pt x="68" y="1858"/>
                  </a:lnTo>
                  <a:lnTo>
                    <a:pt x="67" y="1867"/>
                  </a:lnTo>
                  <a:lnTo>
                    <a:pt x="67" y="1877"/>
                  </a:lnTo>
                  <a:lnTo>
                    <a:pt x="66" y="1886"/>
                  </a:lnTo>
                  <a:lnTo>
                    <a:pt x="65" y="1896"/>
                  </a:lnTo>
                  <a:lnTo>
                    <a:pt x="65" y="1905"/>
                  </a:lnTo>
                  <a:lnTo>
                    <a:pt x="63" y="1928"/>
                  </a:lnTo>
                  <a:lnTo>
                    <a:pt x="62" y="1951"/>
                  </a:lnTo>
                  <a:lnTo>
                    <a:pt x="61" y="1974"/>
                  </a:lnTo>
                  <a:lnTo>
                    <a:pt x="60" y="1995"/>
                  </a:lnTo>
                  <a:lnTo>
                    <a:pt x="60" y="2016"/>
                  </a:lnTo>
                  <a:lnTo>
                    <a:pt x="60" y="2035"/>
                  </a:lnTo>
                  <a:lnTo>
                    <a:pt x="58" y="2060"/>
                  </a:lnTo>
                  <a:lnTo>
                    <a:pt x="58" y="2094"/>
                  </a:lnTo>
                  <a:lnTo>
                    <a:pt x="56" y="2235"/>
                  </a:lnTo>
                  <a:lnTo>
                    <a:pt x="52" y="2188"/>
                  </a:lnTo>
                  <a:lnTo>
                    <a:pt x="52" y="2186"/>
                  </a:lnTo>
                  <a:lnTo>
                    <a:pt x="52" y="2184"/>
                  </a:lnTo>
                  <a:lnTo>
                    <a:pt x="51" y="2182"/>
                  </a:lnTo>
                  <a:lnTo>
                    <a:pt x="49" y="2182"/>
                  </a:lnTo>
                  <a:lnTo>
                    <a:pt x="42" y="2212"/>
                  </a:lnTo>
                  <a:lnTo>
                    <a:pt x="39" y="2207"/>
                  </a:lnTo>
                  <a:lnTo>
                    <a:pt x="49" y="2146"/>
                  </a:lnTo>
                  <a:lnTo>
                    <a:pt x="49" y="2144"/>
                  </a:lnTo>
                  <a:lnTo>
                    <a:pt x="48" y="2069"/>
                  </a:lnTo>
                  <a:lnTo>
                    <a:pt x="48" y="2067"/>
                  </a:lnTo>
                  <a:lnTo>
                    <a:pt x="47" y="2066"/>
                  </a:lnTo>
                  <a:lnTo>
                    <a:pt x="47" y="2064"/>
                  </a:lnTo>
                  <a:lnTo>
                    <a:pt x="47" y="2062"/>
                  </a:lnTo>
                  <a:lnTo>
                    <a:pt x="47" y="2060"/>
                  </a:lnTo>
                  <a:lnTo>
                    <a:pt x="47" y="2058"/>
                  </a:lnTo>
                  <a:lnTo>
                    <a:pt x="45" y="2073"/>
                  </a:lnTo>
                  <a:lnTo>
                    <a:pt x="43" y="2087"/>
                  </a:lnTo>
                  <a:lnTo>
                    <a:pt x="41" y="2102"/>
                  </a:lnTo>
                  <a:lnTo>
                    <a:pt x="38" y="2115"/>
                  </a:lnTo>
                  <a:lnTo>
                    <a:pt x="36" y="2128"/>
                  </a:lnTo>
                  <a:lnTo>
                    <a:pt x="34" y="2144"/>
                  </a:lnTo>
                  <a:lnTo>
                    <a:pt x="33" y="2157"/>
                  </a:lnTo>
                  <a:lnTo>
                    <a:pt x="30" y="2172"/>
                  </a:lnTo>
                  <a:lnTo>
                    <a:pt x="28" y="2163"/>
                  </a:lnTo>
                  <a:lnTo>
                    <a:pt x="34" y="2085"/>
                  </a:lnTo>
                  <a:lnTo>
                    <a:pt x="44" y="1964"/>
                  </a:lnTo>
                  <a:lnTo>
                    <a:pt x="47" y="1942"/>
                  </a:lnTo>
                  <a:lnTo>
                    <a:pt x="48" y="1923"/>
                  </a:lnTo>
                  <a:lnTo>
                    <a:pt x="49" y="1902"/>
                  </a:lnTo>
                  <a:lnTo>
                    <a:pt x="51" y="1881"/>
                  </a:lnTo>
                  <a:lnTo>
                    <a:pt x="52" y="1860"/>
                  </a:lnTo>
                  <a:lnTo>
                    <a:pt x="52" y="1839"/>
                  </a:lnTo>
                  <a:lnTo>
                    <a:pt x="52" y="1818"/>
                  </a:lnTo>
                  <a:lnTo>
                    <a:pt x="53" y="1797"/>
                  </a:lnTo>
                  <a:lnTo>
                    <a:pt x="53" y="1778"/>
                  </a:lnTo>
                  <a:lnTo>
                    <a:pt x="54" y="1759"/>
                  </a:lnTo>
                  <a:lnTo>
                    <a:pt x="54" y="1738"/>
                  </a:lnTo>
                  <a:lnTo>
                    <a:pt x="55" y="1720"/>
                  </a:lnTo>
                  <a:lnTo>
                    <a:pt x="55" y="1699"/>
                  </a:lnTo>
                  <a:lnTo>
                    <a:pt x="56" y="1680"/>
                  </a:lnTo>
                  <a:lnTo>
                    <a:pt x="57" y="1661"/>
                  </a:lnTo>
                  <a:lnTo>
                    <a:pt x="58" y="1642"/>
                  </a:lnTo>
                  <a:lnTo>
                    <a:pt x="60" y="1631"/>
                  </a:lnTo>
                  <a:lnTo>
                    <a:pt x="61" y="1621"/>
                  </a:lnTo>
                  <a:lnTo>
                    <a:pt x="61" y="1612"/>
                  </a:lnTo>
                  <a:lnTo>
                    <a:pt x="62" y="1602"/>
                  </a:lnTo>
                  <a:lnTo>
                    <a:pt x="62" y="1591"/>
                  </a:lnTo>
                  <a:lnTo>
                    <a:pt x="63" y="1581"/>
                  </a:lnTo>
                  <a:lnTo>
                    <a:pt x="64" y="1570"/>
                  </a:lnTo>
                  <a:lnTo>
                    <a:pt x="65" y="1558"/>
                  </a:lnTo>
                  <a:lnTo>
                    <a:pt x="66" y="1547"/>
                  </a:lnTo>
                  <a:lnTo>
                    <a:pt x="66" y="1537"/>
                  </a:lnTo>
                  <a:lnTo>
                    <a:pt x="67" y="1526"/>
                  </a:lnTo>
                  <a:lnTo>
                    <a:pt x="68" y="1514"/>
                  </a:lnTo>
                  <a:lnTo>
                    <a:pt x="70" y="1503"/>
                  </a:lnTo>
                  <a:lnTo>
                    <a:pt x="71" y="1492"/>
                  </a:lnTo>
                  <a:lnTo>
                    <a:pt x="71" y="1480"/>
                  </a:lnTo>
                  <a:lnTo>
                    <a:pt x="72" y="1471"/>
                  </a:lnTo>
                  <a:lnTo>
                    <a:pt x="77" y="1379"/>
                  </a:lnTo>
                  <a:lnTo>
                    <a:pt x="77" y="1377"/>
                  </a:lnTo>
                  <a:lnTo>
                    <a:pt x="77" y="1375"/>
                  </a:lnTo>
                  <a:lnTo>
                    <a:pt x="76" y="1379"/>
                  </a:lnTo>
                  <a:lnTo>
                    <a:pt x="75" y="1381"/>
                  </a:lnTo>
                  <a:lnTo>
                    <a:pt x="74" y="1385"/>
                  </a:lnTo>
                  <a:lnTo>
                    <a:pt x="74" y="1391"/>
                  </a:lnTo>
                  <a:lnTo>
                    <a:pt x="74" y="1394"/>
                  </a:lnTo>
                  <a:lnTo>
                    <a:pt x="73" y="1398"/>
                  </a:lnTo>
                  <a:lnTo>
                    <a:pt x="73" y="1404"/>
                  </a:lnTo>
                  <a:lnTo>
                    <a:pt x="72" y="1408"/>
                  </a:lnTo>
                  <a:lnTo>
                    <a:pt x="71" y="1419"/>
                  </a:lnTo>
                  <a:lnTo>
                    <a:pt x="70" y="1431"/>
                  </a:lnTo>
                  <a:lnTo>
                    <a:pt x="68" y="1442"/>
                  </a:lnTo>
                  <a:lnTo>
                    <a:pt x="67" y="1453"/>
                  </a:lnTo>
                  <a:lnTo>
                    <a:pt x="66" y="1465"/>
                  </a:lnTo>
                  <a:lnTo>
                    <a:pt x="64" y="1474"/>
                  </a:lnTo>
                  <a:lnTo>
                    <a:pt x="63" y="1486"/>
                  </a:lnTo>
                  <a:lnTo>
                    <a:pt x="62" y="1495"/>
                  </a:lnTo>
                  <a:lnTo>
                    <a:pt x="61" y="1505"/>
                  </a:lnTo>
                  <a:lnTo>
                    <a:pt x="60" y="1511"/>
                  </a:lnTo>
                  <a:lnTo>
                    <a:pt x="60" y="1518"/>
                  </a:lnTo>
                  <a:lnTo>
                    <a:pt x="58" y="1524"/>
                  </a:lnTo>
                  <a:lnTo>
                    <a:pt x="57" y="1534"/>
                  </a:lnTo>
                  <a:lnTo>
                    <a:pt x="56" y="1541"/>
                  </a:lnTo>
                  <a:lnTo>
                    <a:pt x="55" y="1549"/>
                  </a:lnTo>
                  <a:lnTo>
                    <a:pt x="54" y="1556"/>
                  </a:lnTo>
                  <a:lnTo>
                    <a:pt x="53" y="1564"/>
                  </a:lnTo>
                  <a:lnTo>
                    <a:pt x="52" y="1572"/>
                  </a:lnTo>
                  <a:lnTo>
                    <a:pt x="51" y="1581"/>
                  </a:lnTo>
                  <a:lnTo>
                    <a:pt x="48" y="1589"/>
                  </a:lnTo>
                  <a:lnTo>
                    <a:pt x="48" y="1598"/>
                  </a:lnTo>
                  <a:lnTo>
                    <a:pt x="46" y="1606"/>
                  </a:lnTo>
                  <a:lnTo>
                    <a:pt x="45" y="1616"/>
                  </a:lnTo>
                  <a:lnTo>
                    <a:pt x="44" y="1625"/>
                  </a:lnTo>
                  <a:lnTo>
                    <a:pt x="43" y="1635"/>
                  </a:lnTo>
                  <a:lnTo>
                    <a:pt x="42" y="1644"/>
                  </a:lnTo>
                  <a:lnTo>
                    <a:pt x="42" y="1654"/>
                  </a:lnTo>
                  <a:lnTo>
                    <a:pt x="41" y="1663"/>
                  </a:lnTo>
                  <a:lnTo>
                    <a:pt x="41" y="1673"/>
                  </a:lnTo>
                  <a:lnTo>
                    <a:pt x="41" y="1682"/>
                  </a:lnTo>
                  <a:lnTo>
                    <a:pt x="39" y="1694"/>
                  </a:lnTo>
                  <a:lnTo>
                    <a:pt x="38" y="1703"/>
                  </a:lnTo>
                  <a:lnTo>
                    <a:pt x="38" y="1707"/>
                  </a:lnTo>
                  <a:lnTo>
                    <a:pt x="37" y="1713"/>
                  </a:lnTo>
                  <a:lnTo>
                    <a:pt x="37" y="1719"/>
                  </a:lnTo>
                  <a:lnTo>
                    <a:pt x="36" y="1722"/>
                  </a:lnTo>
                  <a:lnTo>
                    <a:pt x="35" y="1728"/>
                  </a:lnTo>
                  <a:lnTo>
                    <a:pt x="34" y="1732"/>
                  </a:lnTo>
                  <a:lnTo>
                    <a:pt x="34" y="1738"/>
                  </a:lnTo>
                  <a:lnTo>
                    <a:pt x="33" y="1741"/>
                  </a:lnTo>
                  <a:lnTo>
                    <a:pt x="32" y="1753"/>
                  </a:lnTo>
                  <a:lnTo>
                    <a:pt x="30" y="1764"/>
                  </a:lnTo>
                  <a:lnTo>
                    <a:pt x="29" y="1774"/>
                  </a:lnTo>
                  <a:lnTo>
                    <a:pt x="29" y="1787"/>
                  </a:lnTo>
                  <a:lnTo>
                    <a:pt x="27" y="1797"/>
                  </a:lnTo>
                  <a:lnTo>
                    <a:pt x="27" y="1808"/>
                  </a:lnTo>
                  <a:lnTo>
                    <a:pt x="26" y="1820"/>
                  </a:lnTo>
                  <a:lnTo>
                    <a:pt x="25" y="1831"/>
                  </a:lnTo>
                  <a:lnTo>
                    <a:pt x="25" y="1837"/>
                  </a:lnTo>
                  <a:lnTo>
                    <a:pt x="25" y="1844"/>
                  </a:lnTo>
                  <a:lnTo>
                    <a:pt x="24" y="1850"/>
                  </a:lnTo>
                  <a:lnTo>
                    <a:pt x="24" y="1858"/>
                  </a:lnTo>
                  <a:lnTo>
                    <a:pt x="23" y="1865"/>
                  </a:lnTo>
                  <a:lnTo>
                    <a:pt x="22" y="1873"/>
                  </a:lnTo>
                  <a:lnTo>
                    <a:pt x="22" y="1879"/>
                  </a:lnTo>
                  <a:lnTo>
                    <a:pt x="20" y="1884"/>
                  </a:lnTo>
                  <a:lnTo>
                    <a:pt x="19" y="1896"/>
                  </a:lnTo>
                  <a:lnTo>
                    <a:pt x="18" y="1905"/>
                  </a:lnTo>
                  <a:lnTo>
                    <a:pt x="17" y="1915"/>
                  </a:lnTo>
                  <a:lnTo>
                    <a:pt x="16" y="1924"/>
                  </a:lnTo>
                  <a:lnTo>
                    <a:pt x="15" y="1934"/>
                  </a:lnTo>
                  <a:lnTo>
                    <a:pt x="14" y="1945"/>
                  </a:lnTo>
                  <a:lnTo>
                    <a:pt x="13" y="1955"/>
                  </a:lnTo>
                  <a:lnTo>
                    <a:pt x="11" y="1963"/>
                  </a:lnTo>
                  <a:lnTo>
                    <a:pt x="11" y="1968"/>
                  </a:lnTo>
                  <a:lnTo>
                    <a:pt x="10" y="1974"/>
                  </a:lnTo>
                  <a:lnTo>
                    <a:pt x="10" y="1980"/>
                  </a:lnTo>
                  <a:lnTo>
                    <a:pt x="9" y="1985"/>
                  </a:lnTo>
                  <a:lnTo>
                    <a:pt x="8" y="1991"/>
                  </a:lnTo>
                  <a:lnTo>
                    <a:pt x="7" y="1999"/>
                  </a:lnTo>
                  <a:lnTo>
                    <a:pt x="6" y="2006"/>
                  </a:lnTo>
                  <a:lnTo>
                    <a:pt x="6" y="2012"/>
                  </a:lnTo>
                  <a:close/>
                </a:path>
              </a:pathLst>
            </a:custGeom>
            <a:solidFill>
              <a:srgbClr val="006633"/>
            </a:solidFill>
            <a:ln w="9525">
              <a:noFill/>
              <a:round/>
              <a:headEnd/>
              <a:tailEnd/>
            </a:ln>
          </p:spPr>
          <p:txBody>
            <a:bodyPr/>
            <a:lstStyle/>
            <a:p>
              <a:endParaRPr lang="en-US"/>
            </a:p>
          </p:txBody>
        </p:sp>
        <p:sp>
          <p:nvSpPr>
            <p:cNvPr id="1060" name="Freeform 42"/>
            <p:cNvSpPr>
              <a:spLocks/>
            </p:cNvSpPr>
            <p:nvPr/>
          </p:nvSpPr>
          <p:spPr bwMode="auto">
            <a:xfrm>
              <a:off x="4506" y="2609"/>
              <a:ext cx="194" cy="349"/>
            </a:xfrm>
            <a:custGeom>
              <a:avLst/>
              <a:gdLst>
                <a:gd name="T0" fmla="*/ 180 w 194"/>
                <a:gd name="T1" fmla="*/ 230 h 349"/>
                <a:gd name="T2" fmla="*/ 161 w 194"/>
                <a:gd name="T3" fmla="*/ 226 h 349"/>
                <a:gd name="T4" fmla="*/ 142 w 194"/>
                <a:gd name="T5" fmla="*/ 230 h 349"/>
                <a:gd name="T6" fmla="*/ 129 w 194"/>
                <a:gd name="T7" fmla="*/ 238 h 349"/>
                <a:gd name="T8" fmla="*/ 118 w 194"/>
                <a:gd name="T9" fmla="*/ 249 h 349"/>
                <a:gd name="T10" fmla="*/ 107 w 194"/>
                <a:gd name="T11" fmla="*/ 263 h 349"/>
                <a:gd name="T12" fmla="*/ 96 w 194"/>
                <a:gd name="T13" fmla="*/ 272 h 349"/>
                <a:gd name="T14" fmla="*/ 89 w 194"/>
                <a:gd name="T15" fmla="*/ 259 h 349"/>
                <a:gd name="T16" fmla="*/ 83 w 194"/>
                <a:gd name="T17" fmla="*/ 253 h 349"/>
                <a:gd name="T18" fmla="*/ 81 w 194"/>
                <a:gd name="T19" fmla="*/ 247 h 349"/>
                <a:gd name="T20" fmla="*/ 76 w 194"/>
                <a:gd name="T21" fmla="*/ 230 h 349"/>
                <a:gd name="T22" fmla="*/ 75 w 194"/>
                <a:gd name="T23" fmla="*/ 217 h 349"/>
                <a:gd name="T24" fmla="*/ 85 w 194"/>
                <a:gd name="T25" fmla="*/ 226 h 349"/>
                <a:gd name="T26" fmla="*/ 89 w 194"/>
                <a:gd name="T27" fmla="*/ 228 h 349"/>
                <a:gd name="T28" fmla="*/ 99 w 194"/>
                <a:gd name="T29" fmla="*/ 175 h 349"/>
                <a:gd name="T30" fmla="*/ 105 w 194"/>
                <a:gd name="T31" fmla="*/ 112 h 349"/>
                <a:gd name="T32" fmla="*/ 98 w 194"/>
                <a:gd name="T33" fmla="*/ 51 h 349"/>
                <a:gd name="T34" fmla="*/ 94 w 194"/>
                <a:gd name="T35" fmla="*/ 21 h 349"/>
                <a:gd name="T36" fmla="*/ 89 w 194"/>
                <a:gd name="T37" fmla="*/ 99 h 349"/>
                <a:gd name="T38" fmla="*/ 77 w 194"/>
                <a:gd name="T39" fmla="*/ 148 h 349"/>
                <a:gd name="T40" fmla="*/ 73 w 194"/>
                <a:gd name="T41" fmla="*/ 196 h 349"/>
                <a:gd name="T42" fmla="*/ 69 w 194"/>
                <a:gd name="T43" fmla="*/ 219 h 349"/>
                <a:gd name="T44" fmla="*/ 62 w 194"/>
                <a:gd name="T45" fmla="*/ 219 h 349"/>
                <a:gd name="T46" fmla="*/ 58 w 194"/>
                <a:gd name="T47" fmla="*/ 198 h 349"/>
                <a:gd name="T48" fmla="*/ 44 w 194"/>
                <a:gd name="T49" fmla="*/ 129 h 349"/>
                <a:gd name="T50" fmla="*/ 28 w 194"/>
                <a:gd name="T51" fmla="*/ 68 h 349"/>
                <a:gd name="T52" fmla="*/ 5 w 194"/>
                <a:gd name="T53" fmla="*/ 17 h 349"/>
                <a:gd name="T54" fmla="*/ 4 w 194"/>
                <a:gd name="T55" fmla="*/ 57 h 349"/>
                <a:gd name="T56" fmla="*/ 7 w 194"/>
                <a:gd name="T57" fmla="*/ 78 h 349"/>
                <a:gd name="T58" fmla="*/ 12 w 194"/>
                <a:gd name="T59" fmla="*/ 120 h 349"/>
                <a:gd name="T60" fmla="*/ 23 w 194"/>
                <a:gd name="T61" fmla="*/ 179 h 349"/>
                <a:gd name="T62" fmla="*/ 34 w 194"/>
                <a:gd name="T63" fmla="*/ 202 h 349"/>
                <a:gd name="T64" fmla="*/ 44 w 194"/>
                <a:gd name="T65" fmla="*/ 215 h 349"/>
                <a:gd name="T66" fmla="*/ 54 w 194"/>
                <a:gd name="T67" fmla="*/ 226 h 349"/>
                <a:gd name="T68" fmla="*/ 59 w 194"/>
                <a:gd name="T69" fmla="*/ 240 h 349"/>
                <a:gd name="T70" fmla="*/ 82 w 194"/>
                <a:gd name="T71" fmla="*/ 263 h 349"/>
                <a:gd name="T72" fmla="*/ 59 w 194"/>
                <a:gd name="T73" fmla="*/ 282 h 349"/>
                <a:gd name="T74" fmla="*/ 52 w 194"/>
                <a:gd name="T75" fmla="*/ 268 h 349"/>
                <a:gd name="T76" fmla="*/ 49 w 194"/>
                <a:gd name="T77" fmla="*/ 263 h 349"/>
                <a:gd name="T78" fmla="*/ 45 w 194"/>
                <a:gd name="T79" fmla="*/ 259 h 349"/>
                <a:gd name="T80" fmla="*/ 51 w 194"/>
                <a:gd name="T81" fmla="*/ 293 h 349"/>
                <a:gd name="T82" fmla="*/ 39 w 194"/>
                <a:gd name="T83" fmla="*/ 308 h 349"/>
                <a:gd name="T84" fmla="*/ 25 w 194"/>
                <a:gd name="T85" fmla="*/ 326 h 349"/>
                <a:gd name="T86" fmla="*/ 30 w 194"/>
                <a:gd name="T87" fmla="*/ 341 h 349"/>
                <a:gd name="T88" fmla="*/ 43 w 194"/>
                <a:gd name="T89" fmla="*/ 345 h 349"/>
                <a:gd name="T90" fmla="*/ 56 w 194"/>
                <a:gd name="T91" fmla="*/ 349 h 349"/>
                <a:gd name="T92" fmla="*/ 69 w 194"/>
                <a:gd name="T93" fmla="*/ 343 h 349"/>
                <a:gd name="T94" fmla="*/ 81 w 194"/>
                <a:gd name="T95" fmla="*/ 322 h 349"/>
                <a:gd name="T96" fmla="*/ 86 w 194"/>
                <a:gd name="T97" fmla="*/ 308 h 349"/>
                <a:gd name="T98" fmla="*/ 88 w 194"/>
                <a:gd name="T99" fmla="*/ 297 h 349"/>
                <a:gd name="T100" fmla="*/ 95 w 194"/>
                <a:gd name="T101" fmla="*/ 301 h 349"/>
                <a:gd name="T102" fmla="*/ 105 w 194"/>
                <a:gd name="T103" fmla="*/ 314 h 349"/>
                <a:gd name="T104" fmla="*/ 114 w 194"/>
                <a:gd name="T105" fmla="*/ 331 h 349"/>
                <a:gd name="T106" fmla="*/ 113 w 194"/>
                <a:gd name="T107" fmla="*/ 320 h 349"/>
                <a:gd name="T108" fmla="*/ 99 w 194"/>
                <a:gd name="T109" fmla="*/ 299 h 349"/>
                <a:gd name="T110" fmla="*/ 96 w 194"/>
                <a:gd name="T111" fmla="*/ 280 h 349"/>
                <a:gd name="T112" fmla="*/ 104 w 194"/>
                <a:gd name="T113" fmla="*/ 278 h 349"/>
                <a:gd name="T114" fmla="*/ 116 w 194"/>
                <a:gd name="T115" fmla="*/ 284 h 349"/>
                <a:gd name="T116" fmla="*/ 134 w 194"/>
                <a:gd name="T117" fmla="*/ 286 h 349"/>
                <a:gd name="T118" fmla="*/ 153 w 194"/>
                <a:gd name="T119" fmla="*/ 278 h 349"/>
                <a:gd name="T120" fmla="*/ 171 w 194"/>
                <a:gd name="T121" fmla="*/ 265 h 349"/>
                <a:gd name="T122" fmla="*/ 188 w 194"/>
                <a:gd name="T123" fmla="*/ 244 h 3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94"/>
                <a:gd name="T187" fmla="*/ 0 h 349"/>
                <a:gd name="T188" fmla="*/ 194 w 194"/>
                <a:gd name="T189" fmla="*/ 349 h 3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94" h="349">
                  <a:moveTo>
                    <a:pt x="194" y="230"/>
                  </a:moveTo>
                  <a:lnTo>
                    <a:pt x="191" y="230"/>
                  </a:lnTo>
                  <a:lnTo>
                    <a:pt x="187" y="230"/>
                  </a:lnTo>
                  <a:lnTo>
                    <a:pt x="183" y="230"/>
                  </a:lnTo>
                  <a:lnTo>
                    <a:pt x="180" y="230"/>
                  </a:lnTo>
                  <a:lnTo>
                    <a:pt x="176" y="228"/>
                  </a:lnTo>
                  <a:lnTo>
                    <a:pt x="172" y="228"/>
                  </a:lnTo>
                  <a:lnTo>
                    <a:pt x="168" y="226"/>
                  </a:lnTo>
                  <a:lnTo>
                    <a:pt x="164" y="226"/>
                  </a:lnTo>
                  <a:lnTo>
                    <a:pt x="161" y="226"/>
                  </a:lnTo>
                  <a:lnTo>
                    <a:pt x="156" y="226"/>
                  </a:lnTo>
                  <a:lnTo>
                    <a:pt x="153" y="226"/>
                  </a:lnTo>
                  <a:lnTo>
                    <a:pt x="149" y="228"/>
                  </a:lnTo>
                  <a:lnTo>
                    <a:pt x="145" y="228"/>
                  </a:lnTo>
                  <a:lnTo>
                    <a:pt x="142" y="230"/>
                  </a:lnTo>
                  <a:lnTo>
                    <a:pt x="138" y="234"/>
                  </a:lnTo>
                  <a:lnTo>
                    <a:pt x="134" y="238"/>
                  </a:lnTo>
                  <a:lnTo>
                    <a:pt x="133" y="238"/>
                  </a:lnTo>
                  <a:lnTo>
                    <a:pt x="132" y="238"/>
                  </a:lnTo>
                  <a:lnTo>
                    <a:pt x="129" y="238"/>
                  </a:lnTo>
                  <a:lnTo>
                    <a:pt x="127" y="240"/>
                  </a:lnTo>
                  <a:lnTo>
                    <a:pt x="125" y="242"/>
                  </a:lnTo>
                  <a:lnTo>
                    <a:pt x="123" y="246"/>
                  </a:lnTo>
                  <a:lnTo>
                    <a:pt x="119" y="247"/>
                  </a:lnTo>
                  <a:lnTo>
                    <a:pt x="118" y="249"/>
                  </a:lnTo>
                  <a:lnTo>
                    <a:pt x="116" y="253"/>
                  </a:lnTo>
                  <a:lnTo>
                    <a:pt x="114" y="255"/>
                  </a:lnTo>
                  <a:lnTo>
                    <a:pt x="111" y="257"/>
                  </a:lnTo>
                  <a:lnTo>
                    <a:pt x="109" y="261"/>
                  </a:lnTo>
                  <a:lnTo>
                    <a:pt x="107" y="263"/>
                  </a:lnTo>
                  <a:lnTo>
                    <a:pt x="105" y="265"/>
                  </a:lnTo>
                  <a:lnTo>
                    <a:pt x="102" y="268"/>
                  </a:lnTo>
                  <a:lnTo>
                    <a:pt x="100" y="270"/>
                  </a:lnTo>
                  <a:lnTo>
                    <a:pt x="98" y="270"/>
                  </a:lnTo>
                  <a:lnTo>
                    <a:pt x="96" y="272"/>
                  </a:lnTo>
                  <a:lnTo>
                    <a:pt x="94" y="270"/>
                  </a:lnTo>
                  <a:lnTo>
                    <a:pt x="92" y="267"/>
                  </a:lnTo>
                  <a:lnTo>
                    <a:pt x="91" y="265"/>
                  </a:lnTo>
                  <a:lnTo>
                    <a:pt x="90" y="261"/>
                  </a:lnTo>
                  <a:lnTo>
                    <a:pt x="89" y="259"/>
                  </a:lnTo>
                  <a:lnTo>
                    <a:pt x="88" y="257"/>
                  </a:lnTo>
                  <a:lnTo>
                    <a:pt x="87" y="255"/>
                  </a:lnTo>
                  <a:lnTo>
                    <a:pt x="85" y="255"/>
                  </a:lnTo>
                  <a:lnTo>
                    <a:pt x="85" y="253"/>
                  </a:lnTo>
                  <a:lnTo>
                    <a:pt x="83" y="253"/>
                  </a:lnTo>
                  <a:lnTo>
                    <a:pt x="83" y="251"/>
                  </a:lnTo>
                  <a:lnTo>
                    <a:pt x="83" y="249"/>
                  </a:lnTo>
                  <a:lnTo>
                    <a:pt x="85" y="249"/>
                  </a:lnTo>
                  <a:lnTo>
                    <a:pt x="82" y="249"/>
                  </a:lnTo>
                  <a:lnTo>
                    <a:pt x="81" y="247"/>
                  </a:lnTo>
                  <a:lnTo>
                    <a:pt x="80" y="246"/>
                  </a:lnTo>
                  <a:lnTo>
                    <a:pt x="79" y="242"/>
                  </a:lnTo>
                  <a:lnTo>
                    <a:pt x="77" y="238"/>
                  </a:lnTo>
                  <a:lnTo>
                    <a:pt x="77" y="234"/>
                  </a:lnTo>
                  <a:lnTo>
                    <a:pt x="76" y="230"/>
                  </a:lnTo>
                  <a:lnTo>
                    <a:pt x="75" y="228"/>
                  </a:lnTo>
                  <a:lnTo>
                    <a:pt x="73" y="226"/>
                  </a:lnTo>
                  <a:lnTo>
                    <a:pt x="73" y="223"/>
                  </a:lnTo>
                  <a:lnTo>
                    <a:pt x="75" y="221"/>
                  </a:lnTo>
                  <a:lnTo>
                    <a:pt x="75" y="217"/>
                  </a:lnTo>
                  <a:lnTo>
                    <a:pt x="76" y="215"/>
                  </a:lnTo>
                  <a:lnTo>
                    <a:pt x="77" y="213"/>
                  </a:lnTo>
                  <a:lnTo>
                    <a:pt x="77" y="211"/>
                  </a:lnTo>
                  <a:lnTo>
                    <a:pt x="78" y="211"/>
                  </a:lnTo>
                  <a:lnTo>
                    <a:pt x="85" y="226"/>
                  </a:lnTo>
                  <a:lnTo>
                    <a:pt x="85" y="232"/>
                  </a:lnTo>
                  <a:lnTo>
                    <a:pt x="86" y="232"/>
                  </a:lnTo>
                  <a:lnTo>
                    <a:pt x="87" y="232"/>
                  </a:lnTo>
                  <a:lnTo>
                    <a:pt x="88" y="230"/>
                  </a:lnTo>
                  <a:lnTo>
                    <a:pt x="89" y="228"/>
                  </a:lnTo>
                  <a:lnTo>
                    <a:pt x="91" y="219"/>
                  </a:lnTo>
                  <a:lnTo>
                    <a:pt x="94" y="207"/>
                  </a:lnTo>
                  <a:lnTo>
                    <a:pt x="95" y="198"/>
                  </a:lnTo>
                  <a:lnTo>
                    <a:pt x="97" y="186"/>
                  </a:lnTo>
                  <a:lnTo>
                    <a:pt x="99" y="175"/>
                  </a:lnTo>
                  <a:lnTo>
                    <a:pt x="101" y="162"/>
                  </a:lnTo>
                  <a:lnTo>
                    <a:pt x="102" y="150"/>
                  </a:lnTo>
                  <a:lnTo>
                    <a:pt x="104" y="137"/>
                  </a:lnTo>
                  <a:lnTo>
                    <a:pt x="105" y="125"/>
                  </a:lnTo>
                  <a:lnTo>
                    <a:pt x="105" y="112"/>
                  </a:lnTo>
                  <a:lnTo>
                    <a:pt x="104" y="101"/>
                  </a:lnTo>
                  <a:lnTo>
                    <a:pt x="102" y="87"/>
                  </a:lnTo>
                  <a:lnTo>
                    <a:pt x="101" y="76"/>
                  </a:lnTo>
                  <a:lnTo>
                    <a:pt x="100" y="62"/>
                  </a:lnTo>
                  <a:lnTo>
                    <a:pt x="98" y="51"/>
                  </a:lnTo>
                  <a:lnTo>
                    <a:pt x="97" y="42"/>
                  </a:lnTo>
                  <a:lnTo>
                    <a:pt x="96" y="36"/>
                  </a:lnTo>
                  <a:lnTo>
                    <a:pt x="95" y="30"/>
                  </a:lnTo>
                  <a:lnTo>
                    <a:pt x="95" y="24"/>
                  </a:lnTo>
                  <a:lnTo>
                    <a:pt x="94" y="21"/>
                  </a:lnTo>
                  <a:lnTo>
                    <a:pt x="92" y="15"/>
                  </a:lnTo>
                  <a:lnTo>
                    <a:pt x="91" y="9"/>
                  </a:lnTo>
                  <a:lnTo>
                    <a:pt x="91" y="5"/>
                  </a:lnTo>
                  <a:lnTo>
                    <a:pt x="90" y="0"/>
                  </a:lnTo>
                  <a:lnTo>
                    <a:pt x="89" y="99"/>
                  </a:lnTo>
                  <a:lnTo>
                    <a:pt x="88" y="110"/>
                  </a:lnTo>
                  <a:lnTo>
                    <a:pt x="86" y="120"/>
                  </a:lnTo>
                  <a:lnTo>
                    <a:pt x="82" y="129"/>
                  </a:lnTo>
                  <a:lnTo>
                    <a:pt x="80" y="139"/>
                  </a:lnTo>
                  <a:lnTo>
                    <a:pt x="77" y="148"/>
                  </a:lnTo>
                  <a:lnTo>
                    <a:pt x="76" y="160"/>
                  </a:lnTo>
                  <a:lnTo>
                    <a:pt x="75" y="169"/>
                  </a:lnTo>
                  <a:lnTo>
                    <a:pt x="75" y="183"/>
                  </a:lnTo>
                  <a:lnTo>
                    <a:pt x="75" y="188"/>
                  </a:lnTo>
                  <a:lnTo>
                    <a:pt x="73" y="196"/>
                  </a:lnTo>
                  <a:lnTo>
                    <a:pt x="72" y="204"/>
                  </a:lnTo>
                  <a:lnTo>
                    <a:pt x="72" y="209"/>
                  </a:lnTo>
                  <a:lnTo>
                    <a:pt x="71" y="213"/>
                  </a:lnTo>
                  <a:lnTo>
                    <a:pt x="70" y="217"/>
                  </a:lnTo>
                  <a:lnTo>
                    <a:pt x="69" y="219"/>
                  </a:lnTo>
                  <a:lnTo>
                    <a:pt x="68" y="223"/>
                  </a:lnTo>
                  <a:lnTo>
                    <a:pt x="67" y="226"/>
                  </a:lnTo>
                  <a:lnTo>
                    <a:pt x="64" y="226"/>
                  </a:lnTo>
                  <a:lnTo>
                    <a:pt x="63" y="223"/>
                  </a:lnTo>
                  <a:lnTo>
                    <a:pt x="62" y="219"/>
                  </a:lnTo>
                  <a:lnTo>
                    <a:pt x="61" y="215"/>
                  </a:lnTo>
                  <a:lnTo>
                    <a:pt x="60" y="211"/>
                  </a:lnTo>
                  <a:lnTo>
                    <a:pt x="59" y="207"/>
                  </a:lnTo>
                  <a:lnTo>
                    <a:pt x="59" y="204"/>
                  </a:lnTo>
                  <a:lnTo>
                    <a:pt x="58" y="198"/>
                  </a:lnTo>
                  <a:lnTo>
                    <a:pt x="56" y="185"/>
                  </a:lnTo>
                  <a:lnTo>
                    <a:pt x="53" y="171"/>
                  </a:lnTo>
                  <a:lnTo>
                    <a:pt x="50" y="156"/>
                  </a:lnTo>
                  <a:lnTo>
                    <a:pt x="47" y="143"/>
                  </a:lnTo>
                  <a:lnTo>
                    <a:pt x="44" y="129"/>
                  </a:lnTo>
                  <a:lnTo>
                    <a:pt x="41" y="118"/>
                  </a:lnTo>
                  <a:lnTo>
                    <a:pt x="38" y="104"/>
                  </a:lnTo>
                  <a:lnTo>
                    <a:pt x="34" y="93"/>
                  </a:lnTo>
                  <a:lnTo>
                    <a:pt x="31" y="80"/>
                  </a:lnTo>
                  <a:lnTo>
                    <a:pt x="28" y="68"/>
                  </a:lnTo>
                  <a:lnTo>
                    <a:pt x="23" y="57"/>
                  </a:lnTo>
                  <a:lnTo>
                    <a:pt x="19" y="45"/>
                  </a:lnTo>
                  <a:lnTo>
                    <a:pt x="14" y="36"/>
                  </a:lnTo>
                  <a:lnTo>
                    <a:pt x="10" y="26"/>
                  </a:lnTo>
                  <a:lnTo>
                    <a:pt x="5" y="17"/>
                  </a:lnTo>
                  <a:lnTo>
                    <a:pt x="0" y="5"/>
                  </a:lnTo>
                  <a:lnTo>
                    <a:pt x="1" y="19"/>
                  </a:lnTo>
                  <a:lnTo>
                    <a:pt x="2" y="32"/>
                  </a:lnTo>
                  <a:lnTo>
                    <a:pt x="3" y="43"/>
                  </a:lnTo>
                  <a:lnTo>
                    <a:pt x="4" y="57"/>
                  </a:lnTo>
                  <a:lnTo>
                    <a:pt x="4" y="61"/>
                  </a:lnTo>
                  <a:lnTo>
                    <a:pt x="4" y="64"/>
                  </a:lnTo>
                  <a:lnTo>
                    <a:pt x="5" y="70"/>
                  </a:lnTo>
                  <a:lnTo>
                    <a:pt x="6" y="74"/>
                  </a:lnTo>
                  <a:lnTo>
                    <a:pt x="7" y="78"/>
                  </a:lnTo>
                  <a:lnTo>
                    <a:pt x="7" y="82"/>
                  </a:lnTo>
                  <a:lnTo>
                    <a:pt x="9" y="85"/>
                  </a:lnTo>
                  <a:lnTo>
                    <a:pt x="9" y="91"/>
                  </a:lnTo>
                  <a:lnTo>
                    <a:pt x="11" y="104"/>
                  </a:lnTo>
                  <a:lnTo>
                    <a:pt x="12" y="120"/>
                  </a:lnTo>
                  <a:lnTo>
                    <a:pt x="14" y="131"/>
                  </a:lnTo>
                  <a:lnTo>
                    <a:pt x="16" y="144"/>
                  </a:lnTo>
                  <a:lnTo>
                    <a:pt x="18" y="156"/>
                  </a:lnTo>
                  <a:lnTo>
                    <a:pt x="21" y="167"/>
                  </a:lnTo>
                  <a:lnTo>
                    <a:pt x="23" y="179"/>
                  </a:lnTo>
                  <a:lnTo>
                    <a:pt x="28" y="188"/>
                  </a:lnTo>
                  <a:lnTo>
                    <a:pt x="29" y="192"/>
                  </a:lnTo>
                  <a:lnTo>
                    <a:pt x="31" y="196"/>
                  </a:lnTo>
                  <a:lnTo>
                    <a:pt x="32" y="198"/>
                  </a:lnTo>
                  <a:lnTo>
                    <a:pt x="34" y="202"/>
                  </a:lnTo>
                  <a:lnTo>
                    <a:pt x="37" y="206"/>
                  </a:lnTo>
                  <a:lnTo>
                    <a:pt x="38" y="207"/>
                  </a:lnTo>
                  <a:lnTo>
                    <a:pt x="40" y="209"/>
                  </a:lnTo>
                  <a:lnTo>
                    <a:pt x="42" y="211"/>
                  </a:lnTo>
                  <a:lnTo>
                    <a:pt x="44" y="215"/>
                  </a:lnTo>
                  <a:lnTo>
                    <a:pt x="47" y="217"/>
                  </a:lnTo>
                  <a:lnTo>
                    <a:pt x="49" y="219"/>
                  </a:lnTo>
                  <a:lnTo>
                    <a:pt x="50" y="221"/>
                  </a:lnTo>
                  <a:lnTo>
                    <a:pt x="52" y="223"/>
                  </a:lnTo>
                  <a:lnTo>
                    <a:pt x="54" y="226"/>
                  </a:lnTo>
                  <a:lnTo>
                    <a:pt x="57" y="228"/>
                  </a:lnTo>
                  <a:lnTo>
                    <a:pt x="58" y="232"/>
                  </a:lnTo>
                  <a:lnTo>
                    <a:pt x="59" y="234"/>
                  </a:lnTo>
                  <a:lnTo>
                    <a:pt x="59" y="236"/>
                  </a:lnTo>
                  <a:lnTo>
                    <a:pt x="59" y="240"/>
                  </a:lnTo>
                  <a:lnTo>
                    <a:pt x="59" y="244"/>
                  </a:lnTo>
                  <a:lnTo>
                    <a:pt x="60" y="244"/>
                  </a:lnTo>
                  <a:lnTo>
                    <a:pt x="61" y="244"/>
                  </a:lnTo>
                  <a:lnTo>
                    <a:pt x="62" y="244"/>
                  </a:lnTo>
                  <a:lnTo>
                    <a:pt x="82" y="263"/>
                  </a:lnTo>
                  <a:lnTo>
                    <a:pt x="82" y="265"/>
                  </a:lnTo>
                  <a:lnTo>
                    <a:pt x="82" y="267"/>
                  </a:lnTo>
                  <a:lnTo>
                    <a:pt x="82" y="268"/>
                  </a:lnTo>
                  <a:lnTo>
                    <a:pt x="81" y="270"/>
                  </a:lnTo>
                  <a:lnTo>
                    <a:pt x="59" y="282"/>
                  </a:lnTo>
                  <a:lnTo>
                    <a:pt x="58" y="280"/>
                  </a:lnTo>
                  <a:lnTo>
                    <a:pt x="57" y="278"/>
                  </a:lnTo>
                  <a:lnTo>
                    <a:pt x="56" y="274"/>
                  </a:lnTo>
                  <a:lnTo>
                    <a:pt x="60" y="249"/>
                  </a:lnTo>
                  <a:lnTo>
                    <a:pt x="52" y="268"/>
                  </a:lnTo>
                  <a:lnTo>
                    <a:pt x="51" y="268"/>
                  </a:lnTo>
                  <a:lnTo>
                    <a:pt x="50" y="268"/>
                  </a:lnTo>
                  <a:lnTo>
                    <a:pt x="50" y="267"/>
                  </a:lnTo>
                  <a:lnTo>
                    <a:pt x="49" y="265"/>
                  </a:lnTo>
                  <a:lnTo>
                    <a:pt x="49" y="263"/>
                  </a:lnTo>
                  <a:lnTo>
                    <a:pt x="49" y="259"/>
                  </a:lnTo>
                  <a:lnTo>
                    <a:pt x="49" y="255"/>
                  </a:lnTo>
                  <a:lnTo>
                    <a:pt x="48" y="253"/>
                  </a:lnTo>
                  <a:lnTo>
                    <a:pt x="47" y="257"/>
                  </a:lnTo>
                  <a:lnTo>
                    <a:pt x="45" y="259"/>
                  </a:lnTo>
                  <a:lnTo>
                    <a:pt x="44" y="265"/>
                  </a:lnTo>
                  <a:lnTo>
                    <a:pt x="44" y="268"/>
                  </a:lnTo>
                  <a:lnTo>
                    <a:pt x="52" y="286"/>
                  </a:lnTo>
                  <a:lnTo>
                    <a:pt x="52" y="289"/>
                  </a:lnTo>
                  <a:lnTo>
                    <a:pt x="51" y="293"/>
                  </a:lnTo>
                  <a:lnTo>
                    <a:pt x="50" y="295"/>
                  </a:lnTo>
                  <a:lnTo>
                    <a:pt x="49" y="299"/>
                  </a:lnTo>
                  <a:lnTo>
                    <a:pt x="45" y="303"/>
                  </a:lnTo>
                  <a:lnTo>
                    <a:pt x="42" y="305"/>
                  </a:lnTo>
                  <a:lnTo>
                    <a:pt x="39" y="308"/>
                  </a:lnTo>
                  <a:lnTo>
                    <a:pt x="37" y="312"/>
                  </a:lnTo>
                  <a:lnTo>
                    <a:pt x="33" y="314"/>
                  </a:lnTo>
                  <a:lnTo>
                    <a:pt x="31" y="318"/>
                  </a:lnTo>
                  <a:lnTo>
                    <a:pt x="28" y="322"/>
                  </a:lnTo>
                  <a:lnTo>
                    <a:pt x="25" y="326"/>
                  </a:lnTo>
                  <a:lnTo>
                    <a:pt x="20" y="333"/>
                  </a:lnTo>
                  <a:lnTo>
                    <a:pt x="23" y="335"/>
                  </a:lnTo>
                  <a:lnTo>
                    <a:pt x="25" y="337"/>
                  </a:lnTo>
                  <a:lnTo>
                    <a:pt x="28" y="339"/>
                  </a:lnTo>
                  <a:lnTo>
                    <a:pt x="30" y="341"/>
                  </a:lnTo>
                  <a:lnTo>
                    <a:pt x="33" y="341"/>
                  </a:lnTo>
                  <a:lnTo>
                    <a:pt x="35" y="343"/>
                  </a:lnTo>
                  <a:lnTo>
                    <a:pt x="38" y="345"/>
                  </a:lnTo>
                  <a:lnTo>
                    <a:pt x="40" y="345"/>
                  </a:lnTo>
                  <a:lnTo>
                    <a:pt x="43" y="345"/>
                  </a:lnTo>
                  <a:lnTo>
                    <a:pt x="45" y="347"/>
                  </a:lnTo>
                  <a:lnTo>
                    <a:pt x="48" y="347"/>
                  </a:lnTo>
                  <a:lnTo>
                    <a:pt x="51" y="347"/>
                  </a:lnTo>
                  <a:lnTo>
                    <a:pt x="53" y="347"/>
                  </a:lnTo>
                  <a:lnTo>
                    <a:pt x="56" y="349"/>
                  </a:lnTo>
                  <a:lnTo>
                    <a:pt x="59" y="349"/>
                  </a:lnTo>
                  <a:lnTo>
                    <a:pt x="61" y="349"/>
                  </a:lnTo>
                  <a:lnTo>
                    <a:pt x="63" y="347"/>
                  </a:lnTo>
                  <a:lnTo>
                    <a:pt x="67" y="347"/>
                  </a:lnTo>
                  <a:lnTo>
                    <a:pt x="69" y="343"/>
                  </a:lnTo>
                  <a:lnTo>
                    <a:pt x="72" y="339"/>
                  </a:lnTo>
                  <a:lnTo>
                    <a:pt x="75" y="335"/>
                  </a:lnTo>
                  <a:lnTo>
                    <a:pt x="77" y="331"/>
                  </a:lnTo>
                  <a:lnTo>
                    <a:pt x="79" y="326"/>
                  </a:lnTo>
                  <a:lnTo>
                    <a:pt x="81" y="322"/>
                  </a:lnTo>
                  <a:lnTo>
                    <a:pt x="82" y="318"/>
                  </a:lnTo>
                  <a:lnTo>
                    <a:pt x="83" y="316"/>
                  </a:lnTo>
                  <a:lnTo>
                    <a:pt x="83" y="312"/>
                  </a:lnTo>
                  <a:lnTo>
                    <a:pt x="85" y="310"/>
                  </a:lnTo>
                  <a:lnTo>
                    <a:pt x="86" y="308"/>
                  </a:lnTo>
                  <a:lnTo>
                    <a:pt x="87" y="307"/>
                  </a:lnTo>
                  <a:lnTo>
                    <a:pt x="87" y="305"/>
                  </a:lnTo>
                  <a:lnTo>
                    <a:pt x="88" y="301"/>
                  </a:lnTo>
                  <a:lnTo>
                    <a:pt x="88" y="299"/>
                  </a:lnTo>
                  <a:lnTo>
                    <a:pt x="88" y="297"/>
                  </a:lnTo>
                  <a:lnTo>
                    <a:pt x="88" y="295"/>
                  </a:lnTo>
                  <a:lnTo>
                    <a:pt x="89" y="293"/>
                  </a:lnTo>
                  <a:lnTo>
                    <a:pt x="91" y="295"/>
                  </a:lnTo>
                  <a:lnTo>
                    <a:pt x="94" y="297"/>
                  </a:lnTo>
                  <a:lnTo>
                    <a:pt x="95" y="301"/>
                  </a:lnTo>
                  <a:lnTo>
                    <a:pt x="97" y="303"/>
                  </a:lnTo>
                  <a:lnTo>
                    <a:pt x="99" y="307"/>
                  </a:lnTo>
                  <a:lnTo>
                    <a:pt x="101" y="308"/>
                  </a:lnTo>
                  <a:lnTo>
                    <a:pt x="102" y="312"/>
                  </a:lnTo>
                  <a:lnTo>
                    <a:pt x="105" y="314"/>
                  </a:lnTo>
                  <a:lnTo>
                    <a:pt x="106" y="318"/>
                  </a:lnTo>
                  <a:lnTo>
                    <a:pt x="108" y="322"/>
                  </a:lnTo>
                  <a:lnTo>
                    <a:pt x="110" y="324"/>
                  </a:lnTo>
                  <a:lnTo>
                    <a:pt x="111" y="329"/>
                  </a:lnTo>
                  <a:lnTo>
                    <a:pt x="114" y="331"/>
                  </a:lnTo>
                  <a:lnTo>
                    <a:pt x="115" y="337"/>
                  </a:lnTo>
                  <a:lnTo>
                    <a:pt x="116" y="341"/>
                  </a:lnTo>
                  <a:lnTo>
                    <a:pt x="118" y="347"/>
                  </a:lnTo>
                  <a:lnTo>
                    <a:pt x="115" y="324"/>
                  </a:lnTo>
                  <a:lnTo>
                    <a:pt x="113" y="320"/>
                  </a:lnTo>
                  <a:lnTo>
                    <a:pt x="110" y="316"/>
                  </a:lnTo>
                  <a:lnTo>
                    <a:pt x="107" y="312"/>
                  </a:lnTo>
                  <a:lnTo>
                    <a:pt x="105" y="308"/>
                  </a:lnTo>
                  <a:lnTo>
                    <a:pt x="102" y="305"/>
                  </a:lnTo>
                  <a:lnTo>
                    <a:pt x="99" y="299"/>
                  </a:lnTo>
                  <a:lnTo>
                    <a:pt x="98" y="291"/>
                  </a:lnTo>
                  <a:lnTo>
                    <a:pt x="97" y="286"/>
                  </a:lnTo>
                  <a:lnTo>
                    <a:pt x="96" y="284"/>
                  </a:lnTo>
                  <a:lnTo>
                    <a:pt x="96" y="282"/>
                  </a:lnTo>
                  <a:lnTo>
                    <a:pt x="96" y="280"/>
                  </a:lnTo>
                  <a:lnTo>
                    <a:pt x="97" y="278"/>
                  </a:lnTo>
                  <a:lnTo>
                    <a:pt x="98" y="278"/>
                  </a:lnTo>
                  <a:lnTo>
                    <a:pt x="99" y="276"/>
                  </a:lnTo>
                  <a:lnTo>
                    <a:pt x="101" y="278"/>
                  </a:lnTo>
                  <a:lnTo>
                    <a:pt x="104" y="278"/>
                  </a:lnTo>
                  <a:lnTo>
                    <a:pt x="105" y="280"/>
                  </a:lnTo>
                  <a:lnTo>
                    <a:pt x="107" y="280"/>
                  </a:lnTo>
                  <a:lnTo>
                    <a:pt x="108" y="280"/>
                  </a:lnTo>
                  <a:lnTo>
                    <a:pt x="111" y="282"/>
                  </a:lnTo>
                  <a:lnTo>
                    <a:pt x="116" y="284"/>
                  </a:lnTo>
                  <a:lnTo>
                    <a:pt x="119" y="286"/>
                  </a:lnTo>
                  <a:lnTo>
                    <a:pt x="123" y="286"/>
                  </a:lnTo>
                  <a:lnTo>
                    <a:pt x="126" y="286"/>
                  </a:lnTo>
                  <a:lnTo>
                    <a:pt x="130" y="286"/>
                  </a:lnTo>
                  <a:lnTo>
                    <a:pt x="134" y="286"/>
                  </a:lnTo>
                  <a:lnTo>
                    <a:pt x="137" y="286"/>
                  </a:lnTo>
                  <a:lnTo>
                    <a:pt x="142" y="284"/>
                  </a:lnTo>
                  <a:lnTo>
                    <a:pt x="145" y="282"/>
                  </a:lnTo>
                  <a:lnTo>
                    <a:pt x="149" y="280"/>
                  </a:lnTo>
                  <a:lnTo>
                    <a:pt x="153" y="278"/>
                  </a:lnTo>
                  <a:lnTo>
                    <a:pt x="156" y="276"/>
                  </a:lnTo>
                  <a:lnTo>
                    <a:pt x="159" y="274"/>
                  </a:lnTo>
                  <a:lnTo>
                    <a:pt x="164" y="272"/>
                  </a:lnTo>
                  <a:lnTo>
                    <a:pt x="167" y="268"/>
                  </a:lnTo>
                  <a:lnTo>
                    <a:pt x="171" y="265"/>
                  </a:lnTo>
                  <a:lnTo>
                    <a:pt x="174" y="261"/>
                  </a:lnTo>
                  <a:lnTo>
                    <a:pt x="177" y="257"/>
                  </a:lnTo>
                  <a:lnTo>
                    <a:pt x="182" y="253"/>
                  </a:lnTo>
                  <a:lnTo>
                    <a:pt x="185" y="247"/>
                  </a:lnTo>
                  <a:lnTo>
                    <a:pt x="188" y="244"/>
                  </a:lnTo>
                  <a:lnTo>
                    <a:pt x="192" y="238"/>
                  </a:lnTo>
                  <a:lnTo>
                    <a:pt x="194" y="230"/>
                  </a:lnTo>
                  <a:close/>
                </a:path>
              </a:pathLst>
            </a:custGeom>
            <a:solidFill>
              <a:srgbClr val="FF9999"/>
            </a:solidFill>
            <a:ln w="9525">
              <a:noFill/>
              <a:round/>
              <a:headEnd/>
              <a:tailEnd/>
            </a:ln>
          </p:spPr>
          <p:txBody>
            <a:bodyPr/>
            <a:lstStyle/>
            <a:p>
              <a:endParaRPr lang="en-US"/>
            </a:p>
          </p:txBody>
        </p:sp>
        <p:sp>
          <p:nvSpPr>
            <p:cNvPr id="1061" name="Freeform 43"/>
            <p:cNvSpPr>
              <a:spLocks/>
            </p:cNvSpPr>
            <p:nvPr/>
          </p:nvSpPr>
          <p:spPr bwMode="auto">
            <a:xfrm>
              <a:off x="4608" y="2805"/>
              <a:ext cx="14" cy="46"/>
            </a:xfrm>
            <a:custGeom>
              <a:avLst/>
              <a:gdLst>
                <a:gd name="T0" fmla="*/ 14 w 14"/>
                <a:gd name="T1" fmla="*/ 19 h 46"/>
                <a:gd name="T2" fmla="*/ 14 w 14"/>
                <a:gd name="T3" fmla="*/ 15 h 46"/>
                <a:gd name="T4" fmla="*/ 13 w 14"/>
                <a:gd name="T5" fmla="*/ 10 h 46"/>
                <a:gd name="T6" fmla="*/ 12 w 14"/>
                <a:gd name="T7" fmla="*/ 6 h 46"/>
                <a:gd name="T8" fmla="*/ 12 w 14"/>
                <a:gd name="T9" fmla="*/ 0 h 46"/>
                <a:gd name="T10" fmla="*/ 0 w 14"/>
                <a:gd name="T11" fmla="*/ 46 h 46"/>
                <a:gd name="T12" fmla="*/ 14 w 14"/>
                <a:gd name="T13" fmla="*/ 23 h 46"/>
                <a:gd name="T14" fmla="*/ 14 w 14"/>
                <a:gd name="T15" fmla="*/ 21 h 46"/>
                <a:gd name="T16" fmla="*/ 14 w 14"/>
                <a:gd name="T17" fmla="*/ 19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46"/>
                <a:gd name="T29" fmla="*/ 14 w 14"/>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46">
                  <a:moveTo>
                    <a:pt x="14" y="19"/>
                  </a:moveTo>
                  <a:lnTo>
                    <a:pt x="14" y="15"/>
                  </a:lnTo>
                  <a:lnTo>
                    <a:pt x="13" y="10"/>
                  </a:lnTo>
                  <a:lnTo>
                    <a:pt x="12" y="6"/>
                  </a:lnTo>
                  <a:lnTo>
                    <a:pt x="12" y="0"/>
                  </a:lnTo>
                  <a:lnTo>
                    <a:pt x="0" y="46"/>
                  </a:lnTo>
                  <a:lnTo>
                    <a:pt x="14" y="23"/>
                  </a:lnTo>
                  <a:lnTo>
                    <a:pt x="14" y="21"/>
                  </a:lnTo>
                  <a:lnTo>
                    <a:pt x="14" y="19"/>
                  </a:lnTo>
                  <a:close/>
                </a:path>
              </a:pathLst>
            </a:custGeom>
            <a:solidFill>
              <a:srgbClr val="FF6666"/>
            </a:solidFill>
            <a:ln w="9525">
              <a:noFill/>
              <a:round/>
              <a:headEnd/>
              <a:tailEnd/>
            </a:ln>
          </p:spPr>
          <p:txBody>
            <a:bodyPr/>
            <a:lstStyle/>
            <a:p>
              <a:endParaRPr lang="en-US"/>
            </a:p>
          </p:txBody>
        </p:sp>
        <p:sp>
          <p:nvSpPr>
            <p:cNvPr id="1062" name="Freeform 44"/>
            <p:cNvSpPr>
              <a:spLocks/>
            </p:cNvSpPr>
            <p:nvPr/>
          </p:nvSpPr>
          <p:spPr bwMode="auto">
            <a:xfrm>
              <a:off x="4585" y="2740"/>
              <a:ext cx="10" cy="82"/>
            </a:xfrm>
            <a:custGeom>
              <a:avLst/>
              <a:gdLst>
                <a:gd name="T0" fmla="*/ 10 w 10"/>
                <a:gd name="T1" fmla="*/ 6 h 82"/>
                <a:gd name="T2" fmla="*/ 10 w 10"/>
                <a:gd name="T3" fmla="*/ 4 h 82"/>
                <a:gd name="T4" fmla="*/ 9 w 10"/>
                <a:gd name="T5" fmla="*/ 4 h 82"/>
                <a:gd name="T6" fmla="*/ 9 w 10"/>
                <a:gd name="T7" fmla="*/ 2 h 82"/>
                <a:gd name="T8" fmla="*/ 8 w 10"/>
                <a:gd name="T9" fmla="*/ 0 h 82"/>
                <a:gd name="T10" fmla="*/ 7 w 10"/>
                <a:gd name="T11" fmla="*/ 8 h 82"/>
                <a:gd name="T12" fmla="*/ 4 w 10"/>
                <a:gd name="T13" fmla="*/ 15 h 82"/>
                <a:gd name="T14" fmla="*/ 3 w 10"/>
                <a:gd name="T15" fmla="*/ 23 h 82"/>
                <a:gd name="T16" fmla="*/ 1 w 10"/>
                <a:gd name="T17" fmla="*/ 33 h 82"/>
                <a:gd name="T18" fmla="*/ 0 w 10"/>
                <a:gd name="T19" fmla="*/ 40 h 82"/>
                <a:gd name="T20" fmla="*/ 0 w 10"/>
                <a:gd name="T21" fmla="*/ 50 h 82"/>
                <a:gd name="T22" fmla="*/ 0 w 10"/>
                <a:gd name="T23" fmla="*/ 59 h 82"/>
                <a:gd name="T24" fmla="*/ 0 w 10"/>
                <a:gd name="T25" fmla="*/ 69 h 82"/>
                <a:gd name="T26" fmla="*/ 1 w 10"/>
                <a:gd name="T27" fmla="*/ 71 h 82"/>
                <a:gd name="T28" fmla="*/ 2 w 10"/>
                <a:gd name="T29" fmla="*/ 73 h 82"/>
                <a:gd name="T30" fmla="*/ 3 w 10"/>
                <a:gd name="T31" fmla="*/ 75 h 82"/>
                <a:gd name="T32" fmla="*/ 3 w 10"/>
                <a:gd name="T33" fmla="*/ 76 h 82"/>
                <a:gd name="T34" fmla="*/ 4 w 10"/>
                <a:gd name="T35" fmla="*/ 78 h 82"/>
                <a:gd name="T36" fmla="*/ 6 w 10"/>
                <a:gd name="T37" fmla="*/ 78 h 82"/>
                <a:gd name="T38" fmla="*/ 6 w 10"/>
                <a:gd name="T39" fmla="*/ 80 h 82"/>
                <a:gd name="T40" fmla="*/ 7 w 10"/>
                <a:gd name="T41" fmla="*/ 82 h 82"/>
                <a:gd name="T42" fmla="*/ 10 w 10"/>
                <a:gd name="T43" fmla="*/ 6 h 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82"/>
                <a:gd name="T68" fmla="*/ 10 w 10"/>
                <a:gd name="T69" fmla="*/ 82 h 8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82">
                  <a:moveTo>
                    <a:pt x="10" y="6"/>
                  </a:moveTo>
                  <a:lnTo>
                    <a:pt x="10" y="4"/>
                  </a:lnTo>
                  <a:lnTo>
                    <a:pt x="9" y="4"/>
                  </a:lnTo>
                  <a:lnTo>
                    <a:pt x="9" y="2"/>
                  </a:lnTo>
                  <a:lnTo>
                    <a:pt x="8" y="0"/>
                  </a:lnTo>
                  <a:lnTo>
                    <a:pt x="7" y="8"/>
                  </a:lnTo>
                  <a:lnTo>
                    <a:pt x="4" y="15"/>
                  </a:lnTo>
                  <a:lnTo>
                    <a:pt x="3" y="23"/>
                  </a:lnTo>
                  <a:lnTo>
                    <a:pt x="1" y="33"/>
                  </a:lnTo>
                  <a:lnTo>
                    <a:pt x="0" y="40"/>
                  </a:lnTo>
                  <a:lnTo>
                    <a:pt x="0" y="50"/>
                  </a:lnTo>
                  <a:lnTo>
                    <a:pt x="0" y="59"/>
                  </a:lnTo>
                  <a:lnTo>
                    <a:pt x="0" y="69"/>
                  </a:lnTo>
                  <a:lnTo>
                    <a:pt x="1" y="71"/>
                  </a:lnTo>
                  <a:lnTo>
                    <a:pt x="2" y="73"/>
                  </a:lnTo>
                  <a:lnTo>
                    <a:pt x="3" y="75"/>
                  </a:lnTo>
                  <a:lnTo>
                    <a:pt x="3" y="76"/>
                  </a:lnTo>
                  <a:lnTo>
                    <a:pt x="4" y="78"/>
                  </a:lnTo>
                  <a:lnTo>
                    <a:pt x="6" y="78"/>
                  </a:lnTo>
                  <a:lnTo>
                    <a:pt x="6" y="80"/>
                  </a:lnTo>
                  <a:lnTo>
                    <a:pt x="7" y="82"/>
                  </a:lnTo>
                  <a:lnTo>
                    <a:pt x="10" y="6"/>
                  </a:lnTo>
                  <a:close/>
                </a:path>
              </a:pathLst>
            </a:custGeom>
            <a:solidFill>
              <a:srgbClr val="FF3399"/>
            </a:solidFill>
            <a:ln w="9525">
              <a:noFill/>
              <a:round/>
              <a:headEnd/>
              <a:tailEnd/>
            </a:ln>
          </p:spPr>
          <p:txBody>
            <a:bodyPr/>
            <a:lstStyle/>
            <a:p>
              <a:endParaRPr lang="en-US"/>
            </a:p>
          </p:txBody>
        </p:sp>
        <p:sp>
          <p:nvSpPr>
            <p:cNvPr id="1063" name="Freeform 45"/>
            <p:cNvSpPr>
              <a:spLocks/>
            </p:cNvSpPr>
            <p:nvPr/>
          </p:nvSpPr>
          <p:spPr bwMode="auto">
            <a:xfrm>
              <a:off x="4564" y="2855"/>
              <a:ext cx="24" cy="34"/>
            </a:xfrm>
            <a:custGeom>
              <a:avLst/>
              <a:gdLst>
                <a:gd name="T0" fmla="*/ 24 w 24"/>
                <a:gd name="T1" fmla="*/ 21 h 34"/>
                <a:gd name="T2" fmla="*/ 4 w 24"/>
                <a:gd name="T3" fmla="*/ 0 h 34"/>
                <a:gd name="T4" fmla="*/ 0 w 24"/>
                <a:gd name="T5" fmla="*/ 34 h 34"/>
                <a:gd name="T6" fmla="*/ 24 w 24"/>
                <a:gd name="T7" fmla="*/ 21 h 34"/>
                <a:gd name="T8" fmla="*/ 0 60000 65536"/>
                <a:gd name="T9" fmla="*/ 0 60000 65536"/>
                <a:gd name="T10" fmla="*/ 0 60000 65536"/>
                <a:gd name="T11" fmla="*/ 0 60000 65536"/>
                <a:gd name="T12" fmla="*/ 0 w 24"/>
                <a:gd name="T13" fmla="*/ 0 h 34"/>
                <a:gd name="T14" fmla="*/ 24 w 24"/>
                <a:gd name="T15" fmla="*/ 34 h 34"/>
              </a:gdLst>
              <a:ahLst/>
              <a:cxnLst>
                <a:cxn ang="T8">
                  <a:pos x="T0" y="T1"/>
                </a:cxn>
                <a:cxn ang="T9">
                  <a:pos x="T2" y="T3"/>
                </a:cxn>
                <a:cxn ang="T10">
                  <a:pos x="T4" y="T5"/>
                </a:cxn>
                <a:cxn ang="T11">
                  <a:pos x="T6" y="T7"/>
                </a:cxn>
              </a:cxnLst>
              <a:rect l="T12" t="T13" r="T14" b="T15"/>
              <a:pathLst>
                <a:path w="24" h="34">
                  <a:moveTo>
                    <a:pt x="24" y="21"/>
                  </a:moveTo>
                  <a:lnTo>
                    <a:pt x="4" y="0"/>
                  </a:lnTo>
                  <a:lnTo>
                    <a:pt x="0" y="34"/>
                  </a:lnTo>
                  <a:lnTo>
                    <a:pt x="24" y="21"/>
                  </a:lnTo>
                  <a:close/>
                </a:path>
              </a:pathLst>
            </a:custGeom>
            <a:solidFill>
              <a:srgbClr val="CC3366"/>
            </a:solidFill>
            <a:ln w="9525">
              <a:noFill/>
              <a:round/>
              <a:headEnd/>
              <a:tailEnd/>
            </a:ln>
          </p:spPr>
          <p:txBody>
            <a:bodyPr/>
            <a:lstStyle/>
            <a:p>
              <a:endParaRPr lang="en-US"/>
            </a:p>
          </p:txBody>
        </p:sp>
        <p:sp>
          <p:nvSpPr>
            <p:cNvPr id="1064" name="Freeform 46"/>
            <p:cNvSpPr>
              <a:spLocks/>
            </p:cNvSpPr>
            <p:nvPr/>
          </p:nvSpPr>
          <p:spPr bwMode="auto">
            <a:xfrm>
              <a:off x="4555" y="2839"/>
              <a:ext cx="5" cy="17"/>
            </a:xfrm>
            <a:custGeom>
              <a:avLst/>
              <a:gdLst>
                <a:gd name="T0" fmla="*/ 5 w 5"/>
                <a:gd name="T1" fmla="*/ 14 h 17"/>
                <a:gd name="T2" fmla="*/ 5 w 5"/>
                <a:gd name="T3" fmla="*/ 12 h 17"/>
                <a:gd name="T4" fmla="*/ 5 w 5"/>
                <a:gd name="T5" fmla="*/ 10 h 17"/>
                <a:gd name="T6" fmla="*/ 5 w 5"/>
                <a:gd name="T7" fmla="*/ 8 h 17"/>
                <a:gd name="T8" fmla="*/ 5 w 5"/>
                <a:gd name="T9" fmla="*/ 6 h 17"/>
                <a:gd name="T10" fmla="*/ 0 w 5"/>
                <a:gd name="T11" fmla="*/ 0 h 17"/>
                <a:gd name="T12" fmla="*/ 3 w 5"/>
                <a:gd name="T13" fmla="*/ 17 h 17"/>
                <a:gd name="T14" fmla="*/ 4 w 5"/>
                <a:gd name="T15" fmla="*/ 16 h 17"/>
                <a:gd name="T16" fmla="*/ 5 w 5"/>
                <a:gd name="T17" fmla="*/ 16 h 17"/>
                <a:gd name="T18" fmla="*/ 5 w 5"/>
                <a:gd name="T19" fmla="*/ 14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17"/>
                <a:gd name="T32" fmla="*/ 5 w 5"/>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17">
                  <a:moveTo>
                    <a:pt x="5" y="14"/>
                  </a:moveTo>
                  <a:lnTo>
                    <a:pt x="5" y="12"/>
                  </a:lnTo>
                  <a:lnTo>
                    <a:pt x="5" y="10"/>
                  </a:lnTo>
                  <a:lnTo>
                    <a:pt x="5" y="8"/>
                  </a:lnTo>
                  <a:lnTo>
                    <a:pt x="5" y="6"/>
                  </a:lnTo>
                  <a:lnTo>
                    <a:pt x="0" y="0"/>
                  </a:lnTo>
                  <a:lnTo>
                    <a:pt x="3" y="17"/>
                  </a:lnTo>
                  <a:lnTo>
                    <a:pt x="4" y="16"/>
                  </a:lnTo>
                  <a:lnTo>
                    <a:pt x="5" y="16"/>
                  </a:lnTo>
                  <a:lnTo>
                    <a:pt x="5" y="14"/>
                  </a:lnTo>
                  <a:close/>
                </a:path>
              </a:pathLst>
            </a:custGeom>
            <a:solidFill>
              <a:srgbClr val="FFFFFF"/>
            </a:solidFill>
            <a:ln w="9525">
              <a:noFill/>
              <a:round/>
              <a:headEnd/>
              <a:tailEnd/>
            </a:ln>
          </p:spPr>
          <p:txBody>
            <a:bodyPr/>
            <a:lstStyle/>
            <a:p>
              <a:endParaRPr lang="en-US"/>
            </a:p>
          </p:txBody>
        </p:sp>
        <p:sp>
          <p:nvSpPr>
            <p:cNvPr id="1065" name="Freeform 47"/>
            <p:cNvSpPr>
              <a:spLocks/>
            </p:cNvSpPr>
            <p:nvPr/>
          </p:nvSpPr>
          <p:spPr bwMode="auto">
            <a:xfrm>
              <a:off x="4425" y="1585"/>
              <a:ext cx="73" cy="42"/>
            </a:xfrm>
            <a:custGeom>
              <a:avLst/>
              <a:gdLst>
                <a:gd name="T0" fmla="*/ 69 w 73"/>
                <a:gd name="T1" fmla="*/ 24 h 42"/>
                <a:gd name="T2" fmla="*/ 66 w 73"/>
                <a:gd name="T3" fmla="*/ 19 h 42"/>
                <a:gd name="T4" fmla="*/ 63 w 73"/>
                <a:gd name="T5" fmla="*/ 15 h 42"/>
                <a:gd name="T6" fmla="*/ 58 w 73"/>
                <a:gd name="T7" fmla="*/ 11 h 42"/>
                <a:gd name="T8" fmla="*/ 53 w 73"/>
                <a:gd name="T9" fmla="*/ 5 h 42"/>
                <a:gd name="T10" fmla="*/ 48 w 73"/>
                <a:gd name="T11" fmla="*/ 3 h 42"/>
                <a:gd name="T12" fmla="*/ 44 w 73"/>
                <a:gd name="T13" fmla="*/ 1 h 42"/>
                <a:gd name="T14" fmla="*/ 38 w 73"/>
                <a:gd name="T15" fmla="*/ 0 h 42"/>
                <a:gd name="T16" fmla="*/ 33 w 73"/>
                <a:gd name="T17" fmla="*/ 0 h 42"/>
                <a:gd name="T18" fmla="*/ 27 w 73"/>
                <a:gd name="T19" fmla="*/ 3 h 42"/>
                <a:gd name="T20" fmla="*/ 21 w 73"/>
                <a:gd name="T21" fmla="*/ 7 h 42"/>
                <a:gd name="T22" fmla="*/ 16 w 73"/>
                <a:gd name="T23" fmla="*/ 13 h 42"/>
                <a:gd name="T24" fmla="*/ 11 w 73"/>
                <a:gd name="T25" fmla="*/ 19 h 42"/>
                <a:gd name="T26" fmla="*/ 8 w 73"/>
                <a:gd name="T27" fmla="*/ 22 h 42"/>
                <a:gd name="T28" fmla="*/ 5 w 73"/>
                <a:gd name="T29" fmla="*/ 26 h 42"/>
                <a:gd name="T30" fmla="*/ 1 w 73"/>
                <a:gd name="T31" fmla="*/ 32 h 42"/>
                <a:gd name="T32" fmla="*/ 0 w 73"/>
                <a:gd name="T33" fmla="*/ 36 h 42"/>
                <a:gd name="T34" fmla="*/ 0 w 73"/>
                <a:gd name="T35" fmla="*/ 36 h 42"/>
                <a:gd name="T36" fmla="*/ 1 w 73"/>
                <a:gd name="T37" fmla="*/ 32 h 42"/>
                <a:gd name="T38" fmla="*/ 4 w 73"/>
                <a:gd name="T39" fmla="*/ 28 h 42"/>
                <a:gd name="T40" fmla="*/ 5 w 73"/>
                <a:gd name="T41" fmla="*/ 26 h 42"/>
                <a:gd name="T42" fmla="*/ 8 w 73"/>
                <a:gd name="T43" fmla="*/ 24 h 42"/>
                <a:gd name="T44" fmla="*/ 13 w 73"/>
                <a:gd name="T45" fmla="*/ 24 h 42"/>
                <a:gd name="T46" fmla="*/ 16 w 73"/>
                <a:gd name="T47" fmla="*/ 26 h 42"/>
                <a:gd name="T48" fmla="*/ 20 w 73"/>
                <a:gd name="T49" fmla="*/ 28 h 42"/>
                <a:gd name="T50" fmla="*/ 25 w 73"/>
                <a:gd name="T51" fmla="*/ 32 h 42"/>
                <a:gd name="T52" fmla="*/ 29 w 73"/>
                <a:gd name="T53" fmla="*/ 34 h 42"/>
                <a:gd name="T54" fmla="*/ 34 w 73"/>
                <a:gd name="T55" fmla="*/ 36 h 42"/>
                <a:gd name="T56" fmla="*/ 38 w 73"/>
                <a:gd name="T57" fmla="*/ 38 h 42"/>
                <a:gd name="T58" fmla="*/ 42 w 73"/>
                <a:gd name="T59" fmla="*/ 40 h 42"/>
                <a:gd name="T60" fmla="*/ 46 w 73"/>
                <a:gd name="T61" fmla="*/ 42 h 42"/>
                <a:gd name="T62" fmla="*/ 51 w 73"/>
                <a:gd name="T63" fmla="*/ 40 h 42"/>
                <a:gd name="T64" fmla="*/ 54 w 73"/>
                <a:gd name="T65" fmla="*/ 40 h 42"/>
                <a:gd name="T66" fmla="*/ 58 w 73"/>
                <a:gd name="T67" fmla="*/ 36 h 42"/>
                <a:gd name="T68" fmla="*/ 63 w 73"/>
                <a:gd name="T69" fmla="*/ 32 h 42"/>
                <a:gd name="T70" fmla="*/ 66 w 73"/>
                <a:gd name="T71" fmla="*/ 30 h 42"/>
                <a:gd name="T72" fmla="*/ 71 w 73"/>
                <a:gd name="T73" fmla="*/ 28 h 42"/>
                <a:gd name="T74" fmla="*/ 72 w 73"/>
                <a:gd name="T75" fmla="*/ 28 h 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3"/>
                <a:gd name="T115" fmla="*/ 0 h 42"/>
                <a:gd name="T116" fmla="*/ 73 w 73"/>
                <a:gd name="T117" fmla="*/ 42 h 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3" h="42">
                  <a:moveTo>
                    <a:pt x="72" y="26"/>
                  </a:moveTo>
                  <a:lnTo>
                    <a:pt x="69" y="24"/>
                  </a:lnTo>
                  <a:lnTo>
                    <a:pt x="68" y="22"/>
                  </a:lnTo>
                  <a:lnTo>
                    <a:pt x="66" y="19"/>
                  </a:lnTo>
                  <a:lnTo>
                    <a:pt x="64" y="17"/>
                  </a:lnTo>
                  <a:lnTo>
                    <a:pt x="63" y="15"/>
                  </a:lnTo>
                  <a:lnTo>
                    <a:pt x="61" y="13"/>
                  </a:lnTo>
                  <a:lnTo>
                    <a:pt x="58" y="11"/>
                  </a:lnTo>
                  <a:lnTo>
                    <a:pt x="56" y="7"/>
                  </a:lnTo>
                  <a:lnTo>
                    <a:pt x="53" y="5"/>
                  </a:lnTo>
                  <a:lnTo>
                    <a:pt x="52" y="3"/>
                  </a:lnTo>
                  <a:lnTo>
                    <a:pt x="48" y="3"/>
                  </a:lnTo>
                  <a:lnTo>
                    <a:pt x="46" y="1"/>
                  </a:lnTo>
                  <a:lnTo>
                    <a:pt x="44" y="1"/>
                  </a:lnTo>
                  <a:lnTo>
                    <a:pt x="42" y="0"/>
                  </a:lnTo>
                  <a:lnTo>
                    <a:pt x="38" y="0"/>
                  </a:lnTo>
                  <a:lnTo>
                    <a:pt x="36" y="0"/>
                  </a:lnTo>
                  <a:lnTo>
                    <a:pt x="33" y="0"/>
                  </a:lnTo>
                  <a:lnTo>
                    <a:pt x="30" y="1"/>
                  </a:lnTo>
                  <a:lnTo>
                    <a:pt x="27" y="3"/>
                  </a:lnTo>
                  <a:lnTo>
                    <a:pt x="25" y="5"/>
                  </a:lnTo>
                  <a:lnTo>
                    <a:pt x="21" y="7"/>
                  </a:lnTo>
                  <a:lnTo>
                    <a:pt x="19" y="11"/>
                  </a:lnTo>
                  <a:lnTo>
                    <a:pt x="16" y="13"/>
                  </a:lnTo>
                  <a:lnTo>
                    <a:pt x="14" y="17"/>
                  </a:lnTo>
                  <a:lnTo>
                    <a:pt x="11" y="19"/>
                  </a:lnTo>
                  <a:lnTo>
                    <a:pt x="10" y="21"/>
                  </a:lnTo>
                  <a:lnTo>
                    <a:pt x="8" y="22"/>
                  </a:lnTo>
                  <a:lnTo>
                    <a:pt x="7" y="24"/>
                  </a:lnTo>
                  <a:lnTo>
                    <a:pt x="5" y="26"/>
                  </a:lnTo>
                  <a:lnTo>
                    <a:pt x="4" y="28"/>
                  </a:lnTo>
                  <a:lnTo>
                    <a:pt x="1" y="32"/>
                  </a:lnTo>
                  <a:lnTo>
                    <a:pt x="0" y="34"/>
                  </a:lnTo>
                  <a:lnTo>
                    <a:pt x="0" y="36"/>
                  </a:lnTo>
                  <a:lnTo>
                    <a:pt x="0" y="38"/>
                  </a:lnTo>
                  <a:lnTo>
                    <a:pt x="0" y="36"/>
                  </a:lnTo>
                  <a:lnTo>
                    <a:pt x="1" y="34"/>
                  </a:lnTo>
                  <a:lnTo>
                    <a:pt x="1" y="32"/>
                  </a:lnTo>
                  <a:lnTo>
                    <a:pt x="2" y="32"/>
                  </a:lnTo>
                  <a:lnTo>
                    <a:pt x="4" y="28"/>
                  </a:lnTo>
                  <a:lnTo>
                    <a:pt x="4" y="26"/>
                  </a:lnTo>
                  <a:lnTo>
                    <a:pt x="5" y="26"/>
                  </a:lnTo>
                  <a:lnTo>
                    <a:pt x="6" y="24"/>
                  </a:lnTo>
                  <a:lnTo>
                    <a:pt x="8" y="24"/>
                  </a:lnTo>
                  <a:lnTo>
                    <a:pt x="10" y="24"/>
                  </a:lnTo>
                  <a:lnTo>
                    <a:pt x="13" y="24"/>
                  </a:lnTo>
                  <a:lnTo>
                    <a:pt x="15" y="26"/>
                  </a:lnTo>
                  <a:lnTo>
                    <a:pt x="16" y="26"/>
                  </a:lnTo>
                  <a:lnTo>
                    <a:pt x="19" y="28"/>
                  </a:lnTo>
                  <a:lnTo>
                    <a:pt x="20" y="28"/>
                  </a:lnTo>
                  <a:lnTo>
                    <a:pt x="23" y="28"/>
                  </a:lnTo>
                  <a:lnTo>
                    <a:pt x="25" y="32"/>
                  </a:lnTo>
                  <a:lnTo>
                    <a:pt x="27" y="32"/>
                  </a:lnTo>
                  <a:lnTo>
                    <a:pt x="29" y="34"/>
                  </a:lnTo>
                  <a:lnTo>
                    <a:pt x="32" y="34"/>
                  </a:lnTo>
                  <a:lnTo>
                    <a:pt x="34" y="36"/>
                  </a:lnTo>
                  <a:lnTo>
                    <a:pt x="36" y="36"/>
                  </a:lnTo>
                  <a:lnTo>
                    <a:pt x="38" y="38"/>
                  </a:lnTo>
                  <a:lnTo>
                    <a:pt x="39" y="40"/>
                  </a:lnTo>
                  <a:lnTo>
                    <a:pt x="42" y="40"/>
                  </a:lnTo>
                  <a:lnTo>
                    <a:pt x="44" y="42"/>
                  </a:lnTo>
                  <a:lnTo>
                    <a:pt x="46" y="42"/>
                  </a:lnTo>
                  <a:lnTo>
                    <a:pt x="48" y="42"/>
                  </a:lnTo>
                  <a:lnTo>
                    <a:pt x="51" y="40"/>
                  </a:lnTo>
                  <a:lnTo>
                    <a:pt x="52" y="40"/>
                  </a:lnTo>
                  <a:lnTo>
                    <a:pt x="54" y="40"/>
                  </a:lnTo>
                  <a:lnTo>
                    <a:pt x="56" y="38"/>
                  </a:lnTo>
                  <a:lnTo>
                    <a:pt x="58" y="36"/>
                  </a:lnTo>
                  <a:lnTo>
                    <a:pt x="61" y="34"/>
                  </a:lnTo>
                  <a:lnTo>
                    <a:pt x="63" y="32"/>
                  </a:lnTo>
                  <a:lnTo>
                    <a:pt x="64" y="32"/>
                  </a:lnTo>
                  <a:lnTo>
                    <a:pt x="66" y="30"/>
                  </a:lnTo>
                  <a:lnTo>
                    <a:pt x="68" y="28"/>
                  </a:lnTo>
                  <a:lnTo>
                    <a:pt x="71" y="28"/>
                  </a:lnTo>
                  <a:lnTo>
                    <a:pt x="73" y="28"/>
                  </a:lnTo>
                  <a:lnTo>
                    <a:pt x="72" y="28"/>
                  </a:lnTo>
                  <a:lnTo>
                    <a:pt x="72" y="26"/>
                  </a:lnTo>
                  <a:close/>
                </a:path>
              </a:pathLst>
            </a:custGeom>
            <a:solidFill>
              <a:srgbClr val="FF00FF"/>
            </a:solidFill>
            <a:ln w="9525">
              <a:noFill/>
              <a:round/>
              <a:headEnd/>
              <a:tailEnd/>
            </a:ln>
          </p:spPr>
          <p:txBody>
            <a:bodyPr/>
            <a:lstStyle/>
            <a:p>
              <a:endParaRPr lang="en-US"/>
            </a:p>
          </p:txBody>
        </p:sp>
        <p:sp>
          <p:nvSpPr>
            <p:cNvPr id="1066" name="Freeform 48"/>
            <p:cNvSpPr>
              <a:spLocks/>
            </p:cNvSpPr>
            <p:nvPr/>
          </p:nvSpPr>
          <p:spPr bwMode="auto">
            <a:xfrm>
              <a:off x="4432" y="1659"/>
              <a:ext cx="4" cy="78"/>
            </a:xfrm>
            <a:custGeom>
              <a:avLst/>
              <a:gdLst>
                <a:gd name="T0" fmla="*/ 4 w 4"/>
                <a:gd name="T1" fmla="*/ 53 h 78"/>
                <a:gd name="T2" fmla="*/ 2 w 4"/>
                <a:gd name="T3" fmla="*/ 13 h 78"/>
                <a:gd name="T4" fmla="*/ 0 w 4"/>
                <a:gd name="T5" fmla="*/ 0 h 78"/>
                <a:gd name="T6" fmla="*/ 1 w 4"/>
                <a:gd name="T7" fmla="*/ 19 h 78"/>
                <a:gd name="T8" fmla="*/ 2 w 4"/>
                <a:gd name="T9" fmla="*/ 38 h 78"/>
                <a:gd name="T10" fmla="*/ 2 w 4"/>
                <a:gd name="T11" fmla="*/ 59 h 78"/>
                <a:gd name="T12" fmla="*/ 2 w 4"/>
                <a:gd name="T13" fmla="*/ 78 h 78"/>
                <a:gd name="T14" fmla="*/ 3 w 4"/>
                <a:gd name="T15" fmla="*/ 72 h 78"/>
                <a:gd name="T16" fmla="*/ 3 w 4"/>
                <a:gd name="T17" fmla="*/ 71 h 78"/>
                <a:gd name="T18" fmla="*/ 3 w 4"/>
                <a:gd name="T19" fmla="*/ 69 h 78"/>
                <a:gd name="T20" fmla="*/ 2 w 4"/>
                <a:gd name="T21" fmla="*/ 69 h 78"/>
                <a:gd name="T22" fmla="*/ 2 w 4"/>
                <a:gd name="T23" fmla="*/ 67 h 78"/>
                <a:gd name="T24" fmla="*/ 4 w 4"/>
                <a:gd name="T25" fmla="*/ 53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
                <a:gd name="T40" fmla="*/ 0 h 78"/>
                <a:gd name="T41" fmla="*/ 4 w 4"/>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 h="78">
                  <a:moveTo>
                    <a:pt x="4" y="53"/>
                  </a:moveTo>
                  <a:lnTo>
                    <a:pt x="2" y="13"/>
                  </a:lnTo>
                  <a:lnTo>
                    <a:pt x="0" y="0"/>
                  </a:lnTo>
                  <a:lnTo>
                    <a:pt x="1" y="19"/>
                  </a:lnTo>
                  <a:lnTo>
                    <a:pt x="2" y="38"/>
                  </a:lnTo>
                  <a:lnTo>
                    <a:pt x="2" y="59"/>
                  </a:lnTo>
                  <a:lnTo>
                    <a:pt x="2" y="78"/>
                  </a:lnTo>
                  <a:lnTo>
                    <a:pt x="3" y="72"/>
                  </a:lnTo>
                  <a:lnTo>
                    <a:pt x="3" y="71"/>
                  </a:lnTo>
                  <a:lnTo>
                    <a:pt x="3" y="69"/>
                  </a:lnTo>
                  <a:lnTo>
                    <a:pt x="2" y="69"/>
                  </a:lnTo>
                  <a:lnTo>
                    <a:pt x="2" y="67"/>
                  </a:lnTo>
                  <a:lnTo>
                    <a:pt x="4" y="53"/>
                  </a:lnTo>
                  <a:close/>
                </a:path>
              </a:pathLst>
            </a:custGeom>
            <a:solidFill>
              <a:srgbClr val="33CC99"/>
            </a:solidFill>
            <a:ln w="9525">
              <a:noFill/>
              <a:round/>
              <a:headEnd/>
              <a:tailEnd/>
            </a:ln>
          </p:spPr>
          <p:txBody>
            <a:bodyPr/>
            <a:lstStyle/>
            <a:p>
              <a:endParaRPr lang="en-US"/>
            </a:p>
          </p:txBody>
        </p:sp>
        <p:sp>
          <p:nvSpPr>
            <p:cNvPr id="1067" name="Freeform 49"/>
            <p:cNvSpPr>
              <a:spLocks/>
            </p:cNvSpPr>
            <p:nvPr/>
          </p:nvSpPr>
          <p:spPr bwMode="auto">
            <a:xfrm>
              <a:off x="4412" y="1442"/>
              <a:ext cx="19" cy="141"/>
            </a:xfrm>
            <a:custGeom>
              <a:avLst/>
              <a:gdLst>
                <a:gd name="T0" fmla="*/ 19 w 19"/>
                <a:gd name="T1" fmla="*/ 76 h 141"/>
                <a:gd name="T2" fmla="*/ 19 w 19"/>
                <a:gd name="T3" fmla="*/ 64 h 141"/>
                <a:gd name="T4" fmla="*/ 19 w 19"/>
                <a:gd name="T5" fmla="*/ 55 h 141"/>
                <a:gd name="T6" fmla="*/ 18 w 19"/>
                <a:gd name="T7" fmla="*/ 45 h 141"/>
                <a:gd name="T8" fmla="*/ 17 w 19"/>
                <a:gd name="T9" fmla="*/ 34 h 141"/>
                <a:gd name="T10" fmla="*/ 14 w 19"/>
                <a:gd name="T11" fmla="*/ 24 h 141"/>
                <a:gd name="T12" fmla="*/ 12 w 19"/>
                <a:gd name="T13" fmla="*/ 17 h 141"/>
                <a:gd name="T14" fmla="*/ 10 w 19"/>
                <a:gd name="T15" fmla="*/ 7 h 141"/>
                <a:gd name="T16" fmla="*/ 8 w 19"/>
                <a:gd name="T17" fmla="*/ 0 h 141"/>
                <a:gd name="T18" fmla="*/ 9 w 19"/>
                <a:gd name="T19" fmla="*/ 17 h 141"/>
                <a:gd name="T20" fmla="*/ 8 w 19"/>
                <a:gd name="T21" fmla="*/ 34 h 141"/>
                <a:gd name="T22" fmla="*/ 7 w 19"/>
                <a:gd name="T23" fmla="*/ 51 h 141"/>
                <a:gd name="T24" fmla="*/ 5 w 19"/>
                <a:gd name="T25" fmla="*/ 70 h 141"/>
                <a:gd name="T26" fmla="*/ 3 w 19"/>
                <a:gd name="T27" fmla="*/ 87 h 141"/>
                <a:gd name="T28" fmla="*/ 1 w 19"/>
                <a:gd name="T29" fmla="*/ 104 h 141"/>
                <a:gd name="T30" fmla="*/ 0 w 19"/>
                <a:gd name="T31" fmla="*/ 124 h 141"/>
                <a:gd name="T32" fmla="*/ 0 w 19"/>
                <a:gd name="T33" fmla="*/ 141 h 141"/>
                <a:gd name="T34" fmla="*/ 1 w 19"/>
                <a:gd name="T35" fmla="*/ 139 h 141"/>
                <a:gd name="T36" fmla="*/ 2 w 19"/>
                <a:gd name="T37" fmla="*/ 137 h 141"/>
                <a:gd name="T38" fmla="*/ 3 w 19"/>
                <a:gd name="T39" fmla="*/ 135 h 141"/>
                <a:gd name="T40" fmla="*/ 4 w 19"/>
                <a:gd name="T41" fmla="*/ 133 h 141"/>
                <a:gd name="T42" fmla="*/ 5 w 19"/>
                <a:gd name="T43" fmla="*/ 133 h 141"/>
                <a:gd name="T44" fmla="*/ 7 w 19"/>
                <a:gd name="T45" fmla="*/ 133 h 141"/>
                <a:gd name="T46" fmla="*/ 8 w 19"/>
                <a:gd name="T47" fmla="*/ 127 h 141"/>
                <a:gd name="T48" fmla="*/ 10 w 19"/>
                <a:gd name="T49" fmla="*/ 120 h 141"/>
                <a:gd name="T50" fmla="*/ 11 w 19"/>
                <a:gd name="T51" fmla="*/ 116 h 141"/>
                <a:gd name="T52" fmla="*/ 13 w 19"/>
                <a:gd name="T53" fmla="*/ 108 h 141"/>
                <a:gd name="T54" fmla="*/ 14 w 19"/>
                <a:gd name="T55" fmla="*/ 103 h 141"/>
                <a:gd name="T56" fmla="*/ 17 w 19"/>
                <a:gd name="T57" fmla="*/ 97 h 141"/>
                <a:gd name="T58" fmla="*/ 18 w 19"/>
                <a:gd name="T59" fmla="*/ 89 h 141"/>
                <a:gd name="T60" fmla="*/ 19 w 19"/>
                <a:gd name="T61" fmla="*/ 82 h 141"/>
                <a:gd name="T62" fmla="*/ 19 w 19"/>
                <a:gd name="T63" fmla="*/ 80 h 141"/>
                <a:gd name="T64" fmla="*/ 19 w 19"/>
                <a:gd name="T65" fmla="*/ 78 h 141"/>
                <a:gd name="T66" fmla="*/ 19 w 19"/>
                <a:gd name="T67" fmla="*/ 76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
                <a:gd name="T103" fmla="*/ 0 h 141"/>
                <a:gd name="T104" fmla="*/ 19 w 19"/>
                <a:gd name="T105" fmla="*/ 141 h 14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 h="141">
                  <a:moveTo>
                    <a:pt x="19" y="76"/>
                  </a:moveTo>
                  <a:lnTo>
                    <a:pt x="19" y="64"/>
                  </a:lnTo>
                  <a:lnTo>
                    <a:pt x="19" y="55"/>
                  </a:lnTo>
                  <a:lnTo>
                    <a:pt x="18" y="45"/>
                  </a:lnTo>
                  <a:lnTo>
                    <a:pt x="17" y="34"/>
                  </a:lnTo>
                  <a:lnTo>
                    <a:pt x="14" y="24"/>
                  </a:lnTo>
                  <a:lnTo>
                    <a:pt x="12" y="17"/>
                  </a:lnTo>
                  <a:lnTo>
                    <a:pt x="10" y="7"/>
                  </a:lnTo>
                  <a:lnTo>
                    <a:pt x="8" y="0"/>
                  </a:lnTo>
                  <a:lnTo>
                    <a:pt x="9" y="17"/>
                  </a:lnTo>
                  <a:lnTo>
                    <a:pt x="8" y="34"/>
                  </a:lnTo>
                  <a:lnTo>
                    <a:pt x="7" y="51"/>
                  </a:lnTo>
                  <a:lnTo>
                    <a:pt x="5" y="70"/>
                  </a:lnTo>
                  <a:lnTo>
                    <a:pt x="3" y="87"/>
                  </a:lnTo>
                  <a:lnTo>
                    <a:pt x="1" y="104"/>
                  </a:lnTo>
                  <a:lnTo>
                    <a:pt x="0" y="124"/>
                  </a:lnTo>
                  <a:lnTo>
                    <a:pt x="0" y="141"/>
                  </a:lnTo>
                  <a:lnTo>
                    <a:pt x="1" y="139"/>
                  </a:lnTo>
                  <a:lnTo>
                    <a:pt x="2" y="137"/>
                  </a:lnTo>
                  <a:lnTo>
                    <a:pt x="3" y="135"/>
                  </a:lnTo>
                  <a:lnTo>
                    <a:pt x="4" y="133"/>
                  </a:lnTo>
                  <a:lnTo>
                    <a:pt x="5" y="133"/>
                  </a:lnTo>
                  <a:lnTo>
                    <a:pt x="7" y="133"/>
                  </a:lnTo>
                  <a:lnTo>
                    <a:pt x="8" y="127"/>
                  </a:lnTo>
                  <a:lnTo>
                    <a:pt x="10" y="120"/>
                  </a:lnTo>
                  <a:lnTo>
                    <a:pt x="11" y="116"/>
                  </a:lnTo>
                  <a:lnTo>
                    <a:pt x="13" y="108"/>
                  </a:lnTo>
                  <a:lnTo>
                    <a:pt x="14" y="103"/>
                  </a:lnTo>
                  <a:lnTo>
                    <a:pt x="17" y="97"/>
                  </a:lnTo>
                  <a:lnTo>
                    <a:pt x="18" y="89"/>
                  </a:lnTo>
                  <a:lnTo>
                    <a:pt x="19" y="82"/>
                  </a:lnTo>
                  <a:lnTo>
                    <a:pt x="19" y="80"/>
                  </a:lnTo>
                  <a:lnTo>
                    <a:pt x="19" y="78"/>
                  </a:lnTo>
                  <a:lnTo>
                    <a:pt x="19" y="76"/>
                  </a:lnTo>
                  <a:close/>
                </a:path>
              </a:pathLst>
            </a:custGeom>
            <a:solidFill>
              <a:srgbClr val="FF00FF"/>
            </a:solidFill>
            <a:ln w="9525">
              <a:noFill/>
              <a:round/>
              <a:headEnd/>
              <a:tailEnd/>
            </a:ln>
          </p:spPr>
          <p:txBody>
            <a:bodyPr/>
            <a:lstStyle/>
            <a:p>
              <a:endParaRPr lang="en-US"/>
            </a:p>
          </p:txBody>
        </p:sp>
        <p:sp>
          <p:nvSpPr>
            <p:cNvPr id="1068" name="Freeform 50"/>
            <p:cNvSpPr>
              <a:spLocks/>
            </p:cNvSpPr>
            <p:nvPr/>
          </p:nvSpPr>
          <p:spPr bwMode="auto">
            <a:xfrm>
              <a:off x="4427" y="1781"/>
              <a:ext cx="3" cy="29"/>
            </a:xfrm>
            <a:custGeom>
              <a:avLst/>
              <a:gdLst>
                <a:gd name="T0" fmla="*/ 3 w 3"/>
                <a:gd name="T1" fmla="*/ 19 h 29"/>
                <a:gd name="T2" fmla="*/ 2 w 3"/>
                <a:gd name="T3" fmla="*/ 0 h 29"/>
                <a:gd name="T4" fmla="*/ 0 w 3"/>
                <a:gd name="T5" fmla="*/ 29 h 29"/>
                <a:gd name="T6" fmla="*/ 3 w 3"/>
                <a:gd name="T7" fmla="*/ 19 h 29"/>
                <a:gd name="T8" fmla="*/ 0 60000 65536"/>
                <a:gd name="T9" fmla="*/ 0 60000 65536"/>
                <a:gd name="T10" fmla="*/ 0 60000 65536"/>
                <a:gd name="T11" fmla="*/ 0 60000 65536"/>
                <a:gd name="T12" fmla="*/ 0 w 3"/>
                <a:gd name="T13" fmla="*/ 0 h 29"/>
                <a:gd name="T14" fmla="*/ 3 w 3"/>
                <a:gd name="T15" fmla="*/ 29 h 29"/>
              </a:gdLst>
              <a:ahLst/>
              <a:cxnLst>
                <a:cxn ang="T8">
                  <a:pos x="T0" y="T1"/>
                </a:cxn>
                <a:cxn ang="T9">
                  <a:pos x="T2" y="T3"/>
                </a:cxn>
                <a:cxn ang="T10">
                  <a:pos x="T4" y="T5"/>
                </a:cxn>
                <a:cxn ang="T11">
                  <a:pos x="T6" y="T7"/>
                </a:cxn>
              </a:cxnLst>
              <a:rect l="T12" t="T13" r="T14" b="T15"/>
              <a:pathLst>
                <a:path w="3" h="29">
                  <a:moveTo>
                    <a:pt x="3" y="19"/>
                  </a:moveTo>
                  <a:lnTo>
                    <a:pt x="2" y="0"/>
                  </a:lnTo>
                  <a:lnTo>
                    <a:pt x="0" y="29"/>
                  </a:lnTo>
                  <a:lnTo>
                    <a:pt x="3" y="19"/>
                  </a:lnTo>
                  <a:close/>
                </a:path>
              </a:pathLst>
            </a:custGeom>
            <a:solidFill>
              <a:srgbClr val="FFFF99"/>
            </a:solidFill>
            <a:ln w="9525">
              <a:noFill/>
              <a:round/>
              <a:headEnd/>
              <a:tailEnd/>
            </a:ln>
          </p:spPr>
          <p:txBody>
            <a:bodyPr/>
            <a:lstStyle/>
            <a:p>
              <a:endParaRPr lang="en-US"/>
            </a:p>
          </p:txBody>
        </p:sp>
        <p:sp>
          <p:nvSpPr>
            <p:cNvPr id="1069" name="Freeform 51"/>
            <p:cNvSpPr>
              <a:spLocks/>
            </p:cNvSpPr>
            <p:nvPr/>
          </p:nvSpPr>
          <p:spPr bwMode="auto">
            <a:xfrm>
              <a:off x="4420" y="1581"/>
              <a:ext cx="9" cy="7"/>
            </a:xfrm>
            <a:custGeom>
              <a:avLst/>
              <a:gdLst>
                <a:gd name="T0" fmla="*/ 9 w 9"/>
                <a:gd name="T1" fmla="*/ 4 h 7"/>
                <a:gd name="T2" fmla="*/ 7 w 9"/>
                <a:gd name="T3" fmla="*/ 4 h 7"/>
                <a:gd name="T4" fmla="*/ 6 w 9"/>
                <a:gd name="T5" fmla="*/ 4 h 7"/>
                <a:gd name="T6" fmla="*/ 5 w 9"/>
                <a:gd name="T7" fmla="*/ 4 h 7"/>
                <a:gd name="T8" fmla="*/ 4 w 9"/>
                <a:gd name="T9" fmla="*/ 2 h 7"/>
                <a:gd name="T10" fmla="*/ 3 w 9"/>
                <a:gd name="T11" fmla="*/ 0 h 7"/>
                <a:gd name="T12" fmla="*/ 2 w 9"/>
                <a:gd name="T13" fmla="*/ 0 h 7"/>
                <a:gd name="T14" fmla="*/ 1 w 9"/>
                <a:gd name="T15" fmla="*/ 0 h 7"/>
                <a:gd name="T16" fmla="*/ 0 w 9"/>
                <a:gd name="T17" fmla="*/ 0 h 7"/>
                <a:gd name="T18" fmla="*/ 0 w 9"/>
                <a:gd name="T19" fmla="*/ 7 h 7"/>
                <a:gd name="T20" fmla="*/ 9 w 9"/>
                <a:gd name="T21" fmla="*/ 4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
                <a:gd name="T34" fmla="*/ 0 h 7"/>
                <a:gd name="T35" fmla="*/ 9 w 9"/>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 h="7">
                  <a:moveTo>
                    <a:pt x="9" y="4"/>
                  </a:moveTo>
                  <a:lnTo>
                    <a:pt x="7" y="4"/>
                  </a:lnTo>
                  <a:lnTo>
                    <a:pt x="6" y="4"/>
                  </a:lnTo>
                  <a:lnTo>
                    <a:pt x="5" y="4"/>
                  </a:lnTo>
                  <a:lnTo>
                    <a:pt x="4" y="2"/>
                  </a:lnTo>
                  <a:lnTo>
                    <a:pt x="3" y="0"/>
                  </a:lnTo>
                  <a:lnTo>
                    <a:pt x="2" y="0"/>
                  </a:lnTo>
                  <a:lnTo>
                    <a:pt x="1" y="0"/>
                  </a:lnTo>
                  <a:lnTo>
                    <a:pt x="0" y="0"/>
                  </a:lnTo>
                  <a:lnTo>
                    <a:pt x="0" y="7"/>
                  </a:lnTo>
                  <a:lnTo>
                    <a:pt x="9" y="4"/>
                  </a:lnTo>
                  <a:close/>
                </a:path>
              </a:pathLst>
            </a:custGeom>
            <a:solidFill>
              <a:srgbClr val="FFFF66"/>
            </a:solidFill>
            <a:ln w="9525">
              <a:noFill/>
              <a:round/>
              <a:headEnd/>
              <a:tailEnd/>
            </a:ln>
          </p:spPr>
          <p:txBody>
            <a:bodyPr/>
            <a:lstStyle/>
            <a:p>
              <a:endParaRPr lang="en-US"/>
            </a:p>
          </p:txBody>
        </p:sp>
        <p:sp>
          <p:nvSpPr>
            <p:cNvPr id="1070" name="Freeform 52"/>
            <p:cNvSpPr>
              <a:spLocks/>
            </p:cNvSpPr>
            <p:nvPr/>
          </p:nvSpPr>
          <p:spPr bwMode="auto">
            <a:xfrm>
              <a:off x="4407" y="1787"/>
              <a:ext cx="20" cy="169"/>
            </a:xfrm>
            <a:custGeom>
              <a:avLst/>
              <a:gdLst>
                <a:gd name="T0" fmla="*/ 20 w 20"/>
                <a:gd name="T1" fmla="*/ 44 h 169"/>
                <a:gd name="T2" fmla="*/ 19 w 20"/>
                <a:gd name="T3" fmla="*/ 34 h 169"/>
                <a:gd name="T4" fmla="*/ 19 w 20"/>
                <a:gd name="T5" fmla="*/ 36 h 169"/>
                <a:gd name="T6" fmla="*/ 18 w 20"/>
                <a:gd name="T7" fmla="*/ 36 h 169"/>
                <a:gd name="T8" fmla="*/ 17 w 20"/>
                <a:gd name="T9" fmla="*/ 38 h 169"/>
                <a:gd name="T10" fmla="*/ 16 w 20"/>
                <a:gd name="T11" fmla="*/ 38 h 169"/>
                <a:gd name="T12" fmla="*/ 15 w 20"/>
                <a:gd name="T13" fmla="*/ 38 h 169"/>
                <a:gd name="T14" fmla="*/ 14 w 20"/>
                <a:gd name="T15" fmla="*/ 36 h 169"/>
                <a:gd name="T16" fmla="*/ 9 w 20"/>
                <a:gd name="T17" fmla="*/ 0 h 169"/>
                <a:gd name="T18" fmla="*/ 12 w 20"/>
                <a:gd name="T19" fmla="*/ 19 h 169"/>
                <a:gd name="T20" fmla="*/ 12 w 20"/>
                <a:gd name="T21" fmla="*/ 40 h 169"/>
                <a:gd name="T22" fmla="*/ 12 w 20"/>
                <a:gd name="T23" fmla="*/ 63 h 169"/>
                <a:gd name="T24" fmla="*/ 9 w 20"/>
                <a:gd name="T25" fmla="*/ 84 h 169"/>
                <a:gd name="T26" fmla="*/ 8 w 20"/>
                <a:gd name="T27" fmla="*/ 105 h 169"/>
                <a:gd name="T28" fmla="*/ 5 w 20"/>
                <a:gd name="T29" fmla="*/ 127 h 169"/>
                <a:gd name="T30" fmla="*/ 3 w 20"/>
                <a:gd name="T31" fmla="*/ 148 h 169"/>
                <a:gd name="T32" fmla="*/ 0 w 20"/>
                <a:gd name="T33" fmla="*/ 169 h 169"/>
                <a:gd name="T34" fmla="*/ 5 w 20"/>
                <a:gd name="T35" fmla="*/ 158 h 169"/>
                <a:gd name="T36" fmla="*/ 9 w 20"/>
                <a:gd name="T37" fmla="*/ 143 h 169"/>
                <a:gd name="T38" fmla="*/ 12 w 20"/>
                <a:gd name="T39" fmla="*/ 127 h 169"/>
                <a:gd name="T40" fmla="*/ 13 w 20"/>
                <a:gd name="T41" fmla="*/ 110 h 169"/>
                <a:gd name="T42" fmla="*/ 14 w 20"/>
                <a:gd name="T43" fmla="*/ 93 h 169"/>
                <a:gd name="T44" fmla="*/ 16 w 20"/>
                <a:gd name="T45" fmla="*/ 76 h 169"/>
                <a:gd name="T46" fmla="*/ 18 w 20"/>
                <a:gd name="T47" fmla="*/ 59 h 169"/>
                <a:gd name="T48" fmla="*/ 20 w 20"/>
                <a:gd name="T49" fmla="*/ 44 h 1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
                <a:gd name="T76" fmla="*/ 0 h 169"/>
                <a:gd name="T77" fmla="*/ 20 w 20"/>
                <a:gd name="T78" fmla="*/ 169 h 1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 h="169">
                  <a:moveTo>
                    <a:pt x="20" y="44"/>
                  </a:moveTo>
                  <a:lnTo>
                    <a:pt x="19" y="34"/>
                  </a:lnTo>
                  <a:lnTo>
                    <a:pt x="19" y="36"/>
                  </a:lnTo>
                  <a:lnTo>
                    <a:pt x="18" y="36"/>
                  </a:lnTo>
                  <a:lnTo>
                    <a:pt x="17" y="38"/>
                  </a:lnTo>
                  <a:lnTo>
                    <a:pt x="16" y="38"/>
                  </a:lnTo>
                  <a:lnTo>
                    <a:pt x="15" y="38"/>
                  </a:lnTo>
                  <a:lnTo>
                    <a:pt x="14" y="36"/>
                  </a:lnTo>
                  <a:lnTo>
                    <a:pt x="9" y="0"/>
                  </a:lnTo>
                  <a:lnTo>
                    <a:pt x="12" y="19"/>
                  </a:lnTo>
                  <a:lnTo>
                    <a:pt x="12" y="40"/>
                  </a:lnTo>
                  <a:lnTo>
                    <a:pt x="12" y="63"/>
                  </a:lnTo>
                  <a:lnTo>
                    <a:pt x="9" y="84"/>
                  </a:lnTo>
                  <a:lnTo>
                    <a:pt x="8" y="105"/>
                  </a:lnTo>
                  <a:lnTo>
                    <a:pt x="5" y="127"/>
                  </a:lnTo>
                  <a:lnTo>
                    <a:pt x="3" y="148"/>
                  </a:lnTo>
                  <a:lnTo>
                    <a:pt x="0" y="169"/>
                  </a:lnTo>
                  <a:lnTo>
                    <a:pt x="5" y="158"/>
                  </a:lnTo>
                  <a:lnTo>
                    <a:pt x="9" y="143"/>
                  </a:lnTo>
                  <a:lnTo>
                    <a:pt x="12" y="127"/>
                  </a:lnTo>
                  <a:lnTo>
                    <a:pt x="13" y="110"/>
                  </a:lnTo>
                  <a:lnTo>
                    <a:pt x="14" y="93"/>
                  </a:lnTo>
                  <a:lnTo>
                    <a:pt x="16" y="76"/>
                  </a:lnTo>
                  <a:lnTo>
                    <a:pt x="18" y="59"/>
                  </a:lnTo>
                  <a:lnTo>
                    <a:pt x="20" y="44"/>
                  </a:lnTo>
                  <a:close/>
                </a:path>
              </a:pathLst>
            </a:custGeom>
            <a:solidFill>
              <a:srgbClr val="666633"/>
            </a:solidFill>
            <a:ln w="9525">
              <a:noFill/>
              <a:round/>
              <a:headEnd/>
              <a:tailEnd/>
            </a:ln>
          </p:spPr>
          <p:txBody>
            <a:bodyPr/>
            <a:lstStyle/>
            <a:p>
              <a:endParaRPr lang="en-US"/>
            </a:p>
          </p:txBody>
        </p:sp>
        <p:sp>
          <p:nvSpPr>
            <p:cNvPr id="1071" name="Freeform 53"/>
            <p:cNvSpPr>
              <a:spLocks/>
            </p:cNvSpPr>
            <p:nvPr/>
          </p:nvSpPr>
          <p:spPr bwMode="auto">
            <a:xfrm>
              <a:off x="4413" y="1575"/>
              <a:ext cx="8" cy="31"/>
            </a:xfrm>
            <a:custGeom>
              <a:avLst/>
              <a:gdLst>
                <a:gd name="T0" fmla="*/ 8 w 8"/>
                <a:gd name="T1" fmla="*/ 13 h 31"/>
                <a:gd name="T2" fmla="*/ 8 w 8"/>
                <a:gd name="T3" fmla="*/ 11 h 31"/>
                <a:gd name="T4" fmla="*/ 8 w 8"/>
                <a:gd name="T5" fmla="*/ 10 h 31"/>
                <a:gd name="T6" fmla="*/ 7 w 8"/>
                <a:gd name="T7" fmla="*/ 6 h 31"/>
                <a:gd name="T8" fmla="*/ 7 w 8"/>
                <a:gd name="T9" fmla="*/ 4 h 31"/>
                <a:gd name="T10" fmla="*/ 6 w 8"/>
                <a:gd name="T11" fmla="*/ 2 h 31"/>
                <a:gd name="T12" fmla="*/ 4 w 8"/>
                <a:gd name="T13" fmla="*/ 0 h 31"/>
                <a:gd name="T14" fmla="*/ 3 w 8"/>
                <a:gd name="T15" fmla="*/ 0 h 31"/>
                <a:gd name="T16" fmla="*/ 2 w 8"/>
                <a:gd name="T17" fmla="*/ 0 h 31"/>
                <a:gd name="T18" fmla="*/ 1 w 8"/>
                <a:gd name="T19" fmla="*/ 2 h 31"/>
                <a:gd name="T20" fmla="*/ 1 w 8"/>
                <a:gd name="T21" fmla="*/ 4 h 31"/>
                <a:gd name="T22" fmla="*/ 2 w 8"/>
                <a:gd name="T23" fmla="*/ 8 h 31"/>
                <a:gd name="T24" fmla="*/ 2 w 8"/>
                <a:gd name="T25" fmla="*/ 11 h 31"/>
                <a:gd name="T26" fmla="*/ 3 w 8"/>
                <a:gd name="T27" fmla="*/ 13 h 31"/>
                <a:gd name="T28" fmla="*/ 4 w 8"/>
                <a:gd name="T29" fmla="*/ 11 h 31"/>
                <a:gd name="T30" fmla="*/ 4 w 8"/>
                <a:gd name="T31" fmla="*/ 10 h 31"/>
                <a:gd name="T32" fmla="*/ 4 w 8"/>
                <a:gd name="T33" fmla="*/ 11 h 31"/>
                <a:gd name="T34" fmla="*/ 4 w 8"/>
                <a:gd name="T35" fmla="*/ 15 h 31"/>
                <a:gd name="T36" fmla="*/ 4 w 8"/>
                <a:gd name="T37" fmla="*/ 17 h 31"/>
                <a:gd name="T38" fmla="*/ 4 w 8"/>
                <a:gd name="T39" fmla="*/ 19 h 31"/>
                <a:gd name="T40" fmla="*/ 3 w 8"/>
                <a:gd name="T41" fmla="*/ 21 h 31"/>
                <a:gd name="T42" fmla="*/ 3 w 8"/>
                <a:gd name="T43" fmla="*/ 23 h 31"/>
                <a:gd name="T44" fmla="*/ 2 w 8"/>
                <a:gd name="T45" fmla="*/ 25 h 31"/>
                <a:gd name="T46" fmla="*/ 1 w 8"/>
                <a:gd name="T47" fmla="*/ 27 h 31"/>
                <a:gd name="T48" fmla="*/ 0 w 8"/>
                <a:gd name="T49" fmla="*/ 27 h 31"/>
                <a:gd name="T50" fmla="*/ 1 w 8"/>
                <a:gd name="T51" fmla="*/ 29 h 31"/>
                <a:gd name="T52" fmla="*/ 2 w 8"/>
                <a:gd name="T53" fmla="*/ 31 h 31"/>
                <a:gd name="T54" fmla="*/ 8 w 8"/>
                <a:gd name="T55" fmla="*/ 13 h 3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
                <a:gd name="T85" fmla="*/ 0 h 31"/>
                <a:gd name="T86" fmla="*/ 8 w 8"/>
                <a:gd name="T87" fmla="*/ 31 h 3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 h="31">
                  <a:moveTo>
                    <a:pt x="8" y="13"/>
                  </a:moveTo>
                  <a:lnTo>
                    <a:pt x="8" y="11"/>
                  </a:lnTo>
                  <a:lnTo>
                    <a:pt x="8" y="10"/>
                  </a:lnTo>
                  <a:lnTo>
                    <a:pt x="7" y="6"/>
                  </a:lnTo>
                  <a:lnTo>
                    <a:pt x="7" y="4"/>
                  </a:lnTo>
                  <a:lnTo>
                    <a:pt x="6" y="2"/>
                  </a:lnTo>
                  <a:lnTo>
                    <a:pt x="4" y="0"/>
                  </a:lnTo>
                  <a:lnTo>
                    <a:pt x="3" y="0"/>
                  </a:lnTo>
                  <a:lnTo>
                    <a:pt x="2" y="0"/>
                  </a:lnTo>
                  <a:lnTo>
                    <a:pt x="1" y="2"/>
                  </a:lnTo>
                  <a:lnTo>
                    <a:pt x="1" y="4"/>
                  </a:lnTo>
                  <a:lnTo>
                    <a:pt x="2" y="8"/>
                  </a:lnTo>
                  <a:lnTo>
                    <a:pt x="2" y="11"/>
                  </a:lnTo>
                  <a:lnTo>
                    <a:pt x="3" y="13"/>
                  </a:lnTo>
                  <a:lnTo>
                    <a:pt x="4" y="11"/>
                  </a:lnTo>
                  <a:lnTo>
                    <a:pt x="4" y="10"/>
                  </a:lnTo>
                  <a:lnTo>
                    <a:pt x="4" y="11"/>
                  </a:lnTo>
                  <a:lnTo>
                    <a:pt x="4" y="15"/>
                  </a:lnTo>
                  <a:lnTo>
                    <a:pt x="4" y="17"/>
                  </a:lnTo>
                  <a:lnTo>
                    <a:pt x="4" y="19"/>
                  </a:lnTo>
                  <a:lnTo>
                    <a:pt x="3" y="21"/>
                  </a:lnTo>
                  <a:lnTo>
                    <a:pt x="3" y="23"/>
                  </a:lnTo>
                  <a:lnTo>
                    <a:pt x="2" y="25"/>
                  </a:lnTo>
                  <a:lnTo>
                    <a:pt x="1" y="27"/>
                  </a:lnTo>
                  <a:lnTo>
                    <a:pt x="0" y="27"/>
                  </a:lnTo>
                  <a:lnTo>
                    <a:pt x="1" y="29"/>
                  </a:lnTo>
                  <a:lnTo>
                    <a:pt x="2" y="31"/>
                  </a:lnTo>
                  <a:lnTo>
                    <a:pt x="8" y="13"/>
                  </a:lnTo>
                  <a:close/>
                </a:path>
              </a:pathLst>
            </a:custGeom>
            <a:solidFill>
              <a:srgbClr val="000000"/>
            </a:solidFill>
            <a:ln w="9525">
              <a:noFill/>
              <a:round/>
              <a:headEnd/>
              <a:tailEnd/>
            </a:ln>
          </p:spPr>
          <p:txBody>
            <a:bodyPr/>
            <a:lstStyle/>
            <a:p>
              <a:endParaRPr lang="en-US"/>
            </a:p>
          </p:txBody>
        </p:sp>
        <p:sp>
          <p:nvSpPr>
            <p:cNvPr id="1072" name="Freeform 54"/>
            <p:cNvSpPr>
              <a:spLocks/>
            </p:cNvSpPr>
            <p:nvPr/>
          </p:nvSpPr>
          <p:spPr bwMode="auto">
            <a:xfrm>
              <a:off x="4335" y="1516"/>
              <a:ext cx="82" cy="126"/>
            </a:xfrm>
            <a:custGeom>
              <a:avLst/>
              <a:gdLst>
                <a:gd name="T0" fmla="*/ 82 w 82"/>
                <a:gd name="T1" fmla="*/ 112 h 126"/>
                <a:gd name="T2" fmla="*/ 80 w 82"/>
                <a:gd name="T3" fmla="*/ 103 h 126"/>
                <a:gd name="T4" fmla="*/ 80 w 82"/>
                <a:gd name="T5" fmla="*/ 101 h 126"/>
                <a:gd name="T6" fmla="*/ 80 w 82"/>
                <a:gd name="T7" fmla="*/ 97 h 126"/>
                <a:gd name="T8" fmla="*/ 80 w 82"/>
                <a:gd name="T9" fmla="*/ 95 h 126"/>
                <a:gd name="T10" fmla="*/ 80 w 82"/>
                <a:gd name="T11" fmla="*/ 91 h 126"/>
                <a:gd name="T12" fmla="*/ 77 w 82"/>
                <a:gd name="T13" fmla="*/ 84 h 126"/>
                <a:gd name="T14" fmla="*/ 73 w 82"/>
                <a:gd name="T15" fmla="*/ 76 h 126"/>
                <a:gd name="T16" fmla="*/ 71 w 82"/>
                <a:gd name="T17" fmla="*/ 69 h 126"/>
                <a:gd name="T18" fmla="*/ 68 w 82"/>
                <a:gd name="T19" fmla="*/ 63 h 126"/>
                <a:gd name="T20" fmla="*/ 66 w 82"/>
                <a:gd name="T21" fmla="*/ 55 h 126"/>
                <a:gd name="T22" fmla="*/ 62 w 82"/>
                <a:gd name="T23" fmla="*/ 48 h 126"/>
                <a:gd name="T24" fmla="*/ 59 w 82"/>
                <a:gd name="T25" fmla="*/ 40 h 126"/>
                <a:gd name="T26" fmla="*/ 56 w 82"/>
                <a:gd name="T27" fmla="*/ 34 h 126"/>
                <a:gd name="T28" fmla="*/ 52 w 82"/>
                <a:gd name="T29" fmla="*/ 27 h 126"/>
                <a:gd name="T30" fmla="*/ 49 w 82"/>
                <a:gd name="T31" fmla="*/ 21 h 126"/>
                <a:gd name="T32" fmla="*/ 46 w 82"/>
                <a:gd name="T33" fmla="*/ 17 h 126"/>
                <a:gd name="T34" fmla="*/ 42 w 82"/>
                <a:gd name="T35" fmla="*/ 11 h 126"/>
                <a:gd name="T36" fmla="*/ 39 w 82"/>
                <a:gd name="T37" fmla="*/ 8 h 126"/>
                <a:gd name="T38" fmla="*/ 34 w 82"/>
                <a:gd name="T39" fmla="*/ 4 h 126"/>
                <a:gd name="T40" fmla="*/ 30 w 82"/>
                <a:gd name="T41" fmla="*/ 2 h 126"/>
                <a:gd name="T42" fmla="*/ 27 w 82"/>
                <a:gd name="T43" fmla="*/ 0 h 126"/>
                <a:gd name="T44" fmla="*/ 22 w 82"/>
                <a:gd name="T45" fmla="*/ 0 h 126"/>
                <a:gd name="T46" fmla="*/ 19 w 82"/>
                <a:gd name="T47" fmla="*/ 0 h 126"/>
                <a:gd name="T48" fmla="*/ 16 w 82"/>
                <a:gd name="T49" fmla="*/ 0 h 126"/>
                <a:gd name="T50" fmla="*/ 13 w 82"/>
                <a:gd name="T51" fmla="*/ 2 h 126"/>
                <a:gd name="T52" fmla="*/ 10 w 82"/>
                <a:gd name="T53" fmla="*/ 4 h 126"/>
                <a:gd name="T54" fmla="*/ 8 w 82"/>
                <a:gd name="T55" fmla="*/ 6 h 126"/>
                <a:gd name="T56" fmla="*/ 5 w 82"/>
                <a:gd name="T57" fmla="*/ 8 h 126"/>
                <a:gd name="T58" fmla="*/ 2 w 82"/>
                <a:gd name="T59" fmla="*/ 8 h 126"/>
                <a:gd name="T60" fmla="*/ 0 w 82"/>
                <a:gd name="T61" fmla="*/ 9 h 126"/>
                <a:gd name="T62" fmla="*/ 3 w 82"/>
                <a:gd name="T63" fmla="*/ 13 h 126"/>
                <a:gd name="T64" fmla="*/ 6 w 82"/>
                <a:gd name="T65" fmla="*/ 19 h 126"/>
                <a:gd name="T66" fmla="*/ 10 w 82"/>
                <a:gd name="T67" fmla="*/ 23 h 126"/>
                <a:gd name="T68" fmla="*/ 13 w 82"/>
                <a:gd name="T69" fmla="*/ 27 h 126"/>
                <a:gd name="T70" fmla="*/ 16 w 82"/>
                <a:gd name="T71" fmla="*/ 30 h 126"/>
                <a:gd name="T72" fmla="*/ 20 w 82"/>
                <a:gd name="T73" fmla="*/ 36 h 126"/>
                <a:gd name="T74" fmla="*/ 23 w 82"/>
                <a:gd name="T75" fmla="*/ 38 h 126"/>
                <a:gd name="T76" fmla="*/ 27 w 82"/>
                <a:gd name="T77" fmla="*/ 44 h 126"/>
                <a:gd name="T78" fmla="*/ 30 w 82"/>
                <a:gd name="T79" fmla="*/ 46 h 126"/>
                <a:gd name="T80" fmla="*/ 33 w 82"/>
                <a:gd name="T81" fmla="*/ 50 h 126"/>
                <a:gd name="T82" fmla="*/ 37 w 82"/>
                <a:gd name="T83" fmla="*/ 51 h 126"/>
                <a:gd name="T84" fmla="*/ 40 w 82"/>
                <a:gd name="T85" fmla="*/ 53 h 126"/>
                <a:gd name="T86" fmla="*/ 43 w 82"/>
                <a:gd name="T87" fmla="*/ 57 h 126"/>
                <a:gd name="T88" fmla="*/ 47 w 82"/>
                <a:gd name="T89" fmla="*/ 59 h 126"/>
                <a:gd name="T90" fmla="*/ 50 w 82"/>
                <a:gd name="T91" fmla="*/ 61 h 126"/>
                <a:gd name="T92" fmla="*/ 53 w 82"/>
                <a:gd name="T93" fmla="*/ 65 h 126"/>
                <a:gd name="T94" fmla="*/ 57 w 82"/>
                <a:gd name="T95" fmla="*/ 67 h 126"/>
                <a:gd name="T96" fmla="*/ 59 w 82"/>
                <a:gd name="T97" fmla="*/ 70 h 126"/>
                <a:gd name="T98" fmla="*/ 62 w 82"/>
                <a:gd name="T99" fmla="*/ 74 h 126"/>
                <a:gd name="T100" fmla="*/ 66 w 82"/>
                <a:gd name="T101" fmla="*/ 78 h 126"/>
                <a:gd name="T102" fmla="*/ 68 w 82"/>
                <a:gd name="T103" fmla="*/ 82 h 126"/>
                <a:gd name="T104" fmla="*/ 70 w 82"/>
                <a:gd name="T105" fmla="*/ 86 h 126"/>
                <a:gd name="T106" fmla="*/ 72 w 82"/>
                <a:gd name="T107" fmla="*/ 91 h 126"/>
                <a:gd name="T108" fmla="*/ 75 w 82"/>
                <a:gd name="T109" fmla="*/ 97 h 126"/>
                <a:gd name="T110" fmla="*/ 77 w 82"/>
                <a:gd name="T111" fmla="*/ 105 h 126"/>
                <a:gd name="T112" fmla="*/ 79 w 82"/>
                <a:gd name="T113" fmla="*/ 111 h 126"/>
                <a:gd name="T114" fmla="*/ 80 w 82"/>
                <a:gd name="T115" fmla="*/ 118 h 126"/>
                <a:gd name="T116" fmla="*/ 80 w 82"/>
                <a:gd name="T117" fmla="*/ 126 h 126"/>
                <a:gd name="T118" fmla="*/ 82 w 82"/>
                <a:gd name="T119" fmla="*/ 112 h 1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2"/>
                <a:gd name="T181" fmla="*/ 0 h 126"/>
                <a:gd name="T182" fmla="*/ 82 w 82"/>
                <a:gd name="T183" fmla="*/ 126 h 12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2" h="126">
                  <a:moveTo>
                    <a:pt x="82" y="112"/>
                  </a:moveTo>
                  <a:lnTo>
                    <a:pt x="80" y="103"/>
                  </a:lnTo>
                  <a:lnTo>
                    <a:pt x="80" y="101"/>
                  </a:lnTo>
                  <a:lnTo>
                    <a:pt x="80" y="97"/>
                  </a:lnTo>
                  <a:lnTo>
                    <a:pt x="80" y="95"/>
                  </a:lnTo>
                  <a:lnTo>
                    <a:pt x="80" y="91"/>
                  </a:lnTo>
                  <a:lnTo>
                    <a:pt x="77" y="84"/>
                  </a:lnTo>
                  <a:lnTo>
                    <a:pt x="73" y="76"/>
                  </a:lnTo>
                  <a:lnTo>
                    <a:pt x="71" y="69"/>
                  </a:lnTo>
                  <a:lnTo>
                    <a:pt x="68" y="63"/>
                  </a:lnTo>
                  <a:lnTo>
                    <a:pt x="66" y="55"/>
                  </a:lnTo>
                  <a:lnTo>
                    <a:pt x="62" y="48"/>
                  </a:lnTo>
                  <a:lnTo>
                    <a:pt x="59" y="40"/>
                  </a:lnTo>
                  <a:lnTo>
                    <a:pt x="56" y="34"/>
                  </a:lnTo>
                  <a:lnTo>
                    <a:pt x="52" y="27"/>
                  </a:lnTo>
                  <a:lnTo>
                    <a:pt x="49" y="21"/>
                  </a:lnTo>
                  <a:lnTo>
                    <a:pt x="46" y="17"/>
                  </a:lnTo>
                  <a:lnTo>
                    <a:pt x="42" y="11"/>
                  </a:lnTo>
                  <a:lnTo>
                    <a:pt x="39" y="8"/>
                  </a:lnTo>
                  <a:lnTo>
                    <a:pt x="34" y="4"/>
                  </a:lnTo>
                  <a:lnTo>
                    <a:pt x="30" y="2"/>
                  </a:lnTo>
                  <a:lnTo>
                    <a:pt x="27" y="0"/>
                  </a:lnTo>
                  <a:lnTo>
                    <a:pt x="22" y="0"/>
                  </a:lnTo>
                  <a:lnTo>
                    <a:pt x="19" y="0"/>
                  </a:lnTo>
                  <a:lnTo>
                    <a:pt x="16" y="0"/>
                  </a:lnTo>
                  <a:lnTo>
                    <a:pt x="13" y="2"/>
                  </a:lnTo>
                  <a:lnTo>
                    <a:pt x="10" y="4"/>
                  </a:lnTo>
                  <a:lnTo>
                    <a:pt x="8" y="6"/>
                  </a:lnTo>
                  <a:lnTo>
                    <a:pt x="5" y="8"/>
                  </a:lnTo>
                  <a:lnTo>
                    <a:pt x="2" y="8"/>
                  </a:lnTo>
                  <a:lnTo>
                    <a:pt x="0" y="9"/>
                  </a:lnTo>
                  <a:lnTo>
                    <a:pt x="3" y="13"/>
                  </a:lnTo>
                  <a:lnTo>
                    <a:pt x="6" y="19"/>
                  </a:lnTo>
                  <a:lnTo>
                    <a:pt x="10" y="23"/>
                  </a:lnTo>
                  <a:lnTo>
                    <a:pt x="13" y="27"/>
                  </a:lnTo>
                  <a:lnTo>
                    <a:pt x="16" y="30"/>
                  </a:lnTo>
                  <a:lnTo>
                    <a:pt x="20" y="36"/>
                  </a:lnTo>
                  <a:lnTo>
                    <a:pt x="23" y="38"/>
                  </a:lnTo>
                  <a:lnTo>
                    <a:pt x="27" y="44"/>
                  </a:lnTo>
                  <a:lnTo>
                    <a:pt x="30" y="46"/>
                  </a:lnTo>
                  <a:lnTo>
                    <a:pt x="33" y="50"/>
                  </a:lnTo>
                  <a:lnTo>
                    <a:pt x="37" y="51"/>
                  </a:lnTo>
                  <a:lnTo>
                    <a:pt x="40" y="53"/>
                  </a:lnTo>
                  <a:lnTo>
                    <a:pt x="43" y="57"/>
                  </a:lnTo>
                  <a:lnTo>
                    <a:pt x="47" y="59"/>
                  </a:lnTo>
                  <a:lnTo>
                    <a:pt x="50" y="61"/>
                  </a:lnTo>
                  <a:lnTo>
                    <a:pt x="53" y="65"/>
                  </a:lnTo>
                  <a:lnTo>
                    <a:pt x="57" y="67"/>
                  </a:lnTo>
                  <a:lnTo>
                    <a:pt x="59" y="70"/>
                  </a:lnTo>
                  <a:lnTo>
                    <a:pt x="62" y="74"/>
                  </a:lnTo>
                  <a:lnTo>
                    <a:pt x="66" y="78"/>
                  </a:lnTo>
                  <a:lnTo>
                    <a:pt x="68" y="82"/>
                  </a:lnTo>
                  <a:lnTo>
                    <a:pt x="70" y="86"/>
                  </a:lnTo>
                  <a:lnTo>
                    <a:pt x="72" y="91"/>
                  </a:lnTo>
                  <a:lnTo>
                    <a:pt x="75" y="97"/>
                  </a:lnTo>
                  <a:lnTo>
                    <a:pt x="77" y="105"/>
                  </a:lnTo>
                  <a:lnTo>
                    <a:pt x="79" y="111"/>
                  </a:lnTo>
                  <a:lnTo>
                    <a:pt x="80" y="118"/>
                  </a:lnTo>
                  <a:lnTo>
                    <a:pt x="80" y="126"/>
                  </a:lnTo>
                  <a:lnTo>
                    <a:pt x="82" y="112"/>
                  </a:lnTo>
                  <a:close/>
                </a:path>
              </a:pathLst>
            </a:custGeom>
            <a:solidFill>
              <a:srgbClr val="FF99CC"/>
            </a:solidFill>
            <a:ln w="9525">
              <a:noFill/>
              <a:round/>
              <a:headEnd/>
              <a:tailEnd/>
            </a:ln>
          </p:spPr>
          <p:txBody>
            <a:bodyPr/>
            <a:lstStyle/>
            <a:p>
              <a:endParaRPr lang="en-US"/>
            </a:p>
          </p:txBody>
        </p:sp>
        <p:sp>
          <p:nvSpPr>
            <p:cNvPr id="1073" name="Freeform 55"/>
            <p:cNvSpPr>
              <a:spLocks/>
            </p:cNvSpPr>
            <p:nvPr/>
          </p:nvSpPr>
          <p:spPr bwMode="auto">
            <a:xfrm>
              <a:off x="4402" y="1621"/>
              <a:ext cx="11" cy="42"/>
            </a:xfrm>
            <a:custGeom>
              <a:avLst/>
              <a:gdLst>
                <a:gd name="T0" fmla="*/ 11 w 11"/>
                <a:gd name="T1" fmla="*/ 15 h 42"/>
                <a:gd name="T2" fmla="*/ 11 w 11"/>
                <a:gd name="T3" fmla="*/ 6 h 42"/>
                <a:gd name="T4" fmla="*/ 10 w 11"/>
                <a:gd name="T5" fmla="*/ 4 h 42"/>
                <a:gd name="T6" fmla="*/ 10 w 11"/>
                <a:gd name="T7" fmla="*/ 2 h 42"/>
                <a:gd name="T8" fmla="*/ 10 w 11"/>
                <a:gd name="T9" fmla="*/ 0 h 42"/>
                <a:gd name="T10" fmla="*/ 9 w 11"/>
                <a:gd name="T11" fmla="*/ 0 h 42"/>
                <a:gd name="T12" fmla="*/ 0 w 11"/>
                <a:gd name="T13" fmla="*/ 34 h 42"/>
                <a:gd name="T14" fmla="*/ 1 w 11"/>
                <a:gd name="T15" fmla="*/ 36 h 42"/>
                <a:gd name="T16" fmla="*/ 1 w 11"/>
                <a:gd name="T17" fmla="*/ 38 h 42"/>
                <a:gd name="T18" fmla="*/ 2 w 11"/>
                <a:gd name="T19" fmla="*/ 38 h 42"/>
                <a:gd name="T20" fmla="*/ 3 w 11"/>
                <a:gd name="T21" fmla="*/ 40 h 42"/>
                <a:gd name="T22" fmla="*/ 4 w 11"/>
                <a:gd name="T23" fmla="*/ 40 h 42"/>
                <a:gd name="T24" fmla="*/ 5 w 11"/>
                <a:gd name="T25" fmla="*/ 40 h 42"/>
                <a:gd name="T26" fmla="*/ 6 w 11"/>
                <a:gd name="T27" fmla="*/ 42 h 42"/>
                <a:gd name="T28" fmla="*/ 8 w 11"/>
                <a:gd name="T29" fmla="*/ 42 h 42"/>
                <a:gd name="T30" fmla="*/ 9 w 11"/>
                <a:gd name="T31" fmla="*/ 40 h 42"/>
                <a:gd name="T32" fmla="*/ 11 w 11"/>
                <a:gd name="T33" fmla="*/ 15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
                <a:gd name="T52" fmla="*/ 0 h 42"/>
                <a:gd name="T53" fmla="*/ 11 w 11"/>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 h="42">
                  <a:moveTo>
                    <a:pt x="11" y="15"/>
                  </a:moveTo>
                  <a:lnTo>
                    <a:pt x="11" y="6"/>
                  </a:lnTo>
                  <a:lnTo>
                    <a:pt x="10" y="4"/>
                  </a:lnTo>
                  <a:lnTo>
                    <a:pt x="10" y="2"/>
                  </a:lnTo>
                  <a:lnTo>
                    <a:pt x="10" y="0"/>
                  </a:lnTo>
                  <a:lnTo>
                    <a:pt x="9" y="0"/>
                  </a:lnTo>
                  <a:lnTo>
                    <a:pt x="0" y="34"/>
                  </a:lnTo>
                  <a:lnTo>
                    <a:pt x="1" y="36"/>
                  </a:lnTo>
                  <a:lnTo>
                    <a:pt x="1" y="38"/>
                  </a:lnTo>
                  <a:lnTo>
                    <a:pt x="2" y="38"/>
                  </a:lnTo>
                  <a:lnTo>
                    <a:pt x="3" y="40"/>
                  </a:lnTo>
                  <a:lnTo>
                    <a:pt x="4" y="40"/>
                  </a:lnTo>
                  <a:lnTo>
                    <a:pt x="5" y="40"/>
                  </a:lnTo>
                  <a:lnTo>
                    <a:pt x="6" y="42"/>
                  </a:lnTo>
                  <a:lnTo>
                    <a:pt x="8" y="42"/>
                  </a:lnTo>
                  <a:lnTo>
                    <a:pt x="9" y="40"/>
                  </a:lnTo>
                  <a:lnTo>
                    <a:pt x="11" y="15"/>
                  </a:lnTo>
                  <a:close/>
                </a:path>
              </a:pathLst>
            </a:custGeom>
            <a:solidFill>
              <a:srgbClr val="FF6633"/>
            </a:solidFill>
            <a:ln w="9525">
              <a:noFill/>
              <a:round/>
              <a:headEnd/>
              <a:tailEnd/>
            </a:ln>
          </p:spPr>
          <p:txBody>
            <a:bodyPr/>
            <a:lstStyle/>
            <a:p>
              <a:endParaRPr lang="en-US"/>
            </a:p>
          </p:txBody>
        </p:sp>
        <p:sp>
          <p:nvSpPr>
            <p:cNvPr id="1074" name="Freeform 56"/>
            <p:cNvSpPr>
              <a:spLocks/>
            </p:cNvSpPr>
            <p:nvPr/>
          </p:nvSpPr>
          <p:spPr bwMode="auto">
            <a:xfrm>
              <a:off x="4314" y="1621"/>
              <a:ext cx="99" cy="181"/>
            </a:xfrm>
            <a:custGeom>
              <a:avLst/>
              <a:gdLst>
                <a:gd name="T0" fmla="*/ 96 w 99"/>
                <a:gd name="T1" fmla="*/ 42 h 181"/>
                <a:gd name="T2" fmla="*/ 90 w 99"/>
                <a:gd name="T3" fmla="*/ 40 h 181"/>
                <a:gd name="T4" fmla="*/ 89 w 99"/>
                <a:gd name="T5" fmla="*/ 36 h 181"/>
                <a:gd name="T6" fmla="*/ 91 w 99"/>
                <a:gd name="T7" fmla="*/ 4 h 181"/>
                <a:gd name="T8" fmla="*/ 80 w 99"/>
                <a:gd name="T9" fmla="*/ 0 h 181"/>
                <a:gd name="T10" fmla="*/ 68 w 99"/>
                <a:gd name="T11" fmla="*/ 0 h 181"/>
                <a:gd name="T12" fmla="*/ 55 w 99"/>
                <a:gd name="T13" fmla="*/ 6 h 181"/>
                <a:gd name="T14" fmla="*/ 43 w 99"/>
                <a:gd name="T15" fmla="*/ 11 h 181"/>
                <a:gd name="T16" fmla="*/ 31 w 99"/>
                <a:gd name="T17" fmla="*/ 19 h 181"/>
                <a:gd name="T18" fmla="*/ 26 w 99"/>
                <a:gd name="T19" fmla="*/ 25 h 181"/>
                <a:gd name="T20" fmla="*/ 21 w 99"/>
                <a:gd name="T21" fmla="*/ 32 h 181"/>
                <a:gd name="T22" fmla="*/ 16 w 99"/>
                <a:gd name="T23" fmla="*/ 40 h 181"/>
                <a:gd name="T24" fmla="*/ 13 w 99"/>
                <a:gd name="T25" fmla="*/ 44 h 181"/>
                <a:gd name="T26" fmla="*/ 10 w 99"/>
                <a:gd name="T27" fmla="*/ 49 h 181"/>
                <a:gd name="T28" fmla="*/ 6 w 99"/>
                <a:gd name="T29" fmla="*/ 55 h 181"/>
                <a:gd name="T30" fmla="*/ 3 w 99"/>
                <a:gd name="T31" fmla="*/ 61 h 181"/>
                <a:gd name="T32" fmla="*/ 0 w 99"/>
                <a:gd name="T33" fmla="*/ 65 h 181"/>
                <a:gd name="T34" fmla="*/ 6 w 99"/>
                <a:gd name="T35" fmla="*/ 67 h 181"/>
                <a:gd name="T36" fmla="*/ 13 w 99"/>
                <a:gd name="T37" fmla="*/ 67 h 181"/>
                <a:gd name="T38" fmla="*/ 21 w 99"/>
                <a:gd name="T39" fmla="*/ 65 h 181"/>
                <a:gd name="T40" fmla="*/ 27 w 99"/>
                <a:gd name="T41" fmla="*/ 63 h 181"/>
                <a:gd name="T42" fmla="*/ 34 w 99"/>
                <a:gd name="T43" fmla="*/ 59 h 181"/>
                <a:gd name="T44" fmla="*/ 39 w 99"/>
                <a:gd name="T45" fmla="*/ 55 h 181"/>
                <a:gd name="T46" fmla="*/ 41 w 99"/>
                <a:gd name="T47" fmla="*/ 51 h 181"/>
                <a:gd name="T48" fmla="*/ 44 w 99"/>
                <a:gd name="T49" fmla="*/ 49 h 181"/>
                <a:gd name="T50" fmla="*/ 45 w 99"/>
                <a:gd name="T51" fmla="*/ 42 h 181"/>
                <a:gd name="T52" fmla="*/ 50 w 99"/>
                <a:gd name="T53" fmla="*/ 46 h 181"/>
                <a:gd name="T54" fmla="*/ 53 w 99"/>
                <a:gd name="T55" fmla="*/ 47 h 181"/>
                <a:gd name="T56" fmla="*/ 53 w 99"/>
                <a:gd name="T57" fmla="*/ 46 h 181"/>
                <a:gd name="T58" fmla="*/ 52 w 99"/>
                <a:gd name="T59" fmla="*/ 38 h 181"/>
                <a:gd name="T60" fmla="*/ 58 w 99"/>
                <a:gd name="T61" fmla="*/ 23 h 181"/>
                <a:gd name="T62" fmla="*/ 64 w 99"/>
                <a:gd name="T63" fmla="*/ 30 h 181"/>
                <a:gd name="T64" fmla="*/ 68 w 99"/>
                <a:gd name="T65" fmla="*/ 25 h 181"/>
                <a:gd name="T66" fmla="*/ 71 w 99"/>
                <a:gd name="T67" fmla="*/ 21 h 181"/>
                <a:gd name="T68" fmla="*/ 73 w 99"/>
                <a:gd name="T69" fmla="*/ 17 h 181"/>
                <a:gd name="T70" fmla="*/ 78 w 99"/>
                <a:gd name="T71" fmla="*/ 30 h 181"/>
                <a:gd name="T72" fmla="*/ 75 w 99"/>
                <a:gd name="T73" fmla="*/ 42 h 181"/>
                <a:gd name="T74" fmla="*/ 71 w 99"/>
                <a:gd name="T75" fmla="*/ 49 h 181"/>
                <a:gd name="T76" fmla="*/ 65 w 99"/>
                <a:gd name="T77" fmla="*/ 51 h 181"/>
                <a:gd name="T78" fmla="*/ 63 w 99"/>
                <a:gd name="T79" fmla="*/ 49 h 181"/>
                <a:gd name="T80" fmla="*/ 60 w 99"/>
                <a:gd name="T81" fmla="*/ 55 h 181"/>
                <a:gd name="T82" fmla="*/ 58 w 99"/>
                <a:gd name="T83" fmla="*/ 67 h 181"/>
                <a:gd name="T84" fmla="*/ 53 w 99"/>
                <a:gd name="T85" fmla="*/ 80 h 181"/>
                <a:gd name="T86" fmla="*/ 49 w 99"/>
                <a:gd name="T87" fmla="*/ 89 h 181"/>
                <a:gd name="T88" fmla="*/ 45 w 99"/>
                <a:gd name="T89" fmla="*/ 101 h 181"/>
                <a:gd name="T90" fmla="*/ 14 w 99"/>
                <a:gd name="T91" fmla="*/ 181 h 181"/>
                <a:gd name="T92" fmla="*/ 24 w 99"/>
                <a:gd name="T93" fmla="*/ 181 h 181"/>
                <a:gd name="T94" fmla="*/ 33 w 99"/>
                <a:gd name="T95" fmla="*/ 173 h 181"/>
                <a:gd name="T96" fmla="*/ 42 w 99"/>
                <a:gd name="T97" fmla="*/ 164 h 181"/>
                <a:gd name="T98" fmla="*/ 50 w 99"/>
                <a:gd name="T99" fmla="*/ 150 h 181"/>
                <a:gd name="T100" fmla="*/ 56 w 99"/>
                <a:gd name="T101" fmla="*/ 139 h 181"/>
                <a:gd name="T102" fmla="*/ 67 w 99"/>
                <a:gd name="T103" fmla="*/ 118 h 181"/>
                <a:gd name="T104" fmla="*/ 74 w 99"/>
                <a:gd name="T105" fmla="*/ 91 h 181"/>
                <a:gd name="T106" fmla="*/ 81 w 99"/>
                <a:gd name="T107" fmla="*/ 63 h 181"/>
                <a:gd name="T108" fmla="*/ 83 w 99"/>
                <a:gd name="T109" fmla="*/ 55 h 181"/>
                <a:gd name="T110" fmla="*/ 86 w 99"/>
                <a:gd name="T111" fmla="*/ 49 h 181"/>
                <a:gd name="T112" fmla="*/ 89 w 99"/>
                <a:gd name="T113" fmla="*/ 53 h 181"/>
                <a:gd name="T114" fmla="*/ 92 w 99"/>
                <a:gd name="T115" fmla="*/ 59 h 181"/>
                <a:gd name="T116" fmla="*/ 97 w 99"/>
                <a:gd name="T117" fmla="*/ 59 h 181"/>
                <a:gd name="T118" fmla="*/ 99 w 99"/>
                <a:gd name="T119" fmla="*/ 49 h 18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9"/>
                <a:gd name="T181" fmla="*/ 0 h 181"/>
                <a:gd name="T182" fmla="*/ 99 w 99"/>
                <a:gd name="T183" fmla="*/ 181 h 18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9" h="181">
                  <a:moveTo>
                    <a:pt x="99" y="49"/>
                  </a:moveTo>
                  <a:lnTo>
                    <a:pt x="99" y="42"/>
                  </a:lnTo>
                  <a:lnTo>
                    <a:pt x="96" y="42"/>
                  </a:lnTo>
                  <a:lnTo>
                    <a:pt x="94" y="42"/>
                  </a:lnTo>
                  <a:lnTo>
                    <a:pt x="91" y="40"/>
                  </a:lnTo>
                  <a:lnTo>
                    <a:pt x="90" y="40"/>
                  </a:lnTo>
                  <a:lnTo>
                    <a:pt x="89" y="40"/>
                  </a:lnTo>
                  <a:lnTo>
                    <a:pt x="89" y="38"/>
                  </a:lnTo>
                  <a:lnTo>
                    <a:pt x="89" y="36"/>
                  </a:lnTo>
                  <a:lnTo>
                    <a:pt x="88" y="34"/>
                  </a:lnTo>
                  <a:lnTo>
                    <a:pt x="94" y="6"/>
                  </a:lnTo>
                  <a:lnTo>
                    <a:pt x="91" y="4"/>
                  </a:lnTo>
                  <a:lnTo>
                    <a:pt x="88" y="0"/>
                  </a:lnTo>
                  <a:lnTo>
                    <a:pt x="83" y="0"/>
                  </a:lnTo>
                  <a:lnTo>
                    <a:pt x="80" y="0"/>
                  </a:lnTo>
                  <a:lnTo>
                    <a:pt x="75" y="0"/>
                  </a:lnTo>
                  <a:lnTo>
                    <a:pt x="72" y="0"/>
                  </a:lnTo>
                  <a:lnTo>
                    <a:pt x="68" y="0"/>
                  </a:lnTo>
                  <a:lnTo>
                    <a:pt x="63" y="2"/>
                  </a:lnTo>
                  <a:lnTo>
                    <a:pt x="60" y="4"/>
                  </a:lnTo>
                  <a:lnTo>
                    <a:pt x="55" y="6"/>
                  </a:lnTo>
                  <a:lnTo>
                    <a:pt x="51" y="6"/>
                  </a:lnTo>
                  <a:lnTo>
                    <a:pt x="48" y="7"/>
                  </a:lnTo>
                  <a:lnTo>
                    <a:pt x="43" y="11"/>
                  </a:lnTo>
                  <a:lnTo>
                    <a:pt x="40" y="13"/>
                  </a:lnTo>
                  <a:lnTo>
                    <a:pt x="35" y="15"/>
                  </a:lnTo>
                  <a:lnTo>
                    <a:pt x="31" y="19"/>
                  </a:lnTo>
                  <a:lnTo>
                    <a:pt x="30" y="21"/>
                  </a:lnTo>
                  <a:lnTo>
                    <a:pt x="27" y="23"/>
                  </a:lnTo>
                  <a:lnTo>
                    <a:pt x="26" y="25"/>
                  </a:lnTo>
                  <a:lnTo>
                    <a:pt x="25" y="27"/>
                  </a:lnTo>
                  <a:lnTo>
                    <a:pt x="23" y="30"/>
                  </a:lnTo>
                  <a:lnTo>
                    <a:pt x="21" y="32"/>
                  </a:lnTo>
                  <a:lnTo>
                    <a:pt x="20" y="34"/>
                  </a:lnTo>
                  <a:lnTo>
                    <a:pt x="18" y="36"/>
                  </a:lnTo>
                  <a:lnTo>
                    <a:pt x="16" y="40"/>
                  </a:lnTo>
                  <a:lnTo>
                    <a:pt x="15" y="42"/>
                  </a:lnTo>
                  <a:lnTo>
                    <a:pt x="14" y="42"/>
                  </a:lnTo>
                  <a:lnTo>
                    <a:pt x="13" y="44"/>
                  </a:lnTo>
                  <a:lnTo>
                    <a:pt x="12" y="46"/>
                  </a:lnTo>
                  <a:lnTo>
                    <a:pt x="11" y="47"/>
                  </a:lnTo>
                  <a:lnTo>
                    <a:pt x="10" y="49"/>
                  </a:lnTo>
                  <a:lnTo>
                    <a:pt x="7" y="51"/>
                  </a:lnTo>
                  <a:lnTo>
                    <a:pt x="6" y="53"/>
                  </a:lnTo>
                  <a:lnTo>
                    <a:pt x="6" y="55"/>
                  </a:lnTo>
                  <a:lnTo>
                    <a:pt x="4" y="57"/>
                  </a:lnTo>
                  <a:lnTo>
                    <a:pt x="3" y="59"/>
                  </a:lnTo>
                  <a:lnTo>
                    <a:pt x="3" y="61"/>
                  </a:lnTo>
                  <a:lnTo>
                    <a:pt x="2" y="63"/>
                  </a:lnTo>
                  <a:lnTo>
                    <a:pt x="1" y="63"/>
                  </a:lnTo>
                  <a:lnTo>
                    <a:pt x="0" y="65"/>
                  </a:lnTo>
                  <a:lnTo>
                    <a:pt x="2" y="65"/>
                  </a:lnTo>
                  <a:lnTo>
                    <a:pt x="4" y="67"/>
                  </a:lnTo>
                  <a:lnTo>
                    <a:pt x="6" y="67"/>
                  </a:lnTo>
                  <a:lnTo>
                    <a:pt x="8" y="67"/>
                  </a:lnTo>
                  <a:lnTo>
                    <a:pt x="11" y="67"/>
                  </a:lnTo>
                  <a:lnTo>
                    <a:pt x="13" y="67"/>
                  </a:lnTo>
                  <a:lnTo>
                    <a:pt x="15" y="67"/>
                  </a:lnTo>
                  <a:lnTo>
                    <a:pt x="17" y="65"/>
                  </a:lnTo>
                  <a:lnTo>
                    <a:pt x="21" y="65"/>
                  </a:lnTo>
                  <a:lnTo>
                    <a:pt x="23" y="65"/>
                  </a:lnTo>
                  <a:lnTo>
                    <a:pt x="25" y="63"/>
                  </a:lnTo>
                  <a:lnTo>
                    <a:pt x="27" y="63"/>
                  </a:lnTo>
                  <a:lnTo>
                    <a:pt x="30" y="61"/>
                  </a:lnTo>
                  <a:lnTo>
                    <a:pt x="32" y="59"/>
                  </a:lnTo>
                  <a:lnTo>
                    <a:pt x="34" y="59"/>
                  </a:lnTo>
                  <a:lnTo>
                    <a:pt x="36" y="57"/>
                  </a:lnTo>
                  <a:lnTo>
                    <a:pt x="37" y="55"/>
                  </a:lnTo>
                  <a:lnTo>
                    <a:pt x="39" y="55"/>
                  </a:lnTo>
                  <a:lnTo>
                    <a:pt x="40" y="53"/>
                  </a:lnTo>
                  <a:lnTo>
                    <a:pt x="40" y="51"/>
                  </a:lnTo>
                  <a:lnTo>
                    <a:pt x="41" y="51"/>
                  </a:lnTo>
                  <a:lnTo>
                    <a:pt x="42" y="51"/>
                  </a:lnTo>
                  <a:lnTo>
                    <a:pt x="43" y="51"/>
                  </a:lnTo>
                  <a:lnTo>
                    <a:pt x="44" y="49"/>
                  </a:lnTo>
                  <a:lnTo>
                    <a:pt x="44" y="47"/>
                  </a:lnTo>
                  <a:lnTo>
                    <a:pt x="45" y="46"/>
                  </a:lnTo>
                  <a:lnTo>
                    <a:pt x="45" y="42"/>
                  </a:lnTo>
                  <a:lnTo>
                    <a:pt x="48" y="42"/>
                  </a:lnTo>
                  <a:lnTo>
                    <a:pt x="48" y="44"/>
                  </a:lnTo>
                  <a:lnTo>
                    <a:pt x="50" y="46"/>
                  </a:lnTo>
                  <a:lnTo>
                    <a:pt x="51" y="47"/>
                  </a:lnTo>
                  <a:lnTo>
                    <a:pt x="52" y="47"/>
                  </a:lnTo>
                  <a:lnTo>
                    <a:pt x="53" y="47"/>
                  </a:lnTo>
                  <a:lnTo>
                    <a:pt x="54" y="49"/>
                  </a:lnTo>
                  <a:lnTo>
                    <a:pt x="53" y="47"/>
                  </a:lnTo>
                  <a:lnTo>
                    <a:pt x="53" y="46"/>
                  </a:lnTo>
                  <a:lnTo>
                    <a:pt x="52" y="42"/>
                  </a:lnTo>
                  <a:lnTo>
                    <a:pt x="52" y="40"/>
                  </a:lnTo>
                  <a:lnTo>
                    <a:pt x="52" y="38"/>
                  </a:lnTo>
                  <a:lnTo>
                    <a:pt x="55" y="27"/>
                  </a:lnTo>
                  <a:lnTo>
                    <a:pt x="56" y="25"/>
                  </a:lnTo>
                  <a:lnTo>
                    <a:pt x="58" y="23"/>
                  </a:lnTo>
                  <a:lnTo>
                    <a:pt x="59" y="23"/>
                  </a:lnTo>
                  <a:lnTo>
                    <a:pt x="64" y="32"/>
                  </a:lnTo>
                  <a:lnTo>
                    <a:pt x="64" y="30"/>
                  </a:lnTo>
                  <a:lnTo>
                    <a:pt x="65" y="27"/>
                  </a:lnTo>
                  <a:lnTo>
                    <a:pt x="67" y="27"/>
                  </a:lnTo>
                  <a:lnTo>
                    <a:pt x="68" y="25"/>
                  </a:lnTo>
                  <a:lnTo>
                    <a:pt x="68" y="23"/>
                  </a:lnTo>
                  <a:lnTo>
                    <a:pt x="70" y="21"/>
                  </a:lnTo>
                  <a:lnTo>
                    <a:pt x="71" y="21"/>
                  </a:lnTo>
                  <a:lnTo>
                    <a:pt x="71" y="17"/>
                  </a:lnTo>
                  <a:lnTo>
                    <a:pt x="72" y="19"/>
                  </a:lnTo>
                  <a:lnTo>
                    <a:pt x="73" y="17"/>
                  </a:lnTo>
                  <a:lnTo>
                    <a:pt x="75" y="21"/>
                  </a:lnTo>
                  <a:lnTo>
                    <a:pt x="77" y="25"/>
                  </a:lnTo>
                  <a:lnTo>
                    <a:pt x="78" y="30"/>
                  </a:lnTo>
                  <a:lnTo>
                    <a:pt x="78" y="36"/>
                  </a:lnTo>
                  <a:lnTo>
                    <a:pt x="77" y="40"/>
                  </a:lnTo>
                  <a:lnTo>
                    <a:pt x="75" y="42"/>
                  </a:lnTo>
                  <a:lnTo>
                    <a:pt x="74" y="46"/>
                  </a:lnTo>
                  <a:lnTo>
                    <a:pt x="72" y="47"/>
                  </a:lnTo>
                  <a:lnTo>
                    <a:pt x="71" y="49"/>
                  </a:lnTo>
                  <a:lnTo>
                    <a:pt x="69" y="51"/>
                  </a:lnTo>
                  <a:lnTo>
                    <a:pt x="68" y="51"/>
                  </a:lnTo>
                  <a:lnTo>
                    <a:pt x="65" y="51"/>
                  </a:lnTo>
                  <a:lnTo>
                    <a:pt x="64" y="51"/>
                  </a:lnTo>
                  <a:lnTo>
                    <a:pt x="64" y="49"/>
                  </a:lnTo>
                  <a:lnTo>
                    <a:pt x="63" y="49"/>
                  </a:lnTo>
                  <a:lnTo>
                    <a:pt x="62" y="49"/>
                  </a:lnTo>
                  <a:lnTo>
                    <a:pt x="61" y="51"/>
                  </a:lnTo>
                  <a:lnTo>
                    <a:pt x="60" y="55"/>
                  </a:lnTo>
                  <a:lnTo>
                    <a:pt x="59" y="55"/>
                  </a:lnTo>
                  <a:lnTo>
                    <a:pt x="59" y="63"/>
                  </a:lnTo>
                  <a:lnTo>
                    <a:pt x="58" y="67"/>
                  </a:lnTo>
                  <a:lnTo>
                    <a:pt x="56" y="72"/>
                  </a:lnTo>
                  <a:lnTo>
                    <a:pt x="54" y="76"/>
                  </a:lnTo>
                  <a:lnTo>
                    <a:pt x="53" y="80"/>
                  </a:lnTo>
                  <a:lnTo>
                    <a:pt x="52" y="84"/>
                  </a:lnTo>
                  <a:lnTo>
                    <a:pt x="51" y="88"/>
                  </a:lnTo>
                  <a:lnTo>
                    <a:pt x="49" y="89"/>
                  </a:lnTo>
                  <a:lnTo>
                    <a:pt x="48" y="93"/>
                  </a:lnTo>
                  <a:lnTo>
                    <a:pt x="46" y="97"/>
                  </a:lnTo>
                  <a:lnTo>
                    <a:pt x="45" y="101"/>
                  </a:lnTo>
                  <a:lnTo>
                    <a:pt x="45" y="105"/>
                  </a:lnTo>
                  <a:lnTo>
                    <a:pt x="18" y="166"/>
                  </a:lnTo>
                  <a:lnTo>
                    <a:pt x="14" y="181"/>
                  </a:lnTo>
                  <a:lnTo>
                    <a:pt x="17" y="181"/>
                  </a:lnTo>
                  <a:lnTo>
                    <a:pt x="21" y="181"/>
                  </a:lnTo>
                  <a:lnTo>
                    <a:pt x="24" y="181"/>
                  </a:lnTo>
                  <a:lnTo>
                    <a:pt x="27" y="179"/>
                  </a:lnTo>
                  <a:lnTo>
                    <a:pt x="31" y="175"/>
                  </a:lnTo>
                  <a:lnTo>
                    <a:pt x="33" y="173"/>
                  </a:lnTo>
                  <a:lnTo>
                    <a:pt x="36" y="170"/>
                  </a:lnTo>
                  <a:lnTo>
                    <a:pt x="39" y="168"/>
                  </a:lnTo>
                  <a:lnTo>
                    <a:pt x="42" y="164"/>
                  </a:lnTo>
                  <a:lnTo>
                    <a:pt x="44" y="160"/>
                  </a:lnTo>
                  <a:lnTo>
                    <a:pt x="46" y="156"/>
                  </a:lnTo>
                  <a:lnTo>
                    <a:pt x="50" y="150"/>
                  </a:lnTo>
                  <a:lnTo>
                    <a:pt x="52" y="147"/>
                  </a:lnTo>
                  <a:lnTo>
                    <a:pt x="54" y="143"/>
                  </a:lnTo>
                  <a:lnTo>
                    <a:pt x="56" y="139"/>
                  </a:lnTo>
                  <a:lnTo>
                    <a:pt x="59" y="133"/>
                  </a:lnTo>
                  <a:lnTo>
                    <a:pt x="63" y="126"/>
                  </a:lnTo>
                  <a:lnTo>
                    <a:pt x="67" y="118"/>
                  </a:lnTo>
                  <a:lnTo>
                    <a:pt x="69" y="110"/>
                  </a:lnTo>
                  <a:lnTo>
                    <a:pt x="72" y="101"/>
                  </a:lnTo>
                  <a:lnTo>
                    <a:pt x="74" y="91"/>
                  </a:lnTo>
                  <a:lnTo>
                    <a:pt x="77" y="82"/>
                  </a:lnTo>
                  <a:lnTo>
                    <a:pt x="79" y="72"/>
                  </a:lnTo>
                  <a:lnTo>
                    <a:pt x="81" y="63"/>
                  </a:lnTo>
                  <a:lnTo>
                    <a:pt x="82" y="59"/>
                  </a:lnTo>
                  <a:lnTo>
                    <a:pt x="82" y="57"/>
                  </a:lnTo>
                  <a:lnTo>
                    <a:pt x="83" y="55"/>
                  </a:lnTo>
                  <a:lnTo>
                    <a:pt x="83" y="51"/>
                  </a:lnTo>
                  <a:lnTo>
                    <a:pt x="84" y="49"/>
                  </a:lnTo>
                  <a:lnTo>
                    <a:pt x="86" y="49"/>
                  </a:lnTo>
                  <a:lnTo>
                    <a:pt x="87" y="51"/>
                  </a:lnTo>
                  <a:lnTo>
                    <a:pt x="88" y="51"/>
                  </a:lnTo>
                  <a:lnTo>
                    <a:pt x="89" y="53"/>
                  </a:lnTo>
                  <a:lnTo>
                    <a:pt x="90" y="55"/>
                  </a:lnTo>
                  <a:lnTo>
                    <a:pt x="91" y="57"/>
                  </a:lnTo>
                  <a:lnTo>
                    <a:pt x="92" y="59"/>
                  </a:lnTo>
                  <a:lnTo>
                    <a:pt x="93" y="59"/>
                  </a:lnTo>
                  <a:lnTo>
                    <a:pt x="94" y="59"/>
                  </a:lnTo>
                  <a:lnTo>
                    <a:pt x="97" y="59"/>
                  </a:lnTo>
                  <a:lnTo>
                    <a:pt x="98" y="55"/>
                  </a:lnTo>
                  <a:lnTo>
                    <a:pt x="98" y="51"/>
                  </a:lnTo>
                  <a:lnTo>
                    <a:pt x="99" y="49"/>
                  </a:lnTo>
                  <a:close/>
                </a:path>
              </a:pathLst>
            </a:custGeom>
            <a:solidFill>
              <a:srgbClr val="FF99CC"/>
            </a:solidFill>
            <a:ln w="9525">
              <a:noFill/>
              <a:round/>
              <a:headEnd/>
              <a:tailEnd/>
            </a:ln>
          </p:spPr>
          <p:txBody>
            <a:bodyPr/>
            <a:lstStyle/>
            <a:p>
              <a:endParaRPr lang="en-US"/>
            </a:p>
          </p:txBody>
        </p:sp>
        <p:sp>
          <p:nvSpPr>
            <p:cNvPr id="1075" name="Freeform 57"/>
            <p:cNvSpPr>
              <a:spLocks/>
            </p:cNvSpPr>
            <p:nvPr/>
          </p:nvSpPr>
          <p:spPr bwMode="auto">
            <a:xfrm>
              <a:off x="4377" y="1642"/>
              <a:ext cx="15" cy="28"/>
            </a:xfrm>
            <a:custGeom>
              <a:avLst/>
              <a:gdLst>
                <a:gd name="T0" fmla="*/ 15 w 15"/>
                <a:gd name="T1" fmla="*/ 6 h 28"/>
                <a:gd name="T2" fmla="*/ 12 w 15"/>
                <a:gd name="T3" fmla="*/ 2 h 28"/>
                <a:gd name="T4" fmla="*/ 11 w 15"/>
                <a:gd name="T5" fmla="*/ 2 h 28"/>
                <a:gd name="T6" fmla="*/ 10 w 15"/>
                <a:gd name="T7" fmla="*/ 2 h 28"/>
                <a:gd name="T8" fmla="*/ 9 w 15"/>
                <a:gd name="T9" fmla="*/ 0 h 28"/>
                <a:gd name="T10" fmla="*/ 8 w 15"/>
                <a:gd name="T11" fmla="*/ 0 h 28"/>
                <a:gd name="T12" fmla="*/ 7 w 15"/>
                <a:gd name="T13" fmla="*/ 2 h 28"/>
                <a:gd name="T14" fmla="*/ 6 w 15"/>
                <a:gd name="T15" fmla="*/ 4 h 28"/>
                <a:gd name="T16" fmla="*/ 6 w 15"/>
                <a:gd name="T17" fmla="*/ 6 h 28"/>
                <a:gd name="T18" fmla="*/ 5 w 15"/>
                <a:gd name="T19" fmla="*/ 9 h 28"/>
                <a:gd name="T20" fmla="*/ 4 w 15"/>
                <a:gd name="T21" fmla="*/ 11 h 28"/>
                <a:gd name="T22" fmla="*/ 2 w 15"/>
                <a:gd name="T23" fmla="*/ 15 h 28"/>
                <a:gd name="T24" fmla="*/ 2 w 15"/>
                <a:gd name="T25" fmla="*/ 19 h 28"/>
                <a:gd name="T26" fmla="*/ 2 w 15"/>
                <a:gd name="T27" fmla="*/ 23 h 28"/>
                <a:gd name="T28" fmla="*/ 1 w 15"/>
                <a:gd name="T29" fmla="*/ 25 h 28"/>
                <a:gd name="T30" fmla="*/ 1 w 15"/>
                <a:gd name="T31" fmla="*/ 26 h 28"/>
                <a:gd name="T32" fmla="*/ 0 w 15"/>
                <a:gd name="T33" fmla="*/ 28 h 28"/>
                <a:gd name="T34" fmla="*/ 2 w 15"/>
                <a:gd name="T35" fmla="*/ 28 h 28"/>
                <a:gd name="T36" fmla="*/ 4 w 15"/>
                <a:gd name="T37" fmla="*/ 28 h 28"/>
                <a:gd name="T38" fmla="*/ 6 w 15"/>
                <a:gd name="T39" fmla="*/ 28 h 28"/>
                <a:gd name="T40" fmla="*/ 8 w 15"/>
                <a:gd name="T41" fmla="*/ 26 h 28"/>
                <a:gd name="T42" fmla="*/ 9 w 15"/>
                <a:gd name="T43" fmla="*/ 25 h 28"/>
                <a:gd name="T44" fmla="*/ 11 w 15"/>
                <a:gd name="T45" fmla="*/ 23 h 28"/>
                <a:gd name="T46" fmla="*/ 12 w 15"/>
                <a:gd name="T47" fmla="*/ 21 h 28"/>
                <a:gd name="T48" fmla="*/ 14 w 15"/>
                <a:gd name="T49" fmla="*/ 19 h 28"/>
                <a:gd name="T50" fmla="*/ 15 w 15"/>
                <a:gd name="T51" fmla="*/ 13 h 28"/>
                <a:gd name="T52" fmla="*/ 15 w 15"/>
                <a:gd name="T53" fmla="*/ 9 h 28"/>
                <a:gd name="T54" fmla="*/ 15 w 15"/>
                <a:gd name="T55" fmla="*/ 7 h 28"/>
                <a:gd name="T56" fmla="*/ 15 w 15"/>
                <a:gd name="T57" fmla="*/ 6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
                <a:gd name="T88" fmla="*/ 0 h 28"/>
                <a:gd name="T89" fmla="*/ 15 w 15"/>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 h="28">
                  <a:moveTo>
                    <a:pt x="15" y="6"/>
                  </a:moveTo>
                  <a:lnTo>
                    <a:pt x="12" y="2"/>
                  </a:lnTo>
                  <a:lnTo>
                    <a:pt x="11" y="2"/>
                  </a:lnTo>
                  <a:lnTo>
                    <a:pt x="10" y="2"/>
                  </a:lnTo>
                  <a:lnTo>
                    <a:pt x="9" y="0"/>
                  </a:lnTo>
                  <a:lnTo>
                    <a:pt x="8" y="0"/>
                  </a:lnTo>
                  <a:lnTo>
                    <a:pt x="7" y="2"/>
                  </a:lnTo>
                  <a:lnTo>
                    <a:pt x="6" y="4"/>
                  </a:lnTo>
                  <a:lnTo>
                    <a:pt x="6" y="6"/>
                  </a:lnTo>
                  <a:lnTo>
                    <a:pt x="5" y="9"/>
                  </a:lnTo>
                  <a:lnTo>
                    <a:pt x="4" y="11"/>
                  </a:lnTo>
                  <a:lnTo>
                    <a:pt x="2" y="15"/>
                  </a:lnTo>
                  <a:lnTo>
                    <a:pt x="2" y="19"/>
                  </a:lnTo>
                  <a:lnTo>
                    <a:pt x="2" y="23"/>
                  </a:lnTo>
                  <a:lnTo>
                    <a:pt x="1" y="25"/>
                  </a:lnTo>
                  <a:lnTo>
                    <a:pt x="1" y="26"/>
                  </a:lnTo>
                  <a:lnTo>
                    <a:pt x="0" y="28"/>
                  </a:lnTo>
                  <a:lnTo>
                    <a:pt x="2" y="28"/>
                  </a:lnTo>
                  <a:lnTo>
                    <a:pt x="4" y="28"/>
                  </a:lnTo>
                  <a:lnTo>
                    <a:pt x="6" y="28"/>
                  </a:lnTo>
                  <a:lnTo>
                    <a:pt x="8" y="26"/>
                  </a:lnTo>
                  <a:lnTo>
                    <a:pt x="9" y="25"/>
                  </a:lnTo>
                  <a:lnTo>
                    <a:pt x="11" y="23"/>
                  </a:lnTo>
                  <a:lnTo>
                    <a:pt x="12" y="21"/>
                  </a:lnTo>
                  <a:lnTo>
                    <a:pt x="14" y="19"/>
                  </a:lnTo>
                  <a:lnTo>
                    <a:pt x="15" y="13"/>
                  </a:lnTo>
                  <a:lnTo>
                    <a:pt x="15" y="9"/>
                  </a:lnTo>
                  <a:lnTo>
                    <a:pt x="15" y="7"/>
                  </a:lnTo>
                  <a:lnTo>
                    <a:pt x="15" y="6"/>
                  </a:lnTo>
                  <a:close/>
                </a:path>
              </a:pathLst>
            </a:custGeom>
            <a:solidFill>
              <a:srgbClr val="000000"/>
            </a:solidFill>
            <a:ln w="9525">
              <a:noFill/>
              <a:round/>
              <a:headEnd/>
              <a:tailEnd/>
            </a:ln>
          </p:spPr>
          <p:txBody>
            <a:bodyPr/>
            <a:lstStyle/>
            <a:p>
              <a:endParaRPr lang="en-US"/>
            </a:p>
          </p:txBody>
        </p:sp>
        <p:sp>
          <p:nvSpPr>
            <p:cNvPr id="1076" name="Freeform 58"/>
            <p:cNvSpPr>
              <a:spLocks/>
            </p:cNvSpPr>
            <p:nvPr/>
          </p:nvSpPr>
          <p:spPr bwMode="auto">
            <a:xfrm>
              <a:off x="4384" y="1649"/>
              <a:ext cx="4" cy="12"/>
            </a:xfrm>
            <a:custGeom>
              <a:avLst/>
              <a:gdLst>
                <a:gd name="T0" fmla="*/ 4 w 4"/>
                <a:gd name="T1" fmla="*/ 0 h 12"/>
                <a:gd name="T2" fmla="*/ 4 w 4"/>
                <a:gd name="T3" fmla="*/ 2 h 12"/>
                <a:gd name="T4" fmla="*/ 3 w 4"/>
                <a:gd name="T5" fmla="*/ 2 h 12"/>
                <a:gd name="T6" fmla="*/ 3 w 4"/>
                <a:gd name="T7" fmla="*/ 4 h 12"/>
                <a:gd name="T8" fmla="*/ 2 w 4"/>
                <a:gd name="T9" fmla="*/ 4 h 12"/>
                <a:gd name="T10" fmla="*/ 1 w 4"/>
                <a:gd name="T11" fmla="*/ 6 h 12"/>
                <a:gd name="T12" fmla="*/ 0 w 4"/>
                <a:gd name="T13" fmla="*/ 6 h 12"/>
                <a:gd name="T14" fmla="*/ 0 w 4"/>
                <a:gd name="T15" fmla="*/ 10 h 12"/>
                <a:gd name="T16" fmla="*/ 0 w 4"/>
                <a:gd name="T17" fmla="*/ 12 h 12"/>
                <a:gd name="T18" fmla="*/ 1 w 4"/>
                <a:gd name="T19" fmla="*/ 10 h 12"/>
                <a:gd name="T20" fmla="*/ 2 w 4"/>
                <a:gd name="T21" fmla="*/ 6 h 12"/>
                <a:gd name="T22" fmla="*/ 3 w 4"/>
                <a:gd name="T23" fmla="*/ 4 h 12"/>
                <a:gd name="T24" fmla="*/ 4 w 4"/>
                <a:gd name="T25" fmla="*/ 2 h 12"/>
                <a:gd name="T26" fmla="*/ 4 w 4"/>
                <a:gd name="T27" fmla="*/ 0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
                <a:gd name="T43" fmla="*/ 0 h 12"/>
                <a:gd name="T44" fmla="*/ 4 w 4"/>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 h="12">
                  <a:moveTo>
                    <a:pt x="4" y="0"/>
                  </a:moveTo>
                  <a:lnTo>
                    <a:pt x="4" y="2"/>
                  </a:lnTo>
                  <a:lnTo>
                    <a:pt x="3" y="2"/>
                  </a:lnTo>
                  <a:lnTo>
                    <a:pt x="3" y="4"/>
                  </a:lnTo>
                  <a:lnTo>
                    <a:pt x="2" y="4"/>
                  </a:lnTo>
                  <a:lnTo>
                    <a:pt x="1" y="6"/>
                  </a:lnTo>
                  <a:lnTo>
                    <a:pt x="0" y="6"/>
                  </a:lnTo>
                  <a:lnTo>
                    <a:pt x="0" y="10"/>
                  </a:lnTo>
                  <a:lnTo>
                    <a:pt x="0" y="12"/>
                  </a:lnTo>
                  <a:lnTo>
                    <a:pt x="1" y="10"/>
                  </a:lnTo>
                  <a:lnTo>
                    <a:pt x="2" y="6"/>
                  </a:lnTo>
                  <a:lnTo>
                    <a:pt x="3" y="4"/>
                  </a:lnTo>
                  <a:lnTo>
                    <a:pt x="4" y="2"/>
                  </a:lnTo>
                  <a:lnTo>
                    <a:pt x="4" y="0"/>
                  </a:lnTo>
                  <a:close/>
                </a:path>
              </a:pathLst>
            </a:custGeom>
            <a:solidFill>
              <a:srgbClr val="FF6633"/>
            </a:solidFill>
            <a:ln w="9525">
              <a:noFill/>
              <a:round/>
              <a:headEnd/>
              <a:tailEnd/>
            </a:ln>
          </p:spPr>
          <p:txBody>
            <a:bodyPr/>
            <a:lstStyle/>
            <a:p>
              <a:endParaRPr lang="en-US"/>
            </a:p>
          </p:txBody>
        </p:sp>
        <p:sp>
          <p:nvSpPr>
            <p:cNvPr id="1077" name="Freeform 59"/>
            <p:cNvSpPr>
              <a:spLocks/>
            </p:cNvSpPr>
            <p:nvPr/>
          </p:nvSpPr>
          <p:spPr bwMode="auto">
            <a:xfrm>
              <a:off x="4366" y="1644"/>
              <a:ext cx="11" cy="28"/>
            </a:xfrm>
            <a:custGeom>
              <a:avLst/>
              <a:gdLst>
                <a:gd name="T0" fmla="*/ 11 w 11"/>
                <a:gd name="T1" fmla="*/ 13 h 28"/>
                <a:gd name="T2" fmla="*/ 10 w 11"/>
                <a:gd name="T3" fmla="*/ 4 h 28"/>
                <a:gd name="T4" fmla="*/ 9 w 11"/>
                <a:gd name="T5" fmla="*/ 2 h 28"/>
                <a:gd name="T6" fmla="*/ 8 w 11"/>
                <a:gd name="T7" fmla="*/ 2 h 28"/>
                <a:gd name="T8" fmla="*/ 7 w 11"/>
                <a:gd name="T9" fmla="*/ 2 h 28"/>
                <a:gd name="T10" fmla="*/ 6 w 11"/>
                <a:gd name="T11" fmla="*/ 0 h 28"/>
                <a:gd name="T12" fmla="*/ 0 w 11"/>
                <a:gd name="T13" fmla="*/ 15 h 28"/>
                <a:gd name="T14" fmla="*/ 0 w 11"/>
                <a:gd name="T15" fmla="*/ 17 h 28"/>
                <a:gd name="T16" fmla="*/ 1 w 11"/>
                <a:gd name="T17" fmla="*/ 21 h 28"/>
                <a:gd name="T18" fmla="*/ 2 w 11"/>
                <a:gd name="T19" fmla="*/ 24 h 28"/>
                <a:gd name="T20" fmla="*/ 3 w 11"/>
                <a:gd name="T21" fmla="*/ 26 h 28"/>
                <a:gd name="T22" fmla="*/ 7 w 11"/>
                <a:gd name="T23" fmla="*/ 28 h 28"/>
                <a:gd name="T24" fmla="*/ 9 w 11"/>
                <a:gd name="T25" fmla="*/ 24 h 28"/>
                <a:gd name="T26" fmla="*/ 9 w 11"/>
                <a:gd name="T27" fmla="*/ 23 h 28"/>
                <a:gd name="T28" fmla="*/ 10 w 11"/>
                <a:gd name="T29" fmla="*/ 17 h 28"/>
                <a:gd name="T30" fmla="*/ 11 w 11"/>
                <a:gd name="T31" fmla="*/ 13 h 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
                <a:gd name="T49" fmla="*/ 0 h 28"/>
                <a:gd name="T50" fmla="*/ 11 w 11"/>
                <a:gd name="T51" fmla="*/ 28 h 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 h="28">
                  <a:moveTo>
                    <a:pt x="11" y="13"/>
                  </a:moveTo>
                  <a:lnTo>
                    <a:pt x="10" y="4"/>
                  </a:lnTo>
                  <a:lnTo>
                    <a:pt x="9" y="2"/>
                  </a:lnTo>
                  <a:lnTo>
                    <a:pt x="8" y="2"/>
                  </a:lnTo>
                  <a:lnTo>
                    <a:pt x="7" y="2"/>
                  </a:lnTo>
                  <a:lnTo>
                    <a:pt x="6" y="0"/>
                  </a:lnTo>
                  <a:lnTo>
                    <a:pt x="0" y="15"/>
                  </a:lnTo>
                  <a:lnTo>
                    <a:pt x="0" y="17"/>
                  </a:lnTo>
                  <a:lnTo>
                    <a:pt x="1" y="21"/>
                  </a:lnTo>
                  <a:lnTo>
                    <a:pt x="2" y="24"/>
                  </a:lnTo>
                  <a:lnTo>
                    <a:pt x="3" y="26"/>
                  </a:lnTo>
                  <a:lnTo>
                    <a:pt x="7" y="28"/>
                  </a:lnTo>
                  <a:lnTo>
                    <a:pt x="9" y="24"/>
                  </a:lnTo>
                  <a:lnTo>
                    <a:pt x="9" y="23"/>
                  </a:lnTo>
                  <a:lnTo>
                    <a:pt x="10" y="17"/>
                  </a:lnTo>
                  <a:lnTo>
                    <a:pt x="11" y="13"/>
                  </a:lnTo>
                  <a:close/>
                </a:path>
              </a:pathLst>
            </a:custGeom>
            <a:solidFill>
              <a:srgbClr val="CC6633"/>
            </a:solidFill>
            <a:ln w="9525">
              <a:noFill/>
              <a:round/>
              <a:headEnd/>
              <a:tailEnd/>
            </a:ln>
          </p:spPr>
          <p:txBody>
            <a:bodyPr/>
            <a:lstStyle/>
            <a:p>
              <a:endParaRPr lang="en-US"/>
            </a:p>
          </p:txBody>
        </p:sp>
        <p:sp>
          <p:nvSpPr>
            <p:cNvPr id="1078" name="Freeform 60"/>
            <p:cNvSpPr>
              <a:spLocks/>
            </p:cNvSpPr>
            <p:nvPr/>
          </p:nvSpPr>
          <p:spPr bwMode="auto">
            <a:xfrm>
              <a:off x="4545" y="2841"/>
              <a:ext cx="373" cy="542"/>
            </a:xfrm>
            <a:custGeom>
              <a:avLst/>
              <a:gdLst>
                <a:gd name="T0" fmla="*/ 362 w 373"/>
                <a:gd name="T1" fmla="*/ 8 h 542"/>
                <a:gd name="T2" fmla="*/ 346 w 373"/>
                <a:gd name="T3" fmla="*/ 2 h 542"/>
                <a:gd name="T4" fmla="*/ 323 w 373"/>
                <a:gd name="T5" fmla="*/ 0 h 542"/>
                <a:gd name="T6" fmla="*/ 300 w 373"/>
                <a:gd name="T7" fmla="*/ 0 h 542"/>
                <a:gd name="T8" fmla="*/ 278 w 373"/>
                <a:gd name="T9" fmla="*/ 8 h 542"/>
                <a:gd name="T10" fmla="*/ 262 w 373"/>
                <a:gd name="T11" fmla="*/ 12 h 542"/>
                <a:gd name="T12" fmla="*/ 248 w 373"/>
                <a:gd name="T13" fmla="*/ 21 h 542"/>
                <a:gd name="T14" fmla="*/ 234 w 373"/>
                <a:gd name="T15" fmla="*/ 33 h 542"/>
                <a:gd name="T16" fmla="*/ 221 w 373"/>
                <a:gd name="T17" fmla="*/ 42 h 542"/>
                <a:gd name="T18" fmla="*/ 209 w 373"/>
                <a:gd name="T19" fmla="*/ 52 h 542"/>
                <a:gd name="T20" fmla="*/ 196 w 373"/>
                <a:gd name="T21" fmla="*/ 57 h 542"/>
                <a:gd name="T22" fmla="*/ 183 w 373"/>
                <a:gd name="T23" fmla="*/ 65 h 542"/>
                <a:gd name="T24" fmla="*/ 168 w 373"/>
                <a:gd name="T25" fmla="*/ 76 h 542"/>
                <a:gd name="T26" fmla="*/ 155 w 373"/>
                <a:gd name="T27" fmla="*/ 88 h 542"/>
                <a:gd name="T28" fmla="*/ 144 w 373"/>
                <a:gd name="T29" fmla="*/ 101 h 542"/>
                <a:gd name="T30" fmla="*/ 136 w 373"/>
                <a:gd name="T31" fmla="*/ 113 h 542"/>
                <a:gd name="T32" fmla="*/ 123 w 373"/>
                <a:gd name="T33" fmla="*/ 130 h 542"/>
                <a:gd name="T34" fmla="*/ 109 w 373"/>
                <a:gd name="T35" fmla="*/ 149 h 542"/>
                <a:gd name="T36" fmla="*/ 96 w 373"/>
                <a:gd name="T37" fmla="*/ 172 h 542"/>
                <a:gd name="T38" fmla="*/ 85 w 373"/>
                <a:gd name="T39" fmla="*/ 189 h 542"/>
                <a:gd name="T40" fmla="*/ 76 w 373"/>
                <a:gd name="T41" fmla="*/ 204 h 542"/>
                <a:gd name="T42" fmla="*/ 66 w 373"/>
                <a:gd name="T43" fmla="*/ 221 h 542"/>
                <a:gd name="T44" fmla="*/ 53 w 373"/>
                <a:gd name="T45" fmla="*/ 260 h 542"/>
                <a:gd name="T46" fmla="*/ 40 w 373"/>
                <a:gd name="T47" fmla="*/ 332 h 542"/>
                <a:gd name="T48" fmla="*/ 30 w 373"/>
                <a:gd name="T49" fmla="*/ 380 h 542"/>
                <a:gd name="T50" fmla="*/ 21 w 373"/>
                <a:gd name="T51" fmla="*/ 424 h 542"/>
                <a:gd name="T52" fmla="*/ 12 w 373"/>
                <a:gd name="T53" fmla="*/ 467 h 542"/>
                <a:gd name="T54" fmla="*/ 6 w 373"/>
                <a:gd name="T55" fmla="*/ 502 h 542"/>
                <a:gd name="T56" fmla="*/ 1 w 373"/>
                <a:gd name="T57" fmla="*/ 532 h 542"/>
                <a:gd name="T58" fmla="*/ 2 w 373"/>
                <a:gd name="T59" fmla="*/ 540 h 542"/>
                <a:gd name="T60" fmla="*/ 14 w 373"/>
                <a:gd name="T61" fmla="*/ 521 h 542"/>
                <a:gd name="T62" fmla="*/ 34 w 373"/>
                <a:gd name="T63" fmla="*/ 479 h 542"/>
                <a:gd name="T64" fmla="*/ 60 w 373"/>
                <a:gd name="T65" fmla="*/ 425 h 542"/>
                <a:gd name="T66" fmla="*/ 86 w 373"/>
                <a:gd name="T67" fmla="*/ 376 h 542"/>
                <a:gd name="T68" fmla="*/ 113 w 373"/>
                <a:gd name="T69" fmla="*/ 328 h 542"/>
                <a:gd name="T70" fmla="*/ 139 w 373"/>
                <a:gd name="T71" fmla="*/ 286 h 542"/>
                <a:gd name="T72" fmla="*/ 167 w 373"/>
                <a:gd name="T73" fmla="*/ 244 h 542"/>
                <a:gd name="T74" fmla="*/ 192 w 373"/>
                <a:gd name="T75" fmla="*/ 212 h 542"/>
                <a:gd name="T76" fmla="*/ 203 w 373"/>
                <a:gd name="T77" fmla="*/ 199 h 542"/>
                <a:gd name="T78" fmla="*/ 214 w 373"/>
                <a:gd name="T79" fmla="*/ 185 h 542"/>
                <a:gd name="T80" fmla="*/ 227 w 373"/>
                <a:gd name="T81" fmla="*/ 176 h 542"/>
                <a:gd name="T82" fmla="*/ 242 w 373"/>
                <a:gd name="T83" fmla="*/ 153 h 542"/>
                <a:gd name="T84" fmla="*/ 259 w 373"/>
                <a:gd name="T85" fmla="*/ 136 h 542"/>
                <a:gd name="T86" fmla="*/ 275 w 373"/>
                <a:gd name="T87" fmla="*/ 118 h 542"/>
                <a:gd name="T88" fmla="*/ 281 w 373"/>
                <a:gd name="T89" fmla="*/ 115 h 542"/>
                <a:gd name="T90" fmla="*/ 290 w 373"/>
                <a:gd name="T91" fmla="*/ 101 h 542"/>
                <a:gd name="T92" fmla="*/ 299 w 373"/>
                <a:gd name="T93" fmla="*/ 92 h 542"/>
                <a:gd name="T94" fmla="*/ 308 w 373"/>
                <a:gd name="T95" fmla="*/ 80 h 542"/>
                <a:gd name="T96" fmla="*/ 320 w 373"/>
                <a:gd name="T97" fmla="*/ 71 h 542"/>
                <a:gd name="T98" fmla="*/ 332 w 373"/>
                <a:gd name="T99" fmla="*/ 57 h 542"/>
                <a:gd name="T100" fmla="*/ 342 w 373"/>
                <a:gd name="T101" fmla="*/ 46 h 542"/>
                <a:gd name="T102" fmla="*/ 353 w 373"/>
                <a:gd name="T103" fmla="*/ 38 h 542"/>
                <a:gd name="T104" fmla="*/ 364 w 373"/>
                <a:gd name="T105" fmla="*/ 27 h 542"/>
                <a:gd name="T106" fmla="*/ 370 w 373"/>
                <a:gd name="T107" fmla="*/ 19 h 54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73"/>
                <a:gd name="T163" fmla="*/ 0 h 542"/>
                <a:gd name="T164" fmla="*/ 373 w 373"/>
                <a:gd name="T165" fmla="*/ 542 h 54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73" h="542">
                  <a:moveTo>
                    <a:pt x="373" y="15"/>
                  </a:moveTo>
                  <a:lnTo>
                    <a:pt x="371" y="12"/>
                  </a:lnTo>
                  <a:lnTo>
                    <a:pt x="367" y="12"/>
                  </a:lnTo>
                  <a:lnTo>
                    <a:pt x="365" y="8"/>
                  </a:lnTo>
                  <a:lnTo>
                    <a:pt x="362" y="8"/>
                  </a:lnTo>
                  <a:lnTo>
                    <a:pt x="360" y="6"/>
                  </a:lnTo>
                  <a:lnTo>
                    <a:pt x="356" y="6"/>
                  </a:lnTo>
                  <a:lnTo>
                    <a:pt x="354" y="4"/>
                  </a:lnTo>
                  <a:lnTo>
                    <a:pt x="351" y="2"/>
                  </a:lnTo>
                  <a:lnTo>
                    <a:pt x="346" y="2"/>
                  </a:lnTo>
                  <a:lnTo>
                    <a:pt x="342" y="0"/>
                  </a:lnTo>
                  <a:lnTo>
                    <a:pt x="337" y="0"/>
                  </a:lnTo>
                  <a:lnTo>
                    <a:pt x="333" y="0"/>
                  </a:lnTo>
                  <a:lnTo>
                    <a:pt x="328" y="0"/>
                  </a:lnTo>
                  <a:lnTo>
                    <a:pt x="323" y="0"/>
                  </a:lnTo>
                  <a:lnTo>
                    <a:pt x="318" y="0"/>
                  </a:lnTo>
                  <a:lnTo>
                    <a:pt x="314" y="0"/>
                  </a:lnTo>
                  <a:lnTo>
                    <a:pt x="309" y="0"/>
                  </a:lnTo>
                  <a:lnTo>
                    <a:pt x="305" y="0"/>
                  </a:lnTo>
                  <a:lnTo>
                    <a:pt x="300" y="0"/>
                  </a:lnTo>
                  <a:lnTo>
                    <a:pt x="296" y="2"/>
                  </a:lnTo>
                  <a:lnTo>
                    <a:pt x="291" y="4"/>
                  </a:lnTo>
                  <a:lnTo>
                    <a:pt x="287" y="4"/>
                  </a:lnTo>
                  <a:lnTo>
                    <a:pt x="282" y="6"/>
                  </a:lnTo>
                  <a:lnTo>
                    <a:pt x="278" y="8"/>
                  </a:lnTo>
                  <a:lnTo>
                    <a:pt x="275" y="8"/>
                  </a:lnTo>
                  <a:lnTo>
                    <a:pt x="271" y="8"/>
                  </a:lnTo>
                  <a:lnTo>
                    <a:pt x="268" y="10"/>
                  </a:lnTo>
                  <a:lnTo>
                    <a:pt x="266" y="12"/>
                  </a:lnTo>
                  <a:lnTo>
                    <a:pt x="262" y="12"/>
                  </a:lnTo>
                  <a:lnTo>
                    <a:pt x="259" y="14"/>
                  </a:lnTo>
                  <a:lnTo>
                    <a:pt x="257" y="15"/>
                  </a:lnTo>
                  <a:lnTo>
                    <a:pt x="253" y="15"/>
                  </a:lnTo>
                  <a:lnTo>
                    <a:pt x="250" y="19"/>
                  </a:lnTo>
                  <a:lnTo>
                    <a:pt x="248" y="21"/>
                  </a:lnTo>
                  <a:lnTo>
                    <a:pt x="244" y="23"/>
                  </a:lnTo>
                  <a:lnTo>
                    <a:pt x="242" y="25"/>
                  </a:lnTo>
                  <a:lnTo>
                    <a:pt x="240" y="27"/>
                  </a:lnTo>
                  <a:lnTo>
                    <a:pt x="237" y="29"/>
                  </a:lnTo>
                  <a:lnTo>
                    <a:pt x="234" y="33"/>
                  </a:lnTo>
                  <a:lnTo>
                    <a:pt x="232" y="35"/>
                  </a:lnTo>
                  <a:lnTo>
                    <a:pt x="229" y="36"/>
                  </a:lnTo>
                  <a:lnTo>
                    <a:pt x="227" y="38"/>
                  </a:lnTo>
                  <a:lnTo>
                    <a:pt x="223" y="40"/>
                  </a:lnTo>
                  <a:lnTo>
                    <a:pt x="221" y="42"/>
                  </a:lnTo>
                  <a:lnTo>
                    <a:pt x="219" y="46"/>
                  </a:lnTo>
                  <a:lnTo>
                    <a:pt x="215" y="48"/>
                  </a:lnTo>
                  <a:lnTo>
                    <a:pt x="213" y="50"/>
                  </a:lnTo>
                  <a:lnTo>
                    <a:pt x="210" y="50"/>
                  </a:lnTo>
                  <a:lnTo>
                    <a:pt x="209" y="52"/>
                  </a:lnTo>
                  <a:lnTo>
                    <a:pt x="206" y="54"/>
                  </a:lnTo>
                  <a:lnTo>
                    <a:pt x="203" y="56"/>
                  </a:lnTo>
                  <a:lnTo>
                    <a:pt x="201" y="56"/>
                  </a:lnTo>
                  <a:lnTo>
                    <a:pt x="199" y="57"/>
                  </a:lnTo>
                  <a:lnTo>
                    <a:pt x="196" y="57"/>
                  </a:lnTo>
                  <a:lnTo>
                    <a:pt x="195" y="59"/>
                  </a:lnTo>
                  <a:lnTo>
                    <a:pt x="193" y="59"/>
                  </a:lnTo>
                  <a:lnTo>
                    <a:pt x="190" y="63"/>
                  </a:lnTo>
                  <a:lnTo>
                    <a:pt x="186" y="63"/>
                  </a:lnTo>
                  <a:lnTo>
                    <a:pt x="183" y="65"/>
                  </a:lnTo>
                  <a:lnTo>
                    <a:pt x="181" y="67"/>
                  </a:lnTo>
                  <a:lnTo>
                    <a:pt x="177" y="69"/>
                  </a:lnTo>
                  <a:lnTo>
                    <a:pt x="174" y="73"/>
                  </a:lnTo>
                  <a:lnTo>
                    <a:pt x="172" y="75"/>
                  </a:lnTo>
                  <a:lnTo>
                    <a:pt x="168" y="76"/>
                  </a:lnTo>
                  <a:lnTo>
                    <a:pt x="166" y="78"/>
                  </a:lnTo>
                  <a:lnTo>
                    <a:pt x="164" y="80"/>
                  </a:lnTo>
                  <a:lnTo>
                    <a:pt x="161" y="84"/>
                  </a:lnTo>
                  <a:lnTo>
                    <a:pt x="158" y="86"/>
                  </a:lnTo>
                  <a:lnTo>
                    <a:pt x="155" y="88"/>
                  </a:lnTo>
                  <a:lnTo>
                    <a:pt x="153" y="92"/>
                  </a:lnTo>
                  <a:lnTo>
                    <a:pt x="151" y="94"/>
                  </a:lnTo>
                  <a:lnTo>
                    <a:pt x="147" y="97"/>
                  </a:lnTo>
                  <a:lnTo>
                    <a:pt x="146" y="99"/>
                  </a:lnTo>
                  <a:lnTo>
                    <a:pt x="144" y="101"/>
                  </a:lnTo>
                  <a:lnTo>
                    <a:pt x="143" y="105"/>
                  </a:lnTo>
                  <a:lnTo>
                    <a:pt x="141" y="105"/>
                  </a:lnTo>
                  <a:lnTo>
                    <a:pt x="139" y="107"/>
                  </a:lnTo>
                  <a:lnTo>
                    <a:pt x="137" y="111"/>
                  </a:lnTo>
                  <a:lnTo>
                    <a:pt x="136" y="113"/>
                  </a:lnTo>
                  <a:lnTo>
                    <a:pt x="134" y="115"/>
                  </a:lnTo>
                  <a:lnTo>
                    <a:pt x="132" y="118"/>
                  </a:lnTo>
                  <a:lnTo>
                    <a:pt x="128" y="122"/>
                  </a:lnTo>
                  <a:lnTo>
                    <a:pt x="126" y="126"/>
                  </a:lnTo>
                  <a:lnTo>
                    <a:pt x="123" y="130"/>
                  </a:lnTo>
                  <a:lnTo>
                    <a:pt x="120" y="134"/>
                  </a:lnTo>
                  <a:lnTo>
                    <a:pt x="117" y="137"/>
                  </a:lnTo>
                  <a:lnTo>
                    <a:pt x="115" y="141"/>
                  </a:lnTo>
                  <a:lnTo>
                    <a:pt x="111" y="145"/>
                  </a:lnTo>
                  <a:lnTo>
                    <a:pt x="109" y="149"/>
                  </a:lnTo>
                  <a:lnTo>
                    <a:pt x="107" y="155"/>
                  </a:lnTo>
                  <a:lnTo>
                    <a:pt x="104" y="158"/>
                  </a:lnTo>
                  <a:lnTo>
                    <a:pt x="101" y="162"/>
                  </a:lnTo>
                  <a:lnTo>
                    <a:pt x="98" y="166"/>
                  </a:lnTo>
                  <a:lnTo>
                    <a:pt x="96" y="172"/>
                  </a:lnTo>
                  <a:lnTo>
                    <a:pt x="94" y="176"/>
                  </a:lnTo>
                  <a:lnTo>
                    <a:pt x="91" y="179"/>
                  </a:lnTo>
                  <a:lnTo>
                    <a:pt x="89" y="183"/>
                  </a:lnTo>
                  <a:lnTo>
                    <a:pt x="87" y="185"/>
                  </a:lnTo>
                  <a:lnTo>
                    <a:pt x="85" y="189"/>
                  </a:lnTo>
                  <a:lnTo>
                    <a:pt x="84" y="193"/>
                  </a:lnTo>
                  <a:lnTo>
                    <a:pt x="81" y="197"/>
                  </a:lnTo>
                  <a:lnTo>
                    <a:pt x="79" y="199"/>
                  </a:lnTo>
                  <a:lnTo>
                    <a:pt x="78" y="202"/>
                  </a:lnTo>
                  <a:lnTo>
                    <a:pt x="76" y="204"/>
                  </a:lnTo>
                  <a:lnTo>
                    <a:pt x="74" y="208"/>
                  </a:lnTo>
                  <a:lnTo>
                    <a:pt x="71" y="210"/>
                  </a:lnTo>
                  <a:lnTo>
                    <a:pt x="69" y="214"/>
                  </a:lnTo>
                  <a:lnTo>
                    <a:pt x="68" y="218"/>
                  </a:lnTo>
                  <a:lnTo>
                    <a:pt x="66" y="221"/>
                  </a:lnTo>
                  <a:lnTo>
                    <a:pt x="65" y="225"/>
                  </a:lnTo>
                  <a:lnTo>
                    <a:pt x="62" y="227"/>
                  </a:lnTo>
                  <a:lnTo>
                    <a:pt x="60" y="233"/>
                  </a:lnTo>
                  <a:lnTo>
                    <a:pt x="57" y="244"/>
                  </a:lnTo>
                  <a:lnTo>
                    <a:pt x="53" y="260"/>
                  </a:lnTo>
                  <a:lnTo>
                    <a:pt x="50" y="273"/>
                  </a:lnTo>
                  <a:lnTo>
                    <a:pt x="48" y="288"/>
                  </a:lnTo>
                  <a:lnTo>
                    <a:pt x="46" y="301"/>
                  </a:lnTo>
                  <a:lnTo>
                    <a:pt x="42" y="317"/>
                  </a:lnTo>
                  <a:lnTo>
                    <a:pt x="40" y="332"/>
                  </a:lnTo>
                  <a:lnTo>
                    <a:pt x="37" y="345"/>
                  </a:lnTo>
                  <a:lnTo>
                    <a:pt x="36" y="353"/>
                  </a:lnTo>
                  <a:lnTo>
                    <a:pt x="33" y="363"/>
                  </a:lnTo>
                  <a:lnTo>
                    <a:pt x="31" y="372"/>
                  </a:lnTo>
                  <a:lnTo>
                    <a:pt x="30" y="380"/>
                  </a:lnTo>
                  <a:lnTo>
                    <a:pt x="28" y="387"/>
                  </a:lnTo>
                  <a:lnTo>
                    <a:pt x="25" y="397"/>
                  </a:lnTo>
                  <a:lnTo>
                    <a:pt x="24" y="406"/>
                  </a:lnTo>
                  <a:lnTo>
                    <a:pt x="22" y="414"/>
                  </a:lnTo>
                  <a:lnTo>
                    <a:pt x="21" y="424"/>
                  </a:lnTo>
                  <a:lnTo>
                    <a:pt x="19" y="431"/>
                  </a:lnTo>
                  <a:lnTo>
                    <a:pt x="17" y="441"/>
                  </a:lnTo>
                  <a:lnTo>
                    <a:pt x="15" y="448"/>
                  </a:lnTo>
                  <a:lnTo>
                    <a:pt x="13" y="458"/>
                  </a:lnTo>
                  <a:lnTo>
                    <a:pt x="12" y="467"/>
                  </a:lnTo>
                  <a:lnTo>
                    <a:pt x="10" y="475"/>
                  </a:lnTo>
                  <a:lnTo>
                    <a:pt x="9" y="485"/>
                  </a:lnTo>
                  <a:lnTo>
                    <a:pt x="8" y="490"/>
                  </a:lnTo>
                  <a:lnTo>
                    <a:pt x="6" y="496"/>
                  </a:lnTo>
                  <a:lnTo>
                    <a:pt x="6" y="502"/>
                  </a:lnTo>
                  <a:lnTo>
                    <a:pt x="5" y="509"/>
                  </a:lnTo>
                  <a:lnTo>
                    <a:pt x="4" y="513"/>
                  </a:lnTo>
                  <a:lnTo>
                    <a:pt x="3" y="521"/>
                  </a:lnTo>
                  <a:lnTo>
                    <a:pt x="2" y="526"/>
                  </a:lnTo>
                  <a:lnTo>
                    <a:pt x="1" y="532"/>
                  </a:lnTo>
                  <a:lnTo>
                    <a:pt x="1" y="534"/>
                  </a:lnTo>
                  <a:lnTo>
                    <a:pt x="0" y="536"/>
                  </a:lnTo>
                  <a:lnTo>
                    <a:pt x="0" y="538"/>
                  </a:lnTo>
                  <a:lnTo>
                    <a:pt x="0" y="542"/>
                  </a:lnTo>
                  <a:lnTo>
                    <a:pt x="2" y="540"/>
                  </a:lnTo>
                  <a:lnTo>
                    <a:pt x="5" y="538"/>
                  </a:lnTo>
                  <a:lnTo>
                    <a:pt x="8" y="534"/>
                  </a:lnTo>
                  <a:lnTo>
                    <a:pt x="10" y="530"/>
                  </a:lnTo>
                  <a:lnTo>
                    <a:pt x="12" y="525"/>
                  </a:lnTo>
                  <a:lnTo>
                    <a:pt x="14" y="521"/>
                  </a:lnTo>
                  <a:lnTo>
                    <a:pt x="18" y="517"/>
                  </a:lnTo>
                  <a:lnTo>
                    <a:pt x="20" y="513"/>
                  </a:lnTo>
                  <a:lnTo>
                    <a:pt x="24" y="502"/>
                  </a:lnTo>
                  <a:lnTo>
                    <a:pt x="30" y="488"/>
                  </a:lnTo>
                  <a:lnTo>
                    <a:pt x="34" y="479"/>
                  </a:lnTo>
                  <a:lnTo>
                    <a:pt x="40" y="467"/>
                  </a:lnTo>
                  <a:lnTo>
                    <a:pt x="44" y="456"/>
                  </a:lnTo>
                  <a:lnTo>
                    <a:pt x="50" y="446"/>
                  </a:lnTo>
                  <a:lnTo>
                    <a:pt x="55" y="435"/>
                  </a:lnTo>
                  <a:lnTo>
                    <a:pt x="60" y="425"/>
                  </a:lnTo>
                  <a:lnTo>
                    <a:pt x="66" y="414"/>
                  </a:lnTo>
                  <a:lnTo>
                    <a:pt x="70" y="404"/>
                  </a:lnTo>
                  <a:lnTo>
                    <a:pt x="76" y="395"/>
                  </a:lnTo>
                  <a:lnTo>
                    <a:pt x="80" y="383"/>
                  </a:lnTo>
                  <a:lnTo>
                    <a:pt x="86" y="376"/>
                  </a:lnTo>
                  <a:lnTo>
                    <a:pt x="91" y="366"/>
                  </a:lnTo>
                  <a:lnTo>
                    <a:pt x="97" y="357"/>
                  </a:lnTo>
                  <a:lnTo>
                    <a:pt x="103" y="347"/>
                  </a:lnTo>
                  <a:lnTo>
                    <a:pt x="107" y="338"/>
                  </a:lnTo>
                  <a:lnTo>
                    <a:pt x="113" y="328"/>
                  </a:lnTo>
                  <a:lnTo>
                    <a:pt x="118" y="321"/>
                  </a:lnTo>
                  <a:lnTo>
                    <a:pt x="124" y="311"/>
                  </a:lnTo>
                  <a:lnTo>
                    <a:pt x="128" y="303"/>
                  </a:lnTo>
                  <a:lnTo>
                    <a:pt x="134" y="294"/>
                  </a:lnTo>
                  <a:lnTo>
                    <a:pt x="139" y="286"/>
                  </a:lnTo>
                  <a:lnTo>
                    <a:pt x="145" y="277"/>
                  </a:lnTo>
                  <a:lnTo>
                    <a:pt x="151" y="269"/>
                  </a:lnTo>
                  <a:lnTo>
                    <a:pt x="156" y="261"/>
                  </a:lnTo>
                  <a:lnTo>
                    <a:pt x="162" y="252"/>
                  </a:lnTo>
                  <a:lnTo>
                    <a:pt x="167" y="244"/>
                  </a:lnTo>
                  <a:lnTo>
                    <a:pt x="173" y="237"/>
                  </a:lnTo>
                  <a:lnTo>
                    <a:pt x="179" y="229"/>
                  </a:lnTo>
                  <a:lnTo>
                    <a:pt x="183" y="221"/>
                  </a:lnTo>
                  <a:lnTo>
                    <a:pt x="190" y="214"/>
                  </a:lnTo>
                  <a:lnTo>
                    <a:pt x="192" y="212"/>
                  </a:lnTo>
                  <a:lnTo>
                    <a:pt x="194" y="210"/>
                  </a:lnTo>
                  <a:lnTo>
                    <a:pt x="196" y="208"/>
                  </a:lnTo>
                  <a:lnTo>
                    <a:pt x="199" y="204"/>
                  </a:lnTo>
                  <a:lnTo>
                    <a:pt x="201" y="202"/>
                  </a:lnTo>
                  <a:lnTo>
                    <a:pt x="203" y="199"/>
                  </a:lnTo>
                  <a:lnTo>
                    <a:pt x="205" y="197"/>
                  </a:lnTo>
                  <a:lnTo>
                    <a:pt x="208" y="195"/>
                  </a:lnTo>
                  <a:lnTo>
                    <a:pt x="210" y="191"/>
                  </a:lnTo>
                  <a:lnTo>
                    <a:pt x="212" y="189"/>
                  </a:lnTo>
                  <a:lnTo>
                    <a:pt x="214" y="185"/>
                  </a:lnTo>
                  <a:lnTo>
                    <a:pt x="217" y="183"/>
                  </a:lnTo>
                  <a:lnTo>
                    <a:pt x="219" y="181"/>
                  </a:lnTo>
                  <a:lnTo>
                    <a:pt x="221" y="179"/>
                  </a:lnTo>
                  <a:lnTo>
                    <a:pt x="223" y="176"/>
                  </a:lnTo>
                  <a:lnTo>
                    <a:pt x="227" y="176"/>
                  </a:lnTo>
                  <a:lnTo>
                    <a:pt x="229" y="170"/>
                  </a:lnTo>
                  <a:lnTo>
                    <a:pt x="233" y="166"/>
                  </a:lnTo>
                  <a:lnTo>
                    <a:pt x="237" y="160"/>
                  </a:lnTo>
                  <a:lnTo>
                    <a:pt x="240" y="157"/>
                  </a:lnTo>
                  <a:lnTo>
                    <a:pt x="242" y="153"/>
                  </a:lnTo>
                  <a:lnTo>
                    <a:pt x="246" y="149"/>
                  </a:lnTo>
                  <a:lnTo>
                    <a:pt x="249" y="145"/>
                  </a:lnTo>
                  <a:lnTo>
                    <a:pt x="252" y="141"/>
                  </a:lnTo>
                  <a:lnTo>
                    <a:pt x="256" y="139"/>
                  </a:lnTo>
                  <a:lnTo>
                    <a:pt x="259" y="136"/>
                  </a:lnTo>
                  <a:lnTo>
                    <a:pt x="262" y="132"/>
                  </a:lnTo>
                  <a:lnTo>
                    <a:pt x="266" y="128"/>
                  </a:lnTo>
                  <a:lnTo>
                    <a:pt x="268" y="126"/>
                  </a:lnTo>
                  <a:lnTo>
                    <a:pt x="271" y="122"/>
                  </a:lnTo>
                  <a:lnTo>
                    <a:pt x="275" y="118"/>
                  </a:lnTo>
                  <a:lnTo>
                    <a:pt x="278" y="118"/>
                  </a:lnTo>
                  <a:lnTo>
                    <a:pt x="278" y="117"/>
                  </a:lnTo>
                  <a:lnTo>
                    <a:pt x="279" y="117"/>
                  </a:lnTo>
                  <a:lnTo>
                    <a:pt x="280" y="115"/>
                  </a:lnTo>
                  <a:lnTo>
                    <a:pt x="281" y="115"/>
                  </a:lnTo>
                  <a:lnTo>
                    <a:pt x="282" y="111"/>
                  </a:lnTo>
                  <a:lnTo>
                    <a:pt x="285" y="109"/>
                  </a:lnTo>
                  <a:lnTo>
                    <a:pt x="286" y="105"/>
                  </a:lnTo>
                  <a:lnTo>
                    <a:pt x="288" y="103"/>
                  </a:lnTo>
                  <a:lnTo>
                    <a:pt x="290" y="101"/>
                  </a:lnTo>
                  <a:lnTo>
                    <a:pt x="291" y="99"/>
                  </a:lnTo>
                  <a:lnTo>
                    <a:pt x="294" y="97"/>
                  </a:lnTo>
                  <a:lnTo>
                    <a:pt x="296" y="96"/>
                  </a:lnTo>
                  <a:lnTo>
                    <a:pt x="298" y="94"/>
                  </a:lnTo>
                  <a:lnTo>
                    <a:pt x="299" y="92"/>
                  </a:lnTo>
                  <a:lnTo>
                    <a:pt x="301" y="90"/>
                  </a:lnTo>
                  <a:lnTo>
                    <a:pt x="303" y="88"/>
                  </a:lnTo>
                  <a:lnTo>
                    <a:pt x="305" y="84"/>
                  </a:lnTo>
                  <a:lnTo>
                    <a:pt x="307" y="82"/>
                  </a:lnTo>
                  <a:lnTo>
                    <a:pt x="308" y="80"/>
                  </a:lnTo>
                  <a:lnTo>
                    <a:pt x="310" y="78"/>
                  </a:lnTo>
                  <a:lnTo>
                    <a:pt x="313" y="76"/>
                  </a:lnTo>
                  <a:lnTo>
                    <a:pt x="315" y="75"/>
                  </a:lnTo>
                  <a:lnTo>
                    <a:pt x="317" y="73"/>
                  </a:lnTo>
                  <a:lnTo>
                    <a:pt x="320" y="71"/>
                  </a:lnTo>
                  <a:lnTo>
                    <a:pt x="323" y="67"/>
                  </a:lnTo>
                  <a:lnTo>
                    <a:pt x="325" y="65"/>
                  </a:lnTo>
                  <a:lnTo>
                    <a:pt x="327" y="63"/>
                  </a:lnTo>
                  <a:lnTo>
                    <a:pt x="329" y="59"/>
                  </a:lnTo>
                  <a:lnTo>
                    <a:pt x="332" y="57"/>
                  </a:lnTo>
                  <a:lnTo>
                    <a:pt x="333" y="56"/>
                  </a:lnTo>
                  <a:lnTo>
                    <a:pt x="335" y="52"/>
                  </a:lnTo>
                  <a:lnTo>
                    <a:pt x="337" y="50"/>
                  </a:lnTo>
                  <a:lnTo>
                    <a:pt x="339" y="48"/>
                  </a:lnTo>
                  <a:lnTo>
                    <a:pt x="342" y="46"/>
                  </a:lnTo>
                  <a:lnTo>
                    <a:pt x="344" y="44"/>
                  </a:lnTo>
                  <a:lnTo>
                    <a:pt x="346" y="42"/>
                  </a:lnTo>
                  <a:lnTo>
                    <a:pt x="348" y="40"/>
                  </a:lnTo>
                  <a:lnTo>
                    <a:pt x="351" y="40"/>
                  </a:lnTo>
                  <a:lnTo>
                    <a:pt x="353" y="38"/>
                  </a:lnTo>
                  <a:lnTo>
                    <a:pt x="355" y="36"/>
                  </a:lnTo>
                  <a:lnTo>
                    <a:pt x="357" y="35"/>
                  </a:lnTo>
                  <a:lnTo>
                    <a:pt x="360" y="33"/>
                  </a:lnTo>
                  <a:lnTo>
                    <a:pt x="362" y="31"/>
                  </a:lnTo>
                  <a:lnTo>
                    <a:pt x="364" y="27"/>
                  </a:lnTo>
                  <a:lnTo>
                    <a:pt x="365" y="25"/>
                  </a:lnTo>
                  <a:lnTo>
                    <a:pt x="366" y="25"/>
                  </a:lnTo>
                  <a:lnTo>
                    <a:pt x="367" y="23"/>
                  </a:lnTo>
                  <a:lnTo>
                    <a:pt x="368" y="21"/>
                  </a:lnTo>
                  <a:lnTo>
                    <a:pt x="370" y="19"/>
                  </a:lnTo>
                  <a:lnTo>
                    <a:pt x="371" y="17"/>
                  </a:lnTo>
                  <a:lnTo>
                    <a:pt x="372" y="15"/>
                  </a:lnTo>
                  <a:lnTo>
                    <a:pt x="373" y="15"/>
                  </a:lnTo>
                  <a:close/>
                </a:path>
              </a:pathLst>
            </a:custGeom>
            <a:solidFill>
              <a:srgbClr val="FFFFFF"/>
            </a:solidFill>
            <a:ln w="9525">
              <a:noFill/>
              <a:round/>
              <a:headEnd/>
              <a:tailEnd/>
            </a:ln>
          </p:spPr>
          <p:txBody>
            <a:bodyPr/>
            <a:lstStyle/>
            <a:p>
              <a:endParaRPr lang="en-US"/>
            </a:p>
          </p:txBody>
        </p:sp>
        <p:sp>
          <p:nvSpPr>
            <p:cNvPr id="1079" name="Freeform 61"/>
            <p:cNvSpPr>
              <a:spLocks/>
            </p:cNvSpPr>
            <p:nvPr/>
          </p:nvSpPr>
          <p:spPr bwMode="auto">
            <a:xfrm>
              <a:off x="4494" y="3297"/>
              <a:ext cx="184" cy="414"/>
            </a:xfrm>
            <a:custGeom>
              <a:avLst/>
              <a:gdLst>
                <a:gd name="T0" fmla="*/ 180 w 184"/>
                <a:gd name="T1" fmla="*/ 2 h 414"/>
                <a:gd name="T2" fmla="*/ 177 w 184"/>
                <a:gd name="T3" fmla="*/ 8 h 414"/>
                <a:gd name="T4" fmla="*/ 174 w 184"/>
                <a:gd name="T5" fmla="*/ 11 h 414"/>
                <a:gd name="T6" fmla="*/ 169 w 184"/>
                <a:gd name="T7" fmla="*/ 17 h 414"/>
                <a:gd name="T8" fmla="*/ 166 w 184"/>
                <a:gd name="T9" fmla="*/ 23 h 414"/>
                <a:gd name="T10" fmla="*/ 162 w 184"/>
                <a:gd name="T11" fmla="*/ 29 h 414"/>
                <a:gd name="T12" fmla="*/ 159 w 184"/>
                <a:gd name="T13" fmla="*/ 34 h 414"/>
                <a:gd name="T14" fmla="*/ 156 w 184"/>
                <a:gd name="T15" fmla="*/ 40 h 414"/>
                <a:gd name="T16" fmla="*/ 150 w 184"/>
                <a:gd name="T17" fmla="*/ 48 h 414"/>
                <a:gd name="T18" fmla="*/ 145 w 184"/>
                <a:gd name="T19" fmla="*/ 57 h 414"/>
                <a:gd name="T20" fmla="*/ 139 w 184"/>
                <a:gd name="T21" fmla="*/ 69 h 414"/>
                <a:gd name="T22" fmla="*/ 133 w 184"/>
                <a:gd name="T23" fmla="*/ 80 h 414"/>
                <a:gd name="T24" fmla="*/ 128 w 184"/>
                <a:gd name="T25" fmla="*/ 93 h 414"/>
                <a:gd name="T26" fmla="*/ 123 w 184"/>
                <a:gd name="T27" fmla="*/ 107 h 414"/>
                <a:gd name="T28" fmla="*/ 119 w 184"/>
                <a:gd name="T29" fmla="*/ 120 h 414"/>
                <a:gd name="T30" fmla="*/ 114 w 184"/>
                <a:gd name="T31" fmla="*/ 133 h 414"/>
                <a:gd name="T32" fmla="*/ 108 w 184"/>
                <a:gd name="T33" fmla="*/ 152 h 414"/>
                <a:gd name="T34" fmla="*/ 99 w 184"/>
                <a:gd name="T35" fmla="*/ 175 h 414"/>
                <a:gd name="T36" fmla="*/ 90 w 184"/>
                <a:gd name="T37" fmla="*/ 200 h 414"/>
                <a:gd name="T38" fmla="*/ 82 w 184"/>
                <a:gd name="T39" fmla="*/ 225 h 414"/>
                <a:gd name="T40" fmla="*/ 73 w 184"/>
                <a:gd name="T41" fmla="*/ 250 h 414"/>
                <a:gd name="T42" fmla="*/ 64 w 184"/>
                <a:gd name="T43" fmla="*/ 275 h 414"/>
                <a:gd name="T44" fmla="*/ 55 w 184"/>
                <a:gd name="T45" fmla="*/ 299 h 414"/>
                <a:gd name="T46" fmla="*/ 46 w 184"/>
                <a:gd name="T47" fmla="*/ 324 h 414"/>
                <a:gd name="T48" fmla="*/ 40 w 184"/>
                <a:gd name="T49" fmla="*/ 339 h 414"/>
                <a:gd name="T50" fmla="*/ 35 w 184"/>
                <a:gd name="T51" fmla="*/ 351 h 414"/>
                <a:gd name="T52" fmla="*/ 31 w 184"/>
                <a:gd name="T53" fmla="*/ 360 h 414"/>
                <a:gd name="T54" fmla="*/ 26 w 184"/>
                <a:gd name="T55" fmla="*/ 368 h 414"/>
                <a:gd name="T56" fmla="*/ 21 w 184"/>
                <a:gd name="T57" fmla="*/ 377 h 414"/>
                <a:gd name="T58" fmla="*/ 16 w 184"/>
                <a:gd name="T59" fmla="*/ 383 h 414"/>
                <a:gd name="T60" fmla="*/ 12 w 184"/>
                <a:gd name="T61" fmla="*/ 393 h 414"/>
                <a:gd name="T62" fmla="*/ 6 w 184"/>
                <a:gd name="T63" fmla="*/ 400 h 414"/>
                <a:gd name="T64" fmla="*/ 3 w 184"/>
                <a:gd name="T65" fmla="*/ 406 h 414"/>
                <a:gd name="T66" fmla="*/ 2 w 184"/>
                <a:gd name="T67" fmla="*/ 410 h 414"/>
                <a:gd name="T68" fmla="*/ 2 w 184"/>
                <a:gd name="T69" fmla="*/ 410 h 414"/>
                <a:gd name="T70" fmla="*/ 3 w 184"/>
                <a:gd name="T71" fmla="*/ 414 h 414"/>
                <a:gd name="T72" fmla="*/ 13 w 184"/>
                <a:gd name="T73" fmla="*/ 414 h 414"/>
                <a:gd name="T74" fmla="*/ 23 w 184"/>
                <a:gd name="T75" fmla="*/ 410 h 414"/>
                <a:gd name="T76" fmla="*/ 32 w 184"/>
                <a:gd name="T77" fmla="*/ 402 h 414"/>
                <a:gd name="T78" fmla="*/ 41 w 184"/>
                <a:gd name="T79" fmla="*/ 393 h 414"/>
                <a:gd name="T80" fmla="*/ 50 w 184"/>
                <a:gd name="T81" fmla="*/ 381 h 414"/>
                <a:gd name="T82" fmla="*/ 57 w 184"/>
                <a:gd name="T83" fmla="*/ 366 h 414"/>
                <a:gd name="T84" fmla="*/ 64 w 184"/>
                <a:gd name="T85" fmla="*/ 349 h 414"/>
                <a:gd name="T86" fmla="*/ 71 w 184"/>
                <a:gd name="T87" fmla="*/ 330 h 414"/>
                <a:gd name="T88" fmla="*/ 84 w 184"/>
                <a:gd name="T89" fmla="*/ 292 h 414"/>
                <a:gd name="T90" fmla="*/ 97 w 184"/>
                <a:gd name="T91" fmla="*/ 255 h 414"/>
                <a:gd name="T92" fmla="*/ 109 w 184"/>
                <a:gd name="T93" fmla="*/ 217 h 414"/>
                <a:gd name="T94" fmla="*/ 120 w 184"/>
                <a:gd name="T95" fmla="*/ 181 h 414"/>
                <a:gd name="T96" fmla="*/ 131 w 184"/>
                <a:gd name="T97" fmla="*/ 143 h 414"/>
                <a:gd name="T98" fmla="*/ 145 w 184"/>
                <a:gd name="T99" fmla="*/ 107 h 414"/>
                <a:gd name="T100" fmla="*/ 157 w 184"/>
                <a:gd name="T101" fmla="*/ 69 h 414"/>
                <a:gd name="T102" fmla="*/ 170 w 184"/>
                <a:gd name="T103" fmla="*/ 30 h 414"/>
                <a:gd name="T104" fmla="*/ 173 w 184"/>
                <a:gd name="T105" fmla="*/ 27 h 414"/>
                <a:gd name="T106" fmla="*/ 175 w 184"/>
                <a:gd name="T107" fmla="*/ 21 h 414"/>
                <a:gd name="T108" fmla="*/ 177 w 184"/>
                <a:gd name="T109" fmla="*/ 19 h 414"/>
                <a:gd name="T110" fmla="*/ 178 w 184"/>
                <a:gd name="T111" fmla="*/ 13 h 414"/>
                <a:gd name="T112" fmla="*/ 184 w 184"/>
                <a:gd name="T113" fmla="*/ 2 h 414"/>
                <a:gd name="T114" fmla="*/ 183 w 184"/>
                <a:gd name="T115" fmla="*/ 0 h 41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84"/>
                <a:gd name="T175" fmla="*/ 0 h 414"/>
                <a:gd name="T176" fmla="*/ 184 w 184"/>
                <a:gd name="T177" fmla="*/ 414 h 41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84" h="414">
                  <a:moveTo>
                    <a:pt x="183" y="0"/>
                  </a:moveTo>
                  <a:lnTo>
                    <a:pt x="180" y="2"/>
                  </a:lnTo>
                  <a:lnTo>
                    <a:pt x="179" y="4"/>
                  </a:lnTo>
                  <a:lnTo>
                    <a:pt x="177" y="8"/>
                  </a:lnTo>
                  <a:lnTo>
                    <a:pt x="175" y="9"/>
                  </a:lnTo>
                  <a:lnTo>
                    <a:pt x="174" y="11"/>
                  </a:lnTo>
                  <a:lnTo>
                    <a:pt x="171" y="15"/>
                  </a:lnTo>
                  <a:lnTo>
                    <a:pt x="169" y="17"/>
                  </a:lnTo>
                  <a:lnTo>
                    <a:pt x="168" y="21"/>
                  </a:lnTo>
                  <a:lnTo>
                    <a:pt x="166" y="23"/>
                  </a:lnTo>
                  <a:lnTo>
                    <a:pt x="165" y="27"/>
                  </a:lnTo>
                  <a:lnTo>
                    <a:pt x="162" y="29"/>
                  </a:lnTo>
                  <a:lnTo>
                    <a:pt x="160" y="32"/>
                  </a:lnTo>
                  <a:lnTo>
                    <a:pt x="159" y="34"/>
                  </a:lnTo>
                  <a:lnTo>
                    <a:pt x="157" y="38"/>
                  </a:lnTo>
                  <a:lnTo>
                    <a:pt x="156" y="40"/>
                  </a:lnTo>
                  <a:lnTo>
                    <a:pt x="154" y="44"/>
                  </a:lnTo>
                  <a:lnTo>
                    <a:pt x="150" y="48"/>
                  </a:lnTo>
                  <a:lnTo>
                    <a:pt x="148" y="53"/>
                  </a:lnTo>
                  <a:lnTo>
                    <a:pt x="145" y="57"/>
                  </a:lnTo>
                  <a:lnTo>
                    <a:pt x="142" y="63"/>
                  </a:lnTo>
                  <a:lnTo>
                    <a:pt x="139" y="69"/>
                  </a:lnTo>
                  <a:lnTo>
                    <a:pt x="136" y="74"/>
                  </a:lnTo>
                  <a:lnTo>
                    <a:pt x="133" y="80"/>
                  </a:lnTo>
                  <a:lnTo>
                    <a:pt x="131" y="88"/>
                  </a:lnTo>
                  <a:lnTo>
                    <a:pt x="128" y="93"/>
                  </a:lnTo>
                  <a:lnTo>
                    <a:pt x="126" y="99"/>
                  </a:lnTo>
                  <a:lnTo>
                    <a:pt x="123" y="107"/>
                  </a:lnTo>
                  <a:lnTo>
                    <a:pt x="121" y="112"/>
                  </a:lnTo>
                  <a:lnTo>
                    <a:pt x="119" y="120"/>
                  </a:lnTo>
                  <a:lnTo>
                    <a:pt x="117" y="128"/>
                  </a:lnTo>
                  <a:lnTo>
                    <a:pt x="114" y="133"/>
                  </a:lnTo>
                  <a:lnTo>
                    <a:pt x="112" y="141"/>
                  </a:lnTo>
                  <a:lnTo>
                    <a:pt x="108" y="152"/>
                  </a:lnTo>
                  <a:lnTo>
                    <a:pt x="103" y="164"/>
                  </a:lnTo>
                  <a:lnTo>
                    <a:pt x="99" y="175"/>
                  </a:lnTo>
                  <a:lnTo>
                    <a:pt x="94" y="187"/>
                  </a:lnTo>
                  <a:lnTo>
                    <a:pt x="90" y="200"/>
                  </a:lnTo>
                  <a:lnTo>
                    <a:pt x="87" y="212"/>
                  </a:lnTo>
                  <a:lnTo>
                    <a:pt x="82" y="225"/>
                  </a:lnTo>
                  <a:lnTo>
                    <a:pt x="78" y="238"/>
                  </a:lnTo>
                  <a:lnTo>
                    <a:pt x="73" y="250"/>
                  </a:lnTo>
                  <a:lnTo>
                    <a:pt x="69" y="263"/>
                  </a:lnTo>
                  <a:lnTo>
                    <a:pt x="64" y="275"/>
                  </a:lnTo>
                  <a:lnTo>
                    <a:pt x="60" y="288"/>
                  </a:lnTo>
                  <a:lnTo>
                    <a:pt x="55" y="299"/>
                  </a:lnTo>
                  <a:lnTo>
                    <a:pt x="51" y="313"/>
                  </a:lnTo>
                  <a:lnTo>
                    <a:pt x="46" y="324"/>
                  </a:lnTo>
                  <a:lnTo>
                    <a:pt x="42" y="334"/>
                  </a:lnTo>
                  <a:lnTo>
                    <a:pt x="40" y="339"/>
                  </a:lnTo>
                  <a:lnTo>
                    <a:pt x="37" y="345"/>
                  </a:lnTo>
                  <a:lnTo>
                    <a:pt x="35" y="351"/>
                  </a:lnTo>
                  <a:lnTo>
                    <a:pt x="33" y="357"/>
                  </a:lnTo>
                  <a:lnTo>
                    <a:pt x="31" y="360"/>
                  </a:lnTo>
                  <a:lnTo>
                    <a:pt x="28" y="364"/>
                  </a:lnTo>
                  <a:lnTo>
                    <a:pt x="26" y="368"/>
                  </a:lnTo>
                  <a:lnTo>
                    <a:pt x="23" y="374"/>
                  </a:lnTo>
                  <a:lnTo>
                    <a:pt x="21" y="377"/>
                  </a:lnTo>
                  <a:lnTo>
                    <a:pt x="18" y="381"/>
                  </a:lnTo>
                  <a:lnTo>
                    <a:pt x="16" y="383"/>
                  </a:lnTo>
                  <a:lnTo>
                    <a:pt x="13" y="389"/>
                  </a:lnTo>
                  <a:lnTo>
                    <a:pt x="12" y="393"/>
                  </a:lnTo>
                  <a:lnTo>
                    <a:pt x="8" y="397"/>
                  </a:lnTo>
                  <a:lnTo>
                    <a:pt x="6" y="400"/>
                  </a:lnTo>
                  <a:lnTo>
                    <a:pt x="4" y="404"/>
                  </a:lnTo>
                  <a:lnTo>
                    <a:pt x="3" y="406"/>
                  </a:lnTo>
                  <a:lnTo>
                    <a:pt x="3" y="408"/>
                  </a:lnTo>
                  <a:lnTo>
                    <a:pt x="2" y="410"/>
                  </a:lnTo>
                  <a:lnTo>
                    <a:pt x="0" y="410"/>
                  </a:lnTo>
                  <a:lnTo>
                    <a:pt x="2" y="410"/>
                  </a:lnTo>
                  <a:lnTo>
                    <a:pt x="2" y="412"/>
                  </a:lnTo>
                  <a:lnTo>
                    <a:pt x="3" y="414"/>
                  </a:lnTo>
                  <a:lnTo>
                    <a:pt x="8" y="414"/>
                  </a:lnTo>
                  <a:lnTo>
                    <a:pt x="13" y="414"/>
                  </a:lnTo>
                  <a:lnTo>
                    <a:pt x="18" y="412"/>
                  </a:lnTo>
                  <a:lnTo>
                    <a:pt x="23" y="410"/>
                  </a:lnTo>
                  <a:lnTo>
                    <a:pt x="27" y="406"/>
                  </a:lnTo>
                  <a:lnTo>
                    <a:pt x="32" y="402"/>
                  </a:lnTo>
                  <a:lnTo>
                    <a:pt x="36" y="398"/>
                  </a:lnTo>
                  <a:lnTo>
                    <a:pt x="41" y="393"/>
                  </a:lnTo>
                  <a:lnTo>
                    <a:pt x="45" y="389"/>
                  </a:lnTo>
                  <a:lnTo>
                    <a:pt x="50" y="381"/>
                  </a:lnTo>
                  <a:lnTo>
                    <a:pt x="53" y="376"/>
                  </a:lnTo>
                  <a:lnTo>
                    <a:pt x="57" y="366"/>
                  </a:lnTo>
                  <a:lnTo>
                    <a:pt x="61" y="358"/>
                  </a:lnTo>
                  <a:lnTo>
                    <a:pt x="64" y="349"/>
                  </a:lnTo>
                  <a:lnTo>
                    <a:pt x="68" y="339"/>
                  </a:lnTo>
                  <a:lnTo>
                    <a:pt x="71" y="330"/>
                  </a:lnTo>
                  <a:lnTo>
                    <a:pt x="78" y="309"/>
                  </a:lnTo>
                  <a:lnTo>
                    <a:pt x="84" y="292"/>
                  </a:lnTo>
                  <a:lnTo>
                    <a:pt x="91" y="273"/>
                  </a:lnTo>
                  <a:lnTo>
                    <a:pt x="97" y="255"/>
                  </a:lnTo>
                  <a:lnTo>
                    <a:pt x="103" y="236"/>
                  </a:lnTo>
                  <a:lnTo>
                    <a:pt x="109" y="217"/>
                  </a:lnTo>
                  <a:lnTo>
                    <a:pt x="114" y="198"/>
                  </a:lnTo>
                  <a:lnTo>
                    <a:pt x="120" y="181"/>
                  </a:lnTo>
                  <a:lnTo>
                    <a:pt x="127" y="162"/>
                  </a:lnTo>
                  <a:lnTo>
                    <a:pt x="131" y="143"/>
                  </a:lnTo>
                  <a:lnTo>
                    <a:pt x="138" y="124"/>
                  </a:lnTo>
                  <a:lnTo>
                    <a:pt x="145" y="107"/>
                  </a:lnTo>
                  <a:lnTo>
                    <a:pt x="150" y="88"/>
                  </a:lnTo>
                  <a:lnTo>
                    <a:pt x="157" y="69"/>
                  </a:lnTo>
                  <a:lnTo>
                    <a:pt x="164" y="50"/>
                  </a:lnTo>
                  <a:lnTo>
                    <a:pt x="170" y="30"/>
                  </a:lnTo>
                  <a:lnTo>
                    <a:pt x="171" y="29"/>
                  </a:lnTo>
                  <a:lnTo>
                    <a:pt x="173" y="27"/>
                  </a:lnTo>
                  <a:lnTo>
                    <a:pt x="174" y="23"/>
                  </a:lnTo>
                  <a:lnTo>
                    <a:pt x="175" y="21"/>
                  </a:lnTo>
                  <a:lnTo>
                    <a:pt x="176" y="21"/>
                  </a:lnTo>
                  <a:lnTo>
                    <a:pt x="177" y="19"/>
                  </a:lnTo>
                  <a:lnTo>
                    <a:pt x="178" y="15"/>
                  </a:lnTo>
                  <a:lnTo>
                    <a:pt x="178" y="13"/>
                  </a:lnTo>
                  <a:lnTo>
                    <a:pt x="184" y="4"/>
                  </a:lnTo>
                  <a:lnTo>
                    <a:pt x="184" y="2"/>
                  </a:lnTo>
                  <a:lnTo>
                    <a:pt x="183" y="2"/>
                  </a:lnTo>
                  <a:lnTo>
                    <a:pt x="183" y="0"/>
                  </a:lnTo>
                  <a:close/>
                </a:path>
              </a:pathLst>
            </a:custGeom>
            <a:solidFill>
              <a:srgbClr val="009933"/>
            </a:solidFill>
            <a:ln w="9525">
              <a:noFill/>
              <a:round/>
              <a:headEnd/>
              <a:tailEnd/>
            </a:ln>
          </p:spPr>
          <p:txBody>
            <a:bodyPr/>
            <a:lstStyle/>
            <a:p>
              <a:endParaRPr lang="en-US"/>
            </a:p>
          </p:txBody>
        </p:sp>
        <p:sp>
          <p:nvSpPr>
            <p:cNvPr id="1080" name="Freeform 62"/>
            <p:cNvSpPr>
              <a:spLocks/>
            </p:cNvSpPr>
            <p:nvPr/>
          </p:nvSpPr>
          <p:spPr bwMode="auto">
            <a:xfrm>
              <a:off x="4344" y="2403"/>
              <a:ext cx="120" cy="722"/>
            </a:xfrm>
            <a:custGeom>
              <a:avLst/>
              <a:gdLst>
                <a:gd name="T0" fmla="*/ 115 w 120"/>
                <a:gd name="T1" fmla="*/ 9 h 722"/>
                <a:gd name="T2" fmla="*/ 106 w 120"/>
                <a:gd name="T3" fmla="*/ 24 h 722"/>
                <a:gd name="T4" fmla="*/ 98 w 120"/>
                <a:gd name="T5" fmla="*/ 43 h 722"/>
                <a:gd name="T6" fmla="*/ 89 w 120"/>
                <a:gd name="T7" fmla="*/ 63 h 722"/>
                <a:gd name="T8" fmla="*/ 81 w 120"/>
                <a:gd name="T9" fmla="*/ 84 h 722"/>
                <a:gd name="T10" fmla="*/ 73 w 120"/>
                <a:gd name="T11" fmla="*/ 105 h 722"/>
                <a:gd name="T12" fmla="*/ 64 w 120"/>
                <a:gd name="T13" fmla="*/ 127 h 722"/>
                <a:gd name="T14" fmla="*/ 57 w 120"/>
                <a:gd name="T15" fmla="*/ 150 h 722"/>
                <a:gd name="T16" fmla="*/ 49 w 120"/>
                <a:gd name="T17" fmla="*/ 171 h 722"/>
                <a:gd name="T18" fmla="*/ 42 w 120"/>
                <a:gd name="T19" fmla="*/ 194 h 722"/>
                <a:gd name="T20" fmla="*/ 35 w 120"/>
                <a:gd name="T21" fmla="*/ 217 h 722"/>
                <a:gd name="T22" fmla="*/ 33 w 120"/>
                <a:gd name="T23" fmla="*/ 228 h 722"/>
                <a:gd name="T24" fmla="*/ 30 w 120"/>
                <a:gd name="T25" fmla="*/ 238 h 722"/>
                <a:gd name="T26" fmla="*/ 25 w 120"/>
                <a:gd name="T27" fmla="*/ 259 h 722"/>
                <a:gd name="T28" fmla="*/ 18 w 120"/>
                <a:gd name="T29" fmla="*/ 301 h 722"/>
                <a:gd name="T30" fmla="*/ 13 w 120"/>
                <a:gd name="T31" fmla="*/ 345 h 722"/>
                <a:gd name="T32" fmla="*/ 10 w 120"/>
                <a:gd name="T33" fmla="*/ 375 h 722"/>
                <a:gd name="T34" fmla="*/ 6 w 120"/>
                <a:gd name="T35" fmla="*/ 396 h 722"/>
                <a:gd name="T36" fmla="*/ 4 w 120"/>
                <a:gd name="T37" fmla="*/ 419 h 722"/>
                <a:gd name="T38" fmla="*/ 5 w 120"/>
                <a:gd name="T39" fmla="*/ 425 h 722"/>
                <a:gd name="T40" fmla="*/ 3 w 120"/>
                <a:gd name="T41" fmla="*/ 467 h 722"/>
                <a:gd name="T42" fmla="*/ 1 w 120"/>
                <a:gd name="T43" fmla="*/ 509 h 722"/>
                <a:gd name="T44" fmla="*/ 0 w 120"/>
                <a:gd name="T45" fmla="*/ 547 h 722"/>
                <a:gd name="T46" fmla="*/ 1 w 120"/>
                <a:gd name="T47" fmla="*/ 577 h 722"/>
                <a:gd name="T48" fmla="*/ 3 w 120"/>
                <a:gd name="T49" fmla="*/ 608 h 722"/>
                <a:gd name="T50" fmla="*/ 6 w 120"/>
                <a:gd name="T51" fmla="*/ 669 h 722"/>
                <a:gd name="T52" fmla="*/ 9 w 120"/>
                <a:gd name="T53" fmla="*/ 720 h 722"/>
                <a:gd name="T54" fmla="*/ 12 w 120"/>
                <a:gd name="T55" fmla="*/ 713 h 722"/>
                <a:gd name="T56" fmla="*/ 15 w 120"/>
                <a:gd name="T57" fmla="*/ 688 h 722"/>
                <a:gd name="T58" fmla="*/ 19 w 120"/>
                <a:gd name="T59" fmla="*/ 661 h 722"/>
                <a:gd name="T60" fmla="*/ 22 w 120"/>
                <a:gd name="T61" fmla="*/ 637 h 722"/>
                <a:gd name="T62" fmla="*/ 24 w 120"/>
                <a:gd name="T63" fmla="*/ 617 h 722"/>
                <a:gd name="T64" fmla="*/ 26 w 120"/>
                <a:gd name="T65" fmla="*/ 604 h 722"/>
                <a:gd name="T66" fmla="*/ 28 w 120"/>
                <a:gd name="T67" fmla="*/ 614 h 722"/>
                <a:gd name="T68" fmla="*/ 31 w 120"/>
                <a:gd name="T69" fmla="*/ 595 h 722"/>
                <a:gd name="T70" fmla="*/ 30 w 120"/>
                <a:gd name="T71" fmla="*/ 589 h 722"/>
                <a:gd name="T72" fmla="*/ 26 w 120"/>
                <a:gd name="T73" fmla="*/ 593 h 722"/>
                <a:gd name="T74" fmla="*/ 24 w 120"/>
                <a:gd name="T75" fmla="*/ 596 h 722"/>
                <a:gd name="T76" fmla="*/ 11 w 120"/>
                <a:gd name="T77" fmla="*/ 688 h 722"/>
                <a:gd name="T78" fmla="*/ 5 w 120"/>
                <a:gd name="T79" fmla="*/ 629 h 722"/>
                <a:gd name="T80" fmla="*/ 3 w 120"/>
                <a:gd name="T81" fmla="*/ 568 h 722"/>
                <a:gd name="T82" fmla="*/ 4 w 120"/>
                <a:gd name="T83" fmla="*/ 503 h 722"/>
                <a:gd name="T84" fmla="*/ 7 w 120"/>
                <a:gd name="T85" fmla="*/ 434 h 722"/>
                <a:gd name="T86" fmla="*/ 9 w 120"/>
                <a:gd name="T87" fmla="*/ 408 h 722"/>
                <a:gd name="T88" fmla="*/ 10 w 120"/>
                <a:gd name="T89" fmla="*/ 385 h 722"/>
                <a:gd name="T90" fmla="*/ 13 w 120"/>
                <a:gd name="T91" fmla="*/ 362 h 722"/>
                <a:gd name="T92" fmla="*/ 16 w 120"/>
                <a:gd name="T93" fmla="*/ 330 h 722"/>
                <a:gd name="T94" fmla="*/ 21 w 120"/>
                <a:gd name="T95" fmla="*/ 303 h 722"/>
                <a:gd name="T96" fmla="*/ 25 w 120"/>
                <a:gd name="T97" fmla="*/ 276 h 722"/>
                <a:gd name="T98" fmla="*/ 31 w 120"/>
                <a:gd name="T99" fmla="*/ 251 h 722"/>
                <a:gd name="T100" fmla="*/ 37 w 120"/>
                <a:gd name="T101" fmla="*/ 227 h 722"/>
                <a:gd name="T102" fmla="*/ 43 w 120"/>
                <a:gd name="T103" fmla="*/ 202 h 722"/>
                <a:gd name="T104" fmla="*/ 50 w 120"/>
                <a:gd name="T105" fmla="*/ 179 h 722"/>
                <a:gd name="T106" fmla="*/ 58 w 120"/>
                <a:gd name="T107" fmla="*/ 156 h 722"/>
                <a:gd name="T108" fmla="*/ 67 w 120"/>
                <a:gd name="T109" fmla="*/ 131 h 722"/>
                <a:gd name="T110" fmla="*/ 75 w 120"/>
                <a:gd name="T111" fmla="*/ 110 h 722"/>
                <a:gd name="T112" fmla="*/ 85 w 120"/>
                <a:gd name="T113" fmla="*/ 87 h 722"/>
                <a:gd name="T114" fmla="*/ 91 w 120"/>
                <a:gd name="T115" fmla="*/ 68 h 722"/>
                <a:gd name="T116" fmla="*/ 97 w 120"/>
                <a:gd name="T117" fmla="*/ 53 h 722"/>
                <a:gd name="T118" fmla="*/ 102 w 120"/>
                <a:gd name="T119" fmla="*/ 40 h 722"/>
                <a:gd name="T120" fmla="*/ 108 w 120"/>
                <a:gd name="T121" fmla="*/ 24 h 722"/>
                <a:gd name="T122" fmla="*/ 115 w 120"/>
                <a:gd name="T123" fmla="*/ 11 h 722"/>
                <a:gd name="T124" fmla="*/ 120 w 120"/>
                <a:gd name="T125" fmla="*/ 0 h 72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0"/>
                <a:gd name="T190" fmla="*/ 0 h 722"/>
                <a:gd name="T191" fmla="*/ 120 w 120"/>
                <a:gd name="T192" fmla="*/ 722 h 72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0" h="722">
                  <a:moveTo>
                    <a:pt x="120" y="0"/>
                  </a:moveTo>
                  <a:lnTo>
                    <a:pt x="117" y="3"/>
                  </a:lnTo>
                  <a:lnTo>
                    <a:pt x="115" y="9"/>
                  </a:lnTo>
                  <a:lnTo>
                    <a:pt x="111" y="15"/>
                  </a:lnTo>
                  <a:lnTo>
                    <a:pt x="109" y="21"/>
                  </a:lnTo>
                  <a:lnTo>
                    <a:pt x="106" y="24"/>
                  </a:lnTo>
                  <a:lnTo>
                    <a:pt x="104" y="32"/>
                  </a:lnTo>
                  <a:lnTo>
                    <a:pt x="100" y="38"/>
                  </a:lnTo>
                  <a:lnTo>
                    <a:pt x="98" y="43"/>
                  </a:lnTo>
                  <a:lnTo>
                    <a:pt x="96" y="49"/>
                  </a:lnTo>
                  <a:lnTo>
                    <a:pt x="92" y="57"/>
                  </a:lnTo>
                  <a:lnTo>
                    <a:pt x="89" y="63"/>
                  </a:lnTo>
                  <a:lnTo>
                    <a:pt x="87" y="70"/>
                  </a:lnTo>
                  <a:lnTo>
                    <a:pt x="85" y="76"/>
                  </a:lnTo>
                  <a:lnTo>
                    <a:pt x="81" y="84"/>
                  </a:lnTo>
                  <a:lnTo>
                    <a:pt x="79" y="89"/>
                  </a:lnTo>
                  <a:lnTo>
                    <a:pt x="76" y="97"/>
                  </a:lnTo>
                  <a:lnTo>
                    <a:pt x="73" y="105"/>
                  </a:lnTo>
                  <a:lnTo>
                    <a:pt x="70" y="112"/>
                  </a:lnTo>
                  <a:lnTo>
                    <a:pt x="67" y="120"/>
                  </a:lnTo>
                  <a:lnTo>
                    <a:pt x="64" y="127"/>
                  </a:lnTo>
                  <a:lnTo>
                    <a:pt x="61" y="135"/>
                  </a:lnTo>
                  <a:lnTo>
                    <a:pt x="59" y="143"/>
                  </a:lnTo>
                  <a:lnTo>
                    <a:pt x="57" y="150"/>
                  </a:lnTo>
                  <a:lnTo>
                    <a:pt x="53" y="158"/>
                  </a:lnTo>
                  <a:lnTo>
                    <a:pt x="51" y="166"/>
                  </a:lnTo>
                  <a:lnTo>
                    <a:pt x="49" y="171"/>
                  </a:lnTo>
                  <a:lnTo>
                    <a:pt x="47" y="179"/>
                  </a:lnTo>
                  <a:lnTo>
                    <a:pt x="44" y="187"/>
                  </a:lnTo>
                  <a:lnTo>
                    <a:pt x="42" y="194"/>
                  </a:lnTo>
                  <a:lnTo>
                    <a:pt x="40" y="202"/>
                  </a:lnTo>
                  <a:lnTo>
                    <a:pt x="38" y="209"/>
                  </a:lnTo>
                  <a:lnTo>
                    <a:pt x="35" y="217"/>
                  </a:lnTo>
                  <a:lnTo>
                    <a:pt x="35" y="221"/>
                  </a:lnTo>
                  <a:lnTo>
                    <a:pt x="34" y="225"/>
                  </a:lnTo>
                  <a:lnTo>
                    <a:pt x="33" y="228"/>
                  </a:lnTo>
                  <a:lnTo>
                    <a:pt x="32" y="230"/>
                  </a:lnTo>
                  <a:lnTo>
                    <a:pt x="31" y="234"/>
                  </a:lnTo>
                  <a:lnTo>
                    <a:pt x="30" y="238"/>
                  </a:lnTo>
                  <a:lnTo>
                    <a:pt x="29" y="242"/>
                  </a:lnTo>
                  <a:lnTo>
                    <a:pt x="28" y="246"/>
                  </a:lnTo>
                  <a:lnTo>
                    <a:pt x="25" y="259"/>
                  </a:lnTo>
                  <a:lnTo>
                    <a:pt x="22" y="272"/>
                  </a:lnTo>
                  <a:lnTo>
                    <a:pt x="20" y="286"/>
                  </a:lnTo>
                  <a:lnTo>
                    <a:pt x="18" y="301"/>
                  </a:lnTo>
                  <a:lnTo>
                    <a:pt x="15" y="316"/>
                  </a:lnTo>
                  <a:lnTo>
                    <a:pt x="14" y="330"/>
                  </a:lnTo>
                  <a:lnTo>
                    <a:pt x="13" y="345"/>
                  </a:lnTo>
                  <a:lnTo>
                    <a:pt x="11" y="360"/>
                  </a:lnTo>
                  <a:lnTo>
                    <a:pt x="11" y="368"/>
                  </a:lnTo>
                  <a:lnTo>
                    <a:pt x="10" y="375"/>
                  </a:lnTo>
                  <a:lnTo>
                    <a:pt x="9" y="383"/>
                  </a:lnTo>
                  <a:lnTo>
                    <a:pt x="7" y="391"/>
                  </a:lnTo>
                  <a:lnTo>
                    <a:pt x="6" y="396"/>
                  </a:lnTo>
                  <a:lnTo>
                    <a:pt x="6" y="404"/>
                  </a:lnTo>
                  <a:lnTo>
                    <a:pt x="5" y="412"/>
                  </a:lnTo>
                  <a:lnTo>
                    <a:pt x="4" y="419"/>
                  </a:lnTo>
                  <a:lnTo>
                    <a:pt x="4" y="421"/>
                  </a:lnTo>
                  <a:lnTo>
                    <a:pt x="5" y="423"/>
                  </a:lnTo>
                  <a:lnTo>
                    <a:pt x="5" y="425"/>
                  </a:lnTo>
                  <a:lnTo>
                    <a:pt x="5" y="438"/>
                  </a:lnTo>
                  <a:lnTo>
                    <a:pt x="4" y="452"/>
                  </a:lnTo>
                  <a:lnTo>
                    <a:pt x="3" y="467"/>
                  </a:lnTo>
                  <a:lnTo>
                    <a:pt x="3" y="480"/>
                  </a:lnTo>
                  <a:lnTo>
                    <a:pt x="2" y="494"/>
                  </a:lnTo>
                  <a:lnTo>
                    <a:pt x="1" y="509"/>
                  </a:lnTo>
                  <a:lnTo>
                    <a:pt x="1" y="522"/>
                  </a:lnTo>
                  <a:lnTo>
                    <a:pt x="0" y="535"/>
                  </a:lnTo>
                  <a:lnTo>
                    <a:pt x="0" y="547"/>
                  </a:lnTo>
                  <a:lnTo>
                    <a:pt x="0" y="556"/>
                  </a:lnTo>
                  <a:lnTo>
                    <a:pt x="0" y="568"/>
                  </a:lnTo>
                  <a:lnTo>
                    <a:pt x="1" y="577"/>
                  </a:lnTo>
                  <a:lnTo>
                    <a:pt x="2" y="587"/>
                  </a:lnTo>
                  <a:lnTo>
                    <a:pt x="3" y="596"/>
                  </a:lnTo>
                  <a:lnTo>
                    <a:pt x="3" y="608"/>
                  </a:lnTo>
                  <a:lnTo>
                    <a:pt x="4" y="619"/>
                  </a:lnTo>
                  <a:lnTo>
                    <a:pt x="5" y="644"/>
                  </a:lnTo>
                  <a:lnTo>
                    <a:pt x="6" y="669"/>
                  </a:lnTo>
                  <a:lnTo>
                    <a:pt x="6" y="696"/>
                  </a:lnTo>
                  <a:lnTo>
                    <a:pt x="7" y="720"/>
                  </a:lnTo>
                  <a:lnTo>
                    <a:pt x="9" y="720"/>
                  </a:lnTo>
                  <a:lnTo>
                    <a:pt x="10" y="722"/>
                  </a:lnTo>
                  <a:lnTo>
                    <a:pt x="11" y="722"/>
                  </a:lnTo>
                  <a:lnTo>
                    <a:pt x="12" y="713"/>
                  </a:lnTo>
                  <a:lnTo>
                    <a:pt x="13" y="705"/>
                  </a:lnTo>
                  <a:lnTo>
                    <a:pt x="14" y="696"/>
                  </a:lnTo>
                  <a:lnTo>
                    <a:pt x="15" y="688"/>
                  </a:lnTo>
                  <a:lnTo>
                    <a:pt x="16" y="678"/>
                  </a:lnTo>
                  <a:lnTo>
                    <a:pt x="18" y="671"/>
                  </a:lnTo>
                  <a:lnTo>
                    <a:pt x="19" y="661"/>
                  </a:lnTo>
                  <a:lnTo>
                    <a:pt x="20" y="654"/>
                  </a:lnTo>
                  <a:lnTo>
                    <a:pt x="21" y="644"/>
                  </a:lnTo>
                  <a:lnTo>
                    <a:pt x="22" y="637"/>
                  </a:lnTo>
                  <a:lnTo>
                    <a:pt x="23" y="629"/>
                  </a:lnTo>
                  <a:lnTo>
                    <a:pt x="24" y="621"/>
                  </a:lnTo>
                  <a:lnTo>
                    <a:pt x="24" y="617"/>
                  </a:lnTo>
                  <a:lnTo>
                    <a:pt x="24" y="612"/>
                  </a:lnTo>
                  <a:lnTo>
                    <a:pt x="25" y="606"/>
                  </a:lnTo>
                  <a:lnTo>
                    <a:pt x="26" y="604"/>
                  </a:lnTo>
                  <a:lnTo>
                    <a:pt x="26" y="608"/>
                  </a:lnTo>
                  <a:lnTo>
                    <a:pt x="28" y="610"/>
                  </a:lnTo>
                  <a:lnTo>
                    <a:pt x="28" y="614"/>
                  </a:lnTo>
                  <a:lnTo>
                    <a:pt x="28" y="617"/>
                  </a:lnTo>
                  <a:lnTo>
                    <a:pt x="32" y="595"/>
                  </a:lnTo>
                  <a:lnTo>
                    <a:pt x="31" y="595"/>
                  </a:lnTo>
                  <a:lnTo>
                    <a:pt x="31" y="591"/>
                  </a:lnTo>
                  <a:lnTo>
                    <a:pt x="31" y="589"/>
                  </a:lnTo>
                  <a:lnTo>
                    <a:pt x="30" y="589"/>
                  </a:lnTo>
                  <a:lnTo>
                    <a:pt x="29" y="591"/>
                  </a:lnTo>
                  <a:lnTo>
                    <a:pt x="28" y="593"/>
                  </a:lnTo>
                  <a:lnTo>
                    <a:pt x="26" y="593"/>
                  </a:lnTo>
                  <a:lnTo>
                    <a:pt x="25" y="593"/>
                  </a:lnTo>
                  <a:lnTo>
                    <a:pt x="24" y="595"/>
                  </a:lnTo>
                  <a:lnTo>
                    <a:pt x="24" y="596"/>
                  </a:lnTo>
                  <a:lnTo>
                    <a:pt x="23" y="598"/>
                  </a:lnTo>
                  <a:lnTo>
                    <a:pt x="23" y="600"/>
                  </a:lnTo>
                  <a:lnTo>
                    <a:pt x="11" y="688"/>
                  </a:lnTo>
                  <a:lnTo>
                    <a:pt x="9" y="669"/>
                  </a:lnTo>
                  <a:lnTo>
                    <a:pt x="7" y="650"/>
                  </a:lnTo>
                  <a:lnTo>
                    <a:pt x="5" y="629"/>
                  </a:lnTo>
                  <a:lnTo>
                    <a:pt x="4" y="610"/>
                  </a:lnTo>
                  <a:lnTo>
                    <a:pt x="3" y="589"/>
                  </a:lnTo>
                  <a:lnTo>
                    <a:pt x="3" y="568"/>
                  </a:lnTo>
                  <a:lnTo>
                    <a:pt x="3" y="547"/>
                  </a:lnTo>
                  <a:lnTo>
                    <a:pt x="3" y="526"/>
                  </a:lnTo>
                  <a:lnTo>
                    <a:pt x="4" y="503"/>
                  </a:lnTo>
                  <a:lnTo>
                    <a:pt x="5" y="480"/>
                  </a:lnTo>
                  <a:lnTo>
                    <a:pt x="5" y="457"/>
                  </a:lnTo>
                  <a:lnTo>
                    <a:pt x="7" y="434"/>
                  </a:lnTo>
                  <a:lnTo>
                    <a:pt x="7" y="427"/>
                  </a:lnTo>
                  <a:lnTo>
                    <a:pt x="7" y="417"/>
                  </a:lnTo>
                  <a:lnTo>
                    <a:pt x="9" y="408"/>
                  </a:lnTo>
                  <a:lnTo>
                    <a:pt x="9" y="398"/>
                  </a:lnTo>
                  <a:lnTo>
                    <a:pt x="10" y="392"/>
                  </a:lnTo>
                  <a:lnTo>
                    <a:pt x="10" y="385"/>
                  </a:lnTo>
                  <a:lnTo>
                    <a:pt x="11" y="379"/>
                  </a:lnTo>
                  <a:lnTo>
                    <a:pt x="12" y="373"/>
                  </a:lnTo>
                  <a:lnTo>
                    <a:pt x="13" y="362"/>
                  </a:lnTo>
                  <a:lnTo>
                    <a:pt x="14" y="352"/>
                  </a:lnTo>
                  <a:lnTo>
                    <a:pt x="15" y="341"/>
                  </a:lnTo>
                  <a:lnTo>
                    <a:pt x="16" y="330"/>
                  </a:lnTo>
                  <a:lnTo>
                    <a:pt x="18" y="320"/>
                  </a:lnTo>
                  <a:lnTo>
                    <a:pt x="19" y="310"/>
                  </a:lnTo>
                  <a:lnTo>
                    <a:pt x="21" y="303"/>
                  </a:lnTo>
                  <a:lnTo>
                    <a:pt x="22" y="293"/>
                  </a:lnTo>
                  <a:lnTo>
                    <a:pt x="23" y="284"/>
                  </a:lnTo>
                  <a:lnTo>
                    <a:pt x="25" y="276"/>
                  </a:lnTo>
                  <a:lnTo>
                    <a:pt x="28" y="267"/>
                  </a:lnTo>
                  <a:lnTo>
                    <a:pt x="29" y="259"/>
                  </a:lnTo>
                  <a:lnTo>
                    <a:pt x="31" y="251"/>
                  </a:lnTo>
                  <a:lnTo>
                    <a:pt x="33" y="242"/>
                  </a:lnTo>
                  <a:lnTo>
                    <a:pt x="34" y="234"/>
                  </a:lnTo>
                  <a:lnTo>
                    <a:pt x="37" y="227"/>
                  </a:lnTo>
                  <a:lnTo>
                    <a:pt x="39" y="219"/>
                  </a:lnTo>
                  <a:lnTo>
                    <a:pt x="41" y="209"/>
                  </a:lnTo>
                  <a:lnTo>
                    <a:pt x="43" y="202"/>
                  </a:lnTo>
                  <a:lnTo>
                    <a:pt x="45" y="194"/>
                  </a:lnTo>
                  <a:lnTo>
                    <a:pt x="48" y="187"/>
                  </a:lnTo>
                  <a:lnTo>
                    <a:pt x="50" y="179"/>
                  </a:lnTo>
                  <a:lnTo>
                    <a:pt x="52" y="169"/>
                  </a:lnTo>
                  <a:lnTo>
                    <a:pt x="56" y="164"/>
                  </a:lnTo>
                  <a:lnTo>
                    <a:pt x="58" y="156"/>
                  </a:lnTo>
                  <a:lnTo>
                    <a:pt x="61" y="148"/>
                  </a:lnTo>
                  <a:lnTo>
                    <a:pt x="63" y="141"/>
                  </a:lnTo>
                  <a:lnTo>
                    <a:pt x="67" y="131"/>
                  </a:lnTo>
                  <a:lnTo>
                    <a:pt x="69" y="125"/>
                  </a:lnTo>
                  <a:lnTo>
                    <a:pt x="72" y="118"/>
                  </a:lnTo>
                  <a:lnTo>
                    <a:pt x="75" y="110"/>
                  </a:lnTo>
                  <a:lnTo>
                    <a:pt x="78" y="103"/>
                  </a:lnTo>
                  <a:lnTo>
                    <a:pt x="81" y="95"/>
                  </a:lnTo>
                  <a:lnTo>
                    <a:pt x="85" y="87"/>
                  </a:lnTo>
                  <a:lnTo>
                    <a:pt x="87" y="80"/>
                  </a:lnTo>
                  <a:lnTo>
                    <a:pt x="90" y="74"/>
                  </a:lnTo>
                  <a:lnTo>
                    <a:pt x="91" y="68"/>
                  </a:lnTo>
                  <a:lnTo>
                    <a:pt x="94" y="64"/>
                  </a:lnTo>
                  <a:lnTo>
                    <a:pt x="95" y="59"/>
                  </a:lnTo>
                  <a:lnTo>
                    <a:pt x="97" y="53"/>
                  </a:lnTo>
                  <a:lnTo>
                    <a:pt x="99" y="49"/>
                  </a:lnTo>
                  <a:lnTo>
                    <a:pt x="100" y="43"/>
                  </a:lnTo>
                  <a:lnTo>
                    <a:pt x="102" y="40"/>
                  </a:lnTo>
                  <a:lnTo>
                    <a:pt x="105" y="34"/>
                  </a:lnTo>
                  <a:lnTo>
                    <a:pt x="106" y="28"/>
                  </a:lnTo>
                  <a:lnTo>
                    <a:pt x="108" y="24"/>
                  </a:lnTo>
                  <a:lnTo>
                    <a:pt x="110" y="19"/>
                  </a:lnTo>
                  <a:lnTo>
                    <a:pt x="113" y="15"/>
                  </a:lnTo>
                  <a:lnTo>
                    <a:pt x="115" y="11"/>
                  </a:lnTo>
                  <a:lnTo>
                    <a:pt x="116" y="7"/>
                  </a:lnTo>
                  <a:lnTo>
                    <a:pt x="118" y="3"/>
                  </a:lnTo>
                  <a:lnTo>
                    <a:pt x="120" y="0"/>
                  </a:lnTo>
                  <a:close/>
                </a:path>
              </a:pathLst>
            </a:custGeom>
            <a:solidFill>
              <a:srgbClr val="33CC66"/>
            </a:solidFill>
            <a:ln w="9525">
              <a:noFill/>
              <a:round/>
              <a:headEnd/>
              <a:tailEnd/>
            </a:ln>
          </p:spPr>
          <p:txBody>
            <a:bodyPr/>
            <a:lstStyle/>
            <a:p>
              <a:endParaRPr lang="en-US"/>
            </a:p>
          </p:txBody>
        </p:sp>
        <p:sp>
          <p:nvSpPr>
            <p:cNvPr id="1081" name="Freeform 63"/>
            <p:cNvSpPr>
              <a:spLocks/>
            </p:cNvSpPr>
            <p:nvPr/>
          </p:nvSpPr>
          <p:spPr bwMode="auto">
            <a:xfrm>
              <a:off x="4358" y="2673"/>
              <a:ext cx="105" cy="714"/>
            </a:xfrm>
            <a:custGeom>
              <a:avLst/>
              <a:gdLst>
                <a:gd name="T0" fmla="*/ 103 w 105"/>
                <a:gd name="T1" fmla="*/ 8 h 714"/>
                <a:gd name="T2" fmla="*/ 97 w 105"/>
                <a:gd name="T3" fmla="*/ 31 h 714"/>
                <a:gd name="T4" fmla="*/ 92 w 105"/>
                <a:gd name="T5" fmla="*/ 58 h 714"/>
                <a:gd name="T6" fmla="*/ 86 w 105"/>
                <a:gd name="T7" fmla="*/ 84 h 714"/>
                <a:gd name="T8" fmla="*/ 82 w 105"/>
                <a:gd name="T9" fmla="*/ 111 h 714"/>
                <a:gd name="T10" fmla="*/ 76 w 105"/>
                <a:gd name="T11" fmla="*/ 138 h 714"/>
                <a:gd name="T12" fmla="*/ 73 w 105"/>
                <a:gd name="T13" fmla="*/ 164 h 714"/>
                <a:gd name="T14" fmla="*/ 68 w 105"/>
                <a:gd name="T15" fmla="*/ 187 h 714"/>
                <a:gd name="T16" fmla="*/ 64 w 105"/>
                <a:gd name="T17" fmla="*/ 220 h 714"/>
                <a:gd name="T18" fmla="*/ 58 w 105"/>
                <a:gd name="T19" fmla="*/ 265 h 714"/>
                <a:gd name="T20" fmla="*/ 52 w 105"/>
                <a:gd name="T21" fmla="*/ 311 h 714"/>
                <a:gd name="T22" fmla="*/ 50 w 105"/>
                <a:gd name="T23" fmla="*/ 340 h 714"/>
                <a:gd name="T24" fmla="*/ 49 w 105"/>
                <a:gd name="T25" fmla="*/ 363 h 714"/>
                <a:gd name="T26" fmla="*/ 46 w 105"/>
                <a:gd name="T27" fmla="*/ 395 h 714"/>
                <a:gd name="T28" fmla="*/ 45 w 105"/>
                <a:gd name="T29" fmla="*/ 412 h 714"/>
                <a:gd name="T30" fmla="*/ 36 w 105"/>
                <a:gd name="T31" fmla="*/ 483 h 714"/>
                <a:gd name="T32" fmla="*/ 28 w 105"/>
                <a:gd name="T33" fmla="*/ 584 h 714"/>
                <a:gd name="T34" fmla="*/ 18 w 105"/>
                <a:gd name="T35" fmla="*/ 683 h 714"/>
                <a:gd name="T36" fmla="*/ 18 w 105"/>
                <a:gd name="T37" fmla="*/ 672 h 714"/>
                <a:gd name="T38" fmla="*/ 16 w 105"/>
                <a:gd name="T39" fmla="*/ 656 h 714"/>
                <a:gd name="T40" fmla="*/ 14 w 105"/>
                <a:gd name="T41" fmla="*/ 639 h 714"/>
                <a:gd name="T42" fmla="*/ 6 w 105"/>
                <a:gd name="T43" fmla="*/ 563 h 714"/>
                <a:gd name="T44" fmla="*/ 1 w 105"/>
                <a:gd name="T45" fmla="*/ 487 h 714"/>
                <a:gd name="T46" fmla="*/ 5 w 105"/>
                <a:gd name="T47" fmla="*/ 424 h 714"/>
                <a:gd name="T48" fmla="*/ 8 w 105"/>
                <a:gd name="T49" fmla="*/ 387 h 714"/>
                <a:gd name="T50" fmla="*/ 1 w 105"/>
                <a:gd name="T51" fmla="*/ 439 h 714"/>
                <a:gd name="T52" fmla="*/ 0 w 105"/>
                <a:gd name="T53" fmla="*/ 490 h 714"/>
                <a:gd name="T54" fmla="*/ 1 w 105"/>
                <a:gd name="T55" fmla="*/ 536 h 714"/>
                <a:gd name="T56" fmla="*/ 5 w 105"/>
                <a:gd name="T57" fmla="*/ 567 h 714"/>
                <a:gd name="T58" fmla="*/ 7 w 105"/>
                <a:gd name="T59" fmla="*/ 595 h 714"/>
                <a:gd name="T60" fmla="*/ 9 w 105"/>
                <a:gd name="T61" fmla="*/ 614 h 714"/>
                <a:gd name="T62" fmla="*/ 10 w 105"/>
                <a:gd name="T63" fmla="*/ 637 h 714"/>
                <a:gd name="T64" fmla="*/ 15 w 105"/>
                <a:gd name="T65" fmla="*/ 670 h 714"/>
                <a:gd name="T66" fmla="*/ 19 w 105"/>
                <a:gd name="T67" fmla="*/ 712 h 714"/>
                <a:gd name="T68" fmla="*/ 21 w 105"/>
                <a:gd name="T69" fmla="*/ 710 h 714"/>
                <a:gd name="T70" fmla="*/ 23 w 105"/>
                <a:gd name="T71" fmla="*/ 702 h 714"/>
                <a:gd name="T72" fmla="*/ 25 w 105"/>
                <a:gd name="T73" fmla="*/ 666 h 714"/>
                <a:gd name="T74" fmla="*/ 27 w 105"/>
                <a:gd name="T75" fmla="*/ 639 h 714"/>
                <a:gd name="T76" fmla="*/ 28 w 105"/>
                <a:gd name="T77" fmla="*/ 613 h 714"/>
                <a:gd name="T78" fmla="*/ 31 w 105"/>
                <a:gd name="T79" fmla="*/ 578 h 714"/>
                <a:gd name="T80" fmla="*/ 34 w 105"/>
                <a:gd name="T81" fmla="*/ 540 h 714"/>
                <a:gd name="T82" fmla="*/ 38 w 105"/>
                <a:gd name="T83" fmla="*/ 496 h 714"/>
                <a:gd name="T84" fmla="*/ 42 w 105"/>
                <a:gd name="T85" fmla="*/ 449 h 714"/>
                <a:gd name="T86" fmla="*/ 47 w 105"/>
                <a:gd name="T87" fmla="*/ 403 h 714"/>
                <a:gd name="T88" fmla="*/ 48 w 105"/>
                <a:gd name="T89" fmla="*/ 386 h 714"/>
                <a:gd name="T90" fmla="*/ 50 w 105"/>
                <a:gd name="T91" fmla="*/ 367 h 714"/>
                <a:gd name="T92" fmla="*/ 52 w 105"/>
                <a:gd name="T93" fmla="*/ 344 h 714"/>
                <a:gd name="T94" fmla="*/ 54 w 105"/>
                <a:gd name="T95" fmla="*/ 323 h 714"/>
                <a:gd name="T96" fmla="*/ 61 w 105"/>
                <a:gd name="T97" fmla="*/ 267 h 714"/>
                <a:gd name="T98" fmla="*/ 66 w 105"/>
                <a:gd name="T99" fmla="*/ 214 h 714"/>
                <a:gd name="T100" fmla="*/ 73 w 105"/>
                <a:gd name="T101" fmla="*/ 172 h 714"/>
                <a:gd name="T102" fmla="*/ 76 w 105"/>
                <a:gd name="T103" fmla="*/ 151 h 714"/>
                <a:gd name="T104" fmla="*/ 81 w 105"/>
                <a:gd name="T105" fmla="*/ 128 h 714"/>
                <a:gd name="T106" fmla="*/ 84 w 105"/>
                <a:gd name="T107" fmla="*/ 107 h 714"/>
                <a:gd name="T108" fmla="*/ 87 w 105"/>
                <a:gd name="T109" fmla="*/ 90 h 714"/>
                <a:gd name="T110" fmla="*/ 92 w 105"/>
                <a:gd name="T111" fmla="*/ 69 h 714"/>
                <a:gd name="T112" fmla="*/ 96 w 105"/>
                <a:gd name="T113" fmla="*/ 46 h 714"/>
                <a:gd name="T114" fmla="*/ 101 w 105"/>
                <a:gd name="T115" fmla="*/ 23 h 714"/>
                <a:gd name="T116" fmla="*/ 104 w 105"/>
                <a:gd name="T117" fmla="*/ 8 h 714"/>
                <a:gd name="T118" fmla="*/ 105 w 105"/>
                <a:gd name="T119" fmla="*/ 2 h 7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5"/>
                <a:gd name="T181" fmla="*/ 0 h 714"/>
                <a:gd name="T182" fmla="*/ 105 w 105"/>
                <a:gd name="T183" fmla="*/ 714 h 71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5" h="714">
                  <a:moveTo>
                    <a:pt x="105" y="2"/>
                  </a:moveTo>
                  <a:lnTo>
                    <a:pt x="105" y="0"/>
                  </a:lnTo>
                  <a:lnTo>
                    <a:pt x="103" y="8"/>
                  </a:lnTo>
                  <a:lnTo>
                    <a:pt x="101" y="16"/>
                  </a:lnTo>
                  <a:lnTo>
                    <a:pt x="100" y="23"/>
                  </a:lnTo>
                  <a:lnTo>
                    <a:pt x="97" y="31"/>
                  </a:lnTo>
                  <a:lnTo>
                    <a:pt x="95" y="40"/>
                  </a:lnTo>
                  <a:lnTo>
                    <a:pt x="93" y="48"/>
                  </a:lnTo>
                  <a:lnTo>
                    <a:pt x="92" y="58"/>
                  </a:lnTo>
                  <a:lnTo>
                    <a:pt x="91" y="65"/>
                  </a:lnTo>
                  <a:lnTo>
                    <a:pt x="88" y="75"/>
                  </a:lnTo>
                  <a:lnTo>
                    <a:pt x="86" y="84"/>
                  </a:lnTo>
                  <a:lnTo>
                    <a:pt x="85" y="92"/>
                  </a:lnTo>
                  <a:lnTo>
                    <a:pt x="83" y="101"/>
                  </a:lnTo>
                  <a:lnTo>
                    <a:pt x="82" y="111"/>
                  </a:lnTo>
                  <a:lnTo>
                    <a:pt x="80" y="121"/>
                  </a:lnTo>
                  <a:lnTo>
                    <a:pt x="78" y="130"/>
                  </a:lnTo>
                  <a:lnTo>
                    <a:pt x="76" y="138"/>
                  </a:lnTo>
                  <a:lnTo>
                    <a:pt x="75" y="147"/>
                  </a:lnTo>
                  <a:lnTo>
                    <a:pt x="74" y="155"/>
                  </a:lnTo>
                  <a:lnTo>
                    <a:pt x="73" y="164"/>
                  </a:lnTo>
                  <a:lnTo>
                    <a:pt x="72" y="172"/>
                  </a:lnTo>
                  <a:lnTo>
                    <a:pt x="69" y="180"/>
                  </a:lnTo>
                  <a:lnTo>
                    <a:pt x="68" y="187"/>
                  </a:lnTo>
                  <a:lnTo>
                    <a:pt x="67" y="197"/>
                  </a:lnTo>
                  <a:lnTo>
                    <a:pt x="66" y="204"/>
                  </a:lnTo>
                  <a:lnTo>
                    <a:pt x="64" y="220"/>
                  </a:lnTo>
                  <a:lnTo>
                    <a:pt x="62" y="235"/>
                  </a:lnTo>
                  <a:lnTo>
                    <a:pt x="61" y="250"/>
                  </a:lnTo>
                  <a:lnTo>
                    <a:pt x="58" y="265"/>
                  </a:lnTo>
                  <a:lnTo>
                    <a:pt x="56" y="281"/>
                  </a:lnTo>
                  <a:lnTo>
                    <a:pt x="54" y="296"/>
                  </a:lnTo>
                  <a:lnTo>
                    <a:pt x="52" y="311"/>
                  </a:lnTo>
                  <a:lnTo>
                    <a:pt x="50" y="326"/>
                  </a:lnTo>
                  <a:lnTo>
                    <a:pt x="50" y="332"/>
                  </a:lnTo>
                  <a:lnTo>
                    <a:pt x="50" y="340"/>
                  </a:lnTo>
                  <a:lnTo>
                    <a:pt x="50" y="344"/>
                  </a:lnTo>
                  <a:lnTo>
                    <a:pt x="50" y="351"/>
                  </a:lnTo>
                  <a:lnTo>
                    <a:pt x="49" y="363"/>
                  </a:lnTo>
                  <a:lnTo>
                    <a:pt x="48" y="374"/>
                  </a:lnTo>
                  <a:lnTo>
                    <a:pt x="47" y="386"/>
                  </a:lnTo>
                  <a:lnTo>
                    <a:pt x="46" y="395"/>
                  </a:lnTo>
                  <a:lnTo>
                    <a:pt x="46" y="401"/>
                  </a:lnTo>
                  <a:lnTo>
                    <a:pt x="45" y="407"/>
                  </a:lnTo>
                  <a:lnTo>
                    <a:pt x="45" y="412"/>
                  </a:lnTo>
                  <a:lnTo>
                    <a:pt x="44" y="416"/>
                  </a:lnTo>
                  <a:lnTo>
                    <a:pt x="39" y="450"/>
                  </a:lnTo>
                  <a:lnTo>
                    <a:pt x="36" y="483"/>
                  </a:lnTo>
                  <a:lnTo>
                    <a:pt x="34" y="517"/>
                  </a:lnTo>
                  <a:lnTo>
                    <a:pt x="30" y="551"/>
                  </a:lnTo>
                  <a:lnTo>
                    <a:pt x="28" y="584"/>
                  </a:lnTo>
                  <a:lnTo>
                    <a:pt x="25" y="618"/>
                  </a:lnTo>
                  <a:lnTo>
                    <a:pt x="21" y="651"/>
                  </a:lnTo>
                  <a:lnTo>
                    <a:pt x="18" y="683"/>
                  </a:lnTo>
                  <a:lnTo>
                    <a:pt x="19" y="683"/>
                  </a:lnTo>
                  <a:lnTo>
                    <a:pt x="18" y="677"/>
                  </a:lnTo>
                  <a:lnTo>
                    <a:pt x="18" y="672"/>
                  </a:lnTo>
                  <a:lnTo>
                    <a:pt x="17" y="668"/>
                  </a:lnTo>
                  <a:lnTo>
                    <a:pt x="17" y="662"/>
                  </a:lnTo>
                  <a:lnTo>
                    <a:pt x="16" y="656"/>
                  </a:lnTo>
                  <a:lnTo>
                    <a:pt x="15" y="651"/>
                  </a:lnTo>
                  <a:lnTo>
                    <a:pt x="15" y="645"/>
                  </a:lnTo>
                  <a:lnTo>
                    <a:pt x="14" y="639"/>
                  </a:lnTo>
                  <a:lnTo>
                    <a:pt x="11" y="614"/>
                  </a:lnTo>
                  <a:lnTo>
                    <a:pt x="9" y="590"/>
                  </a:lnTo>
                  <a:lnTo>
                    <a:pt x="6" y="563"/>
                  </a:lnTo>
                  <a:lnTo>
                    <a:pt x="5" y="538"/>
                  </a:lnTo>
                  <a:lnTo>
                    <a:pt x="2" y="511"/>
                  </a:lnTo>
                  <a:lnTo>
                    <a:pt x="1" y="487"/>
                  </a:lnTo>
                  <a:lnTo>
                    <a:pt x="2" y="460"/>
                  </a:lnTo>
                  <a:lnTo>
                    <a:pt x="4" y="435"/>
                  </a:lnTo>
                  <a:lnTo>
                    <a:pt x="5" y="424"/>
                  </a:lnTo>
                  <a:lnTo>
                    <a:pt x="6" y="412"/>
                  </a:lnTo>
                  <a:lnTo>
                    <a:pt x="7" y="401"/>
                  </a:lnTo>
                  <a:lnTo>
                    <a:pt x="8" y="387"/>
                  </a:lnTo>
                  <a:lnTo>
                    <a:pt x="6" y="405"/>
                  </a:lnTo>
                  <a:lnTo>
                    <a:pt x="4" y="420"/>
                  </a:lnTo>
                  <a:lnTo>
                    <a:pt x="1" y="439"/>
                  </a:lnTo>
                  <a:lnTo>
                    <a:pt x="0" y="456"/>
                  </a:lnTo>
                  <a:lnTo>
                    <a:pt x="0" y="473"/>
                  </a:lnTo>
                  <a:lnTo>
                    <a:pt x="0" y="490"/>
                  </a:lnTo>
                  <a:lnTo>
                    <a:pt x="0" y="508"/>
                  </a:lnTo>
                  <a:lnTo>
                    <a:pt x="1" y="525"/>
                  </a:lnTo>
                  <a:lnTo>
                    <a:pt x="1" y="536"/>
                  </a:lnTo>
                  <a:lnTo>
                    <a:pt x="2" y="546"/>
                  </a:lnTo>
                  <a:lnTo>
                    <a:pt x="4" y="555"/>
                  </a:lnTo>
                  <a:lnTo>
                    <a:pt x="5" y="567"/>
                  </a:lnTo>
                  <a:lnTo>
                    <a:pt x="5" y="576"/>
                  </a:lnTo>
                  <a:lnTo>
                    <a:pt x="6" y="586"/>
                  </a:lnTo>
                  <a:lnTo>
                    <a:pt x="7" y="595"/>
                  </a:lnTo>
                  <a:lnTo>
                    <a:pt x="8" y="605"/>
                  </a:lnTo>
                  <a:lnTo>
                    <a:pt x="9" y="611"/>
                  </a:lnTo>
                  <a:lnTo>
                    <a:pt x="9" y="614"/>
                  </a:lnTo>
                  <a:lnTo>
                    <a:pt x="9" y="620"/>
                  </a:lnTo>
                  <a:lnTo>
                    <a:pt x="9" y="626"/>
                  </a:lnTo>
                  <a:lnTo>
                    <a:pt x="10" y="637"/>
                  </a:lnTo>
                  <a:lnTo>
                    <a:pt x="11" y="647"/>
                  </a:lnTo>
                  <a:lnTo>
                    <a:pt x="12" y="658"/>
                  </a:lnTo>
                  <a:lnTo>
                    <a:pt x="15" y="670"/>
                  </a:lnTo>
                  <a:lnTo>
                    <a:pt x="17" y="712"/>
                  </a:lnTo>
                  <a:lnTo>
                    <a:pt x="18" y="712"/>
                  </a:lnTo>
                  <a:lnTo>
                    <a:pt x="19" y="712"/>
                  </a:lnTo>
                  <a:lnTo>
                    <a:pt x="20" y="714"/>
                  </a:lnTo>
                  <a:lnTo>
                    <a:pt x="21" y="714"/>
                  </a:lnTo>
                  <a:lnTo>
                    <a:pt x="21" y="710"/>
                  </a:lnTo>
                  <a:lnTo>
                    <a:pt x="21" y="706"/>
                  </a:lnTo>
                  <a:lnTo>
                    <a:pt x="23" y="704"/>
                  </a:lnTo>
                  <a:lnTo>
                    <a:pt x="23" y="702"/>
                  </a:lnTo>
                  <a:lnTo>
                    <a:pt x="23" y="691"/>
                  </a:lnTo>
                  <a:lnTo>
                    <a:pt x="23" y="679"/>
                  </a:lnTo>
                  <a:lnTo>
                    <a:pt x="25" y="666"/>
                  </a:lnTo>
                  <a:lnTo>
                    <a:pt x="25" y="654"/>
                  </a:lnTo>
                  <a:lnTo>
                    <a:pt x="26" y="645"/>
                  </a:lnTo>
                  <a:lnTo>
                    <a:pt x="27" y="639"/>
                  </a:lnTo>
                  <a:lnTo>
                    <a:pt x="27" y="632"/>
                  </a:lnTo>
                  <a:lnTo>
                    <a:pt x="28" y="624"/>
                  </a:lnTo>
                  <a:lnTo>
                    <a:pt x="28" y="613"/>
                  </a:lnTo>
                  <a:lnTo>
                    <a:pt x="29" y="601"/>
                  </a:lnTo>
                  <a:lnTo>
                    <a:pt x="30" y="590"/>
                  </a:lnTo>
                  <a:lnTo>
                    <a:pt x="31" y="578"/>
                  </a:lnTo>
                  <a:lnTo>
                    <a:pt x="31" y="567"/>
                  </a:lnTo>
                  <a:lnTo>
                    <a:pt x="33" y="553"/>
                  </a:lnTo>
                  <a:lnTo>
                    <a:pt x="34" y="540"/>
                  </a:lnTo>
                  <a:lnTo>
                    <a:pt x="35" y="529"/>
                  </a:lnTo>
                  <a:lnTo>
                    <a:pt x="36" y="511"/>
                  </a:lnTo>
                  <a:lnTo>
                    <a:pt x="38" y="496"/>
                  </a:lnTo>
                  <a:lnTo>
                    <a:pt x="39" y="481"/>
                  </a:lnTo>
                  <a:lnTo>
                    <a:pt x="40" y="464"/>
                  </a:lnTo>
                  <a:lnTo>
                    <a:pt x="42" y="449"/>
                  </a:lnTo>
                  <a:lnTo>
                    <a:pt x="44" y="433"/>
                  </a:lnTo>
                  <a:lnTo>
                    <a:pt x="45" y="418"/>
                  </a:lnTo>
                  <a:lnTo>
                    <a:pt x="47" y="403"/>
                  </a:lnTo>
                  <a:lnTo>
                    <a:pt x="47" y="395"/>
                  </a:lnTo>
                  <a:lnTo>
                    <a:pt x="47" y="391"/>
                  </a:lnTo>
                  <a:lnTo>
                    <a:pt x="48" y="386"/>
                  </a:lnTo>
                  <a:lnTo>
                    <a:pt x="48" y="380"/>
                  </a:lnTo>
                  <a:lnTo>
                    <a:pt x="49" y="372"/>
                  </a:lnTo>
                  <a:lnTo>
                    <a:pt x="50" y="367"/>
                  </a:lnTo>
                  <a:lnTo>
                    <a:pt x="50" y="359"/>
                  </a:lnTo>
                  <a:lnTo>
                    <a:pt x="52" y="351"/>
                  </a:lnTo>
                  <a:lnTo>
                    <a:pt x="52" y="344"/>
                  </a:lnTo>
                  <a:lnTo>
                    <a:pt x="53" y="336"/>
                  </a:lnTo>
                  <a:lnTo>
                    <a:pt x="54" y="328"/>
                  </a:lnTo>
                  <a:lnTo>
                    <a:pt x="54" y="323"/>
                  </a:lnTo>
                  <a:lnTo>
                    <a:pt x="56" y="304"/>
                  </a:lnTo>
                  <a:lnTo>
                    <a:pt x="58" y="286"/>
                  </a:lnTo>
                  <a:lnTo>
                    <a:pt x="61" y="267"/>
                  </a:lnTo>
                  <a:lnTo>
                    <a:pt x="62" y="250"/>
                  </a:lnTo>
                  <a:lnTo>
                    <a:pt x="64" y="233"/>
                  </a:lnTo>
                  <a:lnTo>
                    <a:pt x="66" y="214"/>
                  </a:lnTo>
                  <a:lnTo>
                    <a:pt x="69" y="197"/>
                  </a:lnTo>
                  <a:lnTo>
                    <a:pt x="72" y="182"/>
                  </a:lnTo>
                  <a:lnTo>
                    <a:pt x="73" y="172"/>
                  </a:lnTo>
                  <a:lnTo>
                    <a:pt x="74" y="164"/>
                  </a:lnTo>
                  <a:lnTo>
                    <a:pt x="75" y="157"/>
                  </a:lnTo>
                  <a:lnTo>
                    <a:pt x="76" y="151"/>
                  </a:lnTo>
                  <a:lnTo>
                    <a:pt x="77" y="143"/>
                  </a:lnTo>
                  <a:lnTo>
                    <a:pt x="80" y="136"/>
                  </a:lnTo>
                  <a:lnTo>
                    <a:pt x="81" y="128"/>
                  </a:lnTo>
                  <a:lnTo>
                    <a:pt x="82" y="122"/>
                  </a:lnTo>
                  <a:lnTo>
                    <a:pt x="83" y="115"/>
                  </a:lnTo>
                  <a:lnTo>
                    <a:pt x="84" y="107"/>
                  </a:lnTo>
                  <a:lnTo>
                    <a:pt x="85" y="101"/>
                  </a:lnTo>
                  <a:lnTo>
                    <a:pt x="86" y="96"/>
                  </a:lnTo>
                  <a:lnTo>
                    <a:pt x="87" y="90"/>
                  </a:lnTo>
                  <a:lnTo>
                    <a:pt x="88" y="82"/>
                  </a:lnTo>
                  <a:lnTo>
                    <a:pt x="91" y="77"/>
                  </a:lnTo>
                  <a:lnTo>
                    <a:pt x="92" y="69"/>
                  </a:lnTo>
                  <a:lnTo>
                    <a:pt x="93" y="60"/>
                  </a:lnTo>
                  <a:lnTo>
                    <a:pt x="94" y="54"/>
                  </a:lnTo>
                  <a:lnTo>
                    <a:pt x="96" y="46"/>
                  </a:lnTo>
                  <a:lnTo>
                    <a:pt x="97" y="39"/>
                  </a:lnTo>
                  <a:lnTo>
                    <a:pt x="100" y="31"/>
                  </a:lnTo>
                  <a:lnTo>
                    <a:pt x="101" y="23"/>
                  </a:lnTo>
                  <a:lnTo>
                    <a:pt x="102" y="18"/>
                  </a:lnTo>
                  <a:lnTo>
                    <a:pt x="104" y="10"/>
                  </a:lnTo>
                  <a:lnTo>
                    <a:pt x="104" y="8"/>
                  </a:lnTo>
                  <a:lnTo>
                    <a:pt x="104" y="6"/>
                  </a:lnTo>
                  <a:lnTo>
                    <a:pt x="105" y="4"/>
                  </a:lnTo>
                  <a:lnTo>
                    <a:pt x="105" y="2"/>
                  </a:lnTo>
                  <a:close/>
                </a:path>
              </a:pathLst>
            </a:custGeom>
            <a:solidFill>
              <a:srgbClr val="009933"/>
            </a:solidFill>
            <a:ln w="9525">
              <a:noFill/>
              <a:round/>
              <a:headEnd/>
              <a:tailEnd/>
            </a:ln>
          </p:spPr>
          <p:txBody>
            <a:bodyPr/>
            <a:lstStyle/>
            <a:p>
              <a:endParaRPr lang="en-US"/>
            </a:p>
          </p:txBody>
        </p:sp>
        <p:sp>
          <p:nvSpPr>
            <p:cNvPr id="1082" name="Freeform 64"/>
            <p:cNvSpPr>
              <a:spLocks/>
            </p:cNvSpPr>
            <p:nvPr/>
          </p:nvSpPr>
          <p:spPr bwMode="auto">
            <a:xfrm>
              <a:off x="4136" y="3026"/>
              <a:ext cx="164" cy="364"/>
            </a:xfrm>
            <a:custGeom>
              <a:avLst/>
              <a:gdLst>
                <a:gd name="T0" fmla="*/ 163 w 164"/>
                <a:gd name="T1" fmla="*/ 258 h 364"/>
                <a:gd name="T2" fmla="*/ 161 w 164"/>
                <a:gd name="T3" fmla="*/ 189 h 364"/>
                <a:gd name="T4" fmla="*/ 156 w 164"/>
                <a:gd name="T5" fmla="*/ 111 h 364"/>
                <a:gd name="T6" fmla="*/ 153 w 164"/>
                <a:gd name="T7" fmla="*/ 75 h 364"/>
                <a:gd name="T8" fmla="*/ 148 w 164"/>
                <a:gd name="T9" fmla="*/ 71 h 364"/>
                <a:gd name="T10" fmla="*/ 144 w 164"/>
                <a:gd name="T11" fmla="*/ 63 h 364"/>
                <a:gd name="T12" fmla="*/ 138 w 164"/>
                <a:gd name="T13" fmla="*/ 59 h 364"/>
                <a:gd name="T14" fmla="*/ 128 w 164"/>
                <a:gd name="T15" fmla="*/ 46 h 364"/>
                <a:gd name="T16" fmla="*/ 113 w 164"/>
                <a:gd name="T17" fmla="*/ 25 h 364"/>
                <a:gd name="T18" fmla="*/ 98 w 164"/>
                <a:gd name="T19" fmla="*/ 10 h 364"/>
                <a:gd name="T20" fmla="*/ 84 w 164"/>
                <a:gd name="T21" fmla="*/ 4 h 364"/>
                <a:gd name="T22" fmla="*/ 71 w 164"/>
                <a:gd name="T23" fmla="*/ 6 h 364"/>
                <a:gd name="T24" fmla="*/ 62 w 164"/>
                <a:gd name="T25" fmla="*/ 2 h 364"/>
                <a:gd name="T26" fmla="*/ 53 w 164"/>
                <a:gd name="T27" fmla="*/ 2 h 364"/>
                <a:gd name="T28" fmla="*/ 34 w 164"/>
                <a:gd name="T29" fmla="*/ 6 h 364"/>
                <a:gd name="T30" fmla="*/ 18 w 164"/>
                <a:gd name="T31" fmla="*/ 12 h 364"/>
                <a:gd name="T32" fmla="*/ 0 w 164"/>
                <a:gd name="T33" fmla="*/ 17 h 364"/>
                <a:gd name="T34" fmla="*/ 17 w 164"/>
                <a:gd name="T35" fmla="*/ 34 h 364"/>
                <a:gd name="T36" fmla="*/ 34 w 164"/>
                <a:gd name="T37" fmla="*/ 50 h 364"/>
                <a:gd name="T38" fmla="*/ 53 w 164"/>
                <a:gd name="T39" fmla="*/ 59 h 364"/>
                <a:gd name="T40" fmla="*/ 72 w 164"/>
                <a:gd name="T41" fmla="*/ 65 h 364"/>
                <a:gd name="T42" fmla="*/ 91 w 164"/>
                <a:gd name="T43" fmla="*/ 67 h 364"/>
                <a:gd name="T44" fmla="*/ 109 w 164"/>
                <a:gd name="T45" fmla="*/ 69 h 364"/>
                <a:gd name="T46" fmla="*/ 118 w 164"/>
                <a:gd name="T47" fmla="*/ 75 h 364"/>
                <a:gd name="T48" fmla="*/ 106 w 164"/>
                <a:gd name="T49" fmla="*/ 88 h 364"/>
                <a:gd name="T50" fmla="*/ 91 w 164"/>
                <a:gd name="T51" fmla="*/ 101 h 364"/>
                <a:gd name="T52" fmla="*/ 79 w 164"/>
                <a:gd name="T53" fmla="*/ 122 h 364"/>
                <a:gd name="T54" fmla="*/ 68 w 164"/>
                <a:gd name="T55" fmla="*/ 143 h 364"/>
                <a:gd name="T56" fmla="*/ 58 w 164"/>
                <a:gd name="T57" fmla="*/ 166 h 364"/>
                <a:gd name="T58" fmla="*/ 50 w 164"/>
                <a:gd name="T59" fmla="*/ 193 h 364"/>
                <a:gd name="T60" fmla="*/ 45 w 164"/>
                <a:gd name="T61" fmla="*/ 214 h 364"/>
                <a:gd name="T62" fmla="*/ 41 w 164"/>
                <a:gd name="T63" fmla="*/ 225 h 364"/>
                <a:gd name="T64" fmla="*/ 53 w 164"/>
                <a:gd name="T65" fmla="*/ 223 h 364"/>
                <a:gd name="T66" fmla="*/ 65 w 164"/>
                <a:gd name="T67" fmla="*/ 218 h 364"/>
                <a:gd name="T68" fmla="*/ 76 w 164"/>
                <a:gd name="T69" fmla="*/ 204 h 364"/>
                <a:gd name="T70" fmla="*/ 80 w 164"/>
                <a:gd name="T71" fmla="*/ 198 h 364"/>
                <a:gd name="T72" fmla="*/ 86 w 164"/>
                <a:gd name="T73" fmla="*/ 197 h 364"/>
                <a:gd name="T74" fmla="*/ 87 w 164"/>
                <a:gd name="T75" fmla="*/ 174 h 364"/>
                <a:gd name="T76" fmla="*/ 98 w 164"/>
                <a:gd name="T77" fmla="*/ 143 h 364"/>
                <a:gd name="T78" fmla="*/ 107 w 164"/>
                <a:gd name="T79" fmla="*/ 137 h 364"/>
                <a:gd name="T80" fmla="*/ 113 w 164"/>
                <a:gd name="T81" fmla="*/ 134 h 364"/>
                <a:gd name="T82" fmla="*/ 114 w 164"/>
                <a:gd name="T83" fmla="*/ 174 h 364"/>
                <a:gd name="T84" fmla="*/ 103 w 164"/>
                <a:gd name="T85" fmla="*/ 191 h 364"/>
                <a:gd name="T86" fmla="*/ 94 w 164"/>
                <a:gd name="T87" fmla="*/ 197 h 364"/>
                <a:gd name="T88" fmla="*/ 98 w 164"/>
                <a:gd name="T89" fmla="*/ 200 h 364"/>
                <a:gd name="T90" fmla="*/ 108 w 164"/>
                <a:gd name="T91" fmla="*/ 198 h 364"/>
                <a:gd name="T92" fmla="*/ 118 w 164"/>
                <a:gd name="T93" fmla="*/ 191 h 364"/>
                <a:gd name="T94" fmla="*/ 131 w 164"/>
                <a:gd name="T95" fmla="*/ 174 h 364"/>
                <a:gd name="T96" fmla="*/ 142 w 164"/>
                <a:gd name="T97" fmla="*/ 141 h 364"/>
                <a:gd name="T98" fmla="*/ 146 w 164"/>
                <a:gd name="T99" fmla="*/ 143 h 364"/>
                <a:gd name="T100" fmla="*/ 142 w 164"/>
                <a:gd name="T101" fmla="*/ 170 h 364"/>
                <a:gd name="T102" fmla="*/ 138 w 164"/>
                <a:gd name="T103" fmla="*/ 216 h 364"/>
                <a:gd name="T104" fmla="*/ 140 w 164"/>
                <a:gd name="T105" fmla="*/ 353 h 364"/>
                <a:gd name="T106" fmla="*/ 152 w 164"/>
                <a:gd name="T107" fmla="*/ 322 h 36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4"/>
                <a:gd name="T163" fmla="*/ 0 h 364"/>
                <a:gd name="T164" fmla="*/ 164 w 164"/>
                <a:gd name="T165" fmla="*/ 364 h 36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4" h="364">
                  <a:moveTo>
                    <a:pt x="163" y="269"/>
                  </a:moveTo>
                  <a:lnTo>
                    <a:pt x="163" y="267"/>
                  </a:lnTo>
                  <a:lnTo>
                    <a:pt x="162" y="269"/>
                  </a:lnTo>
                  <a:lnTo>
                    <a:pt x="163" y="269"/>
                  </a:lnTo>
                  <a:lnTo>
                    <a:pt x="163" y="258"/>
                  </a:lnTo>
                  <a:lnTo>
                    <a:pt x="164" y="244"/>
                  </a:lnTo>
                  <a:lnTo>
                    <a:pt x="164" y="231"/>
                  </a:lnTo>
                  <a:lnTo>
                    <a:pt x="163" y="219"/>
                  </a:lnTo>
                  <a:lnTo>
                    <a:pt x="162" y="204"/>
                  </a:lnTo>
                  <a:lnTo>
                    <a:pt x="161" y="189"/>
                  </a:lnTo>
                  <a:lnTo>
                    <a:pt x="160" y="174"/>
                  </a:lnTo>
                  <a:lnTo>
                    <a:pt x="159" y="158"/>
                  </a:lnTo>
                  <a:lnTo>
                    <a:pt x="157" y="143"/>
                  </a:lnTo>
                  <a:lnTo>
                    <a:pt x="156" y="128"/>
                  </a:lnTo>
                  <a:lnTo>
                    <a:pt x="156" y="111"/>
                  </a:lnTo>
                  <a:lnTo>
                    <a:pt x="155" y="96"/>
                  </a:lnTo>
                  <a:lnTo>
                    <a:pt x="155" y="88"/>
                  </a:lnTo>
                  <a:lnTo>
                    <a:pt x="154" y="84"/>
                  </a:lnTo>
                  <a:lnTo>
                    <a:pt x="153" y="80"/>
                  </a:lnTo>
                  <a:lnTo>
                    <a:pt x="153" y="75"/>
                  </a:lnTo>
                  <a:lnTo>
                    <a:pt x="152" y="75"/>
                  </a:lnTo>
                  <a:lnTo>
                    <a:pt x="151" y="75"/>
                  </a:lnTo>
                  <a:lnTo>
                    <a:pt x="150" y="75"/>
                  </a:lnTo>
                  <a:lnTo>
                    <a:pt x="148" y="73"/>
                  </a:lnTo>
                  <a:lnTo>
                    <a:pt x="148" y="71"/>
                  </a:lnTo>
                  <a:lnTo>
                    <a:pt x="147" y="69"/>
                  </a:lnTo>
                  <a:lnTo>
                    <a:pt x="146" y="67"/>
                  </a:lnTo>
                  <a:lnTo>
                    <a:pt x="146" y="65"/>
                  </a:lnTo>
                  <a:lnTo>
                    <a:pt x="145" y="65"/>
                  </a:lnTo>
                  <a:lnTo>
                    <a:pt x="144" y="63"/>
                  </a:lnTo>
                  <a:lnTo>
                    <a:pt x="143" y="63"/>
                  </a:lnTo>
                  <a:lnTo>
                    <a:pt x="142" y="61"/>
                  </a:lnTo>
                  <a:lnTo>
                    <a:pt x="141" y="61"/>
                  </a:lnTo>
                  <a:lnTo>
                    <a:pt x="140" y="61"/>
                  </a:lnTo>
                  <a:lnTo>
                    <a:pt x="138" y="59"/>
                  </a:lnTo>
                  <a:lnTo>
                    <a:pt x="137" y="59"/>
                  </a:lnTo>
                  <a:lnTo>
                    <a:pt x="136" y="57"/>
                  </a:lnTo>
                  <a:lnTo>
                    <a:pt x="134" y="54"/>
                  </a:lnTo>
                  <a:lnTo>
                    <a:pt x="131" y="50"/>
                  </a:lnTo>
                  <a:lnTo>
                    <a:pt x="128" y="46"/>
                  </a:lnTo>
                  <a:lnTo>
                    <a:pt x="125" y="42"/>
                  </a:lnTo>
                  <a:lnTo>
                    <a:pt x="122" y="38"/>
                  </a:lnTo>
                  <a:lnTo>
                    <a:pt x="119" y="33"/>
                  </a:lnTo>
                  <a:lnTo>
                    <a:pt x="116" y="31"/>
                  </a:lnTo>
                  <a:lnTo>
                    <a:pt x="113" y="25"/>
                  </a:lnTo>
                  <a:lnTo>
                    <a:pt x="110" y="21"/>
                  </a:lnTo>
                  <a:lnTo>
                    <a:pt x="107" y="17"/>
                  </a:lnTo>
                  <a:lnTo>
                    <a:pt x="105" y="15"/>
                  </a:lnTo>
                  <a:lnTo>
                    <a:pt x="102" y="12"/>
                  </a:lnTo>
                  <a:lnTo>
                    <a:pt x="98" y="10"/>
                  </a:lnTo>
                  <a:lnTo>
                    <a:pt x="95" y="8"/>
                  </a:lnTo>
                  <a:lnTo>
                    <a:pt x="91" y="6"/>
                  </a:lnTo>
                  <a:lnTo>
                    <a:pt x="89" y="6"/>
                  </a:lnTo>
                  <a:lnTo>
                    <a:pt x="86" y="4"/>
                  </a:lnTo>
                  <a:lnTo>
                    <a:pt x="84" y="4"/>
                  </a:lnTo>
                  <a:lnTo>
                    <a:pt x="81" y="4"/>
                  </a:lnTo>
                  <a:lnTo>
                    <a:pt x="78" y="4"/>
                  </a:lnTo>
                  <a:lnTo>
                    <a:pt x="76" y="6"/>
                  </a:lnTo>
                  <a:lnTo>
                    <a:pt x="74" y="6"/>
                  </a:lnTo>
                  <a:lnTo>
                    <a:pt x="71" y="6"/>
                  </a:lnTo>
                  <a:lnTo>
                    <a:pt x="68" y="4"/>
                  </a:lnTo>
                  <a:lnTo>
                    <a:pt x="67" y="4"/>
                  </a:lnTo>
                  <a:lnTo>
                    <a:pt x="66" y="2"/>
                  </a:lnTo>
                  <a:lnTo>
                    <a:pt x="64" y="2"/>
                  </a:lnTo>
                  <a:lnTo>
                    <a:pt x="62" y="2"/>
                  </a:lnTo>
                  <a:lnTo>
                    <a:pt x="61" y="2"/>
                  </a:lnTo>
                  <a:lnTo>
                    <a:pt x="60" y="2"/>
                  </a:lnTo>
                  <a:lnTo>
                    <a:pt x="59" y="2"/>
                  </a:lnTo>
                  <a:lnTo>
                    <a:pt x="58" y="0"/>
                  </a:lnTo>
                  <a:lnTo>
                    <a:pt x="53" y="2"/>
                  </a:lnTo>
                  <a:lnTo>
                    <a:pt x="50" y="2"/>
                  </a:lnTo>
                  <a:lnTo>
                    <a:pt x="46" y="2"/>
                  </a:lnTo>
                  <a:lnTo>
                    <a:pt x="42" y="4"/>
                  </a:lnTo>
                  <a:lnTo>
                    <a:pt x="39" y="4"/>
                  </a:lnTo>
                  <a:lnTo>
                    <a:pt x="34" y="6"/>
                  </a:lnTo>
                  <a:lnTo>
                    <a:pt x="31" y="6"/>
                  </a:lnTo>
                  <a:lnTo>
                    <a:pt x="28" y="6"/>
                  </a:lnTo>
                  <a:lnTo>
                    <a:pt x="24" y="8"/>
                  </a:lnTo>
                  <a:lnTo>
                    <a:pt x="20" y="10"/>
                  </a:lnTo>
                  <a:lnTo>
                    <a:pt x="18" y="12"/>
                  </a:lnTo>
                  <a:lnTo>
                    <a:pt x="13" y="12"/>
                  </a:lnTo>
                  <a:lnTo>
                    <a:pt x="10" y="14"/>
                  </a:lnTo>
                  <a:lnTo>
                    <a:pt x="7" y="14"/>
                  </a:lnTo>
                  <a:lnTo>
                    <a:pt x="3" y="15"/>
                  </a:lnTo>
                  <a:lnTo>
                    <a:pt x="0" y="17"/>
                  </a:lnTo>
                  <a:lnTo>
                    <a:pt x="3" y="21"/>
                  </a:lnTo>
                  <a:lnTo>
                    <a:pt x="7" y="25"/>
                  </a:lnTo>
                  <a:lnTo>
                    <a:pt x="10" y="29"/>
                  </a:lnTo>
                  <a:lnTo>
                    <a:pt x="13" y="33"/>
                  </a:lnTo>
                  <a:lnTo>
                    <a:pt x="17" y="34"/>
                  </a:lnTo>
                  <a:lnTo>
                    <a:pt x="20" y="38"/>
                  </a:lnTo>
                  <a:lnTo>
                    <a:pt x="24" y="42"/>
                  </a:lnTo>
                  <a:lnTo>
                    <a:pt x="28" y="44"/>
                  </a:lnTo>
                  <a:lnTo>
                    <a:pt x="31" y="48"/>
                  </a:lnTo>
                  <a:lnTo>
                    <a:pt x="34" y="50"/>
                  </a:lnTo>
                  <a:lnTo>
                    <a:pt x="39" y="52"/>
                  </a:lnTo>
                  <a:lnTo>
                    <a:pt x="42" y="54"/>
                  </a:lnTo>
                  <a:lnTo>
                    <a:pt x="46" y="55"/>
                  </a:lnTo>
                  <a:lnTo>
                    <a:pt x="50" y="57"/>
                  </a:lnTo>
                  <a:lnTo>
                    <a:pt x="53" y="59"/>
                  </a:lnTo>
                  <a:lnTo>
                    <a:pt x="57" y="59"/>
                  </a:lnTo>
                  <a:lnTo>
                    <a:pt x="61" y="61"/>
                  </a:lnTo>
                  <a:lnTo>
                    <a:pt x="65" y="63"/>
                  </a:lnTo>
                  <a:lnTo>
                    <a:pt x="68" y="63"/>
                  </a:lnTo>
                  <a:lnTo>
                    <a:pt x="72" y="65"/>
                  </a:lnTo>
                  <a:lnTo>
                    <a:pt x="76" y="65"/>
                  </a:lnTo>
                  <a:lnTo>
                    <a:pt x="79" y="67"/>
                  </a:lnTo>
                  <a:lnTo>
                    <a:pt x="84" y="67"/>
                  </a:lnTo>
                  <a:lnTo>
                    <a:pt x="87" y="67"/>
                  </a:lnTo>
                  <a:lnTo>
                    <a:pt x="91" y="67"/>
                  </a:lnTo>
                  <a:lnTo>
                    <a:pt x="95" y="69"/>
                  </a:lnTo>
                  <a:lnTo>
                    <a:pt x="98" y="69"/>
                  </a:lnTo>
                  <a:lnTo>
                    <a:pt x="103" y="69"/>
                  </a:lnTo>
                  <a:lnTo>
                    <a:pt x="106" y="69"/>
                  </a:lnTo>
                  <a:lnTo>
                    <a:pt x="109" y="69"/>
                  </a:lnTo>
                  <a:lnTo>
                    <a:pt x="114" y="69"/>
                  </a:lnTo>
                  <a:lnTo>
                    <a:pt x="117" y="69"/>
                  </a:lnTo>
                  <a:lnTo>
                    <a:pt x="118" y="71"/>
                  </a:lnTo>
                  <a:lnTo>
                    <a:pt x="118" y="73"/>
                  </a:lnTo>
                  <a:lnTo>
                    <a:pt x="118" y="75"/>
                  </a:lnTo>
                  <a:lnTo>
                    <a:pt x="116" y="76"/>
                  </a:lnTo>
                  <a:lnTo>
                    <a:pt x="114" y="80"/>
                  </a:lnTo>
                  <a:lnTo>
                    <a:pt x="110" y="82"/>
                  </a:lnTo>
                  <a:lnTo>
                    <a:pt x="108" y="84"/>
                  </a:lnTo>
                  <a:lnTo>
                    <a:pt x="106" y="88"/>
                  </a:lnTo>
                  <a:lnTo>
                    <a:pt x="103" y="90"/>
                  </a:lnTo>
                  <a:lnTo>
                    <a:pt x="99" y="92"/>
                  </a:lnTo>
                  <a:lnTo>
                    <a:pt x="97" y="96"/>
                  </a:lnTo>
                  <a:lnTo>
                    <a:pt x="94" y="99"/>
                  </a:lnTo>
                  <a:lnTo>
                    <a:pt x="91" y="101"/>
                  </a:lnTo>
                  <a:lnTo>
                    <a:pt x="89" y="105"/>
                  </a:lnTo>
                  <a:lnTo>
                    <a:pt x="86" y="109"/>
                  </a:lnTo>
                  <a:lnTo>
                    <a:pt x="84" y="113"/>
                  </a:lnTo>
                  <a:lnTo>
                    <a:pt x="81" y="116"/>
                  </a:lnTo>
                  <a:lnTo>
                    <a:pt x="79" y="122"/>
                  </a:lnTo>
                  <a:lnTo>
                    <a:pt x="77" y="128"/>
                  </a:lnTo>
                  <a:lnTo>
                    <a:pt x="75" y="132"/>
                  </a:lnTo>
                  <a:lnTo>
                    <a:pt x="72" y="136"/>
                  </a:lnTo>
                  <a:lnTo>
                    <a:pt x="70" y="139"/>
                  </a:lnTo>
                  <a:lnTo>
                    <a:pt x="68" y="143"/>
                  </a:lnTo>
                  <a:lnTo>
                    <a:pt x="66" y="149"/>
                  </a:lnTo>
                  <a:lnTo>
                    <a:pt x="64" y="153"/>
                  </a:lnTo>
                  <a:lnTo>
                    <a:pt x="62" y="157"/>
                  </a:lnTo>
                  <a:lnTo>
                    <a:pt x="60" y="162"/>
                  </a:lnTo>
                  <a:lnTo>
                    <a:pt x="58" y="166"/>
                  </a:lnTo>
                  <a:lnTo>
                    <a:pt x="57" y="172"/>
                  </a:lnTo>
                  <a:lnTo>
                    <a:pt x="55" y="176"/>
                  </a:lnTo>
                  <a:lnTo>
                    <a:pt x="52" y="181"/>
                  </a:lnTo>
                  <a:lnTo>
                    <a:pt x="51" y="187"/>
                  </a:lnTo>
                  <a:lnTo>
                    <a:pt x="50" y="193"/>
                  </a:lnTo>
                  <a:lnTo>
                    <a:pt x="48" y="198"/>
                  </a:lnTo>
                  <a:lnTo>
                    <a:pt x="47" y="206"/>
                  </a:lnTo>
                  <a:lnTo>
                    <a:pt x="47" y="208"/>
                  </a:lnTo>
                  <a:lnTo>
                    <a:pt x="46" y="210"/>
                  </a:lnTo>
                  <a:lnTo>
                    <a:pt x="45" y="214"/>
                  </a:lnTo>
                  <a:lnTo>
                    <a:pt x="45" y="216"/>
                  </a:lnTo>
                  <a:lnTo>
                    <a:pt x="43" y="218"/>
                  </a:lnTo>
                  <a:lnTo>
                    <a:pt x="42" y="219"/>
                  </a:lnTo>
                  <a:lnTo>
                    <a:pt x="41" y="223"/>
                  </a:lnTo>
                  <a:lnTo>
                    <a:pt x="41" y="225"/>
                  </a:lnTo>
                  <a:lnTo>
                    <a:pt x="43" y="225"/>
                  </a:lnTo>
                  <a:lnTo>
                    <a:pt x="46" y="225"/>
                  </a:lnTo>
                  <a:lnTo>
                    <a:pt x="48" y="223"/>
                  </a:lnTo>
                  <a:lnTo>
                    <a:pt x="50" y="223"/>
                  </a:lnTo>
                  <a:lnTo>
                    <a:pt x="53" y="223"/>
                  </a:lnTo>
                  <a:lnTo>
                    <a:pt x="56" y="221"/>
                  </a:lnTo>
                  <a:lnTo>
                    <a:pt x="58" y="221"/>
                  </a:lnTo>
                  <a:lnTo>
                    <a:pt x="60" y="219"/>
                  </a:lnTo>
                  <a:lnTo>
                    <a:pt x="62" y="218"/>
                  </a:lnTo>
                  <a:lnTo>
                    <a:pt x="65" y="218"/>
                  </a:lnTo>
                  <a:lnTo>
                    <a:pt x="67" y="214"/>
                  </a:lnTo>
                  <a:lnTo>
                    <a:pt x="69" y="212"/>
                  </a:lnTo>
                  <a:lnTo>
                    <a:pt x="71" y="210"/>
                  </a:lnTo>
                  <a:lnTo>
                    <a:pt x="74" y="208"/>
                  </a:lnTo>
                  <a:lnTo>
                    <a:pt x="76" y="204"/>
                  </a:lnTo>
                  <a:lnTo>
                    <a:pt x="77" y="200"/>
                  </a:lnTo>
                  <a:lnTo>
                    <a:pt x="78" y="200"/>
                  </a:lnTo>
                  <a:lnTo>
                    <a:pt x="78" y="198"/>
                  </a:lnTo>
                  <a:lnTo>
                    <a:pt x="79" y="198"/>
                  </a:lnTo>
                  <a:lnTo>
                    <a:pt x="80" y="198"/>
                  </a:lnTo>
                  <a:lnTo>
                    <a:pt x="80" y="200"/>
                  </a:lnTo>
                  <a:lnTo>
                    <a:pt x="89" y="200"/>
                  </a:lnTo>
                  <a:lnTo>
                    <a:pt x="88" y="200"/>
                  </a:lnTo>
                  <a:lnTo>
                    <a:pt x="87" y="198"/>
                  </a:lnTo>
                  <a:lnTo>
                    <a:pt x="86" y="197"/>
                  </a:lnTo>
                  <a:lnTo>
                    <a:pt x="85" y="195"/>
                  </a:lnTo>
                  <a:lnTo>
                    <a:pt x="84" y="191"/>
                  </a:lnTo>
                  <a:lnTo>
                    <a:pt x="84" y="189"/>
                  </a:lnTo>
                  <a:lnTo>
                    <a:pt x="86" y="181"/>
                  </a:lnTo>
                  <a:lnTo>
                    <a:pt x="87" y="174"/>
                  </a:lnTo>
                  <a:lnTo>
                    <a:pt x="89" y="166"/>
                  </a:lnTo>
                  <a:lnTo>
                    <a:pt x="91" y="158"/>
                  </a:lnTo>
                  <a:lnTo>
                    <a:pt x="94" y="155"/>
                  </a:lnTo>
                  <a:lnTo>
                    <a:pt x="96" y="149"/>
                  </a:lnTo>
                  <a:lnTo>
                    <a:pt x="98" y="143"/>
                  </a:lnTo>
                  <a:lnTo>
                    <a:pt x="102" y="141"/>
                  </a:lnTo>
                  <a:lnTo>
                    <a:pt x="103" y="141"/>
                  </a:lnTo>
                  <a:lnTo>
                    <a:pt x="105" y="139"/>
                  </a:lnTo>
                  <a:lnTo>
                    <a:pt x="106" y="139"/>
                  </a:lnTo>
                  <a:lnTo>
                    <a:pt x="107" y="137"/>
                  </a:lnTo>
                  <a:lnTo>
                    <a:pt x="108" y="137"/>
                  </a:lnTo>
                  <a:lnTo>
                    <a:pt x="109" y="136"/>
                  </a:lnTo>
                  <a:lnTo>
                    <a:pt x="110" y="134"/>
                  </a:lnTo>
                  <a:lnTo>
                    <a:pt x="112" y="134"/>
                  </a:lnTo>
                  <a:lnTo>
                    <a:pt x="113" y="134"/>
                  </a:lnTo>
                  <a:lnTo>
                    <a:pt x="113" y="136"/>
                  </a:lnTo>
                  <a:lnTo>
                    <a:pt x="114" y="137"/>
                  </a:lnTo>
                  <a:lnTo>
                    <a:pt x="114" y="139"/>
                  </a:lnTo>
                  <a:lnTo>
                    <a:pt x="115" y="168"/>
                  </a:lnTo>
                  <a:lnTo>
                    <a:pt x="114" y="174"/>
                  </a:lnTo>
                  <a:lnTo>
                    <a:pt x="112" y="179"/>
                  </a:lnTo>
                  <a:lnTo>
                    <a:pt x="109" y="183"/>
                  </a:lnTo>
                  <a:lnTo>
                    <a:pt x="107" y="185"/>
                  </a:lnTo>
                  <a:lnTo>
                    <a:pt x="105" y="187"/>
                  </a:lnTo>
                  <a:lnTo>
                    <a:pt x="103" y="191"/>
                  </a:lnTo>
                  <a:lnTo>
                    <a:pt x="100" y="193"/>
                  </a:lnTo>
                  <a:lnTo>
                    <a:pt x="97" y="195"/>
                  </a:lnTo>
                  <a:lnTo>
                    <a:pt x="96" y="195"/>
                  </a:lnTo>
                  <a:lnTo>
                    <a:pt x="95" y="197"/>
                  </a:lnTo>
                  <a:lnTo>
                    <a:pt x="94" y="197"/>
                  </a:lnTo>
                  <a:lnTo>
                    <a:pt x="93" y="198"/>
                  </a:lnTo>
                  <a:lnTo>
                    <a:pt x="91" y="198"/>
                  </a:lnTo>
                  <a:lnTo>
                    <a:pt x="94" y="200"/>
                  </a:lnTo>
                  <a:lnTo>
                    <a:pt x="96" y="200"/>
                  </a:lnTo>
                  <a:lnTo>
                    <a:pt x="98" y="200"/>
                  </a:lnTo>
                  <a:lnTo>
                    <a:pt x="100" y="202"/>
                  </a:lnTo>
                  <a:lnTo>
                    <a:pt x="102" y="202"/>
                  </a:lnTo>
                  <a:lnTo>
                    <a:pt x="104" y="200"/>
                  </a:lnTo>
                  <a:lnTo>
                    <a:pt x="106" y="200"/>
                  </a:lnTo>
                  <a:lnTo>
                    <a:pt x="108" y="198"/>
                  </a:lnTo>
                  <a:lnTo>
                    <a:pt x="110" y="198"/>
                  </a:lnTo>
                  <a:lnTo>
                    <a:pt x="112" y="197"/>
                  </a:lnTo>
                  <a:lnTo>
                    <a:pt x="114" y="195"/>
                  </a:lnTo>
                  <a:lnTo>
                    <a:pt x="116" y="193"/>
                  </a:lnTo>
                  <a:lnTo>
                    <a:pt x="118" y="191"/>
                  </a:lnTo>
                  <a:lnTo>
                    <a:pt x="121" y="189"/>
                  </a:lnTo>
                  <a:lnTo>
                    <a:pt x="123" y="185"/>
                  </a:lnTo>
                  <a:lnTo>
                    <a:pt x="125" y="183"/>
                  </a:lnTo>
                  <a:lnTo>
                    <a:pt x="127" y="178"/>
                  </a:lnTo>
                  <a:lnTo>
                    <a:pt x="131" y="174"/>
                  </a:lnTo>
                  <a:lnTo>
                    <a:pt x="133" y="168"/>
                  </a:lnTo>
                  <a:lnTo>
                    <a:pt x="135" y="162"/>
                  </a:lnTo>
                  <a:lnTo>
                    <a:pt x="137" y="157"/>
                  </a:lnTo>
                  <a:lnTo>
                    <a:pt x="140" y="149"/>
                  </a:lnTo>
                  <a:lnTo>
                    <a:pt x="142" y="141"/>
                  </a:lnTo>
                  <a:lnTo>
                    <a:pt x="143" y="134"/>
                  </a:lnTo>
                  <a:lnTo>
                    <a:pt x="144" y="132"/>
                  </a:lnTo>
                  <a:lnTo>
                    <a:pt x="145" y="132"/>
                  </a:lnTo>
                  <a:lnTo>
                    <a:pt x="146" y="139"/>
                  </a:lnTo>
                  <a:lnTo>
                    <a:pt x="146" y="143"/>
                  </a:lnTo>
                  <a:lnTo>
                    <a:pt x="145" y="149"/>
                  </a:lnTo>
                  <a:lnTo>
                    <a:pt x="144" y="155"/>
                  </a:lnTo>
                  <a:lnTo>
                    <a:pt x="143" y="158"/>
                  </a:lnTo>
                  <a:lnTo>
                    <a:pt x="142" y="164"/>
                  </a:lnTo>
                  <a:lnTo>
                    <a:pt x="142" y="170"/>
                  </a:lnTo>
                  <a:lnTo>
                    <a:pt x="141" y="176"/>
                  </a:lnTo>
                  <a:lnTo>
                    <a:pt x="141" y="181"/>
                  </a:lnTo>
                  <a:lnTo>
                    <a:pt x="140" y="193"/>
                  </a:lnTo>
                  <a:lnTo>
                    <a:pt x="140" y="204"/>
                  </a:lnTo>
                  <a:lnTo>
                    <a:pt x="138" y="216"/>
                  </a:lnTo>
                  <a:lnTo>
                    <a:pt x="138" y="227"/>
                  </a:lnTo>
                  <a:lnTo>
                    <a:pt x="140" y="260"/>
                  </a:lnTo>
                  <a:lnTo>
                    <a:pt x="140" y="290"/>
                  </a:lnTo>
                  <a:lnTo>
                    <a:pt x="141" y="321"/>
                  </a:lnTo>
                  <a:lnTo>
                    <a:pt x="140" y="353"/>
                  </a:lnTo>
                  <a:lnTo>
                    <a:pt x="140" y="357"/>
                  </a:lnTo>
                  <a:lnTo>
                    <a:pt x="140" y="359"/>
                  </a:lnTo>
                  <a:lnTo>
                    <a:pt x="140" y="362"/>
                  </a:lnTo>
                  <a:lnTo>
                    <a:pt x="140" y="364"/>
                  </a:lnTo>
                  <a:lnTo>
                    <a:pt x="152" y="322"/>
                  </a:lnTo>
                  <a:lnTo>
                    <a:pt x="162" y="277"/>
                  </a:lnTo>
                  <a:lnTo>
                    <a:pt x="162" y="275"/>
                  </a:lnTo>
                  <a:lnTo>
                    <a:pt x="162" y="273"/>
                  </a:lnTo>
                  <a:lnTo>
                    <a:pt x="163" y="269"/>
                  </a:lnTo>
                  <a:close/>
                </a:path>
              </a:pathLst>
            </a:custGeom>
            <a:solidFill>
              <a:srgbClr val="FF99CC"/>
            </a:solidFill>
            <a:ln w="9525">
              <a:noFill/>
              <a:round/>
              <a:headEnd/>
              <a:tailEnd/>
            </a:ln>
          </p:spPr>
          <p:txBody>
            <a:bodyPr/>
            <a:lstStyle/>
            <a:p>
              <a:endParaRPr lang="en-US"/>
            </a:p>
          </p:txBody>
        </p:sp>
        <p:sp>
          <p:nvSpPr>
            <p:cNvPr id="1083" name="Freeform 65"/>
            <p:cNvSpPr>
              <a:spLocks/>
            </p:cNvSpPr>
            <p:nvPr/>
          </p:nvSpPr>
          <p:spPr bwMode="auto">
            <a:xfrm>
              <a:off x="4241" y="3118"/>
              <a:ext cx="16" cy="49"/>
            </a:xfrm>
            <a:custGeom>
              <a:avLst/>
              <a:gdLst>
                <a:gd name="T0" fmla="*/ 16 w 16"/>
                <a:gd name="T1" fmla="*/ 5 h 49"/>
                <a:gd name="T2" fmla="*/ 16 w 16"/>
                <a:gd name="T3" fmla="*/ 4 h 49"/>
                <a:gd name="T4" fmla="*/ 16 w 16"/>
                <a:gd name="T5" fmla="*/ 2 h 49"/>
                <a:gd name="T6" fmla="*/ 16 w 16"/>
                <a:gd name="T7" fmla="*/ 0 h 49"/>
                <a:gd name="T8" fmla="*/ 1 w 16"/>
                <a:gd name="T9" fmla="*/ 21 h 49"/>
                <a:gd name="T10" fmla="*/ 0 w 16"/>
                <a:gd name="T11" fmla="*/ 23 h 49"/>
                <a:gd name="T12" fmla="*/ 0 w 16"/>
                <a:gd name="T13" fmla="*/ 24 h 49"/>
                <a:gd name="T14" fmla="*/ 0 w 16"/>
                <a:gd name="T15" fmla="*/ 26 h 49"/>
                <a:gd name="T16" fmla="*/ 0 w 16"/>
                <a:gd name="T17" fmla="*/ 28 h 49"/>
                <a:gd name="T18" fmla="*/ 0 w 16"/>
                <a:gd name="T19" fmla="*/ 30 h 49"/>
                <a:gd name="T20" fmla="*/ 0 w 16"/>
                <a:gd name="T21" fmla="*/ 32 h 49"/>
                <a:gd name="T22" fmla="*/ 0 w 16"/>
                <a:gd name="T23" fmla="*/ 34 h 49"/>
                <a:gd name="T24" fmla="*/ 0 w 16"/>
                <a:gd name="T25" fmla="*/ 38 h 49"/>
                <a:gd name="T26" fmla="*/ 0 w 16"/>
                <a:gd name="T27" fmla="*/ 40 h 49"/>
                <a:gd name="T28" fmla="*/ 0 w 16"/>
                <a:gd name="T29" fmla="*/ 42 h 49"/>
                <a:gd name="T30" fmla="*/ 0 w 16"/>
                <a:gd name="T31" fmla="*/ 45 h 49"/>
                <a:gd name="T32" fmla="*/ 1 w 16"/>
                <a:gd name="T33" fmla="*/ 47 h 49"/>
                <a:gd name="T34" fmla="*/ 1 w 16"/>
                <a:gd name="T35" fmla="*/ 49 h 49"/>
                <a:gd name="T36" fmla="*/ 4 w 16"/>
                <a:gd name="T37" fmla="*/ 47 h 49"/>
                <a:gd name="T38" fmla="*/ 7 w 16"/>
                <a:gd name="T39" fmla="*/ 44 h 49"/>
                <a:gd name="T40" fmla="*/ 8 w 16"/>
                <a:gd name="T41" fmla="*/ 38 h 49"/>
                <a:gd name="T42" fmla="*/ 10 w 16"/>
                <a:gd name="T43" fmla="*/ 32 h 49"/>
                <a:gd name="T44" fmla="*/ 11 w 16"/>
                <a:gd name="T45" fmla="*/ 24 h 49"/>
                <a:gd name="T46" fmla="*/ 12 w 16"/>
                <a:gd name="T47" fmla="*/ 19 h 49"/>
                <a:gd name="T48" fmla="*/ 14 w 16"/>
                <a:gd name="T49" fmla="*/ 11 h 49"/>
                <a:gd name="T50" fmla="*/ 16 w 16"/>
                <a:gd name="T51" fmla="*/ 5 h 4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
                <a:gd name="T79" fmla="*/ 0 h 49"/>
                <a:gd name="T80" fmla="*/ 16 w 16"/>
                <a:gd name="T81" fmla="*/ 49 h 4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 h="49">
                  <a:moveTo>
                    <a:pt x="16" y="5"/>
                  </a:moveTo>
                  <a:lnTo>
                    <a:pt x="16" y="4"/>
                  </a:lnTo>
                  <a:lnTo>
                    <a:pt x="16" y="2"/>
                  </a:lnTo>
                  <a:lnTo>
                    <a:pt x="16" y="0"/>
                  </a:lnTo>
                  <a:lnTo>
                    <a:pt x="1" y="21"/>
                  </a:lnTo>
                  <a:lnTo>
                    <a:pt x="0" y="23"/>
                  </a:lnTo>
                  <a:lnTo>
                    <a:pt x="0" y="24"/>
                  </a:lnTo>
                  <a:lnTo>
                    <a:pt x="0" y="26"/>
                  </a:lnTo>
                  <a:lnTo>
                    <a:pt x="0" y="28"/>
                  </a:lnTo>
                  <a:lnTo>
                    <a:pt x="0" y="30"/>
                  </a:lnTo>
                  <a:lnTo>
                    <a:pt x="0" y="32"/>
                  </a:lnTo>
                  <a:lnTo>
                    <a:pt x="0" y="34"/>
                  </a:lnTo>
                  <a:lnTo>
                    <a:pt x="0" y="38"/>
                  </a:lnTo>
                  <a:lnTo>
                    <a:pt x="0" y="40"/>
                  </a:lnTo>
                  <a:lnTo>
                    <a:pt x="0" y="42"/>
                  </a:lnTo>
                  <a:lnTo>
                    <a:pt x="0" y="45"/>
                  </a:lnTo>
                  <a:lnTo>
                    <a:pt x="1" y="47"/>
                  </a:lnTo>
                  <a:lnTo>
                    <a:pt x="1" y="49"/>
                  </a:lnTo>
                  <a:lnTo>
                    <a:pt x="4" y="47"/>
                  </a:lnTo>
                  <a:lnTo>
                    <a:pt x="7" y="44"/>
                  </a:lnTo>
                  <a:lnTo>
                    <a:pt x="8" y="38"/>
                  </a:lnTo>
                  <a:lnTo>
                    <a:pt x="10" y="32"/>
                  </a:lnTo>
                  <a:lnTo>
                    <a:pt x="11" y="24"/>
                  </a:lnTo>
                  <a:lnTo>
                    <a:pt x="12" y="19"/>
                  </a:lnTo>
                  <a:lnTo>
                    <a:pt x="14" y="11"/>
                  </a:lnTo>
                  <a:lnTo>
                    <a:pt x="16" y="5"/>
                  </a:lnTo>
                  <a:close/>
                </a:path>
              </a:pathLst>
            </a:custGeom>
            <a:solidFill>
              <a:srgbClr val="FF6633"/>
            </a:solidFill>
            <a:ln w="9525">
              <a:noFill/>
              <a:round/>
              <a:headEnd/>
              <a:tailEnd/>
            </a:ln>
          </p:spPr>
          <p:txBody>
            <a:bodyPr/>
            <a:lstStyle/>
            <a:p>
              <a:endParaRPr lang="en-US"/>
            </a:p>
          </p:txBody>
        </p:sp>
        <p:sp>
          <p:nvSpPr>
            <p:cNvPr id="1084" name="Freeform 66"/>
            <p:cNvSpPr>
              <a:spLocks/>
            </p:cNvSpPr>
            <p:nvPr/>
          </p:nvSpPr>
          <p:spPr bwMode="auto">
            <a:xfrm>
              <a:off x="4223" y="3169"/>
              <a:ext cx="10" cy="35"/>
            </a:xfrm>
            <a:custGeom>
              <a:avLst/>
              <a:gdLst>
                <a:gd name="T0" fmla="*/ 10 w 10"/>
                <a:gd name="T1" fmla="*/ 21 h 35"/>
                <a:gd name="T2" fmla="*/ 10 w 10"/>
                <a:gd name="T3" fmla="*/ 0 h 35"/>
                <a:gd name="T4" fmla="*/ 9 w 10"/>
                <a:gd name="T5" fmla="*/ 0 h 35"/>
                <a:gd name="T6" fmla="*/ 8 w 10"/>
                <a:gd name="T7" fmla="*/ 0 h 35"/>
                <a:gd name="T8" fmla="*/ 7 w 10"/>
                <a:gd name="T9" fmla="*/ 2 h 35"/>
                <a:gd name="T10" fmla="*/ 6 w 10"/>
                <a:gd name="T11" fmla="*/ 4 h 35"/>
                <a:gd name="T12" fmla="*/ 4 w 10"/>
                <a:gd name="T13" fmla="*/ 6 h 35"/>
                <a:gd name="T14" fmla="*/ 3 w 10"/>
                <a:gd name="T15" fmla="*/ 6 h 35"/>
                <a:gd name="T16" fmla="*/ 3 w 10"/>
                <a:gd name="T17" fmla="*/ 8 h 35"/>
                <a:gd name="T18" fmla="*/ 1 w 10"/>
                <a:gd name="T19" fmla="*/ 10 h 35"/>
                <a:gd name="T20" fmla="*/ 1 w 10"/>
                <a:gd name="T21" fmla="*/ 12 h 35"/>
                <a:gd name="T22" fmla="*/ 1 w 10"/>
                <a:gd name="T23" fmla="*/ 14 h 35"/>
                <a:gd name="T24" fmla="*/ 1 w 10"/>
                <a:gd name="T25" fmla="*/ 15 h 35"/>
                <a:gd name="T26" fmla="*/ 1 w 10"/>
                <a:gd name="T27" fmla="*/ 17 h 35"/>
                <a:gd name="T28" fmla="*/ 1 w 10"/>
                <a:gd name="T29" fmla="*/ 21 h 35"/>
                <a:gd name="T30" fmla="*/ 1 w 10"/>
                <a:gd name="T31" fmla="*/ 23 h 35"/>
                <a:gd name="T32" fmla="*/ 0 w 10"/>
                <a:gd name="T33" fmla="*/ 29 h 35"/>
                <a:gd name="T34" fmla="*/ 1 w 10"/>
                <a:gd name="T35" fmla="*/ 31 h 35"/>
                <a:gd name="T36" fmla="*/ 3 w 10"/>
                <a:gd name="T37" fmla="*/ 33 h 35"/>
                <a:gd name="T38" fmla="*/ 4 w 10"/>
                <a:gd name="T39" fmla="*/ 33 h 35"/>
                <a:gd name="T40" fmla="*/ 6 w 10"/>
                <a:gd name="T41" fmla="*/ 33 h 35"/>
                <a:gd name="T42" fmla="*/ 6 w 10"/>
                <a:gd name="T43" fmla="*/ 35 h 35"/>
                <a:gd name="T44" fmla="*/ 10 w 10"/>
                <a:gd name="T45" fmla="*/ 21 h 3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
                <a:gd name="T70" fmla="*/ 0 h 35"/>
                <a:gd name="T71" fmla="*/ 10 w 10"/>
                <a:gd name="T72" fmla="*/ 35 h 3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 h="35">
                  <a:moveTo>
                    <a:pt x="10" y="21"/>
                  </a:moveTo>
                  <a:lnTo>
                    <a:pt x="10" y="0"/>
                  </a:lnTo>
                  <a:lnTo>
                    <a:pt x="9" y="0"/>
                  </a:lnTo>
                  <a:lnTo>
                    <a:pt x="8" y="0"/>
                  </a:lnTo>
                  <a:lnTo>
                    <a:pt x="7" y="2"/>
                  </a:lnTo>
                  <a:lnTo>
                    <a:pt x="6" y="4"/>
                  </a:lnTo>
                  <a:lnTo>
                    <a:pt x="4" y="6"/>
                  </a:lnTo>
                  <a:lnTo>
                    <a:pt x="3" y="6"/>
                  </a:lnTo>
                  <a:lnTo>
                    <a:pt x="3" y="8"/>
                  </a:lnTo>
                  <a:lnTo>
                    <a:pt x="1" y="10"/>
                  </a:lnTo>
                  <a:lnTo>
                    <a:pt x="1" y="12"/>
                  </a:lnTo>
                  <a:lnTo>
                    <a:pt x="1" y="14"/>
                  </a:lnTo>
                  <a:lnTo>
                    <a:pt x="1" y="15"/>
                  </a:lnTo>
                  <a:lnTo>
                    <a:pt x="1" y="17"/>
                  </a:lnTo>
                  <a:lnTo>
                    <a:pt x="1" y="21"/>
                  </a:lnTo>
                  <a:lnTo>
                    <a:pt x="1" y="23"/>
                  </a:lnTo>
                  <a:lnTo>
                    <a:pt x="0" y="29"/>
                  </a:lnTo>
                  <a:lnTo>
                    <a:pt x="1" y="31"/>
                  </a:lnTo>
                  <a:lnTo>
                    <a:pt x="3" y="33"/>
                  </a:lnTo>
                  <a:lnTo>
                    <a:pt x="4" y="33"/>
                  </a:lnTo>
                  <a:lnTo>
                    <a:pt x="6" y="33"/>
                  </a:lnTo>
                  <a:lnTo>
                    <a:pt x="6" y="35"/>
                  </a:lnTo>
                  <a:lnTo>
                    <a:pt x="10" y="21"/>
                  </a:lnTo>
                  <a:close/>
                </a:path>
              </a:pathLst>
            </a:custGeom>
            <a:solidFill>
              <a:srgbClr val="9900CC"/>
            </a:solidFill>
            <a:ln w="9525">
              <a:noFill/>
              <a:round/>
              <a:headEnd/>
              <a:tailEnd/>
            </a:ln>
          </p:spPr>
          <p:txBody>
            <a:bodyPr/>
            <a:lstStyle/>
            <a:p>
              <a:endParaRPr lang="en-US"/>
            </a:p>
          </p:txBody>
        </p:sp>
        <p:sp>
          <p:nvSpPr>
            <p:cNvPr id="1085" name="Freeform 67"/>
            <p:cNvSpPr>
              <a:spLocks/>
            </p:cNvSpPr>
            <p:nvPr/>
          </p:nvSpPr>
          <p:spPr bwMode="auto">
            <a:xfrm>
              <a:off x="4188" y="3196"/>
              <a:ext cx="23" cy="42"/>
            </a:xfrm>
            <a:custGeom>
              <a:avLst/>
              <a:gdLst>
                <a:gd name="T0" fmla="*/ 22 w 23"/>
                <a:gd name="T1" fmla="*/ 21 h 42"/>
                <a:gd name="T2" fmla="*/ 23 w 23"/>
                <a:gd name="T3" fmla="*/ 0 h 42"/>
                <a:gd name="T4" fmla="*/ 12 w 23"/>
                <a:gd name="T5" fmla="*/ 8 h 42"/>
                <a:gd name="T6" fmla="*/ 9 w 23"/>
                <a:gd name="T7" fmla="*/ 11 h 42"/>
                <a:gd name="T8" fmla="*/ 8 w 23"/>
                <a:gd name="T9" fmla="*/ 13 h 42"/>
                <a:gd name="T10" fmla="*/ 7 w 23"/>
                <a:gd name="T11" fmla="*/ 17 h 42"/>
                <a:gd name="T12" fmla="*/ 5 w 23"/>
                <a:gd name="T13" fmla="*/ 21 h 42"/>
                <a:gd name="T14" fmla="*/ 4 w 23"/>
                <a:gd name="T15" fmla="*/ 27 h 42"/>
                <a:gd name="T16" fmla="*/ 3 w 23"/>
                <a:gd name="T17" fmla="*/ 30 h 42"/>
                <a:gd name="T18" fmla="*/ 1 w 23"/>
                <a:gd name="T19" fmla="*/ 36 h 42"/>
                <a:gd name="T20" fmla="*/ 0 w 23"/>
                <a:gd name="T21" fmla="*/ 42 h 42"/>
                <a:gd name="T22" fmla="*/ 4 w 23"/>
                <a:gd name="T23" fmla="*/ 40 h 42"/>
                <a:gd name="T24" fmla="*/ 6 w 23"/>
                <a:gd name="T25" fmla="*/ 40 h 42"/>
                <a:gd name="T26" fmla="*/ 9 w 23"/>
                <a:gd name="T27" fmla="*/ 38 h 42"/>
                <a:gd name="T28" fmla="*/ 12 w 23"/>
                <a:gd name="T29" fmla="*/ 36 h 42"/>
                <a:gd name="T30" fmla="*/ 14 w 23"/>
                <a:gd name="T31" fmla="*/ 32 h 42"/>
                <a:gd name="T32" fmla="*/ 17 w 23"/>
                <a:gd name="T33" fmla="*/ 28 h 42"/>
                <a:gd name="T34" fmla="*/ 19 w 23"/>
                <a:gd name="T35" fmla="*/ 27 h 42"/>
                <a:gd name="T36" fmla="*/ 22 w 23"/>
                <a:gd name="T37" fmla="*/ 21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
                <a:gd name="T58" fmla="*/ 0 h 42"/>
                <a:gd name="T59" fmla="*/ 23 w 23"/>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 h="42">
                  <a:moveTo>
                    <a:pt x="22" y="21"/>
                  </a:moveTo>
                  <a:lnTo>
                    <a:pt x="23" y="0"/>
                  </a:lnTo>
                  <a:lnTo>
                    <a:pt x="12" y="8"/>
                  </a:lnTo>
                  <a:lnTo>
                    <a:pt x="9" y="11"/>
                  </a:lnTo>
                  <a:lnTo>
                    <a:pt x="8" y="13"/>
                  </a:lnTo>
                  <a:lnTo>
                    <a:pt x="7" y="17"/>
                  </a:lnTo>
                  <a:lnTo>
                    <a:pt x="5" y="21"/>
                  </a:lnTo>
                  <a:lnTo>
                    <a:pt x="4" y="27"/>
                  </a:lnTo>
                  <a:lnTo>
                    <a:pt x="3" y="30"/>
                  </a:lnTo>
                  <a:lnTo>
                    <a:pt x="1" y="36"/>
                  </a:lnTo>
                  <a:lnTo>
                    <a:pt x="0" y="42"/>
                  </a:lnTo>
                  <a:lnTo>
                    <a:pt x="4" y="40"/>
                  </a:lnTo>
                  <a:lnTo>
                    <a:pt x="6" y="40"/>
                  </a:lnTo>
                  <a:lnTo>
                    <a:pt x="9" y="38"/>
                  </a:lnTo>
                  <a:lnTo>
                    <a:pt x="12" y="36"/>
                  </a:lnTo>
                  <a:lnTo>
                    <a:pt x="14" y="32"/>
                  </a:lnTo>
                  <a:lnTo>
                    <a:pt x="17" y="28"/>
                  </a:lnTo>
                  <a:lnTo>
                    <a:pt x="19" y="27"/>
                  </a:lnTo>
                  <a:lnTo>
                    <a:pt x="22" y="21"/>
                  </a:lnTo>
                  <a:close/>
                </a:path>
              </a:pathLst>
            </a:custGeom>
            <a:solidFill>
              <a:srgbClr val="FF0000"/>
            </a:solidFill>
            <a:ln w="9525">
              <a:noFill/>
              <a:round/>
              <a:headEnd/>
              <a:tailEnd/>
            </a:ln>
          </p:spPr>
          <p:txBody>
            <a:bodyPr/>
            <a:lstStyle/>
            <a:p>
              <a:endParaRPr lang="en-US"/>
            </a:p>
          </p:txBody>
        </p:sp>
        <p:sp>
          <p:nvSpPr>
            <p:cNvPr id="1086" name="Freeform 68"/>
            <p:cNvSpPr>
              <a:spLocks/>
            </p:cNvSpPr>
            <p:nvPr/>
          </p:nvSpPr>
          <p:spPr bwMode="auto">
            <a:xfrm>
              <a:off x="4353" y="3528"/>
              <a:ext cx="29" cy="110"/>
            </a:xfrm>
            <a:custGeom>
              <a:avLst/>
              <a:gdLst>
                <a:gd name="T0" fmla="*/ 29 w 29"/>
                <a:gd name="T1" fmla="*/ 106 h 110"/>
                <a:gd name="T2" fmla="*/ 26 w 29"/>
                <a:gd name="T3" fmla="*/ 49 h 110"/>
                <a:gd name="T4" fmla="*/ 25 w 29"/>
                <a:gd name="T5" fmla="*/ 47 h 110"/>
                <a:gd name="T6" fmla="*/ 24 w 29"/>
                <a:gd name="T7" fmla="*/ 47 h 110"/>
                <a:gd name="T8" fmla="*/ 23 w 29"/>
                <a:gd name="T9" fmla="*/ 45 h 110"/>
                <a:gd name="T10" fmla="*/ 22 w 29"/>
                <a:gd name="T11" fmla="*/ 45 h 110"/>
                <a:gd name="T12" fmla="*/ 19 w 29"/>
                <a:gd name="T13" fmla="*/ 42 h 110"/>
                <a:gd name="T14" fmla="*/ 16 w 29"/>
                <a:gd name="T15" fmla="*/ 36 h 110"/>
                <a:gd name="T16" fmla="*/ 14 w 29"/>
                <a:gd name="T17" fmla="*/ 30 h 110"/>
                <a:gd name="T18" fmla="*/ 11 w 29"/>
                <a:gd name="T19" fmla="*/ 24 h 110"/>
                <a:gd name="T20" fmla="*/ 9 w 29"/>
                <a:gd name="T21" fmla="*/ 19 h 110"/>
                <a:gd name="T22" fmla="*/ 5 w 29"/>
                <a:gd name="T23" fmla="*/ 11 h 110"/>
                <a:gd name="T24" fmla="*/ 3 w 29"/>
                <a:gd name="T25" fmla="*/ 5 h 110"/>
                <a:gd name="T26" fmla="*/ 0 w 29"/>
                <a:gd name="T27" fmla="*/ 0 h 110"/>
                <a:gd name="T28" fmla="*/ 1 w 29"/>
                <a:gd name="T29" fmla="*/ 2 h 110"/>
                <a:gd name="T30" fmla="*/ 1 w 29"/>
                <a:gd name="T31" fmla="*/ 3 h 110"/>
                <a:gd name="T32" fmla="*/ 1 w 29"/>
                <a:gd name="T33" fmla="*/ 5 h 110"/>
                <a:gd name="T34" fmla="*/ 1 w 29"/>
                <a:gd name="T35" fmla="*/ 7 h 110"/>
                <a:gd name="T36" fmla="*/ 3 w 29"/>
                <a:gd name="T37" fmla="*/ 23 h 110"/>
                <a:gd name="T38" fmla="*/ 5 w 29"/>
                <a:gd name="T39" fmla="*/ 36 h 110"/>
                <a:gd name="T40" fmla="*/ 9 w 29"/>
                <a:gd name="T41" fmla="*/ 47 h 110"/>
                <a:gd name="T42" fmla="*/ 12 w 29"/>
                <a:gd name="T43" fmla="*/ 59 h 110"/>
                <a:gd name="T44" fmla="*/ 15 w 29"/>
                <a:gd name="T45" fmla="*/ 70 h 110"/>
                <a:gd name="T46" fmla="*/ 19 w 29"/>
                <a:gd name="T47" fmla="*/ 82 h 110"/>
                <a:gd name="T48" fmla="*/ 22 w 29"/>
                <a:gd name="T49" fmla="*/ 93 h 110"/>
                <a:gd name="T50" fmla="*/ 24 w 29"/>
                <a:gd name="T51" fmla="*/ 105 h 110"/>
                <a:gd name="T52" fmla="*/ 25 w 29"/>
                <a:gd name="T53" fmla="*/ 106 h 110"/>
                <a:gd name="T54" fmla="*/ 26 w 29"/>
                <a:gd name="T55" fmla="*/ 108 h 110"/>
                <a:gd name="T56" fmla="*/ 28 w 29"/>
                <a:gd name="T57" fmla="*/ 108 h 110"/>
                <a:gd name="T58" fmla="*/ 29 w 29"/>
                <a:gd name="T59" fmla="*/ 110 h 110"/>
                <a:gd name="T60" fmla="*/ 29 w 29"/>
                <a:gd name="T61" fmla="*/ 108 h 110"/>
                <a:gd name="T62" fmla="*/ 29 w 29"/>
                <a:gd name="T63" fmla="*/ 106 h 11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9"/>
                <a:gd name="T97" fmla="*/ 0 h 110"/>
                <a:gd name="T98" fmla="*/ 29 w 29"/>
                <a:gd name="T99" fmla="*/ 110 h 11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9" h="110">
                  <a:moveTo>
                    <a:pt x="29" y="106"/>
                  </a:moveTo>
                  <a:lnTo>
                    <a:pt x="26" y="49"/>
                  </a:lnTo>
                  <a:lnTo>
                    <a:pt x="25" y="47"/>
                  </a:lnTo>
                  <a:lnTo>
                    <a:pt x="24" y="47"/>
                  </a:lnTo>
                  <a:lnTo>
                    <a:pt x="23" y="45"/>
                  </a:lnTo>
                  <a:lnTo>
                    <a:pt x="22" y="45"/>
                  </a:lnTo>
                  <a:lnTo>
                    <a:pt x="19" y="42"/>
                  </a:lnTo>
                  <a:lnTo>
                    <a:pt x="16" y="36"/>
                  </a:lnTo>
                  <a:lnTo>
                    <a:pt x="14" y="30"/>
                  </a:lnTo>
                  <a:lnTo>
                    <a:pt x="11" y="24"/>
                  </a:lnTo>
                  <a:lnTo>
                    <a:pt x="9" y="19"/>
                  </a:lnTo>
                  <a:lnTo>
                    <a:pt x="5" y="11"/>
                  </a:lnTo>
                  <a:lnTo>
                    <a:pt x="3" y="5"/>
                  </a:lnTo>
                  <a:lnTo>
                    <a:pt x="0" y="0"/>
                  </a:lnTo>
                  <a:lnTo>
                    <a:pt x="1" y="2"/>
                  </a:lnTo>
                  <a:lnTo>
                    <a:pt x="1" y="3"/>
                  </a:lnTo>
                  <a:lnTo>
                    <a:pt x="1" y="5"/>
                  </a:lnTo>
                  <a:lnTo>
                    <a:pt x="1" y="7"/>
                  </a:lnTo>
                  <a:lnTo>
                    <a:pt x="3" y="23"/>
                  </a:lnTo>
                  <a:lnTo>
                    <a:pt x="5" y="36"/>
                  </a:lnTo>
                  <a:lnTo>
                    <a:pt x="9" y="47"/>
                  </a:lnTo>
                  <a:lnTo>
                    <a:pt x="12" y="59"/>
                  </a:lnTo>
                  <a:lnTo>
                    <a:pt x="15" y="70"/>
                  </a:lnTo>
                  <a:lnTo>
                    <a:pt x="19" y="82"/>
                  </a:lnTo>
                  <a:lnTo>
                    <a:pt x="22" y="93"/>
                  </a:lnTo>
                  <a:lnTo>
                    <a:pt x="24" y="105"/>
                  </a:lnTo>
                  <a:lnTo>
                    <a:pt x="25" y="106"/>
                  </a:lnTo>
                  <a:lnTo>
                    <a:pt x="26" y="108"/>
                  </a:lnTo>
                  <a:lnTo>
                    <a:pt x="28" y="108"/>
                  </a:lnTo>
                  <a:lnTo>
                    <a:pt x="29" y="110"/>
                  </a:lnTo>
                  <a:lnTo>
                    <a:pt x="29" y="108"/>
                  </a:lnTo>
                  <a:lnTo>
                    <a:pt x="29" y="106"/>
                  </a:lnTo>
                  <a:close/>
                </a:path>
              </a:pathLst>
            </a:custGeom>
            <a:solidFill>
              <a:srgbClr val="FFFFFF"/>
            </a:solidFill>
            <a:ln w="9525">
              <a:noFill/>
              <a:round/>
              <a:headEnd/>
              <a:tailEnd/>
            </a:ln>
          </p:spPr>
          <p:txBody>
            <a:bodyPr/>
            <a:lstStyle/>
            <a:p>
              <a:endParaRPr lang="en-US"/>
            </a:p>
          </p:txBody>
        </p:sp>
        <p:sp>
          <p:nvSpPr>
            <p:cNvPr id="1087" name="Freeform 69"/>
            <p:cNvSpPr>
              <a:spLocks/>
            </p:cNvSpPr>
            <p:nvPr/>
          </p:nvSpPr>
          <p:spPr bwMode="auto">
            <a:xfrm>
              <a:off x="4316" y="3236"/>
              <a:ext cx="62" cy="316"/>
            </a:xfrm>
            <a:custGeom>
              <a:avLst/>
              <a:gdLst>
                <a:gd name="T0" fmla="*/ 61 w 62"/>
                <a:gd name="T1" fmla="*/ 301 h 316"/>
                <a:gd name="T2" fmla="*/ 61 w 62"/>
                <a:gd name="T3" fmla="*/ 280 h 316"/>
                <a:gd name="T4" fmla="*/ 58 w 62"/>
                <a:gd name="T5" fmla="*/ 259 h 316"/>
                <a:gd name="T6" fmla="*/ 52 w 62"/>
                <a:gd name="T7" fmla="*/ 234 h 316"/>
                <a:gd name="T8" fmla="*/ 47 w 62"/>
                <a:gd name="T9" fmla="*/ 212 h 316"/>
                <a:gd name="T10" fmla="*/ 41 w 62"/>
                <a:gd name="T11" fmla="*/ 189 h 316"/>
                <a:gd name="T12" fmla="*/ 35 w 62"/>
                <a:gd name="T13" fmla="*/ 166 h 316"/>
                <a:gd name="T14" fmla="*/ 30 w 62"/>
                <a:gd name="T15" fmla="*/ 141 h 316"/>
                <a:gd name="T16" fmla="*/ 25 w 62"/>
                <a:gd name="T17" fmla="*/ 116 h 316"/>
                <a:gd name="T18" fmla="*/ 20 w 62"/>
                <a:gd name="T19" fmla="*/ 91 h 316"/>
                <a:gd name="T20" fmla="*/ 16 w 62"/>
                <a:gd name="T21" fmla="*/ 69 h 316"/>
                <a:gd name="T22" fmla="*/ 12 w 62"/>
                <a:gd name="T23" fmla="*/ 48 h 316"/>
                <a:gd name="T24" fmla="*/ 9 w 62"/>
                <a:gd name="T25" fmla="*/ 29 h 316"/>
                <a:gd name="T26" fmla="*/ 4 w 62"/>
                <a:gd name="T27" fmla="*/ 9 h 316"/>
                <a:gd name="T28" fmla="*/ 1 w 62"/>
                <a:gd name="T29" fmla="*/ 0 h 316"/>
                <a:gd name="T30" fmla="*/ 0 w 62"/>
                <a:gd name="T31" fmla="*/ 4 h 316"/>
                <a:gd name="T32" fmla="*/ 1 w 62"/>
                <a:gd name="T33" fmla="*/ 23 h 316"/>
                <a:gd name="T34" fmla="*/ 3 w 62"/>
                <a:gd name="T35" fmla="*/ 46 h 316"/>
                <a:gd name="T36" fmla="*/ 4 w 62"/>
                <a:gd name="T37" fmla="*/ 69 h 316"/>
                <a:gd name="T38" fmla="*/ 5 w 62"/>
                <a:gd name="T39" fmla="*/ 91 h 316"/>
                <a:gd name="T40" fmla="*/ 8 w 62"/>
                <a:gd name="T41" fmla="*/ 109 h 316"/>
                <a:gd name="T42" fmla="*/ 10 w 62"/>
                <a:gd name="T43" fmla="*/ 120 h 316"/>
                <a:gd name="T44" fmla="*/ 11 w 62"/>
                <a:gd name="T45" fmla="*/ 131 h 316"/>
                <a:gd name="T46" fmla="*/ 13 w 62"/>
                <a:gd name="T47" fmla="*/ 143 h 316"/>
                <a:gd name="T48" fmla="*/ 15 w 62"/>
                <a:gd name="T49" fmla="*/ 162 h 316"/>
                <a:gd name="T50" fmla="*/ 19 w 62"/>
                <a:gd name="T51" fmla="*/ 187 h 316"/>
                <a:gd name="T52" fmla="*/ 22 w 62"/>
                <a:gd name="T53" fmla="*/ 210 h 316"/>
                <a:gd name="T54" fmla="*/ 28 w 62"/>
                <a:gd name="T55" fmla="*/ 233 h 316"/>
                <a:gd name="T56" fmla="*/ 33 w 62"/>
                <a:gd name="T57" fmla="*/ 254 h 316"/>
                <a:gd name="T58" fmla="*/ 41 w 62"/>
                <a:gd name="T59" fmla="*/ 273 h 316"/>
                <a:gd name="T60" fmla="*/ 48 w 62"/>
                <a:gd name="T61" fmla="*/ 292 h 316"/>
                <a:gd name="T62" fmla="*/ 56 w 62"/>
                <a:gd name="T63" fmla="*/ 309 h 316"/>
                <a:gd name="T64" fmla="*/ 61 w 62"/>
                <a:gd name="T65" fmla="*/ 316 h 316"/>
                <a:gd name="T66" fmla="*/ 62 w 62"/>
                <a:gd name="T67" fmla="*/ 315 h 3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2"/>
                <a:gd name="T103" fmla="*/ 0 h 316"/>
                <a:gd name="T104" fmla="*/ 62 w 62"/>
                <a:gd name="T105" fmla="*/ 316 h 3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2" h="316">
                  <a:moveTo>
                    <a:pt x="62" y="313"/>
                  </a:moveTo>
                  <a:lnTo>
                    <a:pt x="61" y="301"/>
                  </a:lnTo>
                  <a:lnTo>
                    <a:pt x="61" y="292"/>
                  </a:lnTo>
                  <a:lnTo>
                    <a:pt x="61" y="280"/>
                  </a:lnTo>
                  <a:lnTo>
                    <a:pt x="60" y="273"/>
                  </a:lnTo>
                  <a:lnTo>
                    <a:pt x="58" y="259"/>
                  </a:lnTo>
                  <a:lnTo>
                    <a:pt x="56" y="248"/>
                  </a:lnTo>
                  <a:lnTo>
                    <a:pt x="52" y="234"/>
                  </a:lnTo>
                  <a:lnTo>
                    <a:pt x="50" y="223"/>
                  </a:lnTo>
                  <a:lnTo>
                    <a:pt x="47" y="212"/>
                  </a:lnTo>
                  <a:lnTo>
                    <a:pt x="43" y="200"/>
                  </a:lnTo>
                  <a:lnTo>
                    <a:pt x="41" y="189"/>
                  </a:lnTo>
                  <a:lnTo>
                    <a:pt x="38" y="177"/>
                  </a:lnTo>
                  <a:lnTo>
                    <a:pt x="35" y="166"/>
                  </a:lnTo>
                  <a:lnTo>
                    <a:pt x="33" y="152"/>
                  </a:lnTo>
                  <a:lnTo>
                    <a:pt x="30" y="141"/>
                  </a:lnTo>
                  <a:lnTo>
                    <a:pt x="28" y="130"/>
                  </a:lnTo>
                  <a:lnTo>
                    <a:pt x="25" y="116"/>
                  </a:lnTo>
                  <a:lnTo>
                    <a:pt x="23" y="105"/>
                  </a:lnTo>
                  <a:lnTo>
                    <a:pt x="20" y="91"/>
                  </a:lnTo>
                  <a:lnTo>
                    <a:pt x="18" y="80"/>
                  </a:lnTo>
                  <a:lnTo>
                    <a:pt x="16" y="69"/>
                  </a:lnTo>
                  <a:lnTo>
                    <a:pt x="14" y="57"/>
                  </a:lnTo>
                  <a:lnTo>
                    <a:pt x="12" y="48"/>
                  </a:lnTo>
                  <a:lnTo>
                    <a:pt x="10" y="38"/>
                  </a:lnTo>
                  <a:lnTo>
                    <a:pt x="9" y="29"/>
                  </a:lnTo>
                  <a:lnTo>
                    <a:pt x="6" y="19"/>
                  </a:lnTo>
                  <a:lnTo>
                    <a:pt x="4" y="9"/>
                  </a:lnTo>
                  <a:lnTo>
                    <a:pt x="2" y="0"/>
                  </a:lnTo>
                  <a:lnTo>
                    <a:pt x="1" y="0"/>
                  </a:lnTo>
                  <a:lnTo>
                    <a:pt x="0" y="2"/>
                  </a:lnTo>
                  <a:lnTo>
                    <a:pt x="0" y="4"/>
                  </a:lnTo>
                  <a:lnTo>
                    <a:pt x="1" y="11"/>
                  </a:lnTo>
                  <a:lnTo>
                    <a:pt x="1" y="23"/>
                  </a:lnTo>
                  <a:lnTo>
                    <a:pt x="2" y="34"/>
                  </a:lnTo>
                  <a:lnTo>
                    <a:pt x="3" y="46"/>
                  </a:lnTo>
                  <a:lnTo>
                    <a:pt x="3" y="57"/>
                  </a:lnTo>
                  <a:lnTo>
                    <a:pt x="4" y="69"/>
                  </a:lnTo>
                  <a:lnTo>
                    <a:pt x="5" y="80"/>
                  </a:lnTo>
                  <a:lnTo>
                    <a:pt x="5" y="91"/>
                  </a:lnTo>
                  <a:lnTo>
                    <a:pt x="6" y="103"/>
                  </a:lnTo>
                  <a:lnTo>
                    <a:pt x="8" y="109"/>
                  </a:lnTo>
                  <a:lnTo>
                    <a:pt x="9" y="114"/>
                  </a:lnTo>
                  <a:lnTo>
                    <a:pt x="10" y="120"/>
                  </a:lnTo>
                  <a:lnTo>
                    <a:pt x="11" y="126"/>
                  </a:lnTo>
                  <a:lnTo>
                    <a:pt x="11" y="131"/>
                  </a:lnTo>
                  <a:lnTo>
                    <a:pt x="12" y="137"/>
                  </a:lnTo>
                  <a:lnTo>
                    <a:pt x="13" y="143"/>
                  </a:lnTo>
                  <a:lnTo>
                    <a:pt x="14" y="149"/>
                  </a:lnTo>
                  <a:lnTo>
                    <a:pt x="15" y="162"/>
                  </a:lnTo>
                  <a:lnTo>
                    <a:pt x="16" y="175"/>
                  </a:lnTo>
                  <a:lnTo>
                    <a:pt x="19" y="187"/>
                  </a:lnTo>
                  <a:lnTo>
                    <a:pt x="20" y="198"/>
                  </a:lnTo>
                  <a:lnTo>
                    <a:pt x="22" y="210"/>
                  </a:lnTo>
                  <a:lnTo>
                    <a:pt x="25" y="221"/>
                  </a:lnTo>
                  <a:lnTo>
                    <a:pt x="28" y="233"/>
                  </a:lnTo>
                  <a:lnTo>
                    <a:pt x="31" y="244"/>
                  </a:lnTo>
                  <a:lnTo>
                    <a:pt x="33" y="254"/>
                  </a:lnTo>
                  <a:lnTo>
                    <a:pt x="37" y="263"/>
                  </a:lnTo>
                  <a:lnTo>
                    <a:pt x="41" y="273"/>
                  </a:lnTo>
                  <a:lnTo>
                    <a:pt x="44" y="282"/>
                  </a:lnTo>
                  <a:lnTo>
                    <a:pt x="48" y="292"/>
                  </a:lnTo>
                  <a:lnTo>
                    <a:pt x="52" y="299"/>
                  </a:lnTo>
                  <a:lnTo>
                    <a:pt x="56" y="309"/>
                  </a:lnTo>
                  <a:lnTo>
                    <a:pt x="60" y="316"/>
                  </a:lnTo>
                  <a:lnTo>
                    <a:pt x="61" y="316"/>
                  </a:lnTo>
                  <a:lnTo>
                    <a:pt x="62" y="316"/>
                  </a:lnTo>
                  <a:lnTo>
                    <a:pt x="62" y="315"/>
                  </a:lnTo>
                  <a:lnTo>
                    <a:pt x="62" y="313"/>
                  </a:lnTo>
                  <a:close/>
                </a:path>
              </a:pathLst>
            </a:custGeom>
            <a:solidFill>
              <a:srgbClr val="FFFFFF"/>
            </a:solidFill>
            <a:ln w="9525">
              <a:noFill/>
              <a:round/>
              <a:headEnd/>
              <a:tailEnd/>
            </a:ln>
          </p:spPr>
          <p:txBody>
            <a:bodyPr/>
            <a:lstStyle/>
            <a:p>
              <a:endParaRPr lang="en-US"/>
            </a:p>
          </p:txBody>
        </p:sp>
        <p:sp>
          <p:nvSpPr>
            <p:cNvPr id="1088" name="Freeform 70"/>
            <p:cNvSpPr>
              <a:spLocks/>
            </p:cNvSpPr>
            <p:nvPr/>
          </p:nvSpPr>
          <p:spPr bwMode="auto">
            <a:xfrm>
              <a:off x="4370" y="3024"/>
              <a:ext cx="2" cy="8"/>
            </a:xfrm>
            <a:custGeom>
              <a:avLst/>
              <a:gdLst>
                <a:gd name="T0" fmla="*/ 2 w 2"/>
                <a:gd name="T1" fmla="*/ 4 h 8"/>
                <a:gd name="T2" fmla="*/ 2 w 2"/>
                <a:gd name="T3" fmla="*/ 2 h 8"/>
                <a:gd name="T4" fmla="*/ 2 w 2"/>
                <a:gd name="T5" fmla="*/ 0 h 8"/>
                <a:gd name="T6" fmla="*/ 2 w 2"/>
                <a:gd name="T7" fmla="*/ 2 h 8"/>
                <a:gd name="T8" fmla="*/ 0 w 2"/>
                <a:gd name="T9" fmla="*/ 4 h 8"/>
                <a:gd name="T10" fmla="*/ 0 w 2"/>
                <a:gd name="T11" fmla="*/ 6 h 8"/>
                <a:gd name="T12" fmla="*/ 0 w 2"/>
                <a:gd name="T13" fmla="*/ 8 h 8"/>
                <a:gd name="T14" fmla="*/ 0 w 2"/>
                <a:gd name="T15" fmla="*/ 6 h 8"/>
                <a:gd name="T16" fmla="*/ 2 w 2"/>
                <a:gd name="T17" fmla="*/ 4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
                <a:gd name="T28" fmla="*/ 0 h 8"/>
                <a:gd name="T29" fmla="*/ 2 w 2"/>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 h="8">
                  <a:moveTo>
                    <a:pt x="2" y="4"/>
                  </a:moveTo>
                  <a:lnTo>
                    <a:pt x="2" y="2"/>
                  </a:lnTo>
                  <a:lnTo>
                    <a:pt x="2" y="0"/>
                  </a:lnTo>
                  <a:lnTo>
                    <a:pt x="2" y="2"/>
                  </a:lnTo>
                  <a:lnTo>
                    <a:pt x="0" y="4"/>
                  </a:lnTo>
                  <a:lnTo>
                    <a:pt x="0" y="6"/>
                  </a:lnTo>
                  <a:lnTo>
                    <a:pt x="0" y="8"/>
                  </a:lnTo>
                  <a:lnTo>
                    <a:pt x="0" y="6"/>
                  </a:lnTo>
                  <a:lnTo>
                    <a:pt x="2" y="4"/>
                  </a:lnTo>
                  <a:close/>
                </a:path>
              </a:pathLst>
            </a:custGeom>
            <a:solidFill>
              <a:srgbClr val="000000"/>
            </a:solidFill>
            <a:ln w="9525">
              <a:noFill/>
              <a:round/>
              <a:headEnd/>
              <a:tailEnd/>
            </a:ln>
          </p:spPr>
          <p:txBody>
            <a:bodyPr/>
            <a:lstStyle/>
            <a:p>
              <a:endParaRPr lang="en-US"/>
            </a:p>
          </p:txBody>
        </p:sp>
        <p:sp>
          <p:nvSpPr>
            <p:cNvPr id="1089" name="Freeform 71"/>
            <p:cNvSpPr>
              <a:spLocks/>
            </p:cNvSpPr>
            <p:nvPr/>
          </p:nvSpPr>
          <p:spPr bwMode="auto">
            <a:xfrm>
              <a:off x="4366" y="3032"/>
              <a:ext cx="3" cy="19"/>
            </a:xfrm>
            <a:custGeom>
              <a:avLst/>
              <a:gdLst>
                <a:gd name="T0" fmla="*/ 3 w 3"/>
                <a:gd name="T1" fmla="*/ 2 h 19"/>
                <a:gd name="T2" fmla="*/ 3 w 3"/>
                <a:gd name="T3" fmla="*/ 0 h 19"/>
                <a:gd name="T4" fmla="*/ 2 w 3"/>
                <a:gd name="T5" fmla="*/ 4 h 19"/>
                <a:gd name="T6" fmla="*/ 1 w 3"/>
                <a:gd name="T7" fmla="*/ 9 h 19"/>
                <a:gd name="T8" fmla="*/ 1 w 3"/>
                <a:gd name="T9" fmla="*/ 13 h 19"/>
                <a:gd name="T10" fmla="*/ 0 w 3"/>
                <a:gd name="T11" fmla="*/ 19 h 19"/>
                <a:gd name="T12" fmla="*/ 3 w 3"/>
                <a:gd name="T13" fmla="*/ 2 h 19"/>
                <a:gd name="T14" fmla="*/ 0 60000 65536"/>
                <a:gd name="T15" fmla="*/ 0 60000 65536"/>
                <a:gd name="T16" fmla="*/ 0 60000 65536"/>
                <a:gd name="T17" fmla="*/ 0 60000 65536"/>
                <a:gd name="T18" fmla="*/ 0 60000 65536"/>
                <a:gd name="T19" fmla="*/ 0 60000 65536"/>
                <a:gd name="T20" fmla="*/ 0 60000 65536"/>
                <a:gd name="T21" fmla="*/ 0 w 3"/>
                <a:gd name="T22" fmla="*/ 0 h 19"/>
                <a:gd name="T23" fmla="*/ 3 w 3"/>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9">
                  <a:moveTo>
                    <a:pt x="3" y="2"/>
                  </a:moveTo>
                  <a:lnTo>
                    <a:pt x="3" y="0"/>
                  </a:lnTo>
                  <a:lnTo>
                    <a:pt x="2" y="4"/>
                  </a:lnTo>
                  <a:lnTo>
                    <a:pt x="1" y="9"/>
                  </a:lnTo>
                  <a:lnTo>
                    <a:pt x="1" y="13"/>
                  </a:lnTo>
                  <a:lnTo>
                    <a:pt x="0" y="19"/>
                  </a:lnTo>
                  <a:lnTo>
                    <a:pt x="3" y="2"/>
                  </a:lnTo>
                  <a:close/>
                </a:path>
              </a:pathLst>
            </a:custGeom>
            <a:solidFill>
              <a:srgbClr val="FFFFFF"/>
            </a:solidFill>
            <a:ln w="9525">
              <a:noFill/>
              <a:round/>
              <a:headEnd/>
              <a:tailEnd/>
            </a:ln>
          </p:spPr>
          <p:txBody>
            <a:bodyPr/>
            <a:lstStyle/>
            <a:p>
              <a:endParaRPr lang="en-US"/>
            </a:p>
          </p:txBody>
        </p:sp>
        <p:sp>
          <p:nvSpPr>
            <p:cNvPr id="1090" name="Freeform 72"/>
            <p:cNvSpPr>
              <a:spLocks/>
            </p:cNvSpPr>
            <p:nvPr/>
          </p:nvSpPr>
          <p:spPr bwMode="auto">
            <a:xfrm>
              <a:off x="4303" y="2847"/>
              <a:ext cx="45" cy="377"/>
            </a:xfrm>
            <a:custGeom>
              <a:avLst/>
              <a:gdLst>
                <a:gd name="T0" fmla="*/ 45 w 45"/>
                <a:gd name="T1" fmla="*/ 362 h 377"/>
                <a:gd name="T2" fmla="*/ 45 w 45"/>
                <a:gd name="T3" fmla="*/ 332 h 377"/>
                <a:gd name="T4" fmla="*/ 44 w 45"/>
                <a:gd name="T5" fmla="*/ 301 h 377"/>
                <a:gd name="T6" fmla="*/ 43 w 45"/>
                <a:gd name="T7" fmla="*/ 269 h 377"/>
                <a:gd name="T8" fmla="*/ 41 w 45"/>
                <a:gd name="T9" fmla="*/ 236 h 377"/>
                <a:gd name="T10" fmla="*/ 41 w 45"/>
                <a:gd name="T11" fmla="*/ 225 h 377"/>
                <a:gd name="T12" fmla="*/ 40 w 45"/>
                <a:gd name="T13" fmla="*/ 213 h 377"/>
                <a:gd name="T14" fmla="*/ 38 w 45"/>
                <a:gd name="T15" fmla="*/ 200 h 377"/>
                <a:gd name="T16" fmla="*/ 38 w 45"/>
                <a:gd name="T17" fmla="*/ 189 h 377"/>
                <a:gd name="T18" fmla="*/ 37 w 45"/>
                <a:gd name="T19" fmla="*/ 177 h 377"/>
                <a:gd name="T20" fmla="*/ 36 w 45"/>
                <a:gd name="T21" fmla="*/ 166 h 377"/>
                <a:gd name="T22" fmla="*/ 34 w 45"/>
                <a:gd name="T23" fmla="*/ 152 h 377"/>
                <a:gd name="T24" fmla="*/ 33 w 45"/>
                <a:gd name="T25" fmla="*/ 141 h 377"/>
                <a:gd name="T26" fmla="*/ 32 w 45"/>
                <a:gd name="T27" fmla="*/ 137 h 377"/>
                <a:gd name="T28" fmla="*/ 31 w 45"/>
                <a:gd name="T29" fmla="*/ 131 h 377"/>
                <a:gd name="T30" fmla="*/ 31 w 45"/>
                <a:gd name="T31" fmla="*/ 128 h 377"/>
                <a:gd name="T32" fmla="*/ 29 w 45"/>
                <a:gd name="T33" fmla="*/ 122 h 377"/>
                <a:gd name="T34" fmla="*/ 29 w 45"/>
                <a:gd name="T35" fmla="*/ 118 h 377"/>
                <a:gd name="T36" fmla="*/ 28 w 45"/>
                <a:gd name="T37" fmla="*/ 112 h 377"/>
                <a:gd name="T38" fmla="*/ 28 w 45"/>
                <a:gd name="T39" fmla="*/ 109 h 377"/>
                <a:gd name="T40" fmla="*/ 27 w 45"/>
                <a:gd name="T41" fmla="*/ 105 h 377"/>
                <a:gd name="T42" fmla="*/ 27 w 45"/>
                <a:gd name="T43" fmla="*/ 99 h 377"/>
                <a:gd name="T44" fmla="*/ 27 w 45"/>
                <a:gd name="T45" fmla="*/ 91 h 377"/>
                <a:gd name="T46" fmla="*/ 26 w 45"/>
                <a:gd name="T47" fmla="*/ 86 h 377"/>
                <a:gd name="T48" fmla="*/ 26 w 45"/>
                <a:gd name="T49" fmla="*/ 80 h 377"/>
                <a:gd name="T50" fmla="*/ 5 w 45"/>
                <a:gd name="T51" fmla="*/ 0 h 377"/>
                <a:gd name="T52" fmla="*/ 4 w 45"/>
                <a:gd name="T53" fmla="*/ 0 h 377"/>
                <a:gd name="T54" fmla="*/ 3 w 45"/>
                <a:gd name="T55" fmla="*/ 0 h 377"/>
                <a:gd name="T56" fmla="*/ 2 w 45"/>
                <a:gd name="T57" fmla="*/ 0 h 377"/>
                <a:gd name="T58" fmla="*/ 2 w 45"/>
                <a:gd name="T59" fmla="*/ 2 h 377"/>
                <a:gd name="T60" fmla="*/ 0 w 45"/>
                <a:gd name="T61" fmla="*/ 29 h 377"/>
                <a:gd name="T62" fmla="*/ 0 w 45"/>
                <a:gd name="T63" fmla="*/ 55 h 377"/>
                <a:gd name="T64" fmla="*/ 0 w 45"/>
                <a:gd name="T65" fmla="*/ 82 h 377"/>
                <a:gd name="T66" fmla="*/ 0 w 45"/>
                <a:gd name="T67" fmla="*/ 111 h 377"/>
                <a:gd name="T68" fmla="*/ 0 w 45"/>
                <a:gd name="T69" fmla="*/ 124 h 377"/>
                <a:gd name="T70" fmla="*/ 2 w 45"/>
                <a:gd name="T71" fmla="*/ 137 h 377"/>
                <a:gd name="T72" fmla="*/ 2 w 45"/>
                <a:gd name="T73" fmla="*/ 151 h 377"/>
                <a:gd name="T74" fmla="*/ 2 w 45"/>
                <a:gd name="T75" fmla="*/ 164 h 377"/>
                <a:gd name="T76" fmla="*/ 3 w 45"/>
                <a:gd name="T77" fmla="*/ 177 h 377"/>
                <a:gd name="T78" fmla="*/ 4 w 45"/>
                <a:gd name="T79" fmla="*/ 191 h 377"/>
                <a:gd name="T80" fmla="*/ 5 w 45"/>
                <a:gd name="T81" fmla="*/ 204 h 377"/>
                <a:gd name="T82" fmla="*/ 7 w 45"/>
                <a:gd name="T83" fmla="*/ 217 h 377"/>
                <a:gd name="T84" fmla="*/ 9 w 45"/>
                <a:gd name="T85" fmla="*/ 229 h 377"/>
                <a:gd name="T86" fmla="*/ 11 w 45"/>
                <a:gd name="T87" fmla="*/ 242 h 377"/>
                <a:gd name="T88" fmla="*/ 13 w 45"/>
                <a:gd name="T89" fmla="*/ 254 h 377"/>
                <a:gd name="T90" fmla="*/ 15 w 45"/>
                <a:gd name="T91" fmla="*/ 265 h 377"/>
                <a:gd name="T92" fmla="*/ 17 w 45"/>
                <a:gd name="T93" fmla="*/ 276 h 377"/>
                <a:gd name="T94" fmla="*/ 19 w 45"/>
                <a:gd name="T95" fmla="*/ 288 h 377"/>
                <a:gd name="T96" fmla="*/ 22 w 45"/>
                <a:gd name="T97" fmla="*/ 301 h 377"/>
                <a:gd name="T98" fmla="*/ 23 w 45"/>
                <a:gd name="T99" fmla="*/ 313 h 377"/>
                <a:gd name="T100" fmla="*/ 42 w 45"/>
                <a:gd name="T101" fmla="*/ 377 h 377"/>
                <a:gd name="T102" fmla="*/ 42 w 45"/>
                <a:gd name="T103" fmla="*/ 368 h 377"/>
                <a:gd name="T104" fmla="*/ 43 w 45"/>
                <a:gd name="T105" fmla="*/ 368 h 377"/>
                <a:gd name="T106" fmla="*/ 44 w 45"/>
                <a:gd name="T107" fmla="*/ 366 h 377"/>
                <a:gd name="T108" fmla="*/ 44 w 45"/>
                <a:gd name="T109" fmla="*/ 364 h 377"/>
                <a:gd name="T110" fmla="*/ 44 w 45"/>
                <a:gd name="T111" fmla="*/ 362 h 377"/>
                <a:gd name="T112" fmla="*/ 45 w 45"/>
                <a:gd name="T113" fmla="*/ 362 h 37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5"/>
                <a:gd name="T172" fmla="*/ 0 h 377"/>
                <a:gd name="T173" fmla="*/ 45 w 45"/>
                <a:gd name="T174" fmla="*/ 377 h 37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5" h="377">
                  <a:moveTo>
                    <a:pt x="45" y="362"/>
                  </a:moveTo>
                  <a:lnTo>
                    <a:pt x="45" y="332"/>
                  </a:lnTo>
                  <a:lnTo>
                    <a:pt x="44" y="301"/>
                  </a:lnTo>
                  <a:lnTo>
                    <a:pt x="43" y="269"/>
                  </a:lnTo>
                  <a:lnTo>
                    <a:pt x="41" y="236"/>
                  </a:lnTo>
                  <a:lnTo>
                    <a:pt x="41" y="225"/>
                  </a:lnTo>
                  <a:lnTo>
                    <a:pt x="40" y="213"/>
                  </a:lnTo>
                  <a:lnTo>
                    <a:pt x="38" y="200"/>
                  </a:lnTo>
                  <a:lnTo>
                    <a:pt x="38" y="189"/>
                  </a:lnTo>
                  <a:lnTo>
                    <a:pt x="37" y="177"/>
                  </a:lnTo>
                  <a:lnTo>
                    <a:pt x="36" y="166"/>
                  </a:lnTo>
                  <a:lnTo>
                    <a:pt x="34" y="152"/>
                  </a:lnTo>
                  <a:lnTo>
                    <a:pt x="33" y="141"/>
                  </a:lnTo>
                  <a:lnTo>
                    <a:pt x="32" y="137"/>
                  </a:lnTo>
                  <a:lnTo>
                    <a:pt x="31" y="131"/>
                  </a:lnTo>
                  <a:lnTo>
                    <a:pt x="31" y="128"/>
                  </a:lnTo>
                  <a:lnTo>
                    <a:pt x="29" y="122"/>
                  </a:lnTo>
                  <a:lnTo>
                    <a:pt x="29" y="118"/>
                  </a:lnTo>
                  <a:lnTo>
                    <a:pt x="28" y="112"/>
                  </a:lnTo>
                  <a:lnTo>
                    <a:pt x="28" y="109"/>
                  </a:lnTo>
                  <a:lnTo>
                    <a:pt x="27" y="105"/>
                  </a:lnTo>
                  <a:lnTo>
                    <a:pt x="27" y="99"/>
                  </a:lnTo>
                  <a:lnTo>
                    <a:pt x="27" y="91"/>
                  </a:lnTo>
                  <a:lnTo>
                    <a:pt x="26" y="86"/>
                  </a:lnTo>
                  <a:lnTo>
                    <a:pt x="26" y="80"/>
                  </a:lnTo>
                  <a:lnTo>
                    <a:pt x="5" y="0"/>
                  </a:lnTo>
                  <a:lnTo>
                    <a:pt x="4" y="0"/>
                  </a:lnTo>
                  <a:lnTo>
                    <a:pt x="3" y="0"/>
                  </a:lnTo>
                  <a:lnTo>
                    <a:pt x="2" y="0"/>
                  </a:lnTo>
                  <a:lnTo>
                    <a:pt x="2" y="2"/>
                  </a:lnTo>
                  <a:lnTo>
                    <a:pt x="0" y="29"/>
                  </a:lnTo>
                  <a:lnTo>
                    <a:pt x="0" y="55"/>
                  </a:lnTo>
                  <a:lnTo>
                    <a:pt x="0" y="82"/>
                  </a:lnTo>
                  <a:lnTo>
                    <a:pt x="0" y="111"/>
                  </a:lnTo>
                  <a:lnTo>
                    <a:pt x="0" y="124"/>
                  </a:lnTo>
                  <a:lnTo>
                    <a:pt x="2" y="137"/>
                  </a:lnTo>
                  <a:lnTo>
                    <a:pt x="2" y="151"/>
                  </a:lnTo>
                  <a:lnTo>
                    <a:pt x="2" y="164"/>
                  </a:lnTo>
                  <a:lnTo>
                    <a:pt x="3" y="177"/>
                  </a:lnTo>
                  <a:lnTo>
                    <a:pt x="4" y="191"/>
                  </a:lnTo>
                  <a:lnTo>
                    <a:pt x="5" y="204"/>
                  </a:lnTo>
                  <a:lnTo>
                    <a:pt x="7" y="217"/>
                  </a:lnTo>
                  <a:lnTo>
                    <a:pt x="9" y="229"/>
                  </a:lnTo>
                  <a:lnTo>
                    <a:pt x="11" y="242"/>
                  </a:lnTo>
                  <a:lnTo>
                    <a:pt x="13" y="254"/>
                  </a:lnTo>
                  <a:lnTo>
                    <a:pt x="15" y="265"/>
                  </a:lnTo>
                  <a:lnTo>
                    <a:pt x="17" y="276"/>
                  </a:lnTo>
                  <a:lnTo>
                    <a:pt x="19" y="288"/>
                  </a:lnTo>
                  <a:lnTo>
                    <a:pt x="22" y="301"/>
                  </a:lnTo>
                  <a:lnTo>
                    <a:pt x="23" y="313"/>
                  </a:lnTo>
                  <a:lnTo>
                    <a:pt x="42" y="377"/>
                  </a:lnTo>
                  <a:lnTo>
                    <a:pt x="42" y="368"/>
                  </a:lnTo>
                  <a:lnTo>
                    <a:pt x="43" y="368"/>
                  </a:lnTo>
                  <a:lnTo>
                    <a:pt x="44" y="366"/>
                  </a:lnTo>
                  <a:lnTo>
                    <a:pt x="44" y="364"/>
                  </a:lnTo>
                  <a:lnTo>
                    <a:pt x="44" y="362"/>
                  </a:lnTo>
                  <a:lnTo>
                    <a:pt x="45" y="362"/>
                  </a:lnTo>
                  <a:close/>
                </a:path>
              </a:pathLst>
            </a:custGeom>
            <a:solidFill>
              <a:srgbClr val="FFFFFF"/>
            </a:solidFill>
            <a:ln w="9525">
              <a:noFill/>
              <a:round/>
              <a:headEnd/>
              <a:tailEnd/>
            </a:ln>
          </p:spPr>
          <p:txBody>
            <a:bodyPr/>
            <a:lstStyle/>
            <a:p>
              <a:endParaRPr lang="en-US"/>
            </a:p>
          </p:txBody>
        </p:sp>
        <p:sp>
          <p:nvSpPr>
            <p:cNvPr id="1091" name="Freeform 73"/>
            <p:cNvSpPr>
              <a:spLocks/>
            </p:cNvSpPr>
            <p:nvPr/>
          </p:nvSpPr>
          <p:spPr bwMode="auto">
            <a:xfrm>
              <a:off x="4263" y="2717"/>
              <a:ext cx="33" cy="250"/>
            </a:xfrm>
            <a:custGeom>
              <a:avLst/>
              <a:gdLst>
                <a:gd name="T0" fmla="*/ 33 w 33"/>
                <a:gd name="T1" fmla="*/ 229 h 250"/>
                <a:gd name="T2" fmla="*/ 33 w 33"/>
                <a:gd name="T3" fmla="*/ 191 h 250"/>
                <a:gd name="T4" fmla="*/ 32 w 33"/>
                <a:gd name="T5" fmla="*/ 151 h 250"/>
                <a:gd name="T6" fmla="*/ 30 w 33"/>
                <a:gd name="T7" fmla="*/ 111 h 250"/>
                <a:gd name="T8" fmla="*/ 28 w 33"/>
                <a:gd name="T9" fmla="*/ 73 h 250"/>
                <a:gd name="T10" fmla="*/ 25 w 33"/>
                <a:gd name="T11" fmla="*/ 61 h 250"/>
                <a:gd name="T12" fmla="*/ 23 w 33"/>
                <a:gd name="T13" fmla="*/ 52 h 250"/>
                <a:gd name="T14" fmla="*/ 18 w 33"/>
                <a:gd name="T15" fmla="*/ 42 h 250"/>
                <a:gd name="T16" fmla="*/ 15 w 33"/>
                <a:gd name="T17" fmla="*/ 35 h 250"/>
                <a:gd name="T18" fmla="*/ 10 w 33"/>
                <a:gd name="T19" fmla="*/ 25 h 250"/>
                <a:gd name="T20" fmla="*/ 7 w 33"/>
                <a:gd name="T21" fmla="*/ 17 h 250"/>
                <a:gd name="T22" fmla="*/ 4 w 33"/>
                <a:gd name="T23" fmla="*/ 10 h 250"/>
                <a:gd name="T24" fmla="*/ 0 w 33"/>
                <a:gd name="T25" fmla="*/ 0 h 250"/>
                <a:gd name="T26" fmla="*/ 0 w 33"/>
                <a:gd name="T27" fmla="*/ 19 h 250"/>
                <a:gd name="T28" fmla="*/ 0 w 33"/>
                <a:gd name="T29" fmla="*/ 40 h 250"/>
                <a:gd name="T30" fmla="*/ 1 w 33"/>
                <a:gd name="T31" fmla="*/ 61 h 250"/>
                <a:gd name="T32" fmla="*/ 2 w 33"/>
                <a:gd name="T33" fmla="*/ 82 h 250"/>
                <a:gd name="T34" fmla="*/ 4 w 33"/>
                <a:gd name="T35" fmla="*/ 94 h 250"/>
                <a:gd name="T36" fmla="*/ 4 w 33"/>
                <a:gd name="T37" fmla="*/ 103 h 250"/>
                <a:gd name="T38" fmla="*/ 5 w 33"/>
                <a:gd name="T39" fmla="*/ 113 h 250"/>
                <a:gd name="T40" fmla="*/ 6 w 33"/>
                <a:gd name="T41" fmla="*/ 122 h 250"/>
                <a:gd name="T42" fmla="*/ 7 w 33"/>
                <a:gd name="T43" fmla="*/ 132 h 250"/>
                <a:gd name="T44" fmla="*/ 9 w 33"/>
                <a:gd name="T45" fmla="*/ 143 h 250"/>
                <a:gd name="T46" fmla="*/ 10 w 33"/>
                <a:gd name="T47" fmla="*/ 153 h 250"/>
                <a:gd name="T48" fmla="*/ 11 w 33"/>
                <a:gd name="T49" fmla="*/ 164 h 250"/>
                <a:gd name="T50" fmla="*/ 13 w 33"/>
                <a:gd name="T51" fmla="*/ 174 h 250"/>
                <a:gd name="T52" fmla="*/ 15 w 33"/>
                <a:gd name="T53" fmla="*/ 183 h 250"/>
                <a:gd name="T54" fmla="*/ 16 w 33"/>
                <a:gd name="T55" fmla="*/ 193 h 250"/>
                <a:gd name="T56" fmla="*/ 18 w 33"/>
                <a:gd name="T57" fmla="*/ 202 h 250"/>
                <a:gd name="T58" fmla="*/ 18 w 33"/>
                <a:gd name="T59" fmla="*/ 208 h 250"/>
                <a:gd name="T60" fmla="*/ 19 w 33"/>
                <a:gd name="T61" fmla="*/ 212 h 250"/>
                <a:gd name="T62" fmla="*/ 19 w 33"/>
                <a:gd name="T63" fmla="*/ 218 h 250"/>
                <a:gd name="T64" fmla="*/ 20 w 33"/>
                <a:gd name="T65" fmla="*/ 221 h 250"/>
                <a:gd name="T66" fmla="*/ 21 w 33"/>
                <a:gd name="T67" fmla="*/ 225 h 250"/>
                <a:gd name="T68" fmla="*/ 23 w 33"/>
                <a:gd name="T69" fmla="*/ 229 h 250"/>
                <a:gd name="T70" fmla="*/ 24 w 33"/>
                <a:gd name="T71" fmla="*/ 233 h 250"/>
                <a:gd name="T72" fmla="*/ 24 w 33"/>
                <a:gd name="T73" fmla="*/ 237 h 250"/>
                <a:gd name="T74" fmla="*/ 25 w 33"/>
                <a:gd name="T75" fmla="*/ 241 h 250"/>
                <a:gd name="T76" fmla="*/ 25 w 33"/>
                <a:gd name="T77" fmla="*/ 244 h 250"/>
                <a:gd name="T78" fmla="*/ 25 w 33"/>
                <a:gd name="T79" fmla="*/ 248 h 250"/>
                <a:gd name="T80" fmla="*/ 26 w 33"/>
                <a:gd name="T81" fmla="*/ 250 h 250"/>
                <a:gd name="T82" fmla="*/ 33 w 33"/>
                <a:gd name="T83" fmla="*/ 229 h 2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3"/>
                <a:gd name="T127" fmla="*/ 0 h 250"/>
                <a:gd name="T128" fmla="*/ 33 w 33"/>
                <a:gd name="T129" fmla="*/ 250 h 2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3" h="250">
                  <a:moveTo>
                    <a:pt x="33" y="229"/>
                  </a:moveTo>
                  <a:lnTo>
                    <a:pt x="33" y="191"/>
                  </a:lnTo>
                  <a:lnTo>
                    <a:pt x="32" y="151"/>
                  </a:lnTo>
                  <a:lnTo>
                    <a:pt x="30" y="111"/>
                  </a:lnTo>
                  <a:lnTo>
                    <a:pt x="28" y="73"/>
                  </a:lnTo>
                  <a:lnTo>
                    <a:pt x="25" y="61"/>
                  </a:lnTo>
                  <a:lnTo>
                    <a:pt x="23" y="52"/>
                  </a:lnTo>
                  <a:lnTo>
                    <a:pt x="18" y="42"/>
                  </a:lnTo>
                  <a:lnTo>
                    <a:pt x="15" y="35"/>
                  </a:lnTo>
                  <a:lnTo>
                    <a:pt x="10" y="25"/>
                  </a:lnTo>
                  <a:lnTo>
                    <a:pt x="7" y="17"/>
                  </a:lnTo>
                  <a:lnTo>
                    <a:pt x="4" y="10"/>
                  </a:lnTo>
                  <a:lnTo>
                    <a:pt x="0" y="0"/>
                  </a:lnTo>
                  <a:lnTo>
                    <a:pt x="0" y="19"/>
                  </a:lnTo>
                  <a:lnTo>
                    <a:pt x="0" y="40"/>
                  </a:lnTo>
                  <a:lnTo>
                    <a:pt x="1" y="61"/>
                  </a:lnTo>
                  <a:lnTo>
                    <a:pt x="2" y="82"/>
                  </a:lnTo>
                  <a:lnTo>
                    <a:pt x="4" y="94"/>
                  </a:lnTo>
                  <a:lnTo>
                    <a:pt x="4" y="103"/>
                  </a:lnTo>
                  <a:lnTo>
                    <a:pt x="5" y="113"/>
                  </a:lnTo>
                  <a:lnTo>
                    <a:pt x="6" y="122"/>
                  </a:lnTo>
                  <a:lnTo>
                    <a:pt x="7" y="132"/>
                  </a:lnTo>
                  <a:lnTo>
                    <a:pt x="9" y="143"/>
                  </a:lnTo>
                  <a:lnTo>
                    <a:pt x="10" y="153"/>
                  </a:lnTo>
                  <a:lnTo>
                    <a:pt x="11" y="164"/>
                  </a:lnTo>
                  <a:lnTo>
                    <a:pt x="13" y="174"/>
                  </a:lnTo>
                  <a:lnTo>
                    <a:pt x="15" y="183"/>
                  </a:lnTo>
                  <a:lnTo>
                    <a:pt x="16" y="193"/>
                  </a:lnTo>
                  <a:lnTo>
                    <a:pt x="18" y="202"/>
                  </a:lnTo>
                  <a:lnTo>
                    <a:pt x="18" y="208"/>
                  </a:lnTo>
                  <a:lnTo>
                    <a:pt x="19" y="212"/>
                  </a:lnTo>
                  <a:lnTo>
                    <a:pt x="19" y="218"/>
                  </a:lnTo>
                  <a:lnTo>
                    <a:pt x="20" y="221"/>
                  </a:lnTo>
                  <a:lnTo>
                    <a:pt x="21" y="225"/>
                  </a:lnTo>
                  <a:lnTo>
                    <a:pt x="23" y="229"/>
                  </a:lnTo>
                  <a:lnTo>
                    <a:pt x="24" y="233"/>
                  </a:lnTo>
                  <a:lnTo>
                    <a:pt x="24" y="237"/>
                  </a:lnTo>
                  <a:lnTo>
                    <a:pt x="25" y="241"/>
                  </a:lnTo>
                  <a:lnTo>
                    <a:pt x="25" y="244"/>
                  </a:lnTo>
                  <a:lnTo>
                    <a:pt x="25" y="248"/>
                  </a:lnTo>
                  <a:lnTo>
                    <a:pt x="26" y="250"/>
                  </a:lnTo>
                  <a:lnTo>
                    <a:pt x="33" y="229"/>
                  </a:lnTo>
                  <a:close/>
                </a:path>
              </a:pathLst>
            </a:custGeom>
            <a:solidFill>
              <a:srgbClr val="FFFFFF"/>
            </a:solidFill>
            <a:ln w="9525">
              <a:noFill/>
              <a:round/>
              <a:headEnd/>
              <a:tailEnd/>
            </a:ln>
          </p:spPr>
          <p:txBody>
            <a:bodyPr/>
            <a:lstStyle/>
            <a:p>
              <a:endParaRPr lang="en-US"/>
            </a:p>
          </p:txBody>
        </p:sp>
        <p:sp>
          <p:nvSpPr>
            <p:cNvPr id="1092" name="Freeform 74"/>
            <p:cNvSpPr>
              <a:spLocks/>
            </p:cNvSpPr>
            <p:nvPr/>
          </p:nvSpPr>
          <p:spPr bwMode="auto">
            <a:xfrm>
              <a:off x="4274" y="3295"/>
              <a:ext cx="10" cy="25"/>
            </a:xfrm>
            <a:custGeom>
              <a:avLst/>
              <a:gdLst>
                <a:gd name="T0" fmla="*/ 10 w 10"/>
                <a:gd name="T1" fmla="*/ 17 h 25"/>
                <a:gd name="T2" fmla="*/ 0 w 10"/>
                <a:gd name="T3" fmla="*/ 0 h 25"/>
                <a:gd name="T4" fmla="*/ 8 w 10"/>
                <a:gd name="T5" fmla="*/ 25 h 25"/>
                <a:gd name="T6" fmla="*/ 9 w 10"/>
                <a:gd name="T7" fmla="*/ 23 h 25"/>
                <a:gd name="T8" fmla="*/ 9 w 10"/>
                <a:gd name="T9" fmla="*/ 21 h 25"/>
                <a:gd name="T10" fmla="*/ 10 w 10"/>
                <a:gd name="T11" fmla="*/ 17 h 25"/>
                <a:gd name="T12" fmla="*/ 0 60000 65536"/>
                <a:gd name="T13" fmla="*/ 0 60000 65536"/>
                <a:gd name="T14" fmla="*/ 0 60000 65536"/>
                <a:gd name="T15" fmla="*/ 0 60000 65536"/>
                <a:gd name="T16" fmla="*/ 0 60000 65536"/>
                <a:gd name="T17" fmla="*/ 0 60000 65536"/>
                <a:gd name="T18" fmla="*/ 0 w 10"/>
                <a:gd name="T19" fmla="*/ 0 h 25"/>
                <a:gd name="T20" fmla="*/ 10 w 10"/>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10" h="25">
                  <a:moveTo>
                    <a:pt x="10" y="17"/>
                  </a:moveTo>
                  <a:lnTo>
                    <a:pt x="0" y="0"/>
                  </a:lnTo>
                  <a:lnTo>
                    <a:pt x="8" y="25"/>
                  </a:lnTo>
                  <a:lnTo>
                    <a:pt x="9" y="23"/>
                  </a:lnTo>
                  <a:lnTo>
                    <a:pt x="9" y="21"/>
                  </a:lnTo>
                  <a:lnTo>
                    <a:pt x="10" y="17"/>
                  </a:lnTo>
                  <a:close/>
                </a:path>
              </a:pathLst>
            </a:custGeom>
            <a:solidFill>
              <a:srgbClr val="FFFFFF"/>
            </a:solidFill>
            <a:ln w="9525">
              <a:noFill/>
              <a:round/>
              <a:headEnd/>
              <a:tailEnd/>
            </a:ln>
          </p:spPr>
          <p:txBody>
            <a:bodyPr/>
            <a:lstStyle/>
            <a:p>
              <a:endParaRPr lang="en-US"/>
            </a:p>
          </p:txBody>
        </p:sp>
        <p:sp>
          <p:nvSpPr>
            <p:cNvPr id="1093" name="Freeform 75"/>
            <p:cNvSpPr>
              <a:spLocks/>
            </p:cNvSpPr>
            <p:nvPr/>
          </p:nvSpPr>
          <p:spPr bwMode="auto">
            <a:xfrm>
              <a:off x="4213" y="2370"/>
              <a:ext cx="64" cy="261"/>
            </a:xfrm>
            <a:custGeom>
              <a:avLst/>
              <a:gdLst>
                <a:gd name="T0" fmla="*/ 64 w 64"/>
                <a:gd name="T1" fmla="*/ 0 h 261"/>
                <a:gd name="T2" fmla="*/ 59 w 64"/>
                <a:gd name="T3" fmla="*/ 4 h 261"/>
                <a:gd name="T4" fmla="*/ 56 w 64"/>
                <a:gd name="T5" fmla="*/ 8 h 261"/>
                <a:gd name="T6" fmla="*/ 52 w 64"/>
                <a:gd name="T7" fmla="*/ 15 h 261"/>
                <a:gd name="T8" fmla="*/ 49 w 64"/>
                <a:gd name="T9" fmla="*/ 21 h 261"/>
                <a:gd name="T10" fmla="*/ 47 w 64"/>
                <a:gd name="T11" fmla="*/ 29 h 261"/>
                <a:gd name="T12" fmla="*/ 44 w 64"/>
                <a:gd name="T13" fmla="*/ 36 h 261"/>
                <a:gd name="T14" fmla="*/ 41 w 64"/>
                <a:gd name="T15" fmla="*/ 44 h 261"/>
                <a:gd name="T16" fmla="*/ 40 w 64"/>
                <a:gd name="T17" fmla="*/ 52 h 261"/>
                <a:gd name="T18" fmla="*/ 38 w 64"/>
                <a:gd name="T19" fmla="*/ 61 h 261"/>
                <a:gd name="T20" fmla="*/ 36 w 64"/>
                <a:gd name="T21" fmla="*/ 73 h 261"/>
                <a:gd name="T22" fmla="*/ 33 w 64"/>
                <a:gd name="T23" fmla="*/ 80 h 261"/>
                <a:gd name="T24" fmla="*/ 32 w 64"/>
                <a:gd name="T25" fmla="*/ 90 h 261"/>
                <a:gd name="T26" fmla="*/ 30 w 64"/>
                <a:gd name="T27" fmla="*/ 99 h 261"/>
                <a:gd name="T28" fmla="*/ 29 w 64"/>
                <a:gd name="T29" fmla="*/ 109 h 261"/>
                <a:gd name="T30" fmla="*/ 27 w 64"/>
                <a:gd name="T31" fmla="*/ 118 h 261"/>
                <a:gd name="T32" fmla="*/ 26 w 64"/>
                <a:gd name="T33" fmla="*/ 128 h 261"/>
                <a:gd name="T34" fmla="*/ 23 w 64"/>
                <a:gd name="T35" fmla="*/ 138 h 261"/>
                <a:gd name="T36" fmla="*/ 21 w 64"/>
                <a:gd name="T37" fmla="*/ 145 h 261"/>
                <a:gd name="T38" fmla="*/ 20 w 64"/>
                <a:gd name="T39" fmla="*/ 153 h 261"/>
                <a:gd name="T40" fmla="*/ 18 w 64"/>
                <a:gd name="T41" fmla="*/ 160 h 261"/>
                <a:gd name="T42" fmla="*/ 17 w 64"/>
                <a:gd name="T43" fmla="*/ 170 h 261"/>
                <a:gd name="T44" fmla="*/ 14 w 64"/>
                <a:gd name="T45" fmla="*/ 179 h 261"/>
                <a:gd name="T46" fmla="*/ 13 w 64"/>
                <a:gd name="T47" fmla="*/ 189 h 261"/>
                <a:gd name="T48" fmla="*/ 11 w 64"/>
                <a:gd name="T49" fmla="*/ 199 h 261"/>
                <a:gd name="T50" fmla="*/ 11 w 64"/>
                <a:gd name="T51" fmla="*/ 208 h 261"/>
                <a:gd name="T52" fmla="*/ 11 w 64"/>
                <a:gd name="T53" fmla="*/ 218 h 261"/>
                <a:gd name="T54" fmla="*/ 10 w 64"/>
                <a:gd name="T55" fmla="*/ 225 h 261"/>
                <a:gd name="T56" fmla="*/ 9 w 64"/>
                <a:gd name="T57" fmla="*/ 233 h 261"/>
                <a:gd name="T58" fmla="*/ 8 w 64"/>
                <a:gd name="T59" fmla="*/ 240 h 261"/>
                <a:gd name="T60" fmla="*/ 6 w 64"/>
                <a:gd name="T61" fmla="*/ 246 h 261"/>
                <a:gd name="T62" fmla="*/ 3 w 64"/>
                <a:gd name="T63" fmla="*/ 252 h 261"/>
                <a:gd name="T64" fmla="*/ 0 w 64"/>
                <a:gd name="T65" fmla="*/ 258 h 261"/>
                <a:gd name="T66" fmla="*/ 4 w 64"/>
                <a:gd name="T67" fmla="*/ 261 h 261"/>
                <a:gd name="T68" fmla="*/ 16 w 64"/>
                <a:gd name="T69" fmla="*/ 260 h 261"/>
                <a:gd name="T70" fmla="*/ 14 w 64"/>
                <a:gd name="T71" fmla="*/ 233 h 261"/>
                <a:gd name="T72" fmla="*/ 39 w 64"/>
                <a:gd name="T73" fmla="*/ 179 h 261"/>
                <a:gd name="T74" fmla="*/ 64 w 64"/>
                <a:gd name="T75" fmla="*/ 0 h 2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4"/>
                <a:gd name="T115" fmla="*/ 0 h 261"/>
                <a:gd name="T116" fmla="*/ 64 w 64"/>
                <a:gd name="T117" fmla="*/ 261 h 26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4" h="261">
                  <a:moveTo>
                    <a:pt x="64" y="0"/>
                  </a:moveTo>
                  <a:lnTo>
                    <a:pt x="59" y="4"/>
                  </a:lnTo>
                  <a:lnTo>
                    <a:pt x="56" y="8"/>
                  </a:lnTo>
                  <a:lnTo>
                    <a:pt x="52" y="15"/>
                  </a:lnTo>
                  <a:lnTo>
                    <a:pt x="49" y="21"/>
                  </a:lnTo>
                  <a:lnTo>
                    <a:pt x="47" y="29"/>
                  </a:lnTo>
                  <a:lnTo>
                    <a:pt x="44" y="36"/>
                  </a:lnTo>
                  <a:lnTo>
                    <a:pt x="41" y="44"/>
                  </a:lnTo>
                  <a:lnTo>
                    <a:pt x="40" y="52"/>
                  </a:lnTo>
                  <a:lnTo>
                    <a:pt x="38" y="61"/>
                  </a:lnTo>
                  <a:lnTo>
                    <a:pt x="36" y="73"/>
                  </a:lnTo>
                  <a:lnTo>
                    <a:pt x="33" y="80"/>
                  </a:lnTo>
                  <a:lnTo>
                    <a:pt x="32" y="90"/>
                  </a:lnTo>
                  <a:lnTo>
                    <a:pt x="30" y="99"/>
                  </a:lnTo>
                  <a:lnTo>
                    <a:pt x="29" y="109"/>
                  </a:lnTo>
                  <a:lnTo>
                    <a:pt x="27" y="118"/>
                  </a:lnTo>
                  <a:lnTo>
                    <a:pt x="26" y="128"/>
                  </a:lnTo>
                  <a:lnTo>
                    <a:pt x="23" y="138"/>
                  </a:lnTo>
                  <a:lnTo>
                    <a:pt x="21" y="145"/>
                  </a:lnTo>
                  <a:lnTo>
                    <a:pt x="20" y="153"/>
                  </a:lnTo>
                  <a:lnTo>
                    <a:pt x="18" y="160"/>
                  </a:lnTo>
                  <a:lnTo>
                    <a:pt x="17" y="170"/>
                  </a:lnTo>
                  <a:lnTo>
                    <a:pt x="14" y="179"/>
                  </a:lnTo>
                  <a:lnTo>
                    <a:pt x="13" y="189"/>
                  </a:lnTo>
                  <a:lnTo>
                    <a:pt x="11" y="199"/>
                  </a:lnTo>
                  <a:lnTo>
                    <a:pt x="11" y="208"/>
                  </a:lnTo>
                  <a:lnTo>
                    <a:pt x="11" y="218"/>
                  </a:lnTo>
                  <a:lnTo>
                    <a:pt x="10" y="225"/>
                  </a:lnTo>
                  <a:lnTo>
                    <a:pt x="9" y="233"/>
                  </a:lnTo>
                  <a:lnTo>
                    <a:pt x="8" y="240"/>
                  </a:lnTo>
                  <a:lnTo>
                    <a:pt x="6" y="246"/>
                  </a:lnTo>
                  <a:lnTo>
                    <a:pt x="3" y="252"/>
                  </a:lnTo>
                  <a:lnTo>
                    <a:pt x="0" y="258"/>
                  </a:lnTo>
                  <a:lnTo>
                    <a:pt x="4" y="261"/>
                  </a:lnTo>
                  <a:lnTo>
                    <a:pt x="16" y="260"/>
                  </a:lnTo>
                  <a:lnTo>
                    <a:pt x="14" y="233"/>
                  </a:lnTo>
                  <a:lnTo>
                    <a:pt x="39" y="179"/>
                  </a:lnTo>
                  <a:lnTo>
                    <a:pt x="64" y="0"/>
                  </a:lnTo>
                  <a:close/>
                </a:path>
              </a:pathLst>
            </a:custGeom>
            <a:solidFill>
              <a:srgbClr val="FF00FF"/>
            </a:solidFill>
            <a:ln w="9525">
              <a:noFill/>
              <a:round/>
              <a:headEnd/>
              <a:tailEnd/>
            </a:ln>
          </p:spPr>
          <p:txBody>
            <a:bodyPr/>
            <a:lstStyle/>
            <a:p>
              <a:endParaRPr lang="en-US"/>
            </a:p>
          </p:txBody>
        </p:sp>
        <p:sp>
          <p:nvSpPr>
            <p:cNvPr id="1094" name="Freeform 76"/>
            <p:cNvSpPr>
              <a:spLocks/>
            </p:cNvSpPr>
            <p:nvPr/>
          </p:nvSpPr>
          <p:spPr bwMode="auto">
            <a:xfrm>
              <a:off x="4080" y="2635"/>
              <a:ext cx="170" cy="265"/>
            </a:xfrm>
            <a:custGeom>
              <a:avLst/>
              <a:gdLst>
                <a:gd name="T0" fmla="*/ 166 w 170"/>
                <a:gd name="T1" fmla="*/ 166 h 265"/>
                <a:gd name="T2" fmla="*/ 159 w 170"/>
                <a:gd name="T3" fmla="*/ 120 h 265"/>
                <a:gd name="T4" fmla="*/ 150 w 170"/>
                <a:gd name="T5" fmla="*/ 80 h 265"/>
                <a:gd name="T6" fmla="*/ 145 w 170"/>
                <a:gd name="T7" fmla="*/ 50 h 265"/>
                <a:gd name="T8" fmla="*/ 143 w 170"/>
                <a:gd name="T9" fmla="*/ 25 h 265"/>
                <a:gd name="T10" fmla="*/ 142 w 170"/>
                <a:gd name="T11" fmla="*/ 4 h 265"/>
                <a:gd name="T12" fmla="*/ 136 w 170"/>
                <a:gd name="T13" fmla="*/ 21 h 265"/>
                <a:gd name="T14" fmla="*/ 93 w 170"/>
                <a:gd name="T15" fmla="*/ 4 h 265"/>
                <a:gd name="T16" fmla="*/ 78 w 170"/>
                <a:gd name="T17" fmla="*/ 2 h 265"/>
                <a:gd name="T18" fmla="*/ 66 w 170"/>
                <a:gd name="T19" fmla="*/ 10 h 265"/>
                <a:gd name="T20" fmla="*/ 56 w 170"/>
                <a:gd name="T21" fmla="*/ 16 h 265"/>
                <a:gd name="T22" fmla="*/ 45 w 170"/>
                <a:gd name="T23" fmla="*/ 25 h 265"/>
                <a:gd name="T24" fmla="*/ 35 w 170"/>
                <a:gd name="T25" fmla="*/ 33 h 265"/>
                <a:gd name="T26" fmla="*/ 26 w 170"/>
                <a:gd name="T27" fmla="*/ 36 h 265"/>
                <a:gd name="T28" fmla="*/ 18 w 170"/>
                <a:gd name="T29" fmla="*/ 44 h 265"/>
                <a:gd name="T30" fmla="*/ 6 w 170"/>
                <a:gd name="T31" fmla="*/ 61 h 265"/>
                <a:gd name="T32" fmla="*/ 15 w 170"/>
                <a:gd name="T33" fmla="*/ 75 h 265"/>
                <a:gd name="T34" fmla="*/ 39 w 170"/>
                <a:gd name="T35" fmla="*/ 77 h 265"/>
                <a:gd name="T36" fmla="*/ 64 w 170"/>
                <a:gd name="T37" fmla="*/ 71 h 265"/>
                <a:gd name="T38" fmla="*/ 85 w 170"/>
                <a:gd name="T39" fmla="*/ 57 h 265"/>
                <a:gd name="T40" fmla="*/ 98 w 170"/>
                <a:gd name="T41" fmla="*/ 44 h 265"/>
                <a:gd name="T42" fmla="*/ 104 w 170"/>
                <a:gd name="T43" fmla="*/ 54 h 265"/>
                <a:gd name="T44" fmla="*/ 99 w 170"/>
                <a:gd name="T45" fmla="*/ 78 h 265"/>
                <a:gd name="T46" fmla="*/ 89 w 170"/>
                <a:gd name="T47" fmla="*/ 103 h 265"/>
                <a:gd name="T48" fmla="*/ 82 w 170"/>
                <a:gd name="T49" fmla="*/ 120 h 265"/>
                <a:gd name="T50" fmla="*/ 74 w 170"/>
                <a:gd name="T51" fmla="*/ 145 h 265"/>
                <a:gd name="T52" fmla="*/ 64 w 170"/>
                <a:gd name="T53" fmla="*/ 181 h 265"/>
                <a:gd name="T54" fmla="*/ 59 w 170"/>
                <a:gd name="T55" fmla="*/ 206 h 265"/>
                <a:gd name="T56" fmla="*/ 56 w 170"/>
                <a:gd name="T57" fmla="*/ 225 h 265"/>
                <a:gd name="T58" fmla="*/ 66 w 170"/>
                <a:gd name="T59" fmla="*/ 221 h 265"/>
                <a:gd name="T60" fmla="*/ 75 w 170"/>
                <a:gd name="T61" fmla="*/ 208 h 265"/>
                <a:gd name="T62" fmla="*/ 83 w 170"/>
                <a:gd name="T63" fmla="*/ 191 h 265"/>
                <a:gd name="T64" fmla="*/ 92 w 170"/>
                <a:gd name="T65" fmla="*/ 145 h 265"/>
                <a:gd name="T66" fmla="*/ 105 w 170"/>
                <a:gd name="T67" fmla="*/ 109 h 265"/>
                <a:gd name="T68" fmla="*/ 111 w 170"/>
                <a:gd name="T69" fmla="*/ 109 h 265"/>
                <a:gd name="T70" fmla="*/ 112 w 170"/>
                <a:gd name="T71" fmla="*/ 139 h 265"/>
                <a:gd name="T72" fmla="*/ 103 w 170"/>
                <a:gd name="T73" fmla="*/ 168 h 265"/>
                <a:gd name="T74" fmla="*/ 96 w 170"/>
                <a:gd name="T75" fmla="*/ 180 h 265"/>
                <a:gd name="T76" fmla="*/ 99 w 170"/>
                <a:gd name="T77" fmla="*/ 183 h 265"/>
                <a:gd name="T78" fmla="*/ 109 w 170"/>
                <a:gd name="T79" fmla="*/ 185 h 265"/>
                <a:gd name="T80" fmla="*/ 118 w 170"/>
                <a:gd name="T81" fmla="*/ 180 h 265"/>
                <a:gd name="T82" fmla="*/ 125 w 170"/>
                <a:gd name="T83" fmla="*/ 151 h 265"/>
                <a:gd name="T84" fmla="*/ 133 w 170"/>
                <a:gd name="T85" fmla="*/ 101 h 265"/>
                <a:gd name="T86" fmla="*/ 128 w 170"/>
                <a:gd name="T87" fmla="*/ 94 h 265"/>
                <a:gd name="T88" fmla="*/ 134 w 170"/>
                <a:gd name="T89" fmla="*/ 46 h 265"/>
                <a:gd name="T90" fmla="*/ 136 w 170"/>
                <a:gd name="T91" fmla="*/ 77 h 265"/>
                <a:gd name="T92" fmla="*/ 141 w 170"/>
                <a:gd name="T93" fmla="*/ 73 h 265"/>
                <a:gd name="T94" fmla="*/ 142 w 170"/>
                <a:gd name="T95" fmla="*/ 120 h 265"/>
                <a:gd name="T96" fmla="*/ 146 w 170"/>
                <a:gd name="T97" fmla="*/ 197 h 265"/>
                <a:gd name="T98" fmla="*/ 155 w 170"/>
                <a:gd name="T99" fmla="*/ 241 h 265"/>
                <a:gd name="T100" fmla="*/ 170 w 170"/>
                <a:gd name="T101" fmla="*/ 218 h 26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265"/>
                <a:gd name="T155" fmla="*/ 170 w 170"/>
                <a:gd name="T156" fmla="*/ 265 h 26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265">
                  <a:moveTo>
                    <a:pt x="170" y="216"/>
                  </a:moveTo>
                  <a:lnTo>
                    <a:pt x="170" y="204"/>
                  </a:lnTo>
                  <a:lnTo>
                    <a:pt x="169" y="191"/>
                  </a:lnTo>
                  <a:lnTo>
                    <a:pt x="168" y="178"/>
                  </a:lnTo>
                  <a:lnTo>
                    <a:pt x="166" y="166"/>
                  </a:lnTo>
                  <a:lnTo>
                    <a:pt x="165" y="155"/>
                  </a:lnTo>
                  <a:lnTo>
                    <a:pt x="163" y="147"/>
                  </a:lnTo>
                  <a:lnTo>
                    <a:pt x="162" y="138"/>
                  </a:lnTo>
                  <a:lnTo>
                    <a:pt x="160" y="128"/>
                  </a:lnTo>
                  <a:lnTo>
                    <a:pt x="159" y="120"/>
                  </a:lnTo>
                  <a:lnTo>
                    <a:pt x="156" y="111"/>
                  </a:lnTo>
                  <a:lnTo>
                    <a:pt x="154" y="101"/>
                  </a:lnTo>
                  <a:lnTo>
                    <a:pt x="153" y="92"/>
                  </a:lnTo>
                  <a:lnTo>
                    <a:pt x="152" y="86"/>
                  </a:lnTo>
                  <a:lnTo>
                    <a:pt x="150" y="80"/>
                  </a:lnTo>
                  <a:lnTo>
                    <a:pt x="149" y="75"/>
                  </a:lnTo>
                  <a:lnTo>
                    <a:pt x="147" y="69"/>
                  </a:lnTo>
                  <a:lnTo>
                    <a:pt x="147" y="61"/>
                  </a:lnTo>
                  <a:lnTo>
                    <a:pt x="146" y="56"/>
                  </a:lnTo>
                  <a:lnTo>
                    <a:pt x="145" y="50"/>
                  </a:lnTo>
                  <a:lnTo>
                    <a:pt x="144" y="42"/>
                  </a:lnTo>
                  <a:lnTo>
                    <a:pt x="144" y="31"/>
                  </a:lnTo>
                  <a:lnTo>
                    <a:pt x="144" y="29"/>
                  </a:lnTo>
                  <a:lnTo>
                    <a:pt x="143" y="27"/>
                  </a:lnTo>
                  <a:lnTo>
                    <a:pt x="143" y="25"/>
                  </a:lnTo>
                  <a:lnTo>
                    <a:pt x="142" y="21"/>
                  </a:lnTo>
                  <a:lnTo>
                    <a:pt x="143" y="17"/>
                  </a:lnTo>
                  <a:lnTo>
                    <a:pt x="143" y="14"/>
                  </a:lnTo>
                  <a:lnTo>
                    <a:pt x="142" y="10"/>
                  </a:lnTo>
                  <a:lnTo>
                    <a:pt x="142" y="4"/>
                  </a:lnTo>
                  <a:lnTo>
                    <a:pt x="141" y="10"/>
                  </a:lnTo>
                  <a:lnTo>
                    <a:pt x="141" y="14"/>
                  </a:lnTo>
                  <a:lnTo>
                    <a:pt x="140" y="17"/>
                  </a:lnTo>
                  <a:lnTo>
                    <a:pt x="137" y="19"/>
                  </a:lnTo>
                  <a:lnTo>
                    <a:pt x="136" y="21"/>
                  </a:lnTo>
                  <a:lnTo>
                    <a:pt x="104" y="0"/>
                  </a:lnTo>
                  <a:lnTo>
                    <a:pt x="102" y="2"/>
                  </a:lnTo>
                  <a:lnTo>
                    <a:pt x="98" y="4"/>
                  </a:lnTo>
                  <a:lnTo>
                    <a:pt x="95" y="4"/>
                  </a:lnTo>
                  <a:lnTo>
                    <a:pt x="93" y="4"/>
                  </a:lnTo>
                  <a:lnTo>
                    <a:pt x="89" y="2"/>
                  </a:lnTo>
                  <a:lnTo>
                    <a:pt x="86" y="2"/>
                  </a:lnTo>
                  <a:lnTo>
                    <a:pt x="83" y="2"/>
                  </a:lnTo>
                  <a:lnTo>
                    <a:pt x="80" y="2"/>
                  </a:lnTo>
                  <a:lnTo>
                    <a:pt x="78" y="2"/>
                  </a:lnTo>
                  <a:lnTo>
                    <a:pt x="75" y="2"/>
                  </a:lnTo>
                  <a:lnTo>
                    <a:pt x="74" y="4"/>
                  </a:lnTo>
                  <a:lnTo>
                    <a:pt x="72" y="6"/>
                  </a:lnTo>
                  <a:lnTo>
                    <a:pt x="68" y="8"/>
                  </a:lnTo>
                  <a:lnTo>
                    <a:pt x="66" y="10"/>
                  </a:lnTo>
                  <a:lnTo>
                    <a:pt x="64" y="12"/>
                  </a:lnTo>
                  <a:lnTo>
                    <a:pt x="63" y="12"/>
                  </a:lnTo>
                  <a:lnTo>
                    <a:pt x="59" y="14"/>
                  </a:lnTo>
                  <a:lnTo>
                    <a:pt x="58" y="16"/>
                  </a:lnTo>
                  <a:lnTo>
                    <a:pt x="56" y="16"/>
                  </a:lnTo>
                  <a:lnTo>
                    <a:pt x="54" y="17"/>
                  </a:lnTo>
                  <a:lnTo>
                    <a:pt x="51" y="19"/>
                  </a:lnTo>
                  <a:lnTo>
                    <a:pt x="49" y="21"/>
                  </a:lnTo>
                  <a:lnTo>
                    <a:pt x="47" y="23"/>
                  </a:lnTo>
                  <a:lnTo>
                    <a:pt x="45" y="25"/>
                  </a:lnTo>
                  <a:lnTo>
                    <a:pt x="42" y="27"/>
                  </a:lnTo>
                  <a:lnTo>
                    <a:pt x="40" y="27"/>
                  </a:lnTo>
                  <a:lnTo>
                    <a:pt x="38" y="29"/>
                  </a:lnTo>
                  <a:lnTo>
                    <a:pt x="36" y="31"/>
                  </a:lnTo>
                  <a:lnTo>
                    <a:pt x="35" y="33"/>
                  </a:lnTo>
                  <a:lnTo>
                    <a:pt x="32" y="35"/>
                  </a:lnTo>
                  <a:lnTo>
                    <a:pt x="30" y="35"/>
                  </a:lnTo>
                  <a:lnTo>
                    <a:pt x="28" y="36"/>
                  </a:lnTo>
                  <a:lnTo>
                    <a:pt x="27" y="36"/>
                  </a:lnTo>
                  <a:lnTo>
                    <a:pt x="26" y="36"/>
                  </a:lnTo>
                  <a:lnTo>
                    <a:pt x="25" y="38"/>
                  </a:lnTo>
                  <a:lnTo>
                    <a:pt x="23" y="38"/>
                  </a:lnTo>
                  <a:lnTo>
                    <a:pt x="22" y="40"/>
                  </a:lnTo>
                  <a:lnTo>
                    <a:pt x="21" y="42"/>
                  </a:lnTo>
                  <a:lnTo>
                    <a:pt x="18" y="44"/>
                  </a:lnTo>
                  <a:lnTo>
                    <a:pt x="16" y="48"/>
                  </a:lnTo>
                  <a:lnTo>
                    <a:pt x="13" y="50"/>
                  </a:lnTo>
                  <a:lnTo>
                    <a:pt x="10" y="54"/>
                  </a:lnTo>
                  <a:lnTo>
                    <a:pt x="8" y="57"/>
                  </a:lnTo>
                  <a:lnTo>
                    <a:pt x="6" y="61"/>
                  </a:lnTo>
                  <a:lnTo>
                    <a:pt x="2" y="63"/>
                  </a:lnTo>
                  <a:lnTo>
                    <a:pt x="0" y="67"/>
                  </a:lnTo>
                  <a:lnTo>
                    <a:pt x="4" y="69"/>
                  </a:lnTo>
                  <a:lnTo>
                    <a:pt x="10" y="73"/>
                  </a:lnTo>
                  <a:lnTo>
                    <a:pt x="15" y="75"/>
                  </a:lnTo>
                  <a:lnTo>
                    <a:pt x="19" y="77"/>
                  </a:lnTo>
                  <a:lnTo>
                    <a:pt x="25" y="77"/>
                  </a:lnTo>
                  <a:lnTo>
                    <a:pt x="29" y="78"/>
                  </a:lnTo>
                  <a:lnTo>
                    <a:pt x="34" y="78"/>
                  </a:lnTo>
                  <a:lnTo>
                    <a:pt x="39" y="77"/>
                  </a:lnTo>
                  <a:lnTo>
                    <a:pt x="44" y="77"/>
                  </a:lnTo>
                  <a:lnTo>
                    <a:pt x="49" y="75"/>
                  </a:lnTo>
                  <a:lnTo>
                    <a:pt x="55" y="75"/>
                  </a:lnTo>
                  <a:lnTo>
                    <a:pt x="59" y="73"/>
                  </a:lnTo>
                  <a:lnTo>
                    <a:pt x="64" y="71"/>
                  </a:lnTo>
                  <a:lnTo>
                    <a:pt x="69" y="69"/>
                  </a:lnTo>
                  <a:lnTo>
                    <a:pt x="74" y="65"/>
                  </a:lnTo>
                  <a:lnTo>
                    <a:pt x="78" y="61"/>
                  </a:lnTo>
                  <a:lnTo>
                    <a:pt x="82" y="59"/>
                  </a:lnTo>
                  <a:lnTo>
                    <a:pt x="85" y="57"/>
                  </a:lnTo>
                  <a:lnTo>
                    <a:pt x="87" y="54"/>
                  </a:lnTo>
                  <a:lnTo>
                    <a:pt x="90" y="52"/>
                  </a:lnTo>
                  <a:lnTo>
                    <a:pt x="93" y="50"/>
                  </a:lnTo>
                  <a:lnTo>
                    <a:pt x="96" y="46"/>
                  </a:lnTo>
                  <a:lnTo>
                    <a:pt x="98" y="44"/>
                  </a:lnTo>
                  <a:lnTo>
                    <a:pt x="102" y="42"/>
                  </a:lnTo>
                  <a:lnTo>
                    <a:pt x="103" y="44"/>
                  </a:lnTo>
                  <a:lnTo>
                    <a:pt x="104" y="46"/>
                  </a:lnTo>
                  <a:lnTo>
                    <a:pt x="104" y="50"/>
                  </a:lnTo>
                  <a:lnTo>
                    <a:pt x="104" y="54"/>
                  </a:lnTo>
                  <a:lnTo>
                    <a:pt x="104" y="57"/>
                  </a:lnTo>
                  <a:lnTo>
                    <a:pt x="103" y="61"/>
                  </a:lnTo>
                  <a:lnTo>
                    <a:pt x="103" y="67"/>
                  </a:lnTo>
                  <a:lnTo>
                    <a:pt x="101" y="73"/>
                  </a:lnTo>
                  <a:lnTo>
                    <a:pt x="99" y="78"/>
                  </a:lnTo>
                  <a:lnTo>
                    <a:pt x="97" y="82"/>
                  </a:lnTo>
                  <a:lnTo>
                    <a:pt x="95" y="86"/>
                  </a:lnTo>
                  <a:lnTo>
                    <a:pt x="94" y="92"/>
                  </a:lnTo>
                  <a:lnTo>
                    <a:pt x="92" y="98"/>
                  </a:lnTo>
                  <a:lnTo>
                    <a:pt x="89" y="103"/>
                  </a:lnTo>
                  <a:lnTo>
                    <a:pt x="88" y="107"/>
                  </a:lnTo>
                  <a:lnTo>
                    <a:pt x="86" y="111"/>
                  </a:lnTo>
                  <a:lnTo>
                    <a:pt x="85" y="115"/>
                  </a:lnTo>
                  <a:lnTo>
                    <a:pt x="84" y="118"/>
                  </a:lnTo>
                  <a:lnTo>
                    <a:pt x="82" y="120"/>
                  </a:lnTo>
                  <a:lnTo>
                    <a:pt x="80" y="126"/>
                  </a:lnTo>
                  <a:lnTo>
                    <a:pt x="78" y="130"/>
                  </a:lnTo>
                  <a:lnTo>
                    <a:pt x="77" y="134"/>
                  </a:lnTo>
                  <a:lnTo>
                    <a:pt x="75" y="138"/>
                  </a:lnTo>
                  <a:lnTo>
                    <a:pt x="74" y="145"/>
                  </a:lnTo>
                  <a:lnTo>
                    <a:pt x="72" y="151"/>
                  </a:lnTo>
                  <a:lnTo>
                    <a:pt x="69" y="159"/>
                  </a:lnTo>
                  <a:lnTo>
                    <a:pt x="67" y="166"/>
                  </a:lnTo>
                  <a:lnTo>
                    <a:pt x="66" y="174"/>
                  </a:lnTo>
                  <a:lnTo>
                    <a:pt x="64" y="181"/>
                  </a:lnTo>
                  <a:lnTo>
                    <a:pt x="63" y="189"/>
                  </a:lnTo>
                  <a:lnTo>
                    <a:pt x="61" y="197"/>
                  </a:lnTo>
                  <a:lnTo>
                    <a:pt x="60" y="200"/>
                  </a:lnTo>
                  <a:lnTo>
                    <a:pt x="60" y="204"/>
                  </a:lnTo>
                  <a:lnTo>
                    <a:pt x="59" y="206"/>
                  </a:lnTo>
                  <a:lnTo>
                    <a:pt x="59" y="210"/>
                  </a:lnTo>
                  <a:lnTo>
                    <a:pt x="58" y="214"/>
                  </a:lnTo>
                  <a:lnTo>
                    <a:pt x="57" y="218"/>
                  </a:lnTo>
                  <a:lnTo>
                    <a:pt x="57" y="221"/>
                  </a:lnTo>
                  <a:lnTo>
                    <a:pt x="56" y="225"/>
                  </a:lnTo>
                  <a:lnTo>
                    <a:pt x="58" y="225"/>
                  </a:lnTo>
                  <a:lnTo>
                    <a:pt x="60" y="223"/>
                  </a:lnTo>
                  <a:lnTo>
                    <a:pt x="63" y="223"/>
                  </a:lnTo>
                  <a:lnTo>
                    <a:pt x="64" y="221"/>
                  </a:lnTo>
                  <a:lnTo>
                    <a:pt x="66" y="221"/>
                  </a:lnTo>
                  <a:lnTo>
                    <a:pt x="68" y="220"/>
                  </a:lnTo>
                  <a:lnTo>
                    <a:pt x="70" y="218"/>
                  </a:lnTo>
                  <a:lnTo>
                    <a:pt x="72" y="214"/>
                  </a:lnTo>
                  <a:lnTo>
                    <a:pt x="74" y="212"/>
                  </a:lnTo>
                  <a:lnTo>
                    <a:pt x="75" y="208"/>
                  </a:lnTo>
                  <a:lnTo>
                    <a:pt x="77" y="204"/>
                  </a:lnTo>
                  <a:lnTo>
                    <a:pt x="78" y="202"/>
                  </a:lnTo>
                  <a:lnTo>
                    <a:pt x="80" y="199"/>
                  </a:lnTo>
                  <a:lnTo>
                    <a:pt x="82" y="195"/>
                  </a:lnTo>
                  <a:lnTo>
                    <a:pt x="83" y="191"/>
                  </a:lnTo>
                  <a:lnTo>
                    <a:pt x="85" y="187"/>
                  </a:lnTo>
                  <a:lnTo>
                    <a:pt x="86" y="176"/>
                  </a:lnTo>
                  <a:lnTo>
                    <a:pt x="87" y="164"/>
                  </a:lnTo>
                  <a:lnTo>
                    <a:pt x="89" y="155"/>
                  </a:lnTo>
                  <a:lnTo>
                    <a:pt x="92" y="145"/>
                  </a:lnTo>
                  <a:lnTo>
                    <a:pt x="94" y="136"/>
                  </a:lnTo>
                  <a:lnTo>
                    <a:pt x="97" y="126"/>
                  </a:lnTo>
                  <a:lnTo>
                    <a:pt x="101" y="118"/>
                  </a:lnTo>
                  <a:lnTo>
                    <a:pt x="104" y="111"/>
                  </a:lnTo>
                  <a:lnTo>
                    <a:pt x="105" y="109"/>
                  </a:lnTo>
                  <a:lnTo>
                    <a:pt x="106" y="107"/>
                  </a:lnTo>
                  <a:lnTo>
                    <a:pt x="107" y="105"/>
                  </a:lnTo>
                  <a:lnTo>
                    <a:pt x="108" y="107"/>
                  </a:lnTo>
                  <a:lnTo>
                    <a:pt x="109" y="107"/>
                  </a:lnTo>
                  <a:lnTo>
                    <a:pt x="111" y="109"/>
                  </a:lnTo>
                  <a:lnTo>
                    <a:pt x="112" y="111"/>
                  </a:lnTo>
                  <a:lnTo>
                    <a:pt x="112" y="118"/>
                  </a:lnTo>
                  <a:lnTo>
                    <a:pt x="112" y="126"/>
                  </a:lnTo>
                  <a:lnTo>
                    <a:pt x="112" y="134"/>
                  </a:lnTo>
                  <a:lnTo>
                    <a:pt x="112" y="139"/>
                  </a:lnTo>
                  <a:lnTo>
                    <a:pt x="111" y="147"/>
                  </a:lnTo>
                  <a:lnTo>
                    <a:pt x="109" y="155"/>
                  </a:lnTo>
                  <a:lnTo>
                    <a:pt x="107" y="160"/>
                  </a:lnTo>
                  <a:lnTo>
                    <a:pt x="105" y="166"/>
                  </a:lnTo>
                  <a:lnTo>
                    <a:pt x="103" y="168"/>
                  </a:lnTo>
                  <a:lnTo>
                    <a:pt x="102" y="170"/>
                  </a:lnTo>
                  <a:lnTo>
                    <a:pt x="101" y="172"/>
                  </a:lnTo>
                  <a:lnTo>
                    <a:pt x="99" y="176"/>
                  </a:lnTo>
                  <a:lnTo>
                    <a:pt x="98" y="178"/>
                  </a:lnTo>
                  <a:lnTo>
                    <a:pt x="96" y="180"/>
                  </a:lnTo>
                  <a:lnTo>
                    <a:pt x="95" y="181"/>
                  </a:lnTo>
                  <a:lnTo>
                    <a:pt x="94" y="183"/>
                  </a:lnTo>
                  <a:lnTo>
                    <a:pt x="95" y="183"/>
                  </a:lnTo>
                  <a:lnTo>
                    <a:pt x="97" y="183"/>
                  </a:lnTo>
                  <a:lnTo>
                    <a:pt x="99" y="183"/>
                  </a:lnTo>
                  <a:lnTo>
                    <a:pt x="102" y="183"/>
                  </a:lnTo>
                  <a:lnTo>
                    <a:pt x="103" y="183"/>
                  </a:lnTo>
                  <a:lnTo>
                    <a:pt x="105" y="185"/>
                  </a:lnTo>
                  <a:lnTo>
                    <a:pt x="107" y="185"/>
                  </a:lnTo>
                  <a:lnTo>
                    <a:pt x="109" y="185"/>
                  </a:lnTo>
                  <a:lnTo>
                    <a:pt x="112" y="185"/>
                  </a:lnTo>
                  <a:lnTo>
                    <a:pt x="113" y="183"/>
                  </a:lnTo>
                  <a:lnTo>
                    <a:pt x="115" y="181"/>
                  </a:lnTo>
                  <a:lnTo>
                    <a:pt x="116" y="181"/>
                  </a:lnTo>
                  <a:lnTo>
                    <a:pt x="118" y="180"/>
                  </a:lnTo>
                  <a:lnTo>
                    <a:pt x="120" y="176"/>
                  </a:lnTo>
                  <a:lnTo>
                    <a:pt x="121" y="174"/>
                  </a:lnTo>
                  <a:lnTo>
                    <a:pt x="122" y="170"/>
                  </a:lnTo>
                  <a:lnTo>
                    <a:pt x="124" y="160"/>
                  </a:lnTo>
                  <a:lnTo>
                    <a:pt x="125" y="151"/>
                  </a:lnTo>
                  <a:lnTo>
                    <a:pt x="127" y="139"/>
                  </a:lnTo>
                  <a:lnTo>
                    <a:pt x="128" y="130"/>
                  </a:lnTo>
                  <a:lnTo>
                    <a:pt x="130" y="120"/>
                  </a:lnTo>
                  <a:lnTo>
                    <a:pt x="132" y="111"/>
                  </a:lnTo>
                  <a:lnTo>
                    <a:pt x="133" y="101"/>
                  </a:lnTo>
                  <a:lnTo>
                    <a:pt x="134" y="92"/>
                  </a:lnTo>
                  <a:lnTo>
                    <a:pt x="133" y="92"/>
                  </a:lnTo>
                  <a:lnTo>
                    <a:pt x="132" y="90"/>
                  </a:lnTo>
                  <a:lnTo>
                    <a:pt x="130" y="94"/>
                  </a:lnTo>
                  <a:lnTo>
                    <a:pt x="128" y="94"/>
                  </a:lnTo>
                  <a:lnTo>
                    <a:pt x="127" y="92"/>
                  </a:lnTo>
                  <a:lnTo>
                    <a:pt x="126" y="90"/>
                  </a:lnTo>
                  <a:lnTo>
                    <a:pt x="125" y="71"/>
                  </a:lnTo>
                  <a:lnTo>
                    <a:pt x="133" y="46"/>
                  </a:lnTo>
                  <a:lnTo>
                    <a:pt x="134" y="46"/>
                  </a:lnTo>
                  <a:lnTo>
                    <a:pt x="134" y="48"/>
                  </a:lnTo>
                  <a:lnTo>
                    <a:pt x="134" y="50"/>
                  </a:lnTo>
                  <a:lnTo>
                    <a:pt x="135" y="52"/>
                  </a:lnTo>
                  <a:lnTo>
                    <a:pt x="136" y="78"/>
                  </a:lnTo>
                  <a:lnTo>
                    <a:pt x="136" y="77"/>
                  </a:lnTo>
                  <a:lnTo>
                    <a:pt x="137" y="75"/>
                  </a:lnTo>
                  <a:lnTo>
                    <a:pt x="139" y="71"/>
                  </a:lnTo>
                  <a:lnTo>
                    <a:pt x="140" y="71"/>
                  </a:lnTo>
                  <a:lnTo>
                    <a:pt x="141" y="71"/>
                  </a:lnTo>
                  <a:lnTo>
                    <a:pt x="141" y="73"/>
                  </a:lnTo>
                  <a:lnTo>
                    <a:pt x="142" y="75"/>
                  </a:lnTo>
                  <a:lnTo>
                    <a:pt x="142" y="77"/>
                  </a:lnTo>
                  <a:lnTo>
                    <a:pt x="142" y="92"/>
                  </a:lnTo>
                  <a:lnTo>
                    <a:pt x="142" y="107"/>
                  </a:lnTo>
                  <a:lnTo>
                    <a:pt x="142" y="120"/>
                  </a:lnTo>
                  <a:lnTo>
                    <a:pt x="143" y="136"/>
                  </a:lnTo>
                  <a:lnTo>
                    <a:pt x="144" y="151"/>
                  </a:lnTo>
                  <a:lnTo>
                    <a:pt x="144" y="166"/>
                  </a:lnTo>
                  <a:lnTo>
                    <a:pt x="145" y="181"/>
                  </a:lnTo>
                  <a:lnTo>
                    <a:pt x="146" y="197"/>
                  </a:lnTo>
                  <a:lnTo>
                    <a:pt x="147" y="206"/>
                  </a:lnTo>
                  <a:lnTo>
                    <a:pt x="149" y="218"/>
                  </a:lnTo>
                  <a:lnTo>
                    <a:pt x="151" y="225"/>
                  </a:lnTo>
                  <a:lnTo>
                    <a:pt x="153" y="233"/>
                  </a:lnTo>
                  <a:lnTo>
                    <a:pt x="155" y="241"/>
                  </a:lnTo>
                  <a:lnTo>
                    <a:pt x="158" y="248"/>
                  </a:lnTo>
                  <a:lnTo>
                    <a:pt x="159" y="256"/>
                  </a:lnTo>
                  <a:lnTo>
                    <a:pt x="161" y="265"/>
                  </a:lnTo>
                  <a:lnTo>
                    <a:pt x="170" y="220"/>
                  </a:lnTo>
                  <a:lnTo>
                    <a:pt x="170" y="218"/>
                  </a:lnTo>
                  <a:lnTo>
                    <a:pt x="170" y="216"/>
                  </a:lnTo>
                  <a:close/>
                </a:path>
              </a:pathLst>
            </a:custGeom>
            <a:solidFill>
              <a:srgbClr val="FF00FF"/>
            </a:solidFill>
            <a:ln w="9525">
              <a:noFill/>
              <a:round/>
              <a:headEnd/>
              <a:tailEnd/>
            </a:ln>
          </p:spPr>
          <p:txBody>
            <a:bodyPr/>
            <a:lstStyle/>
            <a:p>
              <a:endParaRPr lang="en-US"/>
            </a:p>
          </p:txBody>
        </p:sp>
        <p:sp>
          <p:nvSpPr>
            <p:cNvPr id="1095" name="Freeform 77"/>
            <p:cNvSpPr>
              <a:spLocks/>
            </p:cNvSpPr>
            <p:nvPr/>
          </p:nvSpPr>
          <p:spPr bwMode="auto">
            <a:xfrm>
              <a:off x="4241" y="2286"/>
              <a:ext cx="8" cy="140"/>
            </a:xfrm>
            <a:custGeom>
              <a:avLst/>
              <a:gdLst>
                <a:gd name="T0" fmla="*/ 8 w 8"/>
                <a:gd name="T1" fmla="*/ 130 h 140"/>
                <a:gd name="T2" fmla="*/ 0 w 8"/>
                <a:gd name="T3" fmla="*/ 0 h 140"/>
                <a:gd name="T4" fmla="*/ 0 w 8"/>
                <a:gd name="T5" fmla="*/ 21 h 140"/>
                <a:gd name="T6" fmla="*/ 0 w 8"/>
                <a:gd name="T7" fmla="*/ 40 h 140"/>
                <a:gd name="T8" fmla="*/ 1 w 8"/>
                <a:gd name="T9" fmla="*/ 61 h 140"/>
                <a:gd name="T10" fmla="*/ 2 w 8"/>
                <a:gd name="T11" fmla="*/ 82 h 140"/>
                <a:gd name="T12" fmla="*/ 2 w 8"/>
                <a:gd name="T13" fmla="*/ 98 h 140"/>
                <a:gd name="T14" fmla="*/ 2 w 8"/>
                <a:gd name="T15" fmla="*/ 111 h 140"/>
                <a:gd name="T16" fmla="*/ 2 w 8"/>
                <a:gd name="T17" fmla="*/ 124 h 140"/>
                <a:gd name="T18" fmla="*/ 3 w 8"/>
                <a:gd name="T19" fmla="*/ 140 h 140"/>
                <a:gd name="T20" fmla="*/ 4 w 8"/>
                <a:gd name="T21" fmla="*/ 140 h 140"/>
                <a:gd name="T22" fmla="*/ 5 w 8"/>
                <a:gd name="T23" fmla="*/ 140 h 140"/>
                <a:gd name="T24" fmla="*/ 7 w 8"/>
                <a:gd name="T25" fmla="*/ 140 h 140"/>
                <a:gd name="T26" fmla="*/ 8 w 8"/>
                <a:gd name="T27" fmla="*/ 138 h 140"/>
                <a:gd name="T28" fmla="*/ 8 w 8"/>
                <a:gd name="T29" fmla="*/ 134 h 140"/>
                <a:gd name="T30" fmla="*/ 8 w 8"/>
                <a:gd name="T31" fmla="*/ 132 h 140"/>
                <a:gd name="T32" fmla="*/ 8 w 8"/>
                <a:gd name="T33" fmla="*/ 130 h 1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
                <a:gd name="T52" fmla="*/ 0 h 140"/>
                <a:gd name="T53" fmla="*/ 8 w 8"/>
                <a:gd name="T54" fmla="*/ 140 h 1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 h="140">
                  <a:moveTo>
                    <a:pt x="8" y="130"/>
                  </a:moveTo>
                  <a:lnTo>
                    <a:pt x="0" y="0"/>
                  </a:lnTo>
                  <a:lnTo>
                    <a:pt x="0" y="21"/>
                  </a:lnTo>
                  <a:lnTo>
                    <a:pt x="0" y="40"/>
                  </a:lnTo>
                  <a:lnTo>
                    <a:pt x="1" y="61"/>
                  </a:lnTo>
                  <a:lnTo>
                    <a:pt x="2" y="82"/>
                  </a:lnTo>
                  <a:lnTo>
                    <a:pt x="2" y="98"/>
                  </a:lnTo>
                  <a:lnTo>
                    <a:pt x="2" y="111"/>
                  </a:lnTo>
                  <a:lnTo>
                    <a:pt x="2" y="124"/>
                  </a:lnTo>
                  <a:lnTo>
                    <a:pt x="3" y="140"/>
                  </a:lnTo>
                  <a:lnTo>
                    <a:pt x="4" y="140"/>
                  </a:lnTo>
                  <a:lnTo>
                    <a:pt x="5" y="140"/>
                  </a:lnTo>
                  <a:lnTo>
                    <a:pt x="7" y="140"/>
                  </a:lnTo>
                  <a:lnTo>
                    <a:pt x="8" y="138"/>
                  </a:lnTo>
                  <a:lnTo>
                    <a:pt x="8" y="134"/>
                  </a:lnTo>
                  <a:lnTo>
                    <a:pt x="8" y="132"/>
                  </a:lnTo>
                  <a:lnTo>
                    <a:pt x="8" y="130"/>
                  </a:lnTo>
                  <a:close/>
                </a:path>
              </a:pathLst>
            </a:custGeom>
            <a:solidFill>
              <a:srgbClr val="FFFFFF"/>
            </a:solidFill>
            <a:ln w="9525">
              <a:noFill/>
              <a:round/>
              <a:headEnd/>
              <a:tailEnd/>
            </a:ln>
          </p:spPr>
          <p:txBody>
            <a:bodyPr/>
            <a:lstStyle/>
            <a:p>
              <a:endParaRPr lang="en-US"/>
            </a:p>
          </p:txBody>
        </p:sp>
        <p:sp>
          <p:nvSpPr>
            <p:cNvPr id="1096" name="Freeform 78"/>
            <p:cNvSpPr>
              <a:spLocks/>
            </p:cNvSpPr>
            <p:nvPr/>
          </p:nvSpPr>
          <p:spPr bwMode="auto">
            <a:xfrm>
              <a:off x="4233" y="2071"/>
              <a:ext cx="1" cy="4"/>
            </a:xfrm>
            <a:custGeom>
              <a:avLst/>
              <a:gdLst>
                <a:gd name="T0" fmla="*/ 0 w 1"/>
                <a:gd name="T1" fmla="*/ 4 h 4"/>
                <a:gd name="T2" fmla="*/ 0 w 1"/>
                <a:gd name="T3" fmla="*/ 2 h 4"/>
                <a:gd name="T4" fmla="*/ 0 w 1"/>
                <a:gd name="T5" fmla="*/ 0 h 4"/>
                <a:gd name="T6" fmla="*/ 0 w 1"/>
                <a:gd name="T7" fmla="*/ 2 h 4"/>
                <a:gd name="T8" fmla="*/ 0 w 1"/>
                <a:gd name="T9" fmla="*/ 4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4"/>
                  </a:moveTo>
                  <a:lnTo>
                    <a:pt x="0" y="2"/>
                  </a:lnTo>
                  <a:lnTo>
                    <a:pt x="0" y="0"/>
                  </a:lnTo>
                  <a:lnTo>
                    <a:pt x="0" y="2"/>
                  </a:lnTo>
                  <a:lnTo>
                    <a:pt x="0" y="4"/>
                  </a:lnTo>
                  <a:close/>
                </a:path>
              </a:pathLst>
            </a:custGeom>
            <a:solidFill>
              <a:srgbClr val="FFFFFF"/>
            </a:solidFill>
            <a:ln w="9525">
              <a:noFill/>
              <a:round/>
              <a:headEnd/>
              <a:tailEnd/>
            </a:ln>
          </p:spPr>
          <p:txBody>
            <a:bodyPr/>
            <a:lstStyle/>
            <a:p>
              <a:endParaRPr lang="en-US"/>
            </a:p>
          </p:txBody>
        </p:sp>
        <p:sp>
          <p:nvSpPr>
            <p:cNvPr id="1097" name="Freeform 79"/>
            <p:cNvSpPr>
              <a:spLocks/>
            </p:cNvSpPr>
            <p:nvPr/>
          </p:nvSpPr>
          <p:spPr bwMode="auto">
            <a:xfrm>
              <a:off x="4195" y="2715"/>
              <a:ext cx="7" cy="21"/>
            </a:xfrm>
            <a:custGeom>
              <a:avLst/>
              <a:gdLst>
                <a:gd name="T0" fmla="*/ 7 w 7"/>
                <a:gd name="T1" fmla="*/ 21 h 21"/>
                <a:gd name="T2" fmla="*/ 7 w 7"/>
                <a:gd name="T3" fmla="*/ 16 h 21"/>
                <a:gd name="T4" fmla="*/ 7 w 7"/>
                <a:gd name="T5" fmla="*/ 12 h 21"/>
                <a:gd name="T6" fmla="*/ 6 w 7"/>
                <a:gd name="T7" fmla="*/ 6 h 21"/>
                <a:gd name="T8" fmla="*/ 5 w 7"/>
                <a:gd name="T9" fmla="*/ 0 h 21"/>
                <a:gd name="T10" fmla="*/ 0 w 7"/>
                <a:gd name="T11" fmla="*/ 21 h 21"/>
                <a:gd name="T12" fmla="*/ 0 w 7"/>
                <a:gd name="T13" fmla="*/ 19 h 21"/>
                <a:gd name="T14" fmla="*/ 1 w 7"/>
                <a:gd name="T15" fmla="*/ 18 h 21"/>
                <a:gd name="T16" fmla="*/ 2 w 7"/>
                <a:gd name="T17" fmla="*/ 14 h 21"/>
                <a:gd name="T18" fmla="*/ 2 w 7"/>
                <a:gd name="T19" fmla="*/ 12 h 21"/>
                <a:gd name="T20" fmla="*/ 3 w 7"/>
                <a:gd name="T21" fmla="*/ 12 h 21"/>
                <a:gd name="T22" fmla="*/ 5 w 7"/>
                <a:gd name="T23" fmla="*/ 12 h 21"/>
                <a:gd name="T24" fmla="*/ 5 w 7"/>
                <a:gd name="T25" fmla="*/ 14 h 21"/>
                <a:gd name="T26" fmla="*/ 5 w 7"/>
                <a:gd name="T27" fmla="*/ 16 h 21"/>
                <a:gd name="T28" fmla="*/ 6 w 7"/>
                <a:gd name="T29" fmla="*/ 18 h 21"/>
                <a:gd name="T30" fmla="*/ 6 w 7"/>
                <a:gd name="T31" fmla="*/ 19 h 21"/>
                <a:gd name="T32" fmla="*/ 7 w 7"/>
                <a:gd name="T33" fmla="*/ 21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
                <a:gd name="T52" fmla="*/ 0 h 21"/>
                <a:gd name="T53" fmla="*/ 7 w 7"/>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 h="21">
                  <a:moveTo>
                    <a:pt x="7" y="21"/>
                  </a:moveTo>
                  <a:lnTo>
                    <a:pt x="7" y="16"/>
                  </a:lnTo>
                  <a:lnTo>
                    <a:pt x="7" y="12"/>
                  </a:lnTo>
                  <a:lnTo>
                    <a:pt x="6" y="6"/>
                  </a:lnTo>
                  <a:lnTo>
                    <a:pt x="5" y="0"/>
                  </a:lnTo>
                  <a:lnTo>
                    <a:pt x="0" y="21"/>
                  </a:lnTo>
                  <a:lnTo>
                    <a:pt x="0" y="19"/>
                  </a:lnTo>
                  <a:lnTo>
                    <a:pt x="1" y="18"/>
                  </a:lnTo>
                  <a:lnTo>
                    <a:pt x="2" y="14"/>
                  </a:lnTo>
                  <a:lnTo>
                    <a:pt x="2" y="12"/>
                  </a:lnTo>
                  <a:lnTo>
                    <a:pt x="3" y="12"/>
                  </a:lnTo>
                  <a:lnTo>
                    <a:pt x="5" y="12"/>
                  </a:lnTo>
                  <a:lnTo>
                    <a:pt x="5" y="14"/>
                  </a:lnTo>
                  <a:lnTo>
                    <a:pt x="5" y="16"/>
                  </a:lnTo>
                  <a:lnTo>
                    <a:pt x="6" y="18"/>
                  </a:lnTo>
                  <a:lnTo>
                    <a:pt x="6" y="19"/>
                  </a:lnTo>
                  <a:lnTo>
                    <a:pt x="7" y="21"/>
                  </a:lnTo>
                  <a:close/>
                </a:path>
              </a:pathLst>
            </a:custGeom>
            <a:solidFill>
              <a:srgbClr val="FFFFFF"/>
            </a:solidFill>
            <a:ln w="9525">
              <a:noFill/>
              <a:round/>
              <a:headEnd/>
              <a:tailEnd/>
            </a:ln>
          </p:spPr>
          <p:txBody>
            <a:bodyPr/>
            <a:lstStyle/>
            <a:p>
              <a:endParaRPr lang="en-US"/>
            </a:p>
          </p:txBody>
        </p:sp>
        <p:sp>
          <p:nvSpPr>
            <p:cNvPr id="1098" name="Freeform 80"/>
            <p:cNvSpPr>
              <a:spLocks/>
            </p:cNvSpPr>
            <p:nvPr/>
          </p:nvSpPr>
          <p:spPr bwMode="auto">
            <a:xfrm>
              <a:off x="4195" y="2742"/>
              <a:ext cx="6" cy="8"/>
            </a:xfrm>
            <a:custGeom>
              <a:avLst/>
              <a:gdLst>
                <a:gd name="T0" fmla="*/ 6 w 6"/>
                <a:gd name="T1" fmla="*/ 2 h 8"/>
                <a:gd name="T2" fmla="*/ 5 w 6"/>
                <a:gd name="T3" fmla="*/ 2 h 8"/>
                <a:gd name="T4" fmla="*/ 5 w 6"/>
                <a:gd name="T5" fmla="*/ 0 h 8"/>
                <a:gd name="T6" fmla="*/ 2 w 6"/>
                <a:gd name="T7" fmla="*/ 0 h 8"/>
                <a:gd name="T8" fmla="*/ 1 w 6"/>
                <a:gd name="T9" fmla="*/ 0 h 8"/>
                <a:gd name="T10" fmla="*/ 0 w 6"/>
                <a:gd name="T11" fmla="*/ 0 h 8"/>
                <a:gd name="T12" fmla="*/ 0 w 6"/>
                <a:gd name="T13" fmla="*/ 2 h 8"/>
                <a:gd name="T14" fmla="*/ 0 w 6"/>
                <a:gd name="T15" fmla="*/ 4 h 8"/>
                <a:gd name="T16" fmla="*/ 0 w 6"/>
                <a:gd name="T17" fmla="*/ 6 h 8"/>
                <a:gd name="T18" fmla="*/ 1 w 6"/>
                <a:gd name="T19" fmla="*/ 8 h 8"/>
                <a:gd name="T20" fmla="*/ 2 w 6"/>
                <a:gd name="T21" fmla="*/ 8 h 8"/>
                <a:gd name="T22" fmla="*/ 5 w 6"/>
                <a:gd name="T23" fmla="*/ 8 h 8"/>
                <a:gd name="T24" fmla="*/ 6 w 6"/>
                <a:gd name="T25" fmla="*/ 6 h 8"/>
                <a:gd name="T26" fmla="*/ 6 w 6"/>
                <a:gd name="T27" fmla="*/ 4 h 8"/>
                <a:gd name="T28" fmla="*/ 6 w 6"/>
                <a:gd name="T29" fmla="*/ 2 h 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
                <a:gd name="T46" fmla="*/ 0 h 8"/>
                <a:gd name="T47" fmla="*/ 6 w 6"/>
                <a:gd name="T48" fmla="*/ 8 h 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 h="8">
                  <a:moveTo>
                    <a:pt x="6" y="2"/>
                  </a:moveTo>
                  <a:lnTo>
                    <a:pt x="5" y="2"/>
                  </a:lnTo>
                  <a:lnTo>
                    <a:pt x="5" y="0"/>
                  </a:lnTo>
                  <a:lnTo>
                    <a:pt x="2" y="0"/>
                  </a:lnTo>
                  <a:lnTo>
                    <a:pt x="1" y="0"/>
                  </a:lnTo>
                  <a:lnTo>
                    <a:pt x="0" y="0"/>
                  </a:lnTo>
                  <a:lnTo>
                    <a:pt x="0" y="2"/>
                  </a:lnTo>
                  <a:lnTo>
                    <a:pt x="0" y="4"/>
                  </a:lnTo>
                  <a:lnTo>
                    <a:pt x="0" y="6"/>
                  </a:lnTo>
                  <a:lnTo>
                    <a:pt x="1" y="8"/>
                  </a:lnTo>
                  <a:lnTo>
                    <a:pt x="2" y="8"/>
                  </a:lnTo>
                  <a:lnTo>
                    <a:pt x="5" y="8"/>
                  </a:lnTo>
                  <a:lnTo>
                    <a:pt x="6" y="6"/>
                  </a:lnTo>
                  <a:lnTo>
                    <a:pt x="6" y="4"/>
                  </a:lnTo>
                  <a:lnTo>
                    <a:pt x="6" y="2"/>
                  </a:lnTo>
                  <a:close/>
                </a:path>
              </a:pathLst>
            </a:custGeom>
            <a:solidFill>
              <a:srgbClr val="FFFFFF"/>
            </a:solidFill>
            <a:ln w="9525">
              <a:noFill/>
              <a:round/>
              <a:headEnd/>
              <a:tailEnd/>
            </a:ln>
          </p:spPr>
          <p:txBody>
            <a:bodyPr/>
            <a:lstStyle/>
            <a:p>
              <a:endParaRPr lang="en-US"/>
            </a:p>
          </p:txBody>
        </p:sp>
        <p:sp>
          <p:nvSpPr>
            <p:cNvPr id="1099" name="Freeform 81"/>
            <p:cNvSpPr>
              <a:spLocks/>
            </p:cNvSpPr>
            <p:nvPr/>
          </p:nvSpPr>
          <p:spPr bwMode="auto">
            <a:xfrm>
              <a:off x="4889" y="1615"/>
              <a:ext cx="124" cy="603"/>
            </a:xfrm>
            <a:custGeom>
              <a:avLst/>
              <a:gdLst>
                <a:gd name="T0" fmla="*/ 49 w 124"/>
                <a:gd name="T1" fmla="*/ 534 h 603"/>
                <a:gd name="T2" fmla="*/ 46 w 124"/>
                <a:gd name="T3" fmla="*/ 463 h 603"/>
                <a:gd name="T4" fmla="*/ 42 w 124"/>
                <a:gd name="T5" fmla="*/ 378 h 603"/>
                <a:gd name="T6" fmla="*/ 46 w 124"/>
                <a:gd name="T7" fmla="*/ 357 h 603"/>
                <a:gd name="T8" fmla="*/ 56 w 124"/>
                <a:gd name="T9" fmla="*/ 376 h 603"/>
                <a:gd name="T10" fmla="*/ 67 w 124"/>
                <a:gd name="T11" fmla="*/ 378 h 603"/>
                <a:gd name="T12" fmla="*/ 77 w 124"/>
                <a:gd name="T13" fmla="*/ 380 h 603"/>
                <a:gd name="T14" fmla="*/ 84 w 124"/>
                <a:gd name="T15" fmla="*/ 381 h 603"/>
                <a:gd name="T16" fmla="*/ 78 w 124"/>
                <a:gd name="T17" fmla="*/ 366 h 603"/>
                <a:gd name="T18" fmla="*/ 67 w 124"/>
                <a:gd name="T19" fmla="*/ 345 h 603"/>
                <a:gd name="T20" fmla="*/ 58 w 124"/>
                <a:gd name="T21" fmla="*/ 336 h 603"/>
                <a:gd name="T22" fmla="*/ 61 w 124"/>
                <a:gd name="T23" fmla="*/ 315 h 603"/>
                <a:gd name="T24" fmla="*/ 76 w 124"/>
                <a:gd name="T25" fmla="*/ 332 h 603"/>
                <a:gd name="T26" fmla="*/ 87 w 124"/>
                <a:gd name="T27" fmla="*/ 362 h 603"/>
                <a:gd name="T28" fmla="*/ 91 w 124"/>
                <a:gd name="T29" fmla="*/ 383 h 603"/>
                <a:gd name="T30" fmla="*/ 103 w 124"/>
                <a:gd name="T31" fmla="*/ 393 h 603"/>
                <a:gd name="T32" fmla="*/ 112 w 124"/>
                <a:gd name="T33" fmla="*/ 412 h 603"/>
                <a:gd name="T34" fmla="*/ 119 w 124"/>
                <a:gd name="T35" fmla="*/ 427 h 603"/>
                <a:gd name="T36" fmla="*/ 105 w 124"/>
                <a:gd name="T37" fmla="*/ 351 h 603"/>
                <a:gd name="T38" fmla="*/ 91 w 124"/>
                <a:gd name="T39" fmla="*/ 326 h 603"/>
                <a:gd name="T40" fmla="*/ 75 w 124"/>
                <a:gd name="T41" fmla="*/ 309 h 603"/>
                <a:gd name="T42" fmla="*/ 64 w 124"/>
                <a:gd name="T43" fmla="*/ 296 h 603"/>
                <a:gd name="T44" fmla="*/ 54 w 124"/>
                <a:gd name="T45" fmla="*/ 279 h 603"/>
                <a:gd name="T46" fmla="*/ 59 w 124"/>
                <a:gd name="T47" fmla="*/ 267 h 603"/>
                <a:gd name="T48" fmla="*/ 66 w 124"/>
                <a:gd name="T49" fmla="*/ 261 h 603"/>
                <a:gd name="T50" fmla="*/ 69 w 124"/>
                <a:gd name="T51" fmla="*/ 233 h 603"/>
                <a:gd name="T52" fmla="*/ 81 w 124"/>
                <a:gd name="T53" fmla="*/ 221 h 603"/>
                <a:gd name="T54" fmla="*/ 95 w 124"/>
                <a:gd name="T55" fmla="*/ 212 h 603"/>
                <a:gd name="T56" fmla="*/ 107 w 124"/>
                <a:gd name="T57" fmla="*/ 193 h 603"/>
                <a:gd name="T58" fmla="*/ 122 w 124"/>
                <a:gd name="T59" fmla="*/ 156 h 603"/>
                <a:gd name="T60" fmla="*/ 110 w 124"/>
                <a:gd name="T61" fmla="*/ 156 h 603"/>
                <a:gd name="T62" fmla="*/ 95 w 124"/>
                <a:gd name="T63" fmla="*/ 166 h 603"/>
                <a:gd name="T64" fmla="*/ 79 w 124"/>
                <a:gd name="T65" fmla="*/ 174 h 603"/>
                <a:gd name="T66" fmla="*/ 71 w 124"/>
                <a:gd name="T67" fmla="*/ 176 h 603"/>
                <a:gd name="T68" fmla="*/ 60 w 124"/>
                <a:gd name="T69" fmla="*/ 187 h 603"/>
                <a:gd name="T70" fmla="*/ 46 w 124"/>
                <a:gd name="T71" fmla="*/ 202 h 603"/>
                <a:gd name="T72" fmla="*/ 31 w 124"/>
                <a:gd name="T73" fmla="*/ 221 h 603"/>
                <a:gd name="T74" fmla="*/ 26 w 124"/>
                <a:gd name="T75" fmla="*/ 227 h 603"/>
                <a:gd name="T76" fmla="*/ 26 w 124"/>
                <a:gd name="T77" fmla="*/ 197 h 603"/>
                <a:gd name="T78" fmla="*/ 23 w 124"/>
                <a:gd name="T79" fmla="*/ 147 h 603"/>
                <a:gd name="T80" fmla="*/ 16 w 124"/>
                <a:gd name="T81" fmla="*/ 61 h 603"/>
                <a:gd name="T82" fmla="*/ 10 w 124"/>
                <a:gd name="T83" fmla="*/ 13 h 603"/>
                <a:gd name="T84" fmla="*/ 0 w 124"/>
                <a:gd name="T85" fmla="*/ 97 h 603"/>
                <a:gd name="T86" fmla="*/ 18 w 124"/>
                <a:gd name="T87" fmla="*/ 223 h 603"/>
                <a:gd name="T88" fmla="*/ 19 w 124"/>
                <a:gd name="T89" fmla="*/ 240 h 603"/>
                <a:gd name="T90" fmla="*/ 27 w 124"/>
                <a:gd name="T91" fmla="*/ 244 h 603"/>
                <a:gd name="T92" fmla="*/ 39 w 124"/>
                <a:gd name="T93" fmla="*/ 233 h 603"/>
                <a:gd name="T94" fmla="*/ 50 w 124"/>
                <a:gd name="T95" fmla="*/ 229 h 603"/>
                <a:gd name="T96" fmla="*/ 61 w 124"/>
                <a:gd name="T97" fmla="*/ 227 h 603"/>
                <a:gd name="T98" fmla="*/ 64 w 124"/>
                <a:gd name="T99" fmla="*/ 244 h 603"/>
                <a:gd name="T100" fmla="*/ 51 w 124"/>
                <a:gd name="T101" fmla="*/ 273 h 603"/>
                <a:gd name="T102" fmla="*/ 47 w 124"/>
                <a:gd name="T103" fmla="*/ 309 h 603"/>
                <a:gd name="T104" fmla="*/ 39 w 124"/>
                <a:gd name="T105" fmla="*/ 296 h 603"/>
                <a:gd name="T106" fmla="*/ 40 w 124"/>
                <a:gd name="T107" fmla="*/ 261 h 603"/>
                <a:gd name="T108" fmla="*/ 35 w 124"/>
                <a:gd name="T109" fmla="*/ 265 h 603"/>
                <a:gd name="T110" fmla="*/ 31 w 124"/>
                <a:gd name="T111" fmla="*/ 292 h 603"/>
                <a:gd name="T112" fmla="*/ 27 w 124"/>
                <a:gd name="T113" fmla="*/ 290 h 603"/>
                <a:gd name="T114" fmla="*/ 29 w 124"/>
                <a:gd name="T115" fmla="*/ 351 h 603"/>
                <a:gd name="T116" fmla="*/ 29 w 124"/>
                <a:gd name="T117" fmla="*/ 481 h 603"/>
                <a:gd name="T118" fmla="*/ 39 w 124"/>
                <a:gd name="T119" fmla="*/ 553 h 603"/>
                <a:gd name="T120" fmla="*/ 47 w 124"/>
                <a:gd name="T121" fmla="*/ 593 h 6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24"/>
                <a:gd name="T184" fmla="*/ 0 h 603"/>
                <a:gd name="T185" fmla="*/ 124 w 124"/>
                <a:gd name="T186" fmla="*/ 603 h 60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24" h="603">
                  <a:moveTo>
                    <a:pt x="52" y="601"/>
                  </a:moveTo>
                  <a:lnTo>
                    <a:pt x="51" y="601"/>
                  </a:lnTo>
                  <a:lnTo>
                    <a:pt x="51" y="599"/>
                  </a:lnTo>
                  <a:lnTo>
                    <a:pt x="50" y="576"/>
                  </a:lnTo>
                  <a:lnTo>
                    <a:pt x="49" y="555"/>
                  </a:lnTo>
                  <a:lnTo>
                    <a:pt x="49" y="534"/>
                  </a:lnTo>
                  <a:lnTo>
                    <a:pt x="49" y="511"/>
                  </a:lnTo>
                  <a:lnTo>
                    <a:pt x="49" y="502"/>
                  </a:lnTo>
                  <a:lnTo>
                    <a:pt x="48" y="494"/>
                  </a:lnTo>
                  <a:lnTo>
                    <a:pt x="47" y="486"/>
                  </a:lnTo>
                  <a:lnTo>
                    <a:pt x="47" y="477"/>
                  </a:lnTo>
                  <a:lnTo>
                    <a:pt x="46" y="463"/>
                  </a:lnTo>
                  <a:lnTo>
                    <a:pt x="45" y="448"/>
                  </a:lnTo>
                  <a:lnTo>
                    <a:pt x="45" y="433"/>
                  </a:lnTo>
                  <a:lnTo>
                    <a:pt x="43" y="420"/>
                  </a:lnTo>
                  <a:lnTo>
                    <a:pt x="42" y="406"/>
                  </a:lnTo>
                  <a:lnTo>
                    <a:pt x="42" y="391"/>
                  </a:lnTo>
                  <a:lnTo>
                    <a:pt x="42" y="378"/>
                  </a:lnTo>
                  <a:lnTo>
                    <a:pt x="42" y="364"/>
                  </a:lnTo>
                  <a:lnTo>
                    <a:pt x="42" y="360"/>
                  </a:lnTo>
                  <a:lnTo>
                    <a:pt x="42" y="359"/>
                  </a:lnTo>
                  <a:lnTo>
                    <a:pt x="42" y="357"/>
                  </a:lnTo>
                  <a:lnTo>
                    <a:pt x="43" y="355"/>
                  </a:lnTo>
                  <a:lnTo>
                    <a:pt x="46" y="357"/>
                  </a:lnTo>
                  <a:lnTo>
                    <a:pt x="47" y="360"/>
                  </a:lnTo>
                  <a:lnTo>
                    <a:pt x="49" y="362"/>
                  </a:lnTo>
                  <a:lnTo>
                    <a:pt x="50" y="366"/>
                  </a:lnTo>
                  <a:lnTo>
                    <a:pt x="52" y="370"/>
                  </a:lnTo>
                  <a:lnTo>
                    <a:pt x="54" y="374"/>
                  </a:lnTo>
                  <a:lnTo>
                    <a:pt x="56" y="376"/>
                  </a:lnTo>
                  <a:lnTo>
                    <a:pt x="57" y="380"/>
                  </a:lnTo>
                  <a:lnTo>
                    <a:pt x="59" y="380"/>
                  </a:lnTo>
                  <a:lnTo>
                    <a:pt x="61" y="380"/>
                  </a:lnTo>
                  <a:lnTo>
                    <a:pt x="62" y="380"/>
                  </a:lnTo>
                  <a:lnTo>
                    <a:pt x="65" y="378"/>
                  </a:lnTo>
                  <a:lnTo>
                    <a:pt x="67" y="378"/>
                  </a:lnTo>
                  <a:lnTo>
                    <a:pt x="68" y="378"/>
                  </a:lnTo>
                  <a:lnTo>
                    <a:pt x="70" y="378"/>
                  </a:lnTo>
                  <a:lnTo>
                    <a:pt x="73" y="378"/>
                  </a:lnTo>
                  <a:lnTo>
                    <a:pt x="74" y="380"/>
                  </a:lnTo>
                  <a:lnTo>
                    <a:pt x="76" y="380"/>
                  </a:lnTo>
                  <a:lnTo>
                    <a:pt x="77" y="380"/>
                  </a:lnTo>
                  <a:lnTo>
                    <a:pt x="78" y="381"/>
                  </a:lnTo>
                  <a:lnTo>
                    <a:pt x="80" y="381"/>
                  </a:lnTo>
                  <a:lnTo>
                    <a:pt x="81" y="381"/>
                  </a:lnTo>
                  <a:lnTo>
                    <a:pt x="84" y="381"/>
                  </a:lnTo>
                  <a:lnTo>
                    <a:pt x="85" y="381"/>
                  </a:lnTo>
                  <a:lnTo>
                    <a:pt x="84" y="381"/>
                  </a:lnTo>
                  <a:lnTo>
                    <a:pt x="83" y="378"/>
                  </a:lnTo>
                  <a:lnTo>
                    <a:pt x="83" y="376"/>
                  </a:lnTo>
                  <a:lnTo>
                    <a:pt x="81" y="374"/>
                  </a:lnTo>
                  <a:lnTo>
                    <a:pt x="80" y="370"/>
                  </a:lnTo>
                  <a:lnTo>
                    <a:pt x="79" y="368"/>
                  </a:lnTo>
                  <a:lnTo>
                    <a:pt x="78" y="366"/>
                  </a:lnTo>
                  <a:lnTo>
                    <a:pt x="77" y="366"/>
                  </a:lnTo>
                  <a:lnTo>
                    <a:pt x="75" y="360"/>
                  </a:lnTo>
                  <a:lnTo>
                    <a:pt x="74" y="357"/>
                  </a:lnTo>
                  <a:lnTo>
                    <a:pt x="71" y="353"/>
                  </a:lnTo>
                  <a:lnTo>
                    <a:pt x="69" y="349"/>
                  </a:lnTo>
                  <a:lnTo>
                    <a:pt x="67" y="345"/>
                  </a:lnTo>
                  <a:lnTo>
                    <a:pt x="65" y="341"/>
                  </a:lnTo>
                  <a:lnTo>
                    <a:pt x="62" y="340"/>
                  </a:lnTo>
                  <a:lnTo>
                    <a:pt x="60" y="338"/>
                  </a:lnTo>
                  <a:lnTo>
                    <a:pt x="59" y="338"/>
                  </a:lnTo>
                  <a:lnTo>
                    <a:pt x="58" y="338"/>
                  </a:lnTo>
                  <a:lnTo>
                    <a:pt x="58" y="336"/>
                  </a:lnTo>
                  <a:lnTo>
                    <a:pt x="57" y="319"/>
                  </a:lnTo>
                  <a:lnTo>
                    <a:pt x="57" y="317"/>
                  </a:lnTo>
                  <a:lnTo>
                    <a:pt x="58" y="317"/>
                  </a:lnTo>
                  <a:lnTo>
                    <a:pt x="58" y="315"/>
                  </a:lnTo>
                  <a:lnTo>
                    <a:pt x="59" y="315"/>
                  </a:lnTo>
                  <a:lnTo>
                    <a:pt x="61" y="315"/>
                  </a:lnTo>
                  <a:lnTo>
                    <a:pt x="65" y="317"/>
                  </a:lnTo>
                  <a:lnTo>
                    <a:pt x="67" y="319"/>
                  </a:lnTo>
                  <a:lnTo>
                    <a:pt x="70" y="320"/>
                  </a:lnTo>
                  <a:lnTo>
                    <a:pt x="73" y="324"/>
                  </a:lnTo>
                  <a:lnTo>
                    <a:pt x="75" y="328"/>
                  </a:lnTo>
                  <a:lnTo>
                    <a:pt x="76" y="332"/>
                  </a:lnTo>
                  <a:lnTo>
                    <a:pt x="78" y="340"/>
                  </a:lnTo>
                  <a:lnTo>
                    <a:pt x="79" y="343"/>
                  </a:lnTo>
                  <a:lnTo>
                    <a:pt x="81" y="349"/>
                  </a:lnTo>
                  <a:lnTo>
                    <a:pt x="84" y="353"/>
                  </a:lnTo>
                  <a:lnTo>
                    <a:pt x="85" y="357"/>
                  </a:lnTo>
                  <a:lnTo>
                    <a:pt x="87" y="362"/>
                  </a:lnTo>
                  <a:lnTo>
                    <a:pt x="88" y="368"/>
                  </a:lnTo>
                  <a:lnTo>
                    <a:pt x="89" y="372"/>
                  </a:lnTo>
                  <a:lnTo>
                    <a:pt x="91" y="378"/>
                  </a:lnTo>
                  <a:lnTo>
                    <a:pt x="91" y="380"/>
                  </a:lnTo>
                  <a:lnTo>
                    <a:pt x="91" y="381"/>
                  </a:lnTo>
                  <a:lnTo>
                    <a:pt x="91" y="383"/>
                  </a:lnTo>
                  <a:lnTo>
                    <a:pt x="91" y="385"/>
                  </a:lnTo>
                  <a:lnTo>
                    <a:pt x="95" y="385"/>
                  </a:lnTo>
                  <a:lnTo>
                    <a:pt x="97" y="387"/>
                  </a:lnTo>
                  <a:lnTo>
                    <a:pt x="98" y="389"/>
                  </a:lnTo>
                  <a:lnTo>
                    <a:pt x="100" y="391"/>
                  </a:lnTo>
                  <a:lnTo>
                    <a:pt x="103" y="393"/>
                  </a:lnTo>
                  <a:lnTo>
                    <a:pt x="105" y="397"/>
                  </a:lnTo>
                  <a:lnTo>
                    <a:pt x="106" y="401"/>
                  </a:lnTo>
                  <a:lnTo>
                    <a:pt x="108" y="404"/>
                  </a:lnTo>
                  <a:lnTo>
                    <a:pt x="109" y="406"/>
                  </a:lnTo>
                  <a:lnTo>
                    <a:pt x="112" y="410"/>
                  </a:lnTo>
                  <a:lnTo>
                    <a:pt x="112" y="412"/>
                  </a:lnTo>
                  <a:lnTo>
                    <a:pt x="113" y="416"/>
                  </a:lnTo>
                  <a:lnTo>
                    <a:pt x="115" y="418"/>
                  </a:lnTo>
                  <a:lnTo>
                    <a:pt x="116" y="422"/>
                  </a:lnTo>
                  <a:lnTo>
                    <a:pt x="117" y="423"/>
                  </a:lnTo>
                  <a:lnTo>
                    <a:pt x="118" y="425"/>
                  </a:lnTo>
                  <a:lnTo>
                    <a:pt x="119" y="427"/>
                  </a:lnTo>
                  <a:lnTo>
                    <a:pt x="121" y="431"/>
                  </a:lnTo>
                  <a:lnTo>
                    <a:pt x="121" y="435"/>
                  </a:lnTo>
                  <a:lnTo>
                    <a:pt x="122" y="437"/>
                  </a:lnTo>
                  <a:lnTo>
                    <a:pt x="114" y="372"/>
                  </a:lnTo>
                  <a:lnTo>
                    <a:pt x="107" y="357"/>
                  </a:lnTo>
                  <a:lnTo>
                    <a:pt x="105" y="351"/>
                  </a:lnTo>
                  <a:lnTo>
                    <a:pt x="104" y="347"/>
                  </a:lnTo>
                  <a:lnTo>
                    <a:pt x="102" y="341"/>
                  </a:lnTo>
                  <a:lnTo>
                    <a:pt x="99" y="338"/>
                  </a:lnTo>
                  <a:lnTo>
                    <a:pt x="97" y="334"/>
                  </a:lnTo>
                  <a:lnTo>
                    <a:pt x="94" y="330"/>
                  </a:lnTo>
                  <a:lnTo>
                    <a:pt x="91" y="326"/>
                  </a:lnTo>
                  <a:lnTo>
                    <a:pt x="88" y="324"/>
                  </a:lnTo>
                  <a:lnTo>
                    <a:pt x="86" y="320"/>
                  </a:lnTo>
                  <a:lnTo>
                    <a:pt x="83" y="317"/>
                  </a:lnTo>
                  <a:lnTo>
                    <a:pt x="80" y="315"/>
                  </a:lnTo>
                  <a:lnTo>
                    <a:pt x="78" y="313"/>
                  </a:lnTo>
                  <a:lnTo>
                    <a:pt x="75" y="309"/>
                  </a:lnTo>
                  <a:lnTo>
                    <a:pt x="73" y="307"/>
                  </a:lnTo>
                  <a:lnTo>
                    <a:pt x="70" y="303"/>
                  </a:lnTo>
                  <a:lnTo>
                    <a:pt x="67" y="299"/>
                  </a:lnTo>
                  <a:lnTo>
                    <a:pt x="66" y="298"/>
                  </a:lnTo>
                  <a:lnTo>
                    <a:pt x="65" y="298"/>
                  </a:lnTo>
                  <a:lnTo>
                    <a:pt x="64" y="296"/>
                  </a:lnTo>
                  <a:lnTo>
                    <a:pt x="62" y="294"/>
                  </a:lnTo>
                  <a:lnTo>
                    <a:pt x="61" y="292"/>
                  </a:lnTo>
                  <a:lnTo>
                    <a:pt x="60" y="292"/>
                  </a:lnTo>
                  <a:lnTo>
                    <a:pt x="60" y="290"/>
                  </a:lnTo>
                  <a:lnTo>
                    <a:pt x="54" y="280"/>
                  </a:lnTo>
                  <a:lnTo>
                    <a:pt x="54" y="279"/>
                  </a:lnTo>
                  <a:lnTo>
                    <a:pt x="55" y="275"/>
                  </a:lnTo>
                  <a:lnTo>
                    <a:pt x="55" y="273"/>
                  </a:lnTo>
                  <a:lnTo>
                    <a:pt x="56" y="271"/>
                  </a:lnTo>
                  <a:lnTo>
                    <a:pt x="57" y="269"/>
                  </a:lnTo>
                  <a:lnTo>
                    <a:pt x="58" y="269"/>
                  </a:lnTo>
                  <a:lnTo>
                    <a:pt x="59" y="267"/>
                  </a:lnTo>
                  <a:lnTo>
                    <a:pt x="60" y="265"/>
                  </a:lnTo>
                  <a:lnTo>
                    <a:pt x="61" y="265"/>
                  </a:lnTo>
                  <a:lnTo>
                    <a:pt x="62" y="263"/>
                  </a:lnTo>
                  <a:lnTo>
                    <a:pt x="64" y="263"/>
                  </a:lnTo>
                  <a:lnTo>
                    <a:pt x="65" y="263"/>
                  </a:lnTo>
                  <a:lnTo>
                    <a:pt x="66" y="261"/>
                  </a:lnTo>
                  <a:lnTo>
                    <a:pt x="67" y="261"/>
                  </a:lnTo>
                  <a:lnTo>
                    <a:pt x="68" y="259"/>
                  </a:lnTo>
                  <a:lnTo>
                    <a:pt x="68" y="258"/>
                  </a:lnTo>
                  <a:lnTo>
                    <a:pt x="68" y="250"/>
                  </a:lnTo>
                  <a:lnTo>
                    <a:pt x="68" y="240"/>
                  </a:lnTo>
                  <a:lnTo>
                    <a:pt x="69" y="233"/>
                  </a:lnTo>
                  <a:lnTo>
                    <a:pt x="70" y="225"/>
                  </a:lnTo>
                  <a:lnTo>
                    <a:pt x="74" y="225"/>
                  </a:lnTo>
                  <a:lnTo>
                    <a:pt x="75" y="225"/>
                  </a:lnTo>
                  <a:lnTo>
                    <a:pt x="77" y="223"/>
                  </a:lnTo>
                  <a:lnTo>
                    <a:pt x="79" y="223"/>
                  </a:lnTo>
                  <a:lnTo>
                    <a:pt x="81" y="221"/>
                  </a:lnTo>
                  <a:lnTo>
                    <a:pt x="84" y="221"/>
                  </a:lnTo>
                  <a:lnTo>
                    <a:pt x="86" y="219"/>
                  </a:lnTo>
                  <a:lnTo>
                    <a:pt x="88" y="217"/>
                  </a:lnTo>
                  <a:lnTo>
                    <a:pt x="90" y="216"/>
                  </a:lnTo>
                  <a:lnTo>
                    <a:pt x="93" y="214"/>
                  </a:lnTo>
                  <a:lnTo>
                    <a:pt x="95" y="212"/>
                  </a:lnTo>
                  <a:lnTo>
                    <a:pt x="97" y="210"/>
                  </a:lnTo>
                  <a:lnTo>
                    <a:pt x="99" y="208"/>
                  </a:lnTo>
                  <a:lnTo>
                    <a:pt x="102" y="204"/>
                  </a:lnTo>
                  <a:lnTo>
                    <a:pt x="103" y="200"/>
                  </a:lnTo>
                  <a:lnTo>
                    <a:pt x="105" y="198"/>
                  </a:lnTo>
                  <a:lnTo>
                    <a:pt x="107" y="193"/>
                  </a:lnTo>
                  <a:lnTo>
                    <a:pt x="109" y="187"/>
                  </a:lnTo>
                  <a:lnTo>
                    <a:pt x="113" y="181"/>
                  </a:lnTo>
                  <a:lnTo>
                    <a:pt x="115" y="174"/>
                  </a:lnTo>
                  <a:lnTo>
                    <a:pt x="117" y="168"/>
                  </a:lnTo>
                  <a:lnTo>
                    <a:pt x="119" y="162"/>
                  </a:lnTo>
                  <a:lnTo>
                    <a:pt x="122" y="156"/>
                  </a:lnTo>
                  <a:lnTo>
                    <a:pt x="124" y="149"/>
                  </a:lnTo>
                  <a:lnTo>
                    <a:pt x="122" y="149"/>
                  </a:lnTo>
                  <a:lnTo>
                    <a:pt x="118" y="153"/>
                  </a:lnTo>
                  <a:lnTo>
                    <a:pt x="116" y="155"/>
                  </a:lnTo>
                  <a:lnTo>
                    <a:pt x="114" y="156"/>
                  </a:lnTo>
                  <a:lnTo>
                    <a:pt x="110" y="156"/>
                  </a:lnTo>
                  <a:lnTo>
                    <a:pt x="108" y="158"/>
                  </a:lnTo>
                  <a:lnTo>
                    <a:pt x="105" y="160"/>
                  </a:lnTo>
                  <a:lnTo>
                    <a:pt x="103" y="162"/>
                  </a:lnTo>
                  <a:lnTo>
                    <a:pt x="100" y="164"/>
                  </a:lnTo>
                  <a:lnTo>
                    <a:pt x="97" y="164"/>
                  </a:lnTo>
                  <a:lnTo>
                    <a:pt x="95" y="166"/>
                  </a:lnTo>
                  <a:lnTo>
                    <a:pt x="91" y="168"/>
                  </a:lnTo>
                  <a:lnTo>
                    <a:pt x="88" y="170"/>
                  </a:lnTo>
                  <a:lnTo>
                    <a:pt x="86" y="170"/>
                  </a:lnTo>
                  <a:lnTo>
                    <a:pt x="84" y="172"/>
                  </a:lnTo>
                  <a:lnTo>
                    <a:pt x="80" y="174"/>
                  </a:lnTo>
                  <a:lnTo>
                    <a:pt x="79" y="174"/>
                  </a:lnTo>
                  <a:lnTo>
                    <a:pt x="78" y="174"/>
                  </a:lnTo>
                  <a:lnTo>
                    <a:pt x="76" y="174"/>
                  </a:lnTo>
                  <a:lnTo>
                    <a:pt x="75" y="174"/>
                  </a:lnTo>
                  <a:lnTo>
                    <a:pt x="74" y="174"/>
                  </a:lnTo>
                  <a:lnTo>
                    <a:pt x="73" y="174"/>
                  </a:lnTo>
                  <a:lnTo>
                    <a:pt x="71" y="176"/>
                  </a:lnTo>
                  <a:lnTo>
                    <a:pt x="70" y="176"/>
                  </a:lnTo>
                  <a:lnTo>
                    <a:pt x="68" y="177"/>
                  </a:lnTo>
                  <a:lnTo>
                    <a:pt x="66" y="179"/>
                  </a:lnTo>
                  <a:lnTo>
                    <a:pt x="64" y="181"/>
                  </a:lnTo>
                  <a:lnTo>
                    <a:pt x="61" y="183"/>
                  </a:lnTo>
                  <a:lnTo>
                    <a:pt x="60" y="187"/>
                  </a:lnTo>
                  <a:lnTo>
                    <a:pt x="58" y="189"/>
                  </a:lnTo>
                  <a:lnTo>
                    <a:pt x="56" y="193"/>
                  </a:lnTo>
                  <a:lnTo>
                    <a:pt x="54" y="195"/>
                  </a:lnTo>
                  <a:lnTo>
                    <a:pt x="51" y="197"/>
                  </a:lnTo>
                  <a:lnTo>
                    <a:pt x="48" y="200"/>
                  </a:lnTo>
                  <a:lnTo>
                    <a:pt x="46" y="202"/>
                  </a:lnTo>
                  <a:lnTo>
                    <a:pt x="43" y="206"/>
                  </a:lnTo>
                  <a:lnTo>
                    <a:pt x="40" y="210"/>
                  </a:lnTo>
                  <a:lnTo>
                    <a:pt x="38" y="214"/>
                  </a:lnTo>
                  <a:lnTo>
                    <a:pt x="36" y="217"/>
                  </a:lnTo>
                  <a:lnTo>
                    <a:pt x="32" y="221"/>
                  </a:lnTo>
                  <a:lnTo>
                    <a:pt x="31" y="221"/>
                  </a:lnTo>
                  <a:lnTo>
                    <a:pt x="30" y="223"/>
                  </a:lnTo>
                  <a:lnTo>
                    <a:pt x="29" y="223"/>
                  </a:lnTo>
                  <a:lnTo>
                    <a:pt x="29" y="225"/>
                  </a:lnTo>
                  <a:lnTo>
                    <a:pt x="28" y="225"/>
                  </a:lnTo>
                  <a:lnTo>
                    <a:pt x="27" y="227"/>
                  </a:lnTo>
                  <a:lnTo>
                    <a:pt x="26" y="227"/>
                  </a:lnTo>
                  <a:lnTo>
                    <a:pt x="24" y="229"/>
                  </a:lnTo>
                  <a:lnTo>
                    <a:pt x="23" y="229"/>
                  </a:lnTo>
                  <a:lnTo>
                    <a:pt x="23" y="227"/>
                  </a:lnTo>
                  <a:lnTo>
                    <a:pt x="24" y="217"/>
                  </a:lnTo>
                  <a:lnTo>
                    <a:pt x="24" y="206"/>
                  </a:lnTo>
                  <a:lnTo>
                    <a:pt x="26" y="197"/>
                  </a:lnTo>
                  <a:lnTo>
                    <a:pt x="26" y="187"/>
                  </a:lnTo>
                  <a:lnTo>
                    <a:pt x="26" y="179"/>
                  </a:lnTo>
                  <a:lnTo>
                    <a:pt x="24" y="174"/>
                  </a:lnTo>
                  <a:lnTo>
                    <a:pt x="24" y="168"/>
                  </a:lnTo>
                  <a:lnTo>
                    <a:pt x="24" y="162"/>
                  </a:lnTo>
                  <a:lnTo>
                    <a:pt x="23" y="147"/>
                  </a:lnTo>
                  <a:lnTo>
                    <a:pt x="22" y="132"/>
                  </a:lnTo>
                  <a:lnTo>
                    <a:pt x="21" y="116"/>
                  </a:lnTo>
                  <a:lnTo>
                    <a:pt x="20" y="103"/>
                  </a:lnTo>
                  <a:lnTo>
                    <a:pt x="19" y="88"/>
                  </a:lnTo>
                  <a:lnTo>
                    <a:pt x="17" y="74"/>
                  </a:lnTo>
                  <a:lnTo>
                    <a:pt x="16" y="61"/>
                  </a:lnTo>
                  <a:lnTo>
                    <a:pt x="14" y="46"/>
                  </a:lnTo>
                  <a:lnTo>
                    <a:pt x="12" y="40"/>
                  </a:lnTo>
                  <a:lnTo>
                    <a:pt x="12" y="33"/>
                  </a:lnTo>
                  <a:lnTo>
                    <a:pt x="12" y="27"/>
                  </a:lnTo>
                  <a:lnTo>
                    <a:pt x="10" y="19"/>
                  </a:lnTo>
                  <a:lnTo>
                    <a:pt x="10" y="13"/>
                  </a:lnTo>
                  <a:lnTo>
                    <a:pt x="9" y="10"/>
                  </a:lnTo>
                  <a:lnTo>
                    <a:pt x="9" y="6"/>
                  </a:lnTo>
                  <a:lnTo>
                    <a:pt x="8" y="0"/>
                  </a:lnTo>
                  <a:lnTo>
                    <a:pt x="3" y="52"/>
                  </a:lnTo>
                  <a:lnTo>
                    <a:pt x="1" y="73"/>
                  </a:lnTo>
                  <a:lnTo>
                    <a:pt x="0" y="97"/>
                  </a:lnTo>
                  <a:lnTo>
                    <a:pt x="0" y="118"/>
                  </a:lnTo>
                  <a:lnTo>
                    <a:pt x="2" y="141"/>
                  </a:lnTo>
                  <a:lnTo>
                    <a:pt x="4" y="164"/>
                  </a:lnTo>
                  <a:lnTo>
                    <a:pt x="8" y="187"/>
                  </a:lnTo>
                  <a:lnTo>
                    <a:pt x="12" y="206"/>
                  </a:lnTo>
                  <a:lnTo>
                    <a:pt x="18" y="223"/>
                  </a:lnTo>
                  <a:lnTo>
                    <a:pt x="19" y="227"/>
                  </a:lnTo>
                  <a:lnTo>
                    <a:pt x="19" y="231"/>
                  </a:lnTo>
                  <a:lnTo>
                    <a:pt x="19" y="233"/>
                  </a:lnTo>
                  <a:lnTo>
                    <a:pt x="18" y="237"/>
                  </a:lnTo>
                  <a:lnTo>
                    <a:pt x="18" y="238"/>
                  </a:lnTo>
                  <a:lnTo>
                    <a:pt x="19" y="240"/>
                  </a:lnTo>
                  <a:lnTo>
                    <a:pt x="20" y="242"/>
                  </a:lnTo>
                  <a:lnTo>
                    <a:pt x="21" y="246"/>
                  </a:lnTo>
                  <a:lnTo>
                    <a:pt x="21" y="248"/>
                  </a:lnTo>
                  <a:lnTo>
                    <a:pt x="21" y="252"/>
                  </a:lnTo>
                  <a:lnTo>
                    <a:pt x="21" y="256"/>
                  </a:lnTo>
                  <a:lnTo>
                    <a:pt x="27" y="244"/>
                  </a:lnTo>
                  <a:lnTo>
                    <a:pt x="30" y="246"/>
                  </a:lnTo>
                  <a:lnTo>
                    <a:pt x="32" y="242"/>
                  </a:lnTo>
                  <a:lnTo>
                    <a:pt x="33" y="240"/>
                  </a:lnTo>
                  <a:lnTo>
                    <a:pt x="36" y="238"/>
                  </a:lnTo>
                  <a:lnTo>
                    <a:pt x="37" y="237"/>
                  </a:lnTo>
                  <a:lnTo>
                    <a:pt x="39" y="233"/>
                  </a:lnTo>
                  <a:lnTo>
                    <a:pt x="41" y="233"/>
                  </a:lnTo>
                  <a:lnTo>
                    <a:pt x="42" y="231"/>
                  </a:lnTo>
                  <a:lnTo>
                    <a:pt x="45" y="231"/>
                  </a:lnTo>
                  <a:lnTo>
                    <a:pt x="47" y="229"/>
                  </a:lnTo>
                  <a:lnTo>
                    <a:pt x="49" y="229"/>
                  </a:lnTo>
                  <a:lnTo>
                    <a:pt x="50" y="229"/>
                  </a:lnTo>
                  <a:lnTo>
                    <a:pt x="54" y="229"/>
                  </a:lnTo>
                  <a:lnTo>
                    <a:pt x="55" y="227"/>
                  </a:lnTo>
                  <a:lnTo>
                    <a:pt x="57" y="227"/>
                  </a:lnTo>
                  <a:lnTo>
                    <a:pt x="59" y="225"/>
                  </a:lnTo>
                  <a:lnTo>
                    <a:pt x="61" y="225"/>
                  </a:lnTo>
                  <a:lnTo>
                    <a:pt x="61" y="227"/>
                  </a:lnTo>
                  <a:lnTo>
                    <a:pt x="62" y="227"/>
                  </a:lnTo>
                  <a:lnTo>
                    <a:pt x="62" y="229"/>
                  </a:lnTo>
                  <a:lnTo>
                    <a:pt x="64" y="229"/>
                  </a:lnTo>
                  <a:lnTo>
                    <a:pt x="64" y="235"/>
                  </a:lnTo>
                  <a:lnTo>
                    <a:pt x="65" y="240"/>
                  </a:lnTo>
                  <a:lnTo>
                    <a:pt x="64" y="244"/>
                  </a:lnTo>
                  <a:lnTo>
                    <a:pt x="62" y="248"/>
                  </a:lnTo>
                  <a:lnTo>
                    <a:pt x="60" y="252"/>
                  </a:lnTo>
                  <a:lnTo>
                    <a:pt x="58" y="256"/>
                  </a:lnTo>
                  <a:lnTo>
                    <a:pt x="55" y="259"/>
                  </a:lnTo>
                  <a:lnTo>
                    <a:pt x="54" y="265"/>
                  </a:lnTo>
                  <a:lnTo>
                    <a:pt x="51" y="273"/>
                  </a:lnTo>
                  <a:lnTo>
                    <a:pt x="50" y="279"/>
                  </a:lnTo>
                  <a:lnTo>
                    <a:pt x="48" y="284"/>
                  </a:lnTo>
                  <a:lnTo>
                    <a:pt x="48" y="292"/>
                  </a:lnTo>
                  <a:lnTo>
                    <a:pt x="48" y="303"/>
                  </a:lnTo>
                  <a:lnTo>
                    <a:pt x="47" y="307"/>
                  </a:lnTo>
                  <a:lnTo>
                    <a:pt x="47" y="309"/>
                  </a:lnTo>
                  <a:lnTo>
                    <a:pt x="46" y="309"/>
                  </a:lnTo>
                  <a:lnTo>
                    <a:pt x="45" y="313"/>
                  </a:lnTo>
                  <a:lnTo>
                    <a:pt x="42" y="309"/>
                  </a:lnTo>
                  <a:lnTo>
                    <a:pt x="41" y="305"/>
                  </a:lnTo>
                  <a:lnTo>
                    <a:pt x="40" y="301"/>
                  </a:lnTo>
                  <a:lnTo>
                    <a:pt x="39" y="296"/>
                  </a:lnTo>
                  <a:lnTo>
                    <a:pt x="39" y="288"/>
                  </a:lnTo>
                  <a:lnTo>
                    <a:pt x="38" y="280"/>
                  </a:lnTo>
                  <a:lnTo>
                    <a:pt x="38" y="273"/>
                  </a:lnTo>
                  <a:lnTo>
                    <a:pt x="39" y="265"/>
                  </a:lnTo>
                  <a:lnTo>
                    <a:pt x="40" y="263"/>
                  </a:lnTo>
                  <a:lnTo>
                    <a:pt x="40" y="261"/>
                  </a:lnTo>
                  <a:lnTo>
                    <a:pt x="40" y="259"/>
                  </a:lnTo>
                  <a:lnTo>
                    <a:pt x="39" y="258"/>
                  </a:lnTo>
                  <a:lnTo>
                    <a:pt x="32" y="250"/>
                  </a:lnTo>
                  <a:lnTo>
                    <a:pt x="33" y="254"/>
                  </a:lnTo>
                  <a:lnTo>
                    <a:pt x="35" y="259"/>
                  </a:lnTo>
                  <a:lnTo>
                    <a:pt x="35" y="265"/>
                  </a:lnTo>
                  <a:lnTo>
                    <a:pt x="35" y="271"/>
                  </a:lnTo>
                  <a:lnTo>
                    <a:pt x="33" y="275"/>
                  </a:lnTo>
                  <a:lnTo>
                    <a:pt x="33" y="280"/>
                  </a:lnTo>
                  <a:lnTo>
                    <a:pt x="32" y="284"/>
                  </a:lnTo>
                  <a:lnTo>
                    <a:pt x="31" y="290"/>
                  </a:lnTo>
                  <a:lnTo>
                    <a:pt x="31" y="292"/>
                  </a:lnTo>
                  <a:lnTo>
                    <a:pt x="30" y="292"/>
                  </a:lnTo>
                  <a:lnTo>
                    <a:pt x="29" y="292"/>
                  </a:lnTo>
                  <a:lnTo>
                    <a:pt x="29" y="290"/>
                  </a:lnTo>
                  <a:lnTo>
                    <a:pt x="23" y="273"/>
                  </a:lnTo>
                  <a:lnTo>
                    <a:pt x="24" y="280"/>
                  </a:lnTo>
                  <a:lnTo>
                    <a:pt x="27" y="290"/>
                  </a:lnTo>
                  <a:lnTo>
                    <a:pt x="28" y="299"/>
                  </a:lnTo>
                  <a:lnTo>
                    <a:pt x="29" y="309"/>
                  </a:lnTo>
                  <a:lnTo>
                    <a:pt x="30" y="320"/>
                  </a:lnTo>
                  <a:lnTo>
                    <a:pt x="30" y="330"/>
                  </a:lnTo>
                  <a:lnTo>
                    <a:pt x="30" y="341"/>
                  </a:lnTo>
                  <a:lnTo>
                    <a:pt x="29" y="351"/>
                  </a:lnTo>
                  <a:lnTo>
                    <a:pt x="27" y="372"/>
                  </a:lnTo>
                  <a:lnTo>
                    <a:pt x="26" y="393"/>
                  </a:lnTo>
                  <a:lnTo>
                    <a:pt x="26" y="416"/>
                  </a:lnTo>
                  <a:lnTo>
                    <a:pt x="26" y="437"/>
                  </a:lnTo>
                  <a:lnTo>
                    <a:pt x="27" y="460"/>
                  </a:lnTo>
                  <a:lnTo>
                    <a:pt x="29" y="481"/>
                  </a:lnTo>
                  <a:lnTo>
                    <a:pt x="31" y="502"/>
                  </a:lnTo>
                  <a:lnTo>
                    <a:pt x="35" y="523"/>
                  </a:lnTo>
                  <a:lnTo>
                    <a:pt x="36" y="530"/>
                  </a:lnTo>
                  <a:lnTo>
                    <a:pt x="37" y="540"/>
                  </a:lnTo>
                  <a:lnTo>
                    <a:pt x="38" y="545"/>
                  </a:lnTo>
                  <a:lnTo>
                    <a:pt x="39" y="553"/>
                  </a:lnTo>
                  <a:lnTo>
                    <a:pt x="41" y="561"/>
                  </a:lnTo>
                  <a:lnTo>
                    <a:pt x="42" y="568"/>
                  </a:lnTo>
                  <a:lnTo>
                    <a:pt x="43" y="576"/>
                  </a:lnTo>
                  <a:lnTo>
                    <a:pt x="45" y="584"/>
                  </a:lnTo>
                  <a:lnTo>
                    <a:pt x="46" y="587"/>
                  </a:lnTo>
                  <a:lnTo>
                    <a:pt x="47" y="593"/>
                  </a:lnTo>
                  <a:lnTo>
                    <a:pt x="48" y="597"/>
                  </a:lnTo>
                  <a:lnTo>
                    <a:pt x="50" y="603"/>
                  </a:lnTo>
                  <a:lnTo>
                    <a:pt x="51" y="603"/>
                  </a:lnTo>
                  <a:lnTo>
                    <a:pt x="51" y="601"/>
                  </a:lnTo>
                  <a:lnTo>
                    <a:pt x="52" y="601"/>
                  </a:lnTo>
                  <a:close/>
                </a:path>
              </a:pathLst>
            </a:custGeom>
            <a:solidFill>
              <a:srgbClr val="FF6666"/>
            </a:solidFill>
            <a:ln w="9525">
              <a:noFill/>
              <a:round/>
              <a:headEnd/>
              <a:tailEnd/>
            </a:ln>
          </p:spPr>
          <p:txBody>
            <a:bodyPr/>
            <a:lstStyle/>
            <a:p>
              <a:endParaRPr lang="en-US"/>
            </a:p>
          </p:txBody>
        </p:sp>
        <p:sp>
          <p:nvSpPr>
            <p:cNvPr id="1100" name="Freeform 82"/>
            <p:cNvSpPr>
              <a:spLocks/>
            </p:cNvSpPr>
            <p:nvPr/>
          </p:nvSpPr>
          <p:spPr bwMode="auto">
            <a:xfrm>
              <a:off x="4947" y="1932"/>
              <a:ext cx="32" cy="66"/>
            </a:xfrm>
            <a:custGeom>
              <a:avLst/>
              <a:gdLst>
                <a:gd name="T0" fmla="*/ 31 w 32"/>
                <a:gd name="T1" fmla="*/ 64 h 66"/>
                <a:gd name="T2" fmla="*/ 32 w 32"/>
                <a:gd name="T3" fmla="*/ 64 h 66"/>
                <a:gd name="T4" fmla="*/ 32 w 32"/>
                <a:gd name="T5" fmla="*/ 63 h 66"/>
                <a:gd name="T6" fmla="*/ 32 w 32"/>
                <a:gd name="T7" fmla="*/ 61 h 66"/>
                <a:gd name="T8" fmla="*/ 31 w 32"/>
                <a:gd name="T9" fmla="*/ 59 h 66"/>
                <a:gd name="T10" fmla="*/ 30 w 32"/>
                <a:gd name="T11" fmla="*/ 55 h 66"/>
                <a:gd name="T12" fmla="*/ 29 w 32"/>
                <a:gd name="T13" fmla="*/ 51 h 66"/>
                <a:gd name="T14" fmla="*/ 28 w 32"/>
                <a:gd name="T15" fmla="*/ 45 h 66"/>
                <a:gd name="T16" fmla="*/ 27 w 32"/>
                <a:gd name="T17" fmla="*/ 42 h 66"/>
                <a:gd name="T18" fmla="*/ 26 w 32"/>
                <a:gd name="T19" fmla="*/ 38 h 66"/>
                <a:gd name="T20" fmla="*/ 23 w 32"/>
                <a:gd name="T21" fmla="*/ 34 h 66"/>
                <a:gd name="T22" fmla="*/ 22 w 32"/>
                <a:gd name="T23" fmla="*/ 30 h 66"/>
                <a:gd name="T24" fmla="*/ 21 w 32"/>
                <a:gd name="T25" fmla="*/ 24 h 66"/>
                <a:gd name="T26" fmla="*/ 19 w 32"/>
                <a:gd name="T27" fmla="*/ 21 h 66"/>
                <a:gd name="T28" fmla="*/ 18 w 32"/>
                <a:gd name="T29" fmla="*/ 15 h 66"/>
                <a:gd name="T30" fmla="*/ 16 w 32"/>
                <a:gd name="T31" fmla="*/ 11 h 66"/>
                <a:gd name="T32" fmla="*/ 13 w 32"/>
                <a:gd name="T33" fmla="*/ 7 h 66"/>
                <a:gd name="T34" fmla="*/ 12 w 32"/>
                <a:gd name="T35" fmla="*/ 3 h 66"/>
                <a:gd name="T36" fmla="*/ 10 w 32"/>
                <a:gd name="T37" fmla="*/ 2 h 66"/>
                <a:gd name="T38" fmla="*/ 7 w 32"/>
                <a:gd name="T39" fmla="*/ 0 h 66"/>
                <a:gd name="T40" fmla="*/ 2 w 32"/>
                <a:gd name="T41" fmla="*/ 0 h 66"/>
                <a:gd name="T42" fmla="*/ 1 w 32"/>
                <a:gd name="T43" fmla="*/ 3 h 66"/>
                <a:gd name="T44" fmla="*/ 1 w 32"/>
                <a:gd name="T45" fmla="*/ 5 h 66"/>
                <a:gd name="T46" fmla="*/ 0 w 32"/>
                <a:gd name="T47" fmla="*/ 9 h 66"/>
                <a:gd name="T48" fmla="*/ 0 w 32"/>
                <a:gd name="T49" fmla="*/ 13 h 66"/>
                <a:gd name="T50" fmla="*/ 2 w 32"/>
                <a:gd name="T51" fmla="*/ 17 h 66"/>
                <a:gd name="T52" fmla="*/ 4 w 32"/>
                <a:gd name="T53" fmla="*/ 21 h 66"/>
                <a:gd name="T54" fmla="*/ 7 w 32"/>
                <a:gd name="T55" fmla="*/ 24 h 66"/>
                <a:gd name="T56" fmla="*/ 10 w 32"/>
                <a:gd name="T57" fmla="*/ 28 h 66"/>
                <a:gd name="T58" fmla="*/ 12 w 32"/>
                <a:gd name="T59" fmla="*/ 32 h 66"/>
                <a:gd name="T60" fmla="*/ 15 w 32"/>
                <a:gd name="T61" fmla="*/ 36 h 66"/>
                <a:gd name="T62" fmla="*/ 17 w 32"/>
                <a:gd name="T63" fmla="*/ 42 h 66"/>
                <a:gd name="T64" fmla="*/ 20 w 32"/>
                <a:gd name="T65" fmla="*/ 47 h 66"/>
                <a:gd name="T66" fmla="*/ 21 w 32"/>
                <a:gd name="T67" fmla="*/ 47 h 66"/>
                <a:gd name="T68" fmla="*/ 22 w 32"/>
                <a:gd name="T69" fmla="*/ 51 h 66"/>
                <a:gd name="T70" fmla="*/ 25 w 32"/>
                <a:gd name="T71" fmla="*/ 53 h 66"/>
                <a:gd name="T72" fmla="*/ 26 w 32"/>
                <a:gd name="T73" fmla="*/ 55 h 66"/>
                <a:gd name="T74" fmla="*/ 27 w 32"/>
                <a:gd name="T75" fmla="*/ 59 h 66"/>
                <a:gd name="T76" fmla="*/ 28 w 32"/>
                <a:gd name="T77" fmla="*/ 61 h 66"/>
                <a:gd name="T78" fmla="*/ 29 w 32"/>
                <a:gd name="T79" fmla="*/ 64 h 66"/>
                <a:gd name="T80" fmla="*/ 30 w 32"/>
                <a:gd name="T81" fmla="*/ 66 h 66"/>
                <a:gd name="T82" fmla="*/ 31 w 32"/>
                <a:gd name="T83" fmla="*/ 64 h 6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2"/>
                <a:gd name="T127" fmla="*/ 0 h 66"/>
                <a:gd name="T128" fmla="*/ 32 w 32"/>
                <a:gd name="T129" fmla="*/ 66 h 6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2" h="66">
                  <a:moveTo>
                    <a:pt x="31" y="64"/>
                  </a:moveTo>
                  <a:lnTo>
                    <a:pt x="32" y="64"/>
                  </a:lnTo>
                  <a:lnTo>
                    <a:pt x="32" y="63"/>
                  </a:lnTo>
                  <a:lnTo>
                    <a:pt x="32" y="61"/>
                  </a:lnTo>
                  <a:lnTo>
                    <a:pt x="31" y="59"/>
                  </a:lnTo>
                  <a:lnTo>
                    <a:pt x="30" y="55"/>
                  </a:lnTo>
                  <a:lnTo>
                    <a:pt x="29" y="51"/>
                  </a:lnTo>
                  <a:lnTo>
                    <a:pt x="28" y="45"/>
                  </a:lnTo>
                  <a:lnTo>
                    <a:pt x="27" y="42"/>
                  </a:lnTo>
                  <a:lnTo>
                    <a:pt x="26" y="38"/>
                  </a:lnTo>
                  <a:lnTo>
                    <a:pt x="23" y="34"/>
                  </a:lnTo>
                  <a:lnTo>
                    <a:pt x="22" y="30"/>
                  </a:lnTo>
                  <a:lnTo>
                    <a:pt x="21" y="24"/>
                  </a:lnTo>
                  <a:lnTo>
                    <a:pt x="19" y="21"/>
                  </a:lnTo>
                  <a:lnTo>
                    <a:pt x="18" y="15"/>
                  </a:lnTo>
                  <a:lnTo>
                    <a:pt x="16" y="11"/>
                  </a:lnTo>
                  <a:lnTo>
                    <a:pt x="13" y="7"/>
                  </a:lnTo>
                  <a:lnTo>
                    <a:pt x="12" y="3"/>
                  </a:lnTo>
                  <a:lnTo>
                    <a:pt x="10" y="2"/>
                  </a:lnTo>
                  <a:lnTo>
                    <a:pt x="7" y="0"/>
                  </a:lnTo>
                  <a:lnTo>
                    <a:pt x="2" y="0"/>
                  </a:lnTo>
                  <a:lnTo>
                    <a:pt x="1" y="3"/>
                  </a:lnTo>
                  <a:lnTo>
                    <a:pt x="1" y="5"/>
                  </a:lnTo>
                  <a:lnTo>
                    <a:pt x="0" y="9"/>
                  </a:lnTo>
                  <a:lnTo>
                    <a:pt x="0" y="13"/>
                  </a:lnTo>
                  <a:lnTo>
                    <a:pt x="2" y="17"/>
                  </a:lnTo>
                  <a:lnTo>
                    <a:pt x="4" y="21"/>
                  </a:lnTo>
                  <a:lnTo>
                    <a:pt x="7" y="24"/>
                  </a:lnTo>
                  <a:lnTo>
                    <a:pt x="10" y="28"/>
                  </a:lnTo>
                  <a:lnTo>
                    <a:pt x="12" y="32"/>
                  </a:lnTo>
                  <a:lnTo>
                    <a:pt x="15" y="36"/>
                  </a:lnTo>
                  <a:lnTo>
                    <a:pt x="17" y="42"/>
                  </a:lnTo>
                  <a:lnTo>
                    <a:pt x="20" y="47"/>
                  </a:lnTo>
                  <a:lnTo>
                    <a:pt x="21" y="47"/>
                  </a:lnTo>
                  <a:lnTo>
                    <a:pt x="22" y="51"/>
                  </a:lnTo>
                  <a:lnTo>
                    <a:pt x="25" y="53"/>
                  </a:lnTo>
                  <a:lnTo>
                    <a:pt x="26" y="55"/>
                  </a:lnTo>
                  <a:lnTo>
                    <a:pt x="27" y="59"/>
                  </a:lnTo>
                  <a:lnTo>
                    <a:pt x="28" y="61"/>
                  </a:lnTo>
                  <a:lnTo>
                    <a:pt x="29" y="64"/>
                  </a:lnTo>
                  <a:lnTo>
                    <a:pt x="30" y="66"/>
                  </a:lnTo>
                  <a:lnTo>
                    <a:pt x="31" y="64"/>
                  </a:lnTo>
                  <a:close/>
                </a:path>
              </a:pathLst>
            </a:custGeom>
            <a:solidFill>
              <a:srgbClr val="99CC66"/>
            </a:solidFill>
            <a:ln w="9525">
              <a:noFill/>
              <a:round/>
              <a:headEnd/>
              <a:tailEnd/>
            </a:ln>
          </p:spPr>
          <p:txBody>
            <a:bodyPr/>
            <a:lstStyle/>
            <a:p>
              <a:endParaRPr lang="en-US"/>
            </a:p>
          </p:txBody>
        </p:sp>
        <p:sp>
          <p:nvSpPr>
            <p:cNvPr id="1101" name="Freeform 83"/>
            <p:cNvSpPr>
              <a:spLocks/>
            </p:cNvSpPr>
            <p:nvPr/>
          </p:nvSpPr>
          <p:spPr bwMode="auto">
            <a:xfrm>
              <a:off x="4921" y="1844"/>
              <a:ext cx="32" cy="84"/>
            </a:xfrm>
            <a:custGeom>
              <a:avLst/>
              <a:gdLst>
                <a:gd name="T0" fmla="*/ 14 w 32"/>
                <a:gd name="T1" fmla="*/ 82 h 84"/>
                <a:gd name="T2" fmla="*/ 15 w 32"/>
                <a:gd name="T3" fmla="*/ 80 h 84"/>
                <a:gd name="T4" fmla="*/ 15 w 32"/>
                <a:gd name="T5" fmla="*/ 72 h 84"/>
                <a:gd name="T6" fmla="*/ 16 w 32"/>
                <a:gd name="T7" fmla="*/ 67 h 84"/>
                <a:gd name="T8" fmla="*/ 16 w 32"/>
                <a:gd name="T9" fmla="*/ 59 h 84"/>
                <a:gd name="T10" fmla="*/ 17 w 32"/>
                <a:gd name="T11" fmla="*/ 53 h 84"/>
                <a:gd name="T12" fmla="*/ 18 w 32"/>
                <a:gd name="T13" fmla="*/ 46 h 84"/>
                <a:gd name="T14" fmla="*/ 19 w 32"/>
                <a:gd name="T15" fmla="*/ 42 h 84"/>
                <a:gd name="T16" fmla="*/ 22 w 32"/>
                <a:gd name="T17" fmla="*/ 36 h 84"/>
                <a:gd name="T18" fmla="*/ 23 w 32"/>
                <a:gd name="T19" fmla="*/ 30 h 84"/>
                <a:gd name="T20" fmla="*/ 24 w 32"/>
                <a:gd name="T21" fmla="*/ 29 h 84"/>
                <a:gd name="T22" fmla="*/ 26 w 32"/>
                <a:gd name="T23" fmla="*/ 27 h 84"/>
                <a:gd name="T24" fmla="*/ 28 w 32"/>
                <a:gd name="T25" fmla="*/ 25 h 84"/>
                <a:gd name="T26" fmla="*/ 28 w 32"/>
                <a:gd name="T27" fmla="*/ 23 h 84"/>
                <a:gd name="T28" fmla="*/ 29 w 32"/>
                <a:gd name="T29" fmla="*/ 21 h 84"/>
                <a:gd name="T30" fmla="*/ 30 w 32"/>
                <a:gd name="T31" fmla="*/ 19 h 84"/>
                <a:gd name="T32" fmla="*/ 32 w 32"/>
                <a:gd name="T33" fmla="*/ 17 h 84"/>
                <a:gd name="T34" fmla="*/ 30 w 32"/>
                <a:gd name="T35" fmla="*/ 0 h 84"/>
                <a:gd name="T36" fmla="*/ 1 w 32"/>
                <a:gd name="T37" fmla="*/ 11 h 84"/>
                <a:gd name="T38" fmla="*/ 1 w 32"/>
                <a:gd name="T39" fmla="*/ 13 h 84"/>
                <a:gd name="T40" fmla="*/ 0 w 32"/>
                <a:gd name="T41" fmla="*/ 15 h 84"/>
                <a:gd name="T42" fmla="*/ 1 w 32"/>
                <a:gd name="T43" fmla="*/ 17 h 84"/>
                <a:gd name="T44" fmla="*/ 3 w 32"/>
                <a:gd name="T45" fmla="*/ 19 h 84"/>
                <a:gd name="T46" fmla="*/ 5 w 32"/>
                <a:gd name="T47" fmla="*/ 19 h 84"/>
                <a:gd name="T48" fmla="*/ 6 w 32"/>
                <a:gd name="T49" fmla="*/ 21 h 84"/>
                <a:gd name="T50" fmla="*/ 7 w 32"/>
                <a:gd name="T51" fmla="*/ 23 h 84"/>
                <a:gd name="T52" fmla="*/ 8 w 32"/>
                <a:gd name="T53" fmla="*/ 25 h 84"/>
                <a:gd name="T54" fmla="*/ 9 w 32"/>
                <a:gd name="T55" fmla="*/ 27 h 84"/>
                <a:gd name="T56" fmla="*/ 10 w 32"/>
                <a:gd name="T57" fmla="*/ 30 h 84"/>
                <a:gd name="T58" fmla="*/ 10 w 32"/>
                <a:gd name="T59" fmla="*/ 32 h 84"/>
                <a:gd name="T60" fmla="*/ 9 w 32"/>
                <a:gd name="T61" fmla="*/ 34 h 84"/>
                <a:gd name="T62" fmla="*/ 8 w 32"/>
                <a:gd name="T63" fmla="*/ 34 h 84"/>
                <a:gd name="T64" fmla="*/ 7 w 32"/>
                <a:gd name="T65" fmla="*/ 34 h 84"/>
                <a:gd name="T66" fmla="*/ 7 w 32"/>
                <a:gd name="T67" fmla="*/ 46 h 84"/>
                <a:gd name="T68" fmla="*/ 7 w 32"/>
                <a:gd name="T69" fmla="*/ 57 h 84"/>
                <a:gd name="T70" fmla="*/ 8 w 32"/>
                <a:gd name="T71" fmla="*/ 69 h 84"/>
                <a:gd name="T72" fmla="*/ 9 w 32"/>
                <a:gd name="T73" fmla="*/ 78 h 84"/>
                <a:gd name="T74" fmla="*/ 13 w 32"/>
                <a:gd name="T75" fmla="*/ 84 h 84"/>
                <a:gd name="T76" fmla="*/ 14 w 32"/>
                <a:gd name="T77" fmla="*/ 82 h 8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2"/>
                <a:gd name="T118" fmla="*/ 0 h 84"/>
                <a:gd name="T119" fmla="*/ 32 w 32"/>
                <a:gd name="T120" fmla="*/ 84 h 8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2" h="84">
                  <a:moveTo>
                    <a:pt x="14" y="82"/>
                  </a:moveTo>
                  <a:lnTo>
                    <a:pt x="15" y="80"/>
                  </a:lnTo>
                  <a:lnTo>
                    <a:pt x="15" y="72"/>
                  </a:lnTo>
                  <a:lnTo>
                    <a:pt x="16" y="67"/>
                  </a:lnTo>
                  <a:lnTo>
                    <a:pt x="16" y="59"/>
                  </a:lnTo>
                  <a:lnTo>
                    <a:pt x="17" y="53"/>
                  </a:lnTo>
                  <a:lnTo>
                    <a:pt x="18" y="46"/>
                  </a:lnTo>
                  <a:lnTo>
                    <a:pt x="19" y="42"/>
                  </a:lnTo>
                  <a:lnTo>
                    <a:pt x="22" y="36"/>
                  </a:lnTo>
                  <a:lnTo>
                    <a:pt x="23" y="30"/>
                  </a:lnTo>
                  <a:lnTo>
                    <a:pt x="24" y="29"/>
                  </a:lnTo>
                  <a:lnTo>
                    <a:pt x="26" y="27"/>
                  </a:lnTo>
                  <a:lnTo>
                    <a:pt x="28" y="25"/>
                  </a:lnTo>
                  <a:lnTo>
                    <a:pt x="28" y="23"/>
                  </a:lnTo>
                  <a:lnTo>
                    <a:pt x="29" y="21"/>
                  </a:lnTo>
                  <a:lnTo>
                    <a:pt x="30" y="19"/>
                  </a:lnTo>
                  <a:lnTo>
                    <a:pt x="32" y="17"/>
                  </a:lnTo>
                  <a:lnTo>
                    <a:pt x="30" y="0"/>
                  </a:lnTo>
                  <a:lnTo>
                    <a:pt x="1" y="11"/>
                  </a:lnTo>
                  <a:lnTo>
                    <a:pt x="1" y="13"/>
                  </a:lnTo>
                  <a:lnTo>
                    <a:pt x="0" y="15"/>
                  </a:lnTo>
                  <a:lnTo>
                    <a:pt x="1" y="17"/>
                  </a:lnTo>
                  <a:lnTo>
                    <a:pt x="3" y="19"/>
                  </a:lnTo>
                  <a:lnTo>
                    <a:pt x="5" y="19"/>
                  </a:lnTo>
                  <a:lnTo>
                    <a:pt x="6" y="21"/>
                  </a:lnTo>
                  <a:lnTo>
                    <a:pt x="7" y="23"/>
                  </a:lnTo>
                  <a:lnTo>
                    <a:pt x="8" y="25"/>
                  </a:lnTo>
                  <a:lnTo>
                    <a:pt x="9" y="27"/>
                  </a:lnTo>
                  <a:lnTo>
                    <a:pt x="10" y="30"/>
                  </a:lnTo>
                  <a:lnTo>
                    <a:pt x="10" y="32"/>
                  </a:lnTo>
                  <a:lnTo>
                    <a:pt x="9" y="34"/>
                  </a:lnTo>
                  <a:lnTo>
                    <a:pt x="8" y="34"/>
                  </a:lnTo>
                  <a:lnTo>
                    <a:pt x="7" y="34"/>
                  </a:lnTo>
                  <a:lnTo>
                    <a:pt x="7" y="46"/>
                  </a:lnTo>
                  <a:lnTo>
                    <a:pt x="7" y="57"/>
                  </a:lnTo>
                  <a:lnTo>
                    <a:pt x="8" y="69"/>
                  </a:lnTo>
                  <a:lnTo>
                    <a:pt x="9" y="78"/>
                  </a:lnTo>
                  <a:lnTo>
                    <a:pt x="13" y="84"/>
                  </a:lnTo>
                  <a:lnTo>
                    <a:pt x="14" y="82"/>
                  </a:lnTo>
                  <a:close/>
                </a:path>
              </a:pathLst>
            </a:custGeom>
            <a:solidFill>
              <a:srgbClr val="FFCC00"/>
            </a:solidFill>
            <a:ln w="9525">
              <a:noFill/>
              <a:round/>
              <a:headEnd/>
              <a:tailEnd/>
            </a:ln>
          </p:spPr>
          <p:txBody>
            <a:bodyPr/>
            <a:lstStyle/>
            <a:p>
              <a:endParaRPr lang="en-US"/>
            </a:p>
          </p:txBody>
        </p:sp>
        <p:sp>
          <p:nvSpPr>
            <p:cNvPr id="1102" name="Freeform 84"/>
            <p:cNvSpPr>
              <a:spLocks/>
            </p:cNvSpPr>
            <p:nvPr/>
          </p:nvSpPr>
          <p:spPr bwMode="auto">
            <a:xfrm>
              <a:off x="4912" y="1863"/>
              <a:ext cx="13" cy="44"/>
            </a:xfrm>
            <a:custGeom>
              <a:avLst/>
              <a:gdLst>
                <a:gd name="T0" fmla="*/ 9 w 13"/>
                <a:gd name="T1" fmla="*/ 42 h 44"/>
                <a:gd name="T2" fmla="*/ 13 w 13"/>
                <a:gd name="T3" fmla="*/ 19 h 44"/>
                <a:gd name="T4" fmla="*/ 8 w 13"/>
                <a:gd name="T5" fmla="*/ 0 h 44"/>
                <a:gd name="T6" fmla="*/ 5 w 13"/>
                <a:gd name="T7" fmla="*/ 0 h 44"/>
                <a:gd name="T8" fmla="*/ 3 w 13"/>
                <a:gd name="T9" fmla="*/ 0 h 44"/>
                <a:gd name="T10" fmla="*/ 1 w 13"/>
                <a:gd name="T11" fmla="*/ 4 h 44"/>
                <a:gd name="T12" fmla="*/ 0 w 13"/>
                <a:gd name="T13" fmla="*/ 6 h 44"/>
                <a:gd name="T14" fmla="*/ 0 w 13"/>
                <a:gd name="T15" fmla="*/ 10 h 44"/>
                <a:gd name="T16" fmla="*/ 7 w 13"/>
                <a:gd name="T17" fmla="*/ 44 h 44"/>
                <a:gd name="T18" fmla="*/ 8 w 13"/>
                <a:gd name="T19" fmla="*/ 44 h 44"/>
                <a:gd name="T20" fmla="*/ 9 w 13"/>
                <a:gd name="T21" fmla="*/ 42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44"/>
                <a:gd name="T35" fmla="*/ 13 w 13"/>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44">
                  <a:moveTo>
                    <a:pt x="9" y="42"/>
                  </a:moveTo>
                  <a:lnTo>
                    <a:pt x="13" y="19"/>
                  </a:lnTo>
                  <a:lnTo>
                    <a:pt x="8" y="0"/>
                  </a:lnTo>
                  <a:lnTo>
                    <a:pt x="5" y="0"/>
                  </a:lnTo>
                  <a:lnTo>
                    <a:pt x="3" y="0"/>
                  </a:lnTo>
                  <a:lnTo>
                    <a:pt x="1" y="4"/>
                  </a:lnTo>
                  <a:lnTo>
                    <a:pt x="0" y="6"/>
                  </a:lnTo>
                  <a:lnTo>
                    <a:pt x="0" y="10"/>
                  </a:lnTo>
                  <a:lnTo>
                    <a:pt x="7" y="44"/>
                  </a:lnTo>
                  <a:lnTo>
                    <a:pt x="8" y="44"/>
                  </a:lnTo>
                  <a:lnTo>
                    <a:pt x="9" y="42"/>
                  </a:lnTo>
                  <a:close/>
                </a:path>
              </a:pathLst>
            </a:custGeom>
            <a:solidFill>
              <a:srgbClr val="990000"/>
            </a:solidFill>
            <a:ln w="9525">
              <a:noFill/>
              <a:round/>
              <a:headEnd/>
              <a:tailEnd/>
            </a:ln>
          </p:spPr>
          <p:txBody>
            <a:bodyPr/>
            <a:lstStyle/>
            <a:p>
              <a:endParaRPr lang="en-US"/>
            </a:p>
          </p:txBody>
        </p:sp>
        <p:sp>
          <p:nvSpPr>
            <p:cNvPr id="1103" name="Freeform 85"/>
            <p:cNvSpPr>
              <a:spLocks/>
            </p:cNvSpPr>
            <p:nvPr/>
          </p:nvSpPr>
          <p:spPr bwMode="auto">
            <a:xfrm>
              <a:off x="4777" y="1810"/>
              <a:ext cx="128" cy="110"/>
            </a:xfrm>
            <a:custGeom>
              <a:avLst/>
              <a:gdLst>
                <a:gd name="T0" fmla="*/ 123 w 128"/>
                <a:gd name="T1" fmla="*/ 40 h 110"/>
                <a:gd name="T2" fmla="*/ 115 w 128"/>
                <a:gd name="T3" fmla="*/ 38 h 110"/>
                <a:gd name="T4" fmla="*/ 106 w 128"/>
                <a:gd name="T5" fmla="*/ 38 h 110"/>
                <a:gd name="T6" fmla="*/ 100 w 128"/>
                <a:gd name="T7" fmla="*/ 38 h 110"/>
                <a:gd name="T8" fmla="*/ 93 w 128"/>
                <a:gd name="T9" fmla="*/ 38 h 110"/>
                <a:gd name="T10" fmla="*/ 86 w 128"/>
                <a:gd name="T11" fmla="*/ 38 h 110"/>
                <a:gd name="T12" fmla="*/ 81 w 128"/>
                <a:gd name="T13" fmla="*/ 40 h 110"/>
                <a:gd name="T14" fmla="*/ 74 w 128"/>
                <a:gd name="T15" fmla="*/ 43 h 110"/>
                <a:gd name="T16" fmla="*/ 68 w 128"/>
                <a:gd name="T17" fmla="*/ 47 h 110"/>
                <a:gd name="T18" fmla="*/ 63 w 128"/>
                <a:gd name="T19" fmla="*/ 51 h 110"/>
                <a:gd name="T20" fmla="*/ 57 w 128"/>
                <a:gd name="T21" fmla="*/ 55 h 110"/>
                <a:gd name="T22" fmla="*/ 52 w 128"/>
                <a:gd name="T23" fmla="*/ 61 h 110"/>
                <a:gd name="T24" fmla="*/ 47 w 128"/>
                <a:gd name="T25" fmla="*/ 64 h 110"/>
                <a:gd name="T26" fmla="*/ 43 w 128"/>
                <a:gd name="T27" fmla="*/ 66 h 110"/>
                <a:gd name="T28" fmla="*/ 43 w 128"/>
                <a:gd name="T29" fmla="*/ 61 h 110"/>
                <a:gd name="T30" fmla="*/ 47 w 128"/>
                <a:gd name="T31" fmla="*/ 53 h 110"/>
                <a:gd name="T32" fmla="*/ 54 w 128"/>
                <a:gd name="T33" fmla="*/ 43 h 110"/>
                <a:gd name="T34" fmla="*/ 60 w 128"/>
                <a:gd name="T35" fmla="*/ 34 h 110"/>
                <a:gd name="T36" fmla="*/ 66 w 128"/>
                <a:gd name="T37" fmla="*/ 26 h 110"/>
                <a:gd name="T38" fmla="*/ 72 w 128"/>
                <a:gd name="T39" fmla="*/ 15 h 110"/>
                <a:gd name="T40" fmla="*/ 74 w 128"/>
                <a:gd name="T41" fmla="*/ 0 h 110"/>
                <a:gd name="T42" fmla="*/ 69 w 128"/>
                <a:gd name="T43" fmla="*/ 11 h 110"/>
                <a:gd name="T44" fmla="*/ 64 w 128"/>
                <a:gd name="T45" fmla="*/ 21 h 110"/>
                <a:gd name="T46" fmla="*/ 58 w 128"/>
                <a:gd name="T47" fmla="*/ 30 h 110"/>
                <a:gd name="T48" fmla="*/ 53 w 128"/>
                <a:gd name="T49" fmla="*/ 38 h 110"/>
                <a:gd name="T50" fmla="*/ 46 w 128"/>
                <a:gd name="T51" fmla="*/ 47 h 110"/>
                <a:gd name="T52" fmla="*/ 38 w 128"/>
                <a:gd name="T53" fmla="*/ 57 h 110"/>
                <a:gd name="T54" fmla="*/ 29 w 128"/>
                <a:gd name="T55" fmla="*/ 66 h 110"/>
                <a:gd name="T56" fmla="*/ 20 w 128"/>
                <a:gd name="T57" fmla="*/ 76 h 110"/>
                <a:gd name="T58" fmla="*/ 12 w 128"/>
                <a:gd name="T59" fmla="*/ 89 h 110"/>
                <a:gd name="T60" fmla="*/ 6 w 128"/>
                <a:gd name="T61" fmla="*/ 104 h 110"/>
                <a:gd name="T62" fmla="*/ 26 w 128"/>
                <a:gd name="T63" fmla="*/ 101 h 110"/>
                <a:gd name="T64" fmla="*/ 46 w 128"/>
                <a:gd name="T65" fmla="*/ 74 h 110"/>
                <a:gd name="T66" fmla="*/ 56 w 128"/>
                <a:gd name="T67" fmla="*/ 70 h 110"/>
                <a:gd name="T68" fmla="*/ 67 w 128"/>
                <a:gd name="T69" fmla="*/ 61 h 110"/>
                <a:gd name="T70" fmla="*/ 77 w 128"/>
                <a:gd name="T71" fmla="*/ 51 h 110"/>
                <a:gd name="T72" fmla="*/ 87 w 128"/>
                <a:gd name="T73" fmla="*/ 43 h 110"/>
                <a:gd name="T74" fmla="*/ 98 w 128"/>
                <a:gd name="T75" fmla="*/ 42 h 110"/>
                <a:gd name="T76" fmla="*/ 105 w 128"/>
                <a:gd name="T77" fmla="*/ 40 h 110"/>
                <a:gd name="T78" fmla="*/ 113 w 128"/>
                <a:gd name="T79" fmla="*/ 40 h 110"/>
                <a:gd name="T80" fmla="*/ 119 w 128"/>
                <a:gd name="T81" fmla="*/ 40 h 110"/>
                <a:gd name="T82" fmla="*/ 124 w 128"/>
                <a:gd name="T83" fmla="*/ 42 h 1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8"/>
                <a:gd name="T127" fmla="*/ 0 h 110"/>
                <a:gd name="T128" fmla="*/ 128 w 128"/>
                <a:gd name="T129" fmla="*/ 110 h 1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8" h="110">
                  <a:moveTo>
                    <a:pt x="128" y="43"/>
                  </a:moveTo>
                  <a:lnTo>
                    <a:pt x="125" y="42"/>
                  </a:lnTo>
                  <a:lnTo>
                    <a:pt x="123" y="40"/>
                  </a:lnTo>
                  <a:lnTo>
                    <a:pt x="121" y="40"/>
                  </a:lnTo>
                  <a:lnTo>
                    <a:pt x="117" y="38"/>
                  </a:lnTo>
                  <a:lnTo>
                    <a:pt x="115" y="38"/>
                  </a:lnTo>
                  <a:lnTo>
                    <a:pt x="112" y="38"/>
                  </a:lnTo>
                  <a:lnTo>
                    <a:pt x="110" y="38"/>
                  </a:lnTo>
                  <a:lnTo>
                    <a:pt x="106" y="38"/>
                  </a:lnTo>
                  <a:lnTo>
                    <a:pt x="104" y="38"/>
                  </a:lnTo>
                  <a:lnTo>
                    <a:pt x="102" y="40"/>
                  </a:lnTo>
                  <a:lnTo>
                    <a:pt x="100" y="38"/>
                  </a:lnTo>
                  <a:lnTo>
                    <a:pt x="97" y="38"/>
                  </a:lnTo>
                  <a:lnTo>
                    <a:pt x="95" y="38"/>
                  </a:lnTo>
                  <a:lnTo>
                    <a:pt x="93" y="38"/>
                  </a:lnTo>
                  <a:lnTo>
                    <a:pt x="91" y="38"/>
                  </a:lnTo>
                  <a:lnTo>
                    <a:pt x="88" y="38"/>
                  </a:lnTo>
                  <a:lnTo>
                    <a:pt x="86" y="38"/>
                  </a:lnTo>
                  <a:lnTo>
                    <a:pt x="84" y="38"/>
                  </a:lnTo>
                  <a:lnTo>
                    <a:pt x="83" y="40"/>
                  </a:lnTo>
                  <a:lnTo>
                    <a:pt x="81" y="40"/>
                  </a:lnTo>
                  <a:lnTo>
                    <a:pt x="78" y="42"/>
                  </a:lnTo>
                  <a:lnTo>
                    <a:pt x="76" y="42"/>
                  </a:lnTo>
                  <a:lnTo>
                    <a:pt x="74" y="43"/>
                  </a:lnTo>
                  <a:lnTo>
                    <a:pt x="73" y="45"/>
                  </a:lnTo>
                  <a:lnTo>
                    <a:pt x="71" y="45"/>
                  </a:lnTo>
                  <a:lnTo>
                    <a:pt x="68" y="47"/>
                  </a:lnTo>
                  <a:lnTo>
                    <a:pt x="67" y="49"/>
                  </a:lnTo>
                  <a:lnTo>
                    <a:pt x="65" y="51"/>
                  </a:lnTo>
                  <a:lnTo>
                    <a:pt x="63" y="51"/>
                  </a:lnTo>
                  <a:lnTo>
                    <a:pt x="60" y="53"/>
                  </a:lnTo>
                  <a:lnTo>
                    <a:pt x="59" y="53"/>
                  </a:lnTo>
                  <a:lnTo>
                    <a:pt x="57" y="55"/>
                  </a:lnTo>
                  <a:lnTo>
                    <a:pt x="55" y="57"/>
                  </a:lnTo>
                  <a:lnTo>
                    <a:pt x="54" y="59"/>
                  </a:lnTo>
                  <a:lnTo>
                    <a:pt x="52" y="61"/>
                  </a:lnTo>
                  <a:lnTo>
                    <a:pt x="50" y="63"/>
                  </a:lnTo>
                  <a:lnTo>
                    <a:pt x="49" y="63"/>
                  </a:lnTo>
                  <a:lnTo>
                    <a:pt x="47" y="64"/>
                  </a:lnTo>
                  <a:lnTo>
                    <a:pt x="46" y="66"/>
                  </a:lnTo>
                  <a:lnTo>
                    <a:pt x="44" y="68"/>
                  </a:lnTo>
                  <a:lnTo>
                    <a:pt x="43" y="66"/>
                  </a:lnTo>
                  <a:lnTo>
                    <a:pt x="43" y="64"/>
                  </a:lnTo>
                  <a:lnTo>
                    <a:pt x="43" y="63"/>
                  </a:lnTo>
                  <a:lnTo>
                    <a:pt x="43" y="61"/>
                  </a:lnTo>
                  <a:lnTo>
                    <a:pt x="44" y="59"/>
                  </a:lnTo>
                  <a:lnTo>
                    <a:pt x="46" y="55"/>
                  </a:lnTo>
                  <a:lnTo>
                    <a:pt x="47" y="53"/>
                  </a:lnTo>
                  <a:lnTo>
                    <a:pt x="49" y="49"/>
                  </a:lnTo>
                  <a:lnTo>
                    <a:pt x="52" y="45"/>
                  </a:lnTo>
                  <a:lnTo>
                    <a:pt x="54" y="43"/>
                  </a:lnTo>
                  <a:lnTo>
                    <a:pt x="56" y="42"/>
                  </a:lnTo>
                  <a:lnTo>
                    <a:pt x="58" y="38"/>
                  </a:lnTo>
                  <a:lnTo>
                    <a:pt x="60" y="34"/>
                  </a:lnTo>
                  <a:lnTo>
                    <a:pt x="63" y="32"/>
                  </a:lnTo>
                  <a:lnTo>
                    <a:pt x="65" y="28"/>
                  </a:lnTo>
                  <a:lnTo>
                    <a:pt x="66" y="26"/>
                  </a:lnTo>
                  <a:lnTo>
                    <a:pt x="68" y="22"/>
                  </a:lnTo>
                  <a:lnTo>
                    <a:pt x="71" y="19"/>
                  </a:lnTo>
                  <a:lnTo>
                    <a:pt x="72" y="15"/>
                  </a:lnTo>
                  <a:lnTo>
                    <a:pt x="74" y="11"/>
                  </a:lnTo>
                  <a:lnTo>
                    <a:pt x="75" y="7"/>
                  </a:lnTo>
                  <a:lnTo>
                    <a:pt x="74" y="0"/>
                  </a:lnTo>
                  <a:lnTo>
                    <a:pt x="73" y="3"/>
                  </a:lnTo>
                  <a:lnTo>
                    <a:pt x="71" y="7"/>
                  </a:lnTo>
                  <a:lnTo>
                    <a:pt x="69" y="11"/>
                  </a:lnTo>
                  <a:lnTo>
                    <a:pt x="67" y="13"/>
                  </a:lnTo>
                  <a:lnTo>
                    <a:pt x="66" y="17"/>
                  </a:lnTo>
                  <a:lnTo>
                    <a:pt x="64" y="21"/>
                  </a:lnTo>
                  <a:lnTo>
                    <a:pt x="62" y="22"/>
                  </a:lnTo>
                  <a:lnTo>
                    <a:pt x="60" y="26"/>
                  </a:lnTo>
                  <a:lnTo>
                    <a:pt x="58" y="30"/>
                  </a:lnTo>
                  <a:lnTo>
                    <a:pt x="56" y="34"/>
                  </a:lnTo>
                  <a:lnTo>
                    <a:pt x="54" y="36"/>
                  </a:lnTo>
                  <a:lnTo>
                    <a:pt x="53" y="38"/>
                  </a:lnTo>
                  <a:lnTo>
                    <a:pt x="50" y="42"/>
                  </a:lnTo>
                  <a:lnTo>
                    <a:pt x="48" y="45"/>
                  </a:lnTo>
                  <a:lnTo>
                    <a:pt x="46" y="47"/>
                  </a:lnTo>
                  <a:lnTo>
                    <a:pt x="45" y="51"/>
                  </a:lnTo>
                  <a:lnTo>
                    <a:pt x="41" y="53"/>
                  </a:lnTo>
                  <a:lnTo>
                    <a:pt x="38" y="57"/>
                  </a:lnTo>
                  <a:lnTo>
                    <a:pt x="36" y="59"/>
                  </a:lnTo>
                  <a:lnTo>
                    <a:pt x="33" y="63"/>
                  </a:lnTo>
                  <a:lnTo>
                    <a:pt x="29" y="66"/>
                  </a:lnTo>
                  <a:lnTo>
                    <a:pt x="26" y="68"/>
                  </a:lnTo>
                  <a:lnTo>
                    <a:pt x="24" y="72"/>
                  </a:lnTo>
                  <a:lnTo>
                    <a:pt x="20" y="76"/>
                  </a:lnTo>
                  <a:lnTo>
                    <a:pt x="18" y="80"/>
                  </a:lnTo>
                  <a:lnTo>
                    <a:pt x="15" y="85"/>
                  </a:lnTo>
                  <a:lnTo>
                    <a:pt x="12" y="89"/>
                  </a:lnTo>
                  <a:lnTo>
                    <a:pt x="10" y="95"/>
                  </a:lnTo>
                  <a:lnTo>
                    <a:pt x="8" y="101"/>
                  </a:lnTo>
                  <a:lnTo>
                    <a:pt x="6" y="104"/>
                  </a:lnTo>
                  <a:lnTo>
                    <a:pt x="2" y="108"/>
                  </a:lnTo>
                  <a:lnTo>
                    <a:pt x="0" y="110"/>
                  </a:lnTo>
                  <a:lnTo>
                    <a:pt x="26" y="101"/>
                  </a:lnTo>
                  <a:lnTo>
                    <a:pt x="39" y="74"/>
                  </a:lnTo>
                  <a:lnTo>
                    <a:pt x="43" y="74"/>
                  </a:lnTo>
                  <a:lnTo>
                    <a:pt x="46" y="74"/>
                  </a:lnTo>
                  <a:lnTo>
                    <a:pt x="49" y="74"/>
                  </a:lnTo>
                  <a:lnTo>
                    <a:pt x="53" y="72"/>
                  </a:lnTo>
                  <a:lnTo>
                    <a:pt x="56" y="70"/>
                  </a:lnTo>
                  <a:lnTo>
                    <a:pt x="59" y="66"/>
                  </a:lnTo>
                  <a:lnTo>
                    <a:pt x="63" y="63"/>
                  </a:lnTo>
                  <a:lnTo>
                    <a:pt x="67" y="61"/>
                  </a:lnTo>
                  <a:lnTo>
                    <a:pt x="71" y="57"/>
                  </a:lnTo>
                  <a:lnTo>
                    <a:pt x="74" y="53"/>
                  </a:lnTo>
                  <a:lnTo>
                    <a:pt x="77" y="51"/>
                  </a:lnTo>
                  <a:lnTo>
                    <a:pt x="81" y="47"/>
                  </a:lnTo>
                  <a:lnTo>
                    <a:pt x="84" y="45"/>
                  </a:lnTo>
                  <a:lnTo>
                    <a:pt x="87" y="43"/>
                  </a:lnTo>
                  <a:lnTo>
                    <a:pt x="92" y="43"/>
                  </a:lnTo>
                  <a:lnTo>
                    <a:pt x="95" y="43"/>
                  </a:lnTo>
                  <a:lnTo>
                    <a:pt x="98" y="42"/>
                  </a:lnTo>
                  <a:lnTo>
                    <a:pt x="101" y="42"/>
                  </a:lnTo>
                  <a:lnTo>
                    <a:pt x="103" y="42"/>
                  </a:lnTo>
                  <a:lnTo>
                    <a:pt x="105" y="40"/>
                  </a:lnTo>
                  <a:lnTo>
                    <a:pt x="107" y="40"/>
                  </a:lnTo>
                  <a:lnTo>
                    <a:pt x="111" y="40"/>
                  </a:lnTo>
                  <a:lnTo>
                    <a:pt x="113" y="40"/>
                  </a:lnTo>
                  <a:lnTo>
                    <a:pt x="115" y="40"/>
                  </a:lnTo>
                  <a:lnTo>
                    <a:pt x="117" y="40"/>
                  </a:lnTo>
                  <a:lnTo>
                    <a:pt x="119" y="40"/>
                  </a:lnTo>
                  <a:lnTo>
                    <a:pt x="121" y="40"/>
                  </a:lnTo>
                  <a:lnTo>
                    <a:pt x="123" y="42"/>
                  </a:lnTo>
                  <a:lnTo>
                    <a:pt x="124" y="42"/>
                  </a:lnTo>
                  <a:lnTo>
                    <a:pt x="126" y="42"/>
                  </a:lnTo>
                  <a:lnTo>
                    <a:pt x="128" y="43"/>
                  </a:lnTo>
                  <a:close/>
                </a:path>
              </a:pathLst>
            </a:custGeom>
            <a:solidFill>
              <a:srgbClr val="FFCC00"/>
            </a:solidFill>
            <a:ln w="9525">
              <a:noFill/>
              <a:round/>
              <a:headEnd/>
              <a:tailEnd/>
            </a:ln>
          </p:spPr>
          <p:txBody>
            <a:bodyPr/>
            <a:lstStyle/>
            <a:p>
              <a:endParaRPr lang="en-US"/>
            </a:p>
          </p:txBody>
        </p:sp>
      </p:grpSp>
      <p:sp>
        <p:nvSpPr>
          <p:cNvPr id="2" name="Rectangle 1"/>
          <p:cNvSpPr/>
          <p:nvPr/>
        </p:nvSpPr>
        <p:spPr>
          <a:xfrm>
            <a:off x="1509659" y="1218082"/>
            <a:ext cx="5715000" cy="584775"/>
          </a:xfrm>
          <a:prstGeom prst="rect">
            <a:avLst/>
          </a:prstGeom>
        </p:spPr>
        <p:txBody>
          <a:bodyPr wrap="square">
            <a:spAutoFit/>
          </a:bodyPr>
          <a:lstStyle/>
          <a:p>
            <a:pPr algn="ctr">
              <a:spcBef>
                <a:spcPct val="50000"/>
              </a:spcBef>
            </a:pPr>
            <a:r>
              <a:rPr lang="en-US" altLang="en-US" sz="3200" i="1" dirty="0"/>
              <a:t>BÀI GIẢNG TRỰC TUYẾN</a:t>
            </a:r>
          </a:p>
        </p:txBody>
      </p:sp>
      <p:sp>
        <p:nvSpPr>
          <p:cNvPr id="3" name="Rectangle 2"/>
          <p:cNvSpPr/>
          <p:nvPr/>
        </p:nvSpPr>
        <p:spPr>
          <a:xfrm>
            <a:off x="2531748" y="1975087"/>
            <a:ext cx="4381347" cy="523220"/>
          </a:xfrm>
          <a:prstGeom prst="rect">
            <a:avLst/>
          </a:prstGeom>
        </p:spPr>
        <p:txBody>
          <a:bodyPr wrap="square">
            <a:spAutoFit/>
          </a:bodyPr>
          <a:lstStyle/>
          <a:p>
            <a:pPr eaLnBrk="1" hangingPunct="1">
              <a:spcBef>
                <a:spcPct val="50000"/>
              </a:spcBef>
            </a:pPr>
            <a:r>
              <a:rPr lang="en-US" altLang="en-US" sz="2800" b="1" dirty="0">
                <a:solidFill>
                  <a:srgbClr val="FF0000"/>
                </a:solidFill>
                <a:cs typeface="Times New Roman" panose="02020603050405020304" pitchFamily="18" charset="0"/>
              </a:rPr>
              <a:t>LUYỆN TỪ VÀ CÂU</a:t>
            </a:r>
          </a:p>
        </p:txBody>
      </p:sp>
      <p:sp>
        <p:nvSpPr>
          <p:cNvPr id="4" name="Rectangle 3"/>
          <p:cNvSpPr/>
          <p:nvPr/>
        </p:nvSpPr>
        <p:spPr>
          <a:xfrm>
            <a:off x="1219200" y="2587279"/>
            <a:ext cx="6652389" cy="1569660"/>
          </a:xfrm>
          <a:prstGeom prst="rect">
            <a:avLst/>
          </a:prstGeom>
        </p:spPr>
        <p:txBody>
          <a:bodyPr wrap="square">
            <a:spAutoFit/>
          </a:bodyPr>
          <a:lstStyle/>
          <a:p>
            <a:pPr algn="ctr">
              <a:defRPr/>
            </a:pPr>
            <a:r>
              <a:rPr lang="en-US" sz="3200" b="1" kern="10" dirty="0">
                <a:ln w="9525">
                  <a:solidFill>
                    <a:srgbClr val="FF00FF"/>
                  </a:solidFill>
                  <a:round/>
                  <a:headEnd/>
                  <a:tailEnd/>
                </a:ln>
                <a:solidFill>
                  <a:srgbClr val="FF3300"/>
                </a:solidFill>
                <a:effectLst>
                  <a:outerShdw dist="53882" dir="2700000" algn="ctr" rotWithShape="0">
                    <a:srgbClr val="C0C0C0">
                      <a:alpha val="79999"/>
                    </a:srgbClr>
                  </a:outerShdw>
                </a:effectLst>
                <a:cs typeface="Times New Roman" panose="02020603050405020304" pitchFamily="18" charset="0"/>
              </a:rPr>
              <a:t>NỐI CÁC VẾ CÂU GHÉP BẰNG QUAN HỆ TỪ</a:t>
            </a:r>
          </a:p>
          <a:p>
            <a:pPr algn="ctr">
              <a:defRPr/>
            </a:pPr>
            <a:r>
              <a:rPr lang="en-US" sz="3200" b="1" kern="10" dirty="0" err="1">
                <a:ln w="9525">
                  <a:solidFill>
                    <a:srgbClr val="FF00FF"/>
                  </a:solidFill>
                  <a:round/>
                  <a:headEnd/>
                  <a:tailEnd/>
                </a:ln>
                <a:solidFill>
                  <a:srgbClr val="FF3300"/>
                </a:solidFill>
                <a:effectLst>
                  <a:outerShdw dist="53882" dir="2700000" algn="ctr" rotWithShape="0">
                    <a:srgbClr val="C0C0C0">
                      <a:alpha val="79999"/>
                    </a:srgbClr>
                  </a:outerShdw>
                </a:effectLst>
                <a:cs typeface="Times New Roman" panose="02020603050405020304" pitchFamily="18" charset="0"/>
              </a:rPr>
              <a:t>Tuần</a:t>
            </a:r>
            <a:r>
              <a:rPr lang="en-US" sz="3200" b="1" kern="10" dirty="0">
                <a:ln w="9525">
                  <a:solidFill>
                    <a:srgbClr val="FF00FF"/>
                  </a:solidFill>
                  <a:round/>
                  <a:headEnd/>
                  <a:tailEnd/>
                </a:ln>
                <a:solidFill>
                  <a:srgbClr val="FF3300"/>
                </a:solidFill>
                <a:effectLst>
                  <a:outerShdw dist="53882" dir="2700000" algn="ctr" rotWithShape="0">
                    <a:srgbClr val="C0C0C0">
                      <a:alpha val="79999"/>
                    </a:srgbClr>
                  </a:outerShdw>
                </a:effectLst>
                <a:cs typeface="Times New Roman" panose="02020603050405020304" pitchFamily="18" charset="0"/>
              </a:rPr>
              <a:t> 22 ( </a:t>
            </a:r>
            <a:r>
              <a:rPr lang="en-US" sz="3200" b="1" kern="10" dirty="0" err="1">
                <a:ln w="9525">
                  <a:solidFill>
                    <a:srgbClr val="FF00FF"/>
                  </a:solidFill>
                  <a:round/>
                  <a:headEnd/>
                  <a:tailEnd/>
                </a:ln>
                <a:solidFill>
                  <a:srgbClr val="FF3300"/>
                </a:solidFill>
                <a:effectLst>
                  <a:outerShdw dist="53882" dir="2700000" algn="ctr" rotWithShape="0">
                    <a:srgbClr val="C0C0C0">
                      <a:alpha val="79999"/>
                    </a:srgbClr>
                  </a:outerShdw>
                </a:effectLst>
                <a:cs typeface="Times New Roman" panose="02020603050405020304" pitchFamily="18" charset="0"/>
              </a:rPr>
              <a:t>Tiết</a:t>
            </a:r>
            <a:r>
              <a:rPr lang="en-US" sz="3200" b="1" kern="10" dirty="0">
                <a:ln w="9525">
                  <a:solidFill>
                    <a:srgbClr val="FF00FF"/>
                  </a:solidFill>
                  <a:round/>
                  <a:headEnd/>
                  <a:tailEnd/>
                </a:ln>
                <a:solidFill>
                  <a:srgbClr val="FF3300"/>
                </a:solidFill>
                <a:effectLst>
                  <a:outerShdw dist="53882" dir="2700000" algn="ctr" rotWithShape="0">
                    <a:srgbClr val="C0C0C0">
                      <a:alpha val="79999"/>
                    </a:srgbClr>
                  </a:outerShdw>
                </a:effectLst>
                <a:cs typeface="Times New Roman" panose="02020603050405020304" pitchFamily="18" charset="0"/>
              </a:rPr>
              <a:t> 2)</a:t>
            </a:r>
          </a:p>
        </p:txBody>
      </p:sp>
    </p:spTree>
  </p:cSld>
  <p:clrMapOvr>
    <a:masterClrMapping/>
  </p:clrMapOvr>
  <p:transition spd="med">
    <p:checker/>
    <p:sndAc>
      <p:stSnd>
        <p:snd r:embed="rId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100365"/>
                                        </p:tgtEl>
                                        <p:attrNameLst>
                                          <p:attrName>style.visibility</p:attrName>
                                        </p:attrNameLst>
                                      </p:cBhvr>
                                      <p:to>
                                        <p:strVal val="visible"/>
                                      </p:to>
                                    </p:set>
                                    <p:animEffect transition="in" filter="diamond(in)">
                                      <p:cBhvr>
                                        <p:cTn id="7" dur="2000"/>
                                        <p:tgtEl>
                                          <p:spTgt spid="100365"/>
                                        </p:tgtEl>
                                      </p:cBhvr>
                                    </p:animEffect>
                                  </p:childTnLst>
                                </p:cTn>
                              </p:par>
                            </p:childTnLst>
                          </p:cTn>
                        </p:par>
                        <p:par>
                          <p:cTn id="8" fill="hold" nodeType="afterGroup">
                            <p:stCondLst>
                              <p:cond delay="2000"/>
                            </p:stCondLst>
                            <p:childTnLst>
                              <p:par>
                                <p:cTn id="9" presetID="23" presetClass="emph" presetSubtype="0" repeatCount="indefinite" fill="hold" nodeType="afterEffect">
                                  <p:stCondLst>
                                    <p:cond delay="0"/>
                                  </p:stCondLst>
                                  <p:endCondLst>
                                    <p:cond evt="onNext" delay="0">
                                      <p:tgtEl>
                                        <p:sldTgt/>
                                      </p:tgtEl>
                                    </p:cond>
                                  </p:endCondLst>
                                  <p:childTnLst>
                                    <p:animClr clrSpc="hsl" dir="cw">
                                      <p:cBhvr override="childStyle">
                                        <p:cTn id="10" dur="500" fill="hold"/>
                                        <p:tgtEl>
                                          <p:spTgt spid="100365"/>
                                        </p:tgtEl>
                                        <p:attrNameLst>
                                          <p:attrName>style.color</p:attrName>
                                        </p:attrNameLst>
                                      </p:cBhvr>
                                      <p:by>
                                        <p:hsl h="10842353" s="0" l="0"/>
                                      </p:by>
                                    </p:animClr>
                                    <p:animClr clrSpc="hsl" dir="cw">
                                      <p:cBhvr>
                                        <p:cTn id="11" dur="500" fill="hold"/>
                                        <p:tgtEl>
                                          <p:spTgt spid="100365"/>
                                        </p:tgtEl>
                                        <p:attrNameLst>
                                          <p:attrName>fillcolor</p:attrName>
                                        </p:attrNameLst>
                                      </p:cBhvr>
                                      <p:by>
                                        <p:hsl h="10842353" s="0" l="0"/>
                                      </p:by>
                                    </p:animClr>
                                    <p:animClr clrSpc="hsl" dir="cw">
                                      <p:cBhvr>
                                        <p:cTn id="12" dur="500" fill="hold"/>
                                        <p:tgtEl>
                                          <p:spTgt spid="100365"/>
                                        </p:tgtEl>
                                        <p:attrNameLst>
                                          <p:attrName>stroke.color</p:attrName>
                                        </p:attrNameLst>
                                      </p:cBhvr>
                                      <p:by>
                                        <p:hsl h="10842353" s="0" l="0"/>
                                      </p:by>
                                    </p:animClr>
                                    <p:set>
                                      <p:cBhvr>
                                        <p:cTn id="13" dur="500" fill="hold"/>
                                        <p:tgtEl>
                                          <p:spTgt spid="10036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228600" y="2012950"/>
            <a:ext cx="8763000" cy="338138"/>
          </a:xfrm>
          <a:prstGeom prst="rect">
            <a:avLst/>
          </a:prstGeom>
          <a:noFill/>
          <a:ln w="9525">
            <a:noFill/>
            <a:miter lim="800000"/>
            <a:headEnd/>
            <a:tailEnd/>
          </a:ln>
        </p:spPr>
        <p:txBody>
          <a:bodyPr>
            <a:spAutoFit/>
          </a:bodyPr>
          <a:lstStyle/>
          <a:p>
            <a:pPr eaLnBrk="0" hangingPunct="0"/>
            <a:endParaRPr lang="en-US" sz="1600">
              <a:latin typeface="Arial" charset="0"/>
            </a:endParaRPr>
          </a:p>
        </p:txBody>
      </p:sp>
      <p:sp>
        <p:nvSpPr>
          <p:cNvPr id="110596" name="Text Box 4"/>
          <p:cNvSpPr txBox="1">
            <a:spLocks noChangeArrowheads="1"/>
          </p:cNvSpPr>
          <p:nvPr/>
        </p:nvSpPr>
        <p:spPr bwMode="auto">
          <a:xfrm>
            <a:off x="152400" y="1295400"/>
            <a:ext cx="8991600" cy="1692771"/>
          </a:xfrm>
          <a:prstGeom prst="rect">
            <a:avLst/>
          </a:prstGeom>
          <a:noFill/>
          <a:ln w="9525">
            <a:noFill/>
            <a:miter lim="800000"/>
            <a:headEnd/>
            <a:tailEnd/>
          </a:ln>
        </p:spPr>
        <p:txBody>
          <a:bodyPr>
            <a:spAutoFit/>
          </a:bodyPr>
          <a:lstStyle/>
          <a:p>
            <a:pPr marL="342900" indent="-342900" algn="just" eaLnBrk="0" hangingPunct="0"/>
            <a:r>
              <a:rPr lang="en-US" b="1" dirty="0">
                <a:latin typeface="Arial" charset="0"/>
              </a:rPr>
              <a:t>   </a:t>
            </a:r>
            <a:r>
              <a:rPr lang="en-US" sz="2000" b="1" dirty="0">
                <a:latin typeface="Arial" charset="0"/>
              </a:rPr>
              <a:t>I- </a:t>
            </a:r>
            <a:r>
              <a:rPr lang="en-US" sz="2000" b="1" dirty="0" err="1">
                <a:latin typeface="Arial" charset="0"/>
              </a:rPr>
              <a:t>Nhận</a:t>
            </a:r>
            <a:r>
              <a:rPr lang="en-US" sz="2000" b="1" dirty="0">
                <a:latin typeface="Arial" charset="0"/>
              </a:rPr>
              <a:t> </a:t>
            </a:r>
            <a:r>
              <a:rPr lang="en-US" sz="2000" b="1" dirty="0" err="1">
                <a:latin typeface="Arial" charset="0"/>
              </a:rPr>
              <a:t>xét</a:t>
            </a:r>
            <a:r>
              <a:rPr lang="en-US" sz="2000" b="1" dirty="0">
                <a:latin typeface="Arial" charset="0"/>
              </a:rPr>
              <a:t>:</a:t>
            </a:r>
          </a:p>
          <a:p>
            <a:pPr marL="342900" indent="-342900" algn="just" eaLnBrk="0" hangingPunct="0"/>
            <a:r>
              <a:rPr lang="en-US" sz="2000" b="1" dirty="0">
                <a:latin typeface="Arial" charset="0"/>
              </a:rPr>
              <a:t>   II- </a:t>
            </a:r>
            <a:r>
              <a:rPr lang="en-US" sz="2000" b="1" dirty="0" err="1">
                <a:latin typeface="Arial" charset="0"/>
              </a:rPr>
              <a:t>Ghi</a:t>
            </a:r>
            <a:r>
              <a:rPr lang="en-US" sz="2000" b="1" dirty="0">
                <a:latin typeface="Arial" charset="0"/>
              </a:rPr>
              <a:t> </a:t>
            </a:r>
            <a:r>
              <a:rPr lang="en-US" sz="2000" b="1" dirty="0" err="1">
                <a:latin typeface="Arial" charset="0"/>
              </a:rPr>
              <a:t>nhớ</a:t>
            </a:r>
            <a:r>
              <a:rPr lang="en-US" sz="2000" b="1" dirty="0">
                <a:latin typeface="Arial" charset="0"/>
              </a:rPr>
              <a:t>:</a:t>
            </a:r>
          </a:p>
          <a:p>
            <a:pPr marL="342900" indent="-342900" algn="just" eaLnBrk="0" hangingPunct="0"/>
            <a:r>
              <a:rPr lang="en-US" sz="2000" b="1" dirty="0">
                <a:latin typeface="Arial" charset="0"/>
              </a:rPr>
              <a:t>   III- </a:t>
            </a:r>
            <a:r>
              <a:rPr lang="en-US" sz="2000" b="1" dirty="0" err="1">
                <a:latin typeface="Arial" charset="0"/>
              </a:rPr>
              <a:t>Luyện</a:t>
            </a:r>
            <a:r>
              <a:rPr lang="en-US" sz="2000" b="1" dirty="0">
                <a:latin typeface="Arial" charset="0"/>
              </a:rPr>
              <a:t> </a:t>
            </a:r>
            <a:r>
              <a:rPr lang="en-US" sz="2000" b="1" dirty="0" err="1">
                <a:latin typeface="Arial" charset="0"/>
              </a:rPr>
              <a:t>tập</a:t>
            </a:r>
            <a:r>
              <a:rPr lang="en-US" sz="2000" b="1" dirty="0">
                <a:latin typeface="Arial" charset="0"/>
              </a:rPr>
              <a:t>:</a:t>
            </a:r>
          </a:p>
          <a:p>
            <a:pPr marL="342900" indent="-342900" algn="just" eaLnBrk="0" hangingPunct="0"/>
            <a:r>
              <a:rPr lang="en-US" sz="2000" b="1" dirty="0">
                <a:latin typeface="Arial" charset="0"/>
              </a:rPr>
              <a:t>   </a:t>
            </a:r>
            <a:r>
              <a:rPr lang="en-US" sz="2000" b="1" u="sng" dirty="0" err="1">
                <a:latin typeface="Arial" charset="0"/>
              </a:rPr>
              <a:t>Bài</a:t>
            </a:r>
            <a:r>
              <a:rPr lang="en-US" sz="2000" b="1" u="sng" dirty="0">
                <a:latin typeface="Arial" charset="0"/>
              </a:rPr>
              <a:t> 1</a:t>
            </a:r>
            <a:r>
              <a:rPr lang="en-US" sz="2000" b="1" dirty="0">
                <a:latin typeface="Arial" charset="0"/>
              </a:rPr>
              <a:t>:</a:t>
            </a:r>
          </a:p>
          <a:p>
            <a:pPr marL="342900" indent="-342900" algn="just" eaLnBrk="0" hangingPunct="0"/>
            <a:r>
              <a:rPr lang="en-US" sz="2000" b="1" dirty="0">
                <a:latin typeface="Arial" charset="0"/>
              </a:rPr>
              <a:t>   </a:t>
            </a:r>
            <a:r>
              <a:rPr lang="en-US" sz="2000" b="1" u="sng" dirty="0" err="1">
                <a:latin typeface="Arial" charset="0"/>
              </a:rPr>
              <a:t>Bài</a:t>
            </a:r>
            <a:r>
              <a:rPr lang="en-US" sz="2000" b="1" u="sng" dirty="0">
                <a:latin typeface="Arial" charset="0"/>
              </a:rPr>
              <a:t> 2</a:t>
            </a:r>
            <a:r>
              <a:rPr lang="en-US" sz="2000" b="1" dirty="0">
                <a:latin typeface="Arial" charset="0"/>
              </a:rPr>
              <a:t>:</a:t>
            </a:r>
            <a:endParaRPr lang="en-US" sz="2000" b="1" i="1" dirty="0">
              <a:latin typeface="Arial" charset="0"/>
            </a:endParaRPr>
          </a:p>
        </p:txBody>
      </p:sp>
      <p:sp>
        <p:nvSpPr>
          <p:cNvPr id="110600" name="Text Box 8"/>
          <p:cNvSpPr txBox="1">
            <a:spLocks noChangeArrowheads="1"/>
          </p:cNvSpPr>
          <p:nvPr/>
        </p:nvSpPr>
        <p:spPr bwMode="auto">
          <a:xfrm>
            <a:off x="0" y="2895600"/>
            <a:ext cx="9144000" cy="400050"/>
          </a:xfrm>
          <a:prstGeom prst="rect">
            <a:avLst/>
          </a:prstGeom>
          <a:noFill/>
          <a:ln w="9525">
            <a:noFill/>
            <a:miter lim="800000"/>
            <a:headEnd/>
            <a:tailEnd/>
          </a:ln>
        </p:spPr>
        <p:txBody>
          <a:bodyPr>
            <a:spAutoFit/>
          </a:bodyPr>
          <a:lstStyle/>
          <a:p>
            <a:pPr algn="just" eaLnBrk="0" hangingPunct="0"/>
            <a:r>
              <a:rPr lang="en-US" sz="2000" b="1">
                <a:latin typeface="Arial" charset="0"/>
              </a:rPr>
              <a:t>     </a:t>
            </a:r>
            <a:r>
              <a:rPr lang="en-US" sz="2000" b="1" u="sng">
                <a:latin typeface="Arial" charset="0"/>
              </a:rPr>
              <a:t>Bài 3</a:t>
            </a:r>
            <a:r>
              <a:rPr lang="en-US" sz="2000" b="1">
                <a:latin typeface="Arial" charset="0"/>
              </a:rPr>
              <a:t>: Tìm chủ ngữ, vị ngữ của mỗi vế câu ghép trong mẩu chuyện vui.</a:t>
            </a:r>
          </a:p>
        </p:txBody>
      </p:sp>
      <p:sp>
        <p:nvSpPr>
          <p:cNvPr id="110601" name="Text Box 9"/>
          <p:cNvSpPr txBox="1">
            <a:spLocks noChangeArrowheads="1"/>
          </p:cNvSpPr>
          <p:nvPr/>
        </p:nvSpPr>
        <p:spPr bwMode="auto">
          <a:xfrm>
            <a:off x="152400" y="3276600"/>
            <a:ext cx="9144000" cy="923330"/>
          </a:xfrm>
          <a:prstGeom prst="rect">
            <a:avLst/>
          </a:prstGeom>
          <a:noFill/>
          <a:ln w="9525">
            <a:noFill/>
            <a:miter lim="800000"/>
            <a:headEnd/>
            <a:tailEnd/>
          </a:ln>
        </p:spPr>
        <p:txBody>
          <a:bodyPr>
            <a:spAutoFit/>
          </a:bodyPr>
          <a:lstStyle/>
          <a:p>
            <a:pPr eaLnBrk="0" hangingPunct="0">
              <a:spcBef>
                <a:spcPct val="50000"/>
              </a:spcBef>
            </a:pPr>
            <a:r>
              <a:rPr lang="en-US" b="1" dirty="0">
                <a:latin typeface="Arial" charset="0"/>
              </a:rPr>
              <a:t>    </a:t>
            </a:r>
            <a:r>
              <a:rPr lang="en-US" sz="2000" b="1" i="1" dirty="0" err="1">
                <a:latin typeface="Arial" charset="0"/>
              </a:rPr>
              <a:t>Mặc</a:t>
            </a:r>
            <a:r>
              <a:rPr lang="en-US" sz="2000" b="1" i="1" dirty="0">
                <a:latin typeface="Arial" charset="0"/>
              </a:rPr>
              <a:t> </a:t>
            </a:r>
            <a:r>
              <a:rPr lang="en-US" sz="2000" b="1" i="1" dirty="0" err="1">
                <a:latin typeface="Arial" charset="0"/>
              </a:rPr>
              <a:t>dù</a:t>
            </a:r>
            <a:r>
              <a:rPr lang="en-US" sz="2000" b="1" i="1" dirty="0">
                <a:latin typeface="Arial" charset="0"/>
              </a:rPr>
              <a:t> </a:t>
            </a:r>
            <a:r>
              <a:rPr lang="en-US" sz="2000" b="1" i="1" dirty="0" err="1">
                <a:latin typeface="Arial" charset="0"/>
              </a:rPr>
              <a:t>tên</a:t>
            </a:r>
            <a:r>
              <a:rPr lang="en-US" sz="2000" b="1" i="1" dirty="0">
                <a:latin typeface="Arial" charset="0"/>
              </a:rPr>
              <a:t> </a:t>
            </a:r>
            <a:r>
              <a:rPr lang="en-US" sz="2000" b="1" i="1" dirty="0" err="1">
                <a:latin typeface="Arial" charset="0"/>
              </a:rPr>
              <a:t>cướp</a:t>
            </a:r>
            <a:r>
              <a:rPr lang="en-US" sz="2000" b="1" i="1" dirty="0">
                <a:latin typeface="Arial" charset="0"/>
              </a:rPr>
              <a:t> </a:t>
            </a:r>
            <a:r>
              <a:rPr lang="en-US" sz="2000" b="1" i="1" dirty="0" err="1">
                <a:latin typeface="Arial" charset="0"/>
              </a:rPr>
              <a:t>rất</a:t>
            </a:r>
            <a:r>
              <a:rPr lang="en-US" sz="2000" b="1" i="1" dirty="0">
                <a:latin typeface="Arial" charset="0"/>
              </a:rPr>
              <a:t> hung </a:t>
            </a:r>
            <a:r>
              <a:rPr lang="en-US" sz="2000" b="1" i="1" dirty="0" err="1">
                <a:latin typeface="Arial" charset="0"/>
              </a:rPr>
              <a:t>hăng</a:t>
            </a:r>
            <a:r>
              <a:rPr lang="en-US" sz="2000" b="1" i="1" dirty="0">
                <a:latin typeface="Arial" charset="0"/>
              </a:rPr>
              <a:t>, </a:t>
            </a:r>
            <a:r>
              <a:rPr lang="en-US" sz="2000" b="1" i="1" dirty="0" err="1">
                <a:latin typeface="Arial" charset="0"/>
              </a:rPr>
              <a:t>gian</a:t>
            </a:r>
            <a:r>
              <a:rPr lang="en-US" sz="2000" b="1" i="1" dirty="0">
                <a:latin typeface="Arial" charset="0"/>
              </a:rPr>
              <a:t> </a:t>
            </a:r>
            <a:r>
              <a:rPr lang="en-US" sz="2000" b="1" i="1" dirty="0" err="1">
                <a:latin typeface="Arial" charset="0"/>
              </a:rPr>
              <a:t>xảo</a:t>
            </a:r>
            <a:r>
              <a:rPr lang="en-US" sz="2000" b="1" i="1" dirty="0">
                <a:latin typeface="Arial" charset="0"/>
              </a:rPr>
              <a:t>   </a:t>
            </a:r>
            <a:r>
              <a:rPr lang="en-US" sz="2000" b="1" i="1" dirty="0" err="1">
                <a:latin typeface="Arial" charset="0"/>
              </a:rPr>
              <a:t>nhưng</a:t>
            </a:r>
            <a:r>
              <a:rPr lang="en-US" sz="2000" b="1" i="1" dirty="0">
                <a:latin typeface="Arial" charset="0"/>
              </a:rPr>
              <a:t> </a:t>
            </a:r>
            <a:r>
              <a:rPr lang="en-US" sz="2000" b="1" i="1" dirty="0" err="1">
                <a:latin typeface="Arial" charset="0"/>
              </a:rPr>
              <a:t>cuối</a:t>
            </a:r>
            <a:r>
              <a:rPr lang="en-US" sz="2000" b="1" i="1" dirty="0">
                <a:latin typeface="Arial" charset="0"/>
              </a:rPr>
              <a:t> </a:t>
            </a:r>
            <a:r>
              <a:rPr lang="en-US" sz="2000" b="1" i="1" dirty="0" err="1">
                <a:latin typeface="Arial" charset="0"/>
              </a:rPr>
              <a:t>cùng</a:t>
            </a:r>
            <a:r>
              <a:rPr lang="en-US" sz="2000" b="1" i="1" dirty="0">
                <a:latin typeface="Arial" charset="0"/>
              </a:rPr>
              <a:t> </a:t>
            </a:r>
            <a:r>
              <a:rPr lang="en-US" sz="2000" b="1" i="1" dirty="0" err="1">
                <a:latin typeface="Arial" charset="0"/>
              </a:rPr>
              <a:t>hắn</a:t>
            </a:r>
            <a:r>
              <a:rPr lang="en-US" sz="2000" b="1" i="1" dirty="0">
                <a:latin typeface="Arial" charset="0"/>
              </a:rPr>
              <a:t> </a:t>
            </a:r>
            <a:r>
              <a:rPr lang="en-US" sz="2000" b="1" i="1" dirty="0" err="1">
                <a:latin typeface="Arial" charset="0"/>
              </a:rPr>
              <a:t>vẫn</a:t>
            </a:r>
            <a:endParaRPr lang="en-US" sz="2000" b="1" i="1" dirty="0">
              <a:latin typeface="Arial" charset="0"/>
            </a:endParaRPr>
          </a:p>
          <a:p>
            <a:pPr eaLnBrk="0" hangingPunct="0">
              <a:spcBef>
                <a:spcPct val="50000"/>
              </a:spcBef>
            </a:pPr>
            <a:r>
              <a:rPr lang="en-US" sz="2000" b="1" i="1" dirty="0">
                <a:latin typeface="Arial" charset="0"/>
              </a:rPr>
              <a:t> </a:t>
            </a:r>
            <a:r>
              <a:rPr lang="en-US" sz="2000" b="1" i="1" dirty="0" err="1">
                <a:latin typeface="Arial" charset="0"/>
              </a:rPr>
              <a:t>phải</a:t>
            </a:r>
            <a:r>
              <a:rPr lang="en-US" sz="2000" b="1" i="1" dirty="0">
                <a:latin typeface="Arial" charset="0"/>
              </a:rPr>
              <a:t> </a:t>
            </a:r>
            <a:r>
              <a:rPr lang="en-US" sz="2000" b="1" i="1" dirty="0" err="1">
                <a:latin typeface="Arial" charset="0"/>
              </a:rPr>
              <a:t>đưa</a:t>
            </a:r>
            <a:r>
              <a:rPr lang="en-US" sz="2000" b="1" i="1" dirty="0">
                <a:latin typeface="Arial" charset="0"/>
              </a:rPr>
              <a:t> </a:t>
            </a:r>
            <a:r>
              <a:rPr lang="en-US" sz="2000" b="1" i="1" dirty="0" err="1">
                <a:latin typeface="Arial" charset="0"/>
              </a:rPr>
              <a:t>tay</a:t>
            </a:r>
            <a:r>
              <a:rPr lang="en-US" sz="2000" b="1" i="1" dirty="0">
                <a:latin typeface="Arial" charset="0"/>
              </a:rPr>
              <a:t> </a:t>
            </a:r>
            <a:r>
              <a:rPr lang="en-US" sz="2000" b="1" i="1" dirty="0" err="1">
                <a:latin typeface="Arial" charset="0"/>
              </a:rPr>
              <a:t>vào</a:t>
            </a:r>
            <a:r>
              <a:rPr lang="en-US" sz="2000" b="1" i="1" dirty="0">
                <a:latin typeface="Arial" charset="0"/>
              </a:rPr>
              <a:t> </a:t>
            </a:r>
            <a:r>
              <a:rPr lang="en-US" sz="2000" b="1" i="1" dirty="0" err="1">
                <a:latin typeface="Arial" charset="0"/>
              </a:rPr>
              <a:t>còng</a:t>
            </a:r>
            <a:r>
              <a:rPr lang="en-US" sz="2000" b="1" i="1" dirty="0">
                <a:latin typeface="Arial" charset="0"/>
              </a:rPr>
              <a:t> </a:t>
            </a:r>
            <a:r>
              <a:rPr lang="en-US" sz="2000" b="1" i="1" dirty="0" err="1">
                <a:latin typeface="Arial" charset="0"/>
              </a:rPr>
              <a:t>số</a:t>
            </a:r>
            <a:r>
              <a:rPr lang="en-US" sz="2000" b="1" i="1" dirty="0">
                <a:latin typeface="Arial" charset="0"/>
              </a:rPr>
              <a:t> 8.</a:t>
            </a:r>
          </a:p>
        </p:txBody>
      </p:sp>
      <p:sp>
        <p:nvSpPr>
          <p:cNvPr id="110602" name="Text Box 10"/>
          <p:cNvSpPr txBox="1">
            <a:spLocks noChangeArrowheads="1"/>
          </p:cNvSpPr>
          <p:nvPr/>
        </p:nvSpPr>
        <p:spPr bwMode="auto">
          <a:xfrm>
            <a:off x="5489864" y="3251710"/>
            <a:ext cx="609600" cy="523220"/>
          </a:xfrm>
          <a:prstGeom prst="rect">
            <a:avLst/>
          </a:prstGeom>
          <a:noFill/>
          <a:ln w="9525">
            <a:noFill/>
            <a:miter lim="800000"/>
            <a:headEnd/>
            <a:tailEnd/>
          </a:ln>
        </p:spPr>
        <p:txBody>
          <a:bodyPr>
            <a:spAutoFit/>
          </a:bodyPr>
          <a:lstStyle/>
          <a:p>
            <a:pPr eaLnBrk="0" hangingPunct="0">
              <a:spcBef>
                <a:spcPct val="50000"/>
              </a:spcBef>
            </a:pPr>
            <a:r>
              <a:rPr lang="en-US" sz="2800" b="1" dirty="0">
                <a:solidFill>
                  <a:schemeClr val="folHlink"/>
                </a:solidFill>
                <a:latin typeface="Arial" charset="0"/>
              </a:rPr>
              <a:t>/</a:t>
            </a:r>
          </a:p>
        </p:txBody>
      </p:sp>
      <p:sp>
        <p:nvSpPr>
          <p:cNvPr id="110603" name="Text Box 11"/>
          <p:cNvSpPr txBox="1">
            <a:spLocks noChangeArrowheads="1"/>
          </p:cNvSpPr>
          <p:nvPr/>
        </p:nvSpPr>
        <p:spPr bwMode="auto">
          <a:xfrm>
            <a:off x="457200" y="3333750"/>
            <a:ext cx="1600200" cy="400050"/>
          </a:xfrm>
          <a:prstGeom prst="rect">
            <a:avLst/>
          </a:prstGeom>
          <a:noFill/>
          <a:ln w="9525">
            <a:noFill/>
            <a:miter lim="800000"/>
            <a:headEnd/>
            <a:tailEnd/>
          </a:ln>
        </p:spPr>
        <p:txBody>
          <a:bodyPr>
            <a:spAutoFit/>
          </a:bodyPr>
          <a:lstStyle/>
          <a:p>
            <a:pPr eaLnBrk="0" hangingPunct="0"/>
            <a:r>
              <a:rPr lang="en-US" sz="2000" b="1" i="1" dirty="0" err="1">
                <a:solidFill>
                  <a:srgbClr val="FF0000"/>
                </a:solidFill>
                <a:latin typeface="Arial" charset="0"/>
              </a:rPr>
              <a:t>Mặc</a:t>
            </a:r>
            <a:r>
              <a:rPr lang="en-US" sz="2000" b="1" i="1" dirty="0">
                <a:solidFill>
                  <a:srgbClr val="FF0000"/>
                </a:solidFill>
                <a:latin typeface="Arial" charset="0"/>
              </a:rPr>
              <a:t> </a:t>
            </a:r>
            <a:r>
              <a:rPr lang="en-US" sz="2000" b="1" i="1" dirty="0" err="1">
                <a:solidFill>
                  <a:srgbClr val="FF0000"/>
                </a:solidFill>
                <a:latin typeface="Arial" charset="0"/>
              </a:rPr>
              <a:t>dù</a:t>
            </a:r>
            <a:endParaRPr lang="en-US" sz="2000" b="1" i="1" dirty="0">
              <a:solidFill>
                <a:srgbClr val="FF0000"/>
              </a:solidFill>
              <a:latin typeface="Arial" charset="0"/>
            </a:endParaRPr>
          </a:p>
        </p:txBody>
      </p:sp>
      <p:sp>
        <p:nvSpPr>
          <p:cNvPr id="110604" name="Text Box 12"/>
          <p:cNvSpPr txBox="1">
            <a:spLocks noChangeArrowheads="1"/>
          </p:cNvSpPr>
          <p:nvPr/>
        </p:nvSpPr>
        <p:spPr bwMode="auto">
          <a:xfrm>
            <a:off x="5562600" y="3333750"/>
            <a:ext cx="1371600" cy="400050"/>
          </a:xfrm>
          <a:prstGeom prst="rect">
            <a:avLst/>
          </a:prstGeom>
          <a:noFill/>
          <a:ln w="9525">
            <a:noFill/>
            <a:miter lim="800000"/>
            <a:headEnd/>
            <a:tailEnd/>
          </a:ln>
        </p:spPr>
        <p:txBody>
          <a:bodyPr>
            <a:spAutoFit/>
          </a:bodyPr>
          <a:lstStyle/>
          <a:p>
            <a:pPr eaLnBrk="0" hangingPunct="0">
              <a:spcBef>
                <a:spcPct val="50000"/>
              </a:spcBef>
            </a:pPr>
            <a:r>
              <a:rPr lang="en-US" sz="2000" b="1" i="1" dirty="0">
                <a:solidFill>
                  <a:srgbClr val="FF0000"/>
                </a:solidFill>
                <a:latin typeface="Arial" charset="0"/>
              </a:rPr>
              <a:t>  </a:t>
            </a:r>
            <a:r>
              <a:rPr lang="en-US" sz="2000" b="1" i="1" dirty="0" err="1">
                <a:solidFill>
                  <a:srgbClr val="FF0000"/>
                </a:solidFill>
                <a:latin typeface="Arial" charset="0"/>
              </a:rPr>
              <a:t>nhưng</a:t>
            </a:r>
            <a:endParaRPr lang="en-US" sz="2000" b="1" i="1" dirty="0">
              <a:solidFill>
                <a:srgbClr val="FF0000"/>
              </a:solidFill>
              <a:latin typeface="Arial" charset="0"/>
            </a:endParaRPr>
          </a:p>
        </p:txBody>
      </p:sp>
      <p:sp>
        <p:nvSpPr>
          <p:cNvPr id="6156" name="Text Box 13"/>
          <p:cNvSpPr txBox="1">
            <a:spLocks noChangeArrowheads="1"/>
          </p:cNvSpPr>
          <p:nvPr/>
        </p:nvSpPr>
        <p:spPr bwMode="auto">
          <a:xfrm>
            <a:off x="5029200" y="2057400"/>
            <a:ext cx="2057400" cy="338138"/>
          </a:xfrm>
          <a:prstGeom prst="rect">
            <a:avLst/>
          </a:prstGeom>
          <a:noFill/>
          <a:ln w="9525">
            <a:noFill/>
            <a:miter lim="800000"/>
            <a:headEnd/>
            <a:tailEnd/>
          </a:ln>
        </p:spPr>
        <p:txBody>
          <a:bodyPr>
            <a:spAutoFit/>
          </a:bodyPr>
          <a:lstStyle/>
          <a:p>
            <a:pPr eaLnBrk="0" hangingPunct="0">
              <a:spcBef>
                <a:spcPct val="50000"/>
              </a:spcBef>
            </a:pPr>
            <a:endParaRPr lang="en-US" sz="1600">
              <a:latin typeface="Arial" charset="0"/>
            </a:endParaRPr>
          </a:p>
        </p:txBody>
      </p:sp>
      <p:sp>
        <p:nvSpPr>
          <p:cNvPr id="110606" name="Line 14"/>
          <p:cNvSpPr>
            <a:spLocks noChangeShapeType="1"/>
          </p:cNvSpPr>
          <p:nvPr/>
        </p:nvSpPr>
        <p:spPr bwMode="auto">
          <a:xfrm flipV="1">
            <a:off x="1524000" y="3657600"/>
            <a:ext cx="1143000" cy="0"/>
          </a:xfrm>
          <a:prstGeom prst="line">
            <a:avLst/>
          </a:prstGeom>
          <a:noFill/>
          <a:ln w="9525">
            <a:solidFill>
              <a:schemeClr val="tx1"/>
            </a:solidFill>
            <a:round/>
            <a:headEnd/>
            <a:tailEnd/>
          </a:ln>
        </p:spPr>
        <p:txBody>
          <a:bodyPr/>
          <a:lstStyle/>
          <a:p>
            <a:endParaRPr lang="en-US"/>
          </a:p>
        </p:txBody>
      </p:sp>
      <p:sp>
        <p:nvSpPr>
          <p:cNvPr id="110607" name="Line 15"/>
          <p:cNvSpPr>
            <a:spLocks noChangeShapeType="1"/>
          </p:cNvSpPr>
          <p:nvPr/>
        </p:nvSpPr>
        <p:spPr bwMode="auto">
          <a:xfrm>
            <a:off x="8001000" y="3657600"/>
            <a:ext cx="304800" cy="0"/>
          </a:xfrm>
          <a:prstGeom prst="line">
            <a:avLst/>
          </a:prstGeom>
          <a:noFill/>
          <a:ln w="9525">
            <a:solidFill>
              <a:schemeClr val="tx1"/>
            </a:solidFill>
            <a:round/>
            <a:headEnd/>
            <a:tailEnd/>
          </a:ln>
        </p:spPr>
        <p:txBody>
          <a:bodyPr/>
          <a:lstStyle/>
          <a:p>
            <a:endParaRPr lang="en-US"/>
          </a:p>
        </p:txBody>
      </p:sp>
      <p:sp>
        <p:nvSpPr>
          <p:cNvPr id="110608" name="Line 16"/>
          <p:cNvSpPr>
            <a:spLocks noChangeShapeType="1"/>
          </p:cNvSpPr>
          <p:nvPr/>
        </p:nvSpPr>
        <p:spPr bwMode="auto">
          <a:xfrm>
            <a:off x="2743200" y="3657600"/>
            <a:ext cx="2819400" cy="0"/>
          </a:xfrm>
          <a:prstGeom prst="line">
            <a:avLst/>
          </a:prstGeom>
          <a:noFill/>
          <a:ln w="38100" cmpd="dbl">
            <a:solidFill>
              <a:schemeClr val="tx1"/>
            </a:solidFill>
            <a:round/>
            <a:headEnd/>
            <a:tailEnd/>
          </a:ln>
        </p:spPr>
        <p:txBody>
          <a:bodyPr/>
          <a:lstStyle/>
          <a:p>
            <a:endParaRPr lang="en-US"/>
          </a:p>
        </p:txBody>
      </p:sp>
      <p:sp>
        <p:nvSpPr>
          <p:cNvPr id="110609" name="Line 17"/>
          <p:cNvSpPr>
            <a:spLocks noChangeShapeType="1"/>
          </p:cNvSpPr>
          <p:nvPr/>
        </p:nvSpPr>
        <p:spPr bwMode="auto">
          <a:xfrm>
            <a:off x="263236" y="4199930"/>
            <a:ext cx="3200400" cy="0"/>
          </a:xfrm>
          <a:prstGeom prst="line">
            <a:avLst/>
          </a:prstGeom>
          <a:noFill/>
          <a:ln w="38100" cmpd="dbl">
            <a:solidFill>
              <a:schemeClr val="tx1"/>
            </a:solidFill>
            <a:round/>
            <a:headEnd/>
            <a:tailEnd/>
          </a:ln>
        </p:spPr>
        <p:txBody>
          <a:bodyPr/>
          <a:lstStyle/>
          <a:p>
            <a:endParaRPr lang="en-US"/>
          </a:p>
        </p:txBody>
      </p:sp>
      <p:sp>
        <p:nvSpPr>
          <p:cNvPr id="2" name="TextBox 1">
            <a:extLst>
              <a:ext uri="{FF2B5EF4-FFF2-40B4-BE49-F238E27FC236}">
                <a16:creationId xmlns:a16="http://schemas.microsoft.com/office/drawing/2014/main" id="{EED9C5D7-260E-4794-BE7E-7AB531D69D25}"/>
              </a:ext>
            </a:extLst>
          </p:cNvPr>
          <p:cNvSpPr txBox="1"/>
          <p:nvPr/>
        </p:nvSpPr>
        <p:spPr>
          <a:xfrm>
            <a:off x="1826722" y="3599191"/>
            <a:ext cx="606828" cy="369332"/>
          </a:xfrm>
          <a:prstGeom prst="rect">
            <a:avLst/>
          </a:prstGeom>
          <a:noFill/>
        </p:spPr>
        <p:txBody>
          <a:bodyPr wrap="square" rtlCol="0">
            <a:spAutoFit/>
          </a:bodyPr>
          <a:lstStyle/>
          <a:p>
            <a:r>
              <a:rPr lang="en-US" sz="1800" dirty="0"/>
              <a:t>CN</a:t>
            </a:r>
          </a:p>
        </p:txBody>
      </p:sp>
      <p:sp>
        <p:nvSpPr>
          <p:cNvPr id="18" name="TextBox 17">
            <a:extLst>
              <a:ext uri="{FF2B5EF4-FFF2-40B4-BE49-F238E27FC236}">
                <a16:creationId xmlns:a16="http://schemas.microsoft.com/office/drawing/2014/main" id="{197F311B-C446-434A-AE15-0C2DADBF7AFE}"/>
              </a:ext>
            </a:extLst>
          </p:cNvPr>
          <p:cNvSpPr txBox="1"/>
          <p:nvPr/>
        </p:nvSpPr>
        <p:spPr>
          <a:xfrm>
            <a:off x="7849986" y="3676650"/>
            <a:ext cx="606828" cy="369332"/>
          </a:xfrm>
          <a:prstGeom prst="rect">
            <a:avLst/>
          </a:prstGeom>
          <a:noFill/>
        </p:spPr>
        <p:txBody>
          <a:bodyPr wrap="square" rtlCol="0">
            <a:spAutoFit/>
          </a:bodyPr>
          <a:lstStyle/>
          <a:p>
            <a:r>
              <a:rPr lang="en-US" sz="1800" dirty="0"/>
              <a:t>CN</a:t>
            </a:r>
          </a:p>
        </p:txBody>
      </p:sp>
      <p:sp>
        <p:nvSpPr>
          <p:cNvPr id="19" name="TextBox 18">
            <a:extLst>
              <a:ext uri="{FF2B5EF4-FFF2-40B4-BE49-F238E27FC236}">
                <a16:creationId xmlns:a16="http://schemas.microsoft.com/office/drawing/2014/main" id="{AD7B3628-8632-491C-B931-2355CF09EF30}"/>
              </a:ext>
            </a:extLst>
          </p:cNvPr>
          <p:cNvSpPr txBox="1"/>
          <p:nvPr/>
        </p:nvSpPr>
        <p:spPr>
          <a:xfrm>
            <a:off x="3728604" y="3632079"/>
            <a:ext cx="606828" cy="369332"/>
          </a:xfrm>
          <a:prstGeom prst="rect">
            <a:avLst/>
          </a:prstGeom>
          <a:noFill/>
        </p:spPr>
        <p:txBody>
          <a:bodyPr wrap="square" rtlCol="0">
            <a:spAutoFit/>
          </a:bodyPr>
          <a:lstStyle/>
          <a:p>
            <a:r>
              <a:rPr lang="en-US" sz="1800" dirty="0"/>
              <a:t>VN</a:t>
            </a:r>
          </a:p>
        </p:txBody>
      </p:sp>
      <p:sp>
        <p:nvSpPr>
          <p:cNvPr id="20" name="TextBox 19">
            <a:extLst>
              <a:ext uri="{FF2B5EF4-FFF2-40B4-BE49-F238E27FC236}">
                <a16:creationId xmlns:a16="http://schemas.microsoft.com/office/drawing/2014/main" id="{859BB73A-526D-4A5C-A58A-8A9340C42E8D}"/>
              </a:ext>
            </a:extLst>
          </p:cNvPr>
          <p:cNvSpPr txBox="1"/>
          <p:nvPr/>
        </p:nvSpPr>
        <p:spPr>
          <a:xfrm>
            <a:off x="1219894" y="4241039"/>
            <a:ext cx="606828" cy="369332"/>
          </a:xfrm>
          <a:prstGeom prst="rect">
            <a:avLst/>
          </a:prstGeom>
          <a:noFill/>
        </p:spPr>
        <p:txBody>
          <a:bodyPr wrap="square" rtlCol="0">
            <a:spAutoFit/>
          </a:bodyPr>
          <a:lstStyle/>
          <a:p>
            <a:r>
              <a:rPr lang="en-US" sz="1800" dirty="0"/>
              <a:t>VN</a:t>
            </a:r>
          </a:p>
        </p:txBody>
      </p:sp>
    </p:spTree>
    <p:extLst>
      <p:ext uri="{BB962C8B-B14F-4D97-AF65-F5344CB8AC3E}">
        <p14:creationId xmlns:p14="http://schemas.microsoft.com/office/powerpoint/2010/main" val="40215350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0596"/>
                                        </p:tgtEl>
                                        <p:attrNameLst>
                                          <p:attrName>style.visibility</p:attrName>
                                        </p:attrNameLst>
                                      </p:cBhvr>
                                      <p:to>
                                        <p:strVal val="visible"/>
                                      </p:to>
                                    </p:set>
                                    <p:animEffect transition="in" filter="strips(downLeft)">
                                      <p:cBhvr>
                                        <p:cTn id="7" dur="500"/>
                                        <p:tgtEl>
                                          <p:spTgt spid="1105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10600"/>
                                        </p:tgtEl>
                                        <p:attrNameLst>
                                          <p:attrName>style.visibility</p:attrName>
                                        </p:attrNameLst>
                                      </p:cBhvr>
                                      <p:to>
                                        <p:strVal val="visible"/>
                                      </p:to>
                                    </p:set>
                                    <p:anim calcmode="lin" valueType="num">
                                      <p:cBhvr>
                                        <p:cTn id="12" dur="1000" fill="hold"/>
                                        <p:tgtEl>
                                          <p:spTgt spid="110600"/>
                                        </p:tgtEl>
                                        <p:attrNameLst>
                                          <p:attrName>ppt_w</p:attrName>
                                        </p:attrNameLst>
                                      </p:cBhvr>
                                      <p:tavLst>
                                        <p:tav tm="0">
                                          <p:val>
                                            <p:strVal val="#ppt_w*0.70"/>
                                          </p:val>
                                        </p:tav>
                                        <p:tav tm="100000">
                                          <p:val>
                                            <p:strVal val="#ppt_w"/>
                                          </p:val>
                                        </p:tav>
                                      </p:tavLst>
                                    </p:anim>
                                    <p:anim calcmode="lin" valueType="num">
                                      <p:cBhvr>
                                        <p:cTn id="13" dur="1000" fill="hold"/>
                                        <p:tgtEl>
                                          <p:spTgt spid="110600"/>
                                        </p:tgtEl>
                                        <p:attrNameLst>
                                          <p:attrName>ppt_h</p:attrName>
                                        </p:attrNameLst>
                                      </p:cBhvr>
                                      <p:tavLst>
                                        <p:tav tm="0">
                                          <p:val>
                                            <p:strVal val="#ppt_h"/>
                                          </p:val>
                                        </p:tav>
                                        <p:tav tm="100000">
                                          <p:val>
                                            <p:strVal val="#ppt_h"/>
                                          </p:val>
                                        </p:tav>
                                      </p:tavLst>
                                    </p:anim>
                                    <p:animEffect transition="in" filter="fade">
                                      <p:cBhvr>
                                        <p:cTn id="14" dur="1000"/>
                                        <p:tgtEl>
                                          <p:spTgt spid="11060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10601"/>
                                        </p:tgtEl>
                                        <p:attrNameLst>
                                          <p:attrName>style.visibility</p:attrName>
                                        </p:attrNameLst>
                                      </p:cBhvr>
                                      <p:to>
                                        <p:strVal val="visible"/>
                                      </p:to>
                                    </p:set>
                                    <p:animEffect transition="in" filter="slide(fromBottom)">
                                      <p:cBhvr>
                                        <p:cTn id="19" dur="500"/>
                                        <p:tgtEl>
                                          <p:spTgt spid="11060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110602"/>
                                        </p:tgtEl>
                                        <p:attrNameLst>
                                          <p:attrName>style.visibility</p:attrName>
                                        </p:attrNameLst>
                                      </p:cBhvr>
                                      <p:to>
                                        <p:strVal val="visible"/>
                                      </p:to>
                                    </p:set>
                                    <p:animEffect transition="in" filter="strips(downLeft)">
                                      <p:cBhvr>
                                        <p:cTn id="24" dur="500"/>
                                        <p:tgtEl>
                                          <p:spTgt spid="11060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10603"/>
                                        </p:tgtEl>
                                        <p:attrNameLst>
                                          <p:attrName>style.visibility</p:attrName>
                                        </p:attrNameLst>
                                      </p:cBhvr>
                                      <p:to>
                                        <p:strVal val="visible"/>
                                      </p:to>
                                    </p:set>
                                    <p:animEffect transition="in" filter="strips(downLeft)">
                                      <p:cBhvr>
                                        <p:cTn id="29" dur="500"/>
                                        <p:tgtEl>
                                          <p:spTgt spid="110603"/>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10604"/>
                                        </p:tgtEl>
                                        <p:attrNameLst>
                                          <p:attrName>style.visibility</p:attrName>
                                        </p:attrNameLst>
                                      </p:cBhvr>
                                      <p:to>
                                        <p:strVal val="visible"/>
                                      </p:to>
                                    </p:set>
                                    <p:animEffect transition="in" filter="strips(downLeft)">
                                      <p:cBhvr>
                                        <p:cTn id="32" dur="500"/>
                                        <p:tgtEl>
                                          <p:spTgt spid="11060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110606"/>
                                        </p:tgtEl>
                                        <p:attrNameLst>
                                          <p:attrName>style.visibility</p:attrName>
                                        </p:attrNameLst>
                                      </p:cBhvr>
                                      <p:to>
                                        <p:strVal val="visible"/>
                                      </p:to>
                                    </p:set>
                                    <p:animEffect transition="in" filter="strips(downLeft)">
                                      <p:cBhvr>
                                        <p:cTn id="37" dur="500"/>
                                        <p:tgtEl>
                                          <p:spTgt spid="110606"/>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110607"/>
                                        </p:tgtEl>
                                        <p:attrNameLst>
                                          <p:attrName>style.visibility</p:attrName>
                                        </p:attrNameLst>
                                      </p:cBhvr>
                                      <p:to>
                                        <p:strVal val="visible"/>
                                      </p:to>
                                    </p:set>
                                    <p:animEffect transition="in" filter="strips(downLeft)">
                                      <p:cBhvr>
                                        <p:cTn id="40" dur="500"/>
                                        <p:tgtEl>
                                          <p:spTgt spid="110607"/>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110608"/>
                                        </p:tgtEl>
                                        <p:attrNameLst>
                                          <p:attrName>style.visibility</p:attrName>
                                        </p:attrNameLst>
                                      </p:cBhvr>
                                      <p:to>
                                        <p:strVal val="visible"/>
                                      </p:to>
                                    </p:set>
                                    <p:animEffect transition="in" filter="strips(downLeft)">
                                      <p:cBhvr>
                                        <p:cTn id="43" dur="500"/>
                                        <p:tgtEl>
                                          <p:spTgt spid="110608"/>
                                        </p:tgtEl>
                                      </p:cBhvr>
                                    </p:animEffect>
                                  </p:childTnLst>
                                </p:cTn>
                              </p:par>
                              <p:par>
                                <p:cTn id="44" presetID="18" presetClass="entr" presetSubtype="12" fill="hold" grpId="0" nodeType="withEffect">
                                  <p:stCondLst>
                                    <p:cond delay="0"/>
                                  </p:stCondLst>
                                  <p:childTnLst>
                                    <p:set>
                                      <p:cBhvr>
                                        <p:cTn id="45" dur="1" fill="hold">
                                          <p:stCondLst>
                                            <p:cond delay="0"/>
                                          </p:stCondLst>
                                        </p:cTn>
                                        <p:tgtEl>
                                          <p:spTgt spid="110609"/>
                                        </p:tgtEl>
                                        <p:attrNameLst>
                                          <p:attrName>style.visibility</p:attrName>
                                        </p:attrNameLst>
                                      </p:cBhvr>
                                      <p:to>
                                        <p:strVal val="visible"/>
                                      </p:to>
                                    </p:set>
                                    <p:animEffect transition="in" filter="strips(downLeft)">
                                      <p:cBhvr>
                                        <p:cTn id="46" dur="500"/>
                                        <p:tgtEl>
                                          <p:spTgt spid="110609"/>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barn(inVertical)">
                                      <p:cBhvr>
                                        <p:cTn id="51" dur="500"/>
                                        <p:tgtEl>
                                          <p:spTgt spid="2"/>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barn(inVertical)">
                                      <p:cBhvr>
                                        <p:cTn id="54" dur="500"/>
                                        <p:tgtEl>
                                          <p:spTgt spid="18"/>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arn(inVertical)">
                                      <p:cBhvr>
                                        <p:cTn id="57" dur="500"/>
                                        <p:tgtEl>
                                          <p:spTgt spid="19"/>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barn(inVertical)">
                                      <p:cBhvr>
                                        <p:cTn id="6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p:bldP spid="110600" grpId="0"/>
      <p:bldP spid="110601" grpId="0"/>
      <p:bldP spid="110602" grpId="0"/>
      <p:bldP spid="110603" grpId="0"/>
      <p:bldP spid="110604" grpId="0"/>
      <p:bldP spid="110606" grpId="0" animBg="1"/>
      <p:bldP spid="110607" grpId="0" animBg="1"/>
      <p:bldP spid="110608" grpId="0" animBg="1"/>
      <p:bldP spid="110609" grpId="0" animBg="1"/>
      <p:bldP spid="2" grpId="0"/>
      <p:bldP spid="18" grpId="0"/>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19200"/>
            <a:ext cx="4267200" cy="584775"/>
          </a:xfrm>
          <a:prstGeom prst="rect">
            <a:avLst/>
          </a:prstGeom>
        </p:spPr>
        <p:txBody>
          <a:bodyPr wrap="square">
            <a:spAutoFit/>
          </a:bodyPr>
          <a:lstStyle/>
          <a:p>
            <a:pPr eaLnBrk="1" hangingPunct="1">
              <a:buFont typeface="Arial" panose="020B0604020202020204" pitchFamily="34" charset="0"/>
              <a:buNone/>
            </a:pPr>
            <a:r>
              <a:rPr lang="en-US" altLang="en-US" sz="3200" dirty="0">
                <a:solidFill>
                  <a:srgbClr val="FF0000"/>
                </a:solidFill>
              </a:rPr>
              <a:t>* </a:t>
            </a:r>
            <a:r>
              <a:rPr lang="en-US" altLang="en-US" sz="3200" dirty="0" err="1">
                <a:solidFill>
                  <a:srgbClr val="FF0000"/>
                </a:solidFill>
              </a:rPr>
              <a:t>Củng</a:t>
            </a:r>
            <a:r>
              <a:rPr lang="en-US" altLang="en-US" sz="3200" dirty="0">
                <a:solidFill>
                  <a:srgbClr val="FF0000"/>
                </a:solidFill>
              </a:rPr>
              <a:t> </a:t>
            </a:r>
            <a:r>
              <a:rPr lang="en-US" altLang="en-US" sz="3200" dirty="0" err="1">
                <a:solidFill>
                  <a:srgbClr val="FF0000"/>
                </a:solidFill>
              </a:rPr>
              <a:t>cố</a:t>
            </a:r>
            <a:r>
              <a:rPr lang="en-US" altLang="en-US" sz="3200" dirty="0">
                <a:solidFill>
                  <a:srgbClr val="FF0000"/>
                </a:solidFill>
              </a:rPr>
              <a:t> - </a:t>
            </a:r>
            <a:r>
              <a:rPr lang="en-US" altLang="en-US" sz="3200" dirty="0" err="1">
                <a:solidFill>
                  <a:srgbClr val="FF0000"/>
                </a:solidFill>
              </a:rPr>
              <a:t>Dặn</a:t>
            </a:r>
            <a:r>
              <a:rPr lang="en-US" altLang="en-US" sz="3200" dirty="0">
                <a:solidFill>
                  <a:srgbClr val="FF0000"/>
                </a:solidFill>
              </a:rPr>
              <a:t> </a:t>
            </a:r>
            <a:r>
              <a:rPr lang="en-US" altLang="en-US" sz="3200" dirty="0" err="1">
                <a:solidFill>
                  <a:srgbClr val="FF0000"/>
                </a:solidFill>
              </a:rPr>
              <a:t>dò</a:t>
            </a:r>
            <a:endParaRPr lang="en-US" altLang="en-US" sz="3200" dirty="0">
              <a:solidFill>
                <a:srgbClr val="FF0000"/>
              </a:solidFill>
            </a:endParaRPr>
          </a:p>
        </p:txBody>
      </p:sp>
      <p:sp>
        <p:nvSpPr>
          <p:cNvPr id="3" name="Rectangle 2"/>
          <p:cNvSpPr/>
          <p:nvPr/>
        </p:nvSpPr>
        <p:spPr>
          <a:xfrm>
            <a:off x="533400" y="1742420"/>
            <a:ext cx="8153400" cy="954107"/>
          </a:xfrm>
          <a:prstGeom prst="rect">
            <a:avLst/>
          </a:prstGeom>
        </p:spPr>
        <p:txBody>
          <a:bodyPr wrap="square">
            <a:spAutoFit/>
          </a:bodyPr>
          <a:lstStyle/>
          <a:p>
            <a:pPr eaLnBrk="1" hangingPunct="1">
              <a:buFont typeface="Arial" panose="020B0604020202020204" pitchFamily="34" charset="0"/>
              <a:buNone/>
            </a:pPr>
            <a:r>
              <a:rPr lang="en-US" altLang="en-US" dirty="0"/>
              <a:t> </a:t>
            </a:r>
            <a:r>
              <a:rPr lang="en-US" altLang="en-US" sz="2800" dirty="0"/>
              <a:t>- </a:t>
            </a:r>
            <a:r>
              <a:rPr lang="en-US" altLang="en-US" sz="2800" dirty="0" err="1"/>
              <a:t>Thể</a:t>
            </a:r>
            <a:r>
              <a:rPr lang="en-US" altLang="en-US" sz="2800" dirty="0"/>
              <a:t> </a:t>
            </a:r>
            <a:r>
              <a:rPr lang="en-US" altLang="en-US" sz="2800" dirty="0" err="1"/>
              <a:t>hiện</a:t>
            </a:r>
            <a:r>
              <a:rPr lang="en-US" altLang="en-US" sz="2800" dirty="0"/>
              <a:t> </a:t>
            </a:r>
            <a:r>
              <a:rPr lang="en-US" altLang="en-US" sz="2800" dirty="0" err="1"/>
              <a:t>quan</a:t>
            </a:r>
            <a:r>
              <a:rPr lang="en-US" altLang="en-US" sz="2800" dirty="0"/>
              <a:t> </a:t>
            </a:r>
            <a:r>
              <a:rPr lang="en-US" altLang="en-US" sz="2800" dirty="0" err="1"/>
              <a:t>hệ</a:t>
            </a:r>
            <a:r>
              <a:rPr lang="en-US" altLang="en-US" sz="2800" dirty="0"/>
              <a:t> </a:t>
            </a:r>
            <a:r>
              <a:rPr lang="en-US" altLang="en-US" sz="2800" dirty="0" err="1"/>
              <a:t>tương</a:t>
            </a:r>
            <a:r>
              <a:rPr lang="en-US" altLang="en-US" sz="2800" dirty="0"/>
              <a:t> </a:t>
            </a:r>
            <a:r>
              <a:rPr lang="en-US" altLang="en-US" sz="2800" dirty="0" err="1"/>
              <a:t>phản</a:t>
            </a:r>
            <a:r>
              <a:rPr lang="en-US" altLang="en-US" sz="2800" dirty="0"/>
              <a:t> </a:t>
            </a:r>
            <a:r>
              <a:rPr lang="en-US" altLang="en-US" sz="2800" dirty="0" err="1"/>
              <a:t>giữa</a:t>
            </a:r>
            <a:r>
              <a:rPr lang="en-US" altLang="en-US" sz="2800" dirty="0"/>
              <a:t> </a:t>
            </a:r>
            <a:r>
              <a:rPr lang="en-US" altLang="en-US" sz="2800" dirty="0" err="1"/>
              <a:t>hai</a:t>
            </a:r>
            <a:r>
              <a:rPr lang="en-US" altLang="en-US" sz="2800" dirty="0"/>
              <a:t> </a:t>
            </a:r>
            <a:r>
              <a:rPr lang="en-US" altLang="en-US" sz="2800" dirty="0" err="1"/>
              <a:t>hai</a:t>
            </a:r>
            <a:r>
              <a:rPr lang="en-US" altLang="en-US" sz="2800" dirty="0"/>
              <a:t> </a:t>
            </a:r>
            <a:r>
              <a:rPr lang="en-US" altLang="en-US" sz="2800" dirty="0" err="1"/>
              <a:t>vế</a:t>
            </a:r>
            <a:r>
              <a:rPr lang="en-US" altLang="en-US" sz="2800" dirty="0"/>
              <a:t> </a:t>
            </a:r>
            <a:r>
              <a:rPr lang="en-US" altLang="en-US" sz="2800" dirty="0" err="1"/>
              <a:t>câu</a:t>
            </a:r>
            <a:r>
              <a:rPr lang="en-US" altLang="en-US" sz="2800" dirty="0"/>
              <a:t> </a:t>
            </a:r>
            <a:r>
              <a:rPr lang="en-US" altLang="en-US" sz="2800" dirty="0" err="1"/>
              <a:t>ghép</a:t>
            </a:r>
            <a:r>
              <a:rPr lang="en-US" altLang="en-US" sz="2800" dirty="0"/>
              <a:t>, ta </a:t>
            </a:r>
            <a:r>
              <a:rPr lang="en-US" altLang="en-US" sz="2800" dirty="0" err="1"/>
              <a:t>có</a:t>
            </a:r>
            <a:r>
              <a:rPr lang="en-US" altLang="en-US" sz="2800" dirty="0"/>
              <a:t> </a:t>
            </a:r>
            <a:r>
              <a:rPr lang="en-US" altLang="en-US" sz="2800" dirty="0" err="1"/>
              <a:t>thể</a:t>
            </a:r>
            <a:r>
              <a:rPr lang="en-US" altLang="en-US" sz="2800" dirty="0"/>
              <a:t> </a:t>
            </a:r>
            <a:r>
              <a:rPr lang="en-US" altLang="en-US" sz="2800" dirty="0" err="1"/>
              <a:t>nối</a:t>
            </a:r>
            <a:r>
              <a:rPr lang="en-US" altLang="en-US" sz="2800" dirty="0"/>
              <a:t> </a:t>
            </a:r>
            <a:r>
              <a:rPr lang="en-US" altLang="en-US" sz="2800" dirty="0" err="1"/>
              <a:t>chúng</a:t>
            </a:r>
            <a:r>
              <a:rPr lang="en-US" altLang="en-US" sz="2800" dirty="0"/>
              <a:t> </a:t>
            </a:r>
            <a:r>
              <a:rPr lang="en-US" altLang="en-US" sz="2800" dirty="0" err="1"/>
              <a:t>bằng</a:t>
            </a:r>
            <a:r>
              <a:rPr lang="en-US" altLang="en-US" sz="2800" dirty="0"/>
              <a:t> </a:t>
            </a:r>
            <a:r>
              <a:rPr lang="en-US" altLang="en-US" sz="2800" dirty="0" err="1"/>
              <a:t>cách</a:t>
            </a:r>
            <a:r>
              <a:rPr lang="en-US" altLang="en-US" sz="2800" dirty="0"/>
              <a:t> </a:t>
            </a:r>
            <a:r>
              <a:rPr lang="en-US" altLang="en-US" sz="2800" dirty="0" err="1"/>
              <a:t>nào</a:t>
            </a:r>
            <a:r>
              <a:rPr lang="en-US" altLang="en-US" sz="2800" dirty="0"/>
              <a:t>?</a:t>
            </a:r>
            <a:endParaRPr lang="en-US" sz="2800" dirty="0"/>
          </a:p>
        </p:txBody>
      </p:sp>
      <p:sp>
        <p:nvSpPr>
          <p:cNvPr id="4" name="Rectangle 3"/>
          <p:cNvSpPr/>
          <p:nvPr/>
        </p:nvSpPr>
        <p:spPr>
          <a:xfrm>
            <a:off x="381000" y="2737690"/>
            <a:ext cx="7467600" cy="584775"/>
          </a:xfrm>
          <a:prstGeom prst="rect">
            <a:avLst/>
          </a:prstGeom>
        </p:spPr>
        <p:txBody>
          <a:bodyPr wrap="square">
            <a:spAutoFit/>
          </a:bodyPr>
          <a:lstStyle/>
          <a:p>
            <a:pPr eaLnBrk="1" hangingPunct="1">
              <a:buFont typeface="Arial" panose="020B0604020202020204" pitchFamily="34" charset="0"/>
              <a:buNone/>
            </a:pPr>
            <a:r>
              <a:rPr lang="en-US" altLang="en-US" sz="3200" dirty="0">
                <a:solidFill>
                  <a:srgbClr val="FF0000"/>
                </a:solidFill>
              </a:rPr>
              <a:t>* </a:t>
            </a:r>
            <a:r>
              <a:rPr lang="en-US" altLang="en-US" sz="3200" dirty="0" err="1">
                <a:solidFill>
                  <a:srgbClr val="FF0000"/>
                </a:solidFill>
              </a:rPr>
              <a:t>Định</a:t>
            </a:r>
            <a:r>
              <a:rPr lang="en-US" altLang="en-US" sz="3200" dirty="0">
                <a:solidFill>
                  <a:srgbClr val="FF0000"/>
                </a:solidFill>
              </a:rPr>
              <a:t> </a:t>
            </a:r>
            <a:r>
              <a:rPr lang="en-US" altLang="en-US" sz="3200" dirty="0" err="1">
                <a:solidFill>
                  <a:srgbClr val="FF0000"/>
                </a:solidFill>
              </a:rPr>
              <a:t>hướng</a:t>
            </a:r>
            <a:r>
              <a:rPr lang="en-US" altLang="en-US" sz="3200" dirty="0">
                <a:solidFill>
                  <a:srgbClr val="FF0000"/>
                </a:solidFill>
              </a:rPr>
              <a:t> </a:t>
            </a:r>
            <a:r>
              <a:rPr lang="en-US" altLang="en-US" sz="3200" dirty="0" err="1">
                <a:solidFill>
                  <a:srgbClr val="FF0000"/>
                </a:solidFill>
              </a:rPr>
              <a:t>hoạt</a:t>
            </a:r>
            <a:r>
              <a:rPr lang="en-US" altLang="en-US" sz="3200" dirty="0">
                <a:solidFill>
                  <a:srgbClr val="FF0000"/>
                </a:solidFill>
              </a:rPr>
              <a:t> </a:t>
            </a:r>
            <a:r>
              <a:rPr lang="en-US" altLang="en-US" sz="3200" dirty="0" err="1">
                <a:solidFill>
                  <a:srgbClr val="FF0000"/>
                </a:solidFill>
              </a:rPr>
              <a:t>động</a:t>
            </a:r>
            <a:r>
              <a:rPr lang="en-US" altLang="en-US" sz="3200" dirty="0">
                <a:solidFill>
                  <a:srgbClr val="FF0000"/>
                </a:solidFill>
              </a:rPr>
              <a:t> </a:t>
            </a:r>
            <a:r>
              <a:rPr lang="en-US" altLang="en-US" sz="3200" dirty="0" err="1">
                <a:solidFill>
                  <a:srgbClr val="FF0000"/>
                </a:solidFill>
              </a:rPr>
              <a:t>tiếp</a:t>
            </a:r>
            <a:r>
              <a:rPr lang="en-US" altLang="en-US" sz="3200" dirty="0">
                <a:solidFill>
                  <a:srgbClr val="FF0000"/>
                </a:solidFill>
              </a:rPr>
              <a:t> </a:t>
            </a:r>
            <a:r>
              <a:rPr lang="en-US" altLang="en-US" sz="3200" dirty="0" err="1">
                <a:solidFill>
                  <a:srgbClr val="FF0000"/>
                </a:solidFill>
              </a:rPr>
              <a:t>theo</a:t>
            </a:r>
            <a:endParaRPr lang="en-US" altLang="en-US" sz="3200" dirty="0">
              <a:solidFill>
                <a:srgbClr val="FF0000"/>
              </a:solidFill>
            </a:endParaRPr>
          </a:p>
        </p:txBody>
      </p:sp>
      <p:sp>
        <p:nvSpPr>
          <p:cNvPr id="5" name="Rectangle 4"/>
          <p:cNvSpPr/>
          <p:nvPr/>
        </p:nvSpPr>
        <p:spPr>
          <a:xfrm>
            <a:off x="495300" y="3302073"/>
            <a:ext cx="8648700" cy="1815882"/>
          </a:xfrm>
          <a:prstGeom prst="rect">
            <a:avLst/>
          </a:prstGeom>
        </p:spPr>
        <p:txBody>
          <a:bodyPr wrap="square">
            <a:spAutoFit/>
          </a:bodyPr>
          <a:lstStyle/>
          <a:p>
            <a:pPr eaLnBrk="1" hangingPunct="1"/>
            <a:r>
              <a:rPr lang="en-US" altLang="en-US" sz="2800" dirty="0"/>
              <a:t>- </a:t>
            </a:r>
            <a:r>
              <a:rPr lang="en-US" altLang="en-US" sz="2800" dirty="0" err="1"/>
              <a:t>Học</a:t>
            </a:r>
            <a:r>
              <a:rPr lang="en-US" altLang="en-US" sz="2800" dirty="0"/>
              <a:t> </a:t>
            </a:r>
            <a:r>
              <a:rPr lang="en-US" altLang="en-US" sz="2800" dirty="0" err="1"/>
              <a:t>thuộc</a:t>
            </a:r>
            <a:r>
              <a:rPr lang="en-US" altLang="en-US" sz="2800" dirty="0"/>
              <a:t> </a:t>
            </a:r>
            <a:r>
              <a:rPr lang="en-US" altLang="en-US" sz="2800" dirty="0" err="1"/>
              <a:t>mục</a:t>
            </a:r>
            <a:r>
              <a:rPr lang="en-US" altLang="en-US" sz="2800" dirty="0"/>
              <a:t> “ </a:t>
            </a:r>
            <a:r>
              <a:rPr lang="en-US" altLang="en-US" sz="2800" dirty="0" err="1"/>
              <a:t>Ghi</a:t>
            </a:r>
            <a:r>
              <a:rPr lang="en-US" altLang="en-US" sz="2800" dirty="0"/>
              <a:t> </a:t>
            </a:r>
            <a:r>
              <a:rPr lang="en-US" altLang="en-US" sz="2800" dirty="0" err="1"/>
              <a:t>nhớ</a:t>
            </a:r>
            <a:r>
              <a:rPr lang="en-US" altLang="en-US" sz="2800" dirty="0"/>
              <a:t>” SGK </a:t>
            </a:r>
            <a:r>
              <a:rPr lang="en-US" altLang="en-US" sz="2800" dirty="0" err="1"/>
              <a:t>trang</a:t>
            </a:r>
            <a:r>
              <a:rPr lang="en-US" altLang="en-US" sz="2800" dirty="0"/>
              <a:t> 44</a:t>
            </a:r>
          </a:p>
          <a:p>
            <a:pPr marL="457200" indent="-457200" eaLnBrk="1" hangingPunct="1">
              <a:buFontTx/>
              <a:buChar char="-"/>
            </a:pPr>
            <a:r>
              <a:rPr lang="en-US" altLang="en-US" sz="2800" dirty="0" err="1"/>
              <a:t>Chuẩn</a:t>
            </a:r>
            <a:r>
              <a:rPr lang="en-US" altLang="en-US" sz="2800" dirty="0"/>
              <a:t> </a:t>
            </a:r>
            <a:r>
              <a:rPr lang="en-US" altLang="en-US" sz="2800" dirty="0" err="1"/>
              <a:t>bị</a:t>
            </a:r>
            <a:r>
              <a:rPr lang="en-US" altLang="en-US" sz="2800" dirty="0"/>
              <a:t> </a:t>
            </a:r>
            <a:r>
              <a:rPr lang="en-US" altLang="en-US" sz="2800" dirty="0" err="1"/>
              <a:t>bài</a:t>
            </a:r>
            <a:r>
              <a:rPr lang="en-US" altLang="en-US" sz="2800" dirty="0"/>
              <a:t>: “ </a:t>
            </a:r>
            <a:r>
              <a:rPr lang="en-US" altLang="en-US" sz="2800" dirty="0" err="1"/>
              <a:t>Mở</a:t>
            </a:r>
            <a:r>
              <a:rPr lang="en-US" altLang="en-US" sz="2800" dirty="0"/>
              <a:t> </a:t>
            </a:r>
            <a:r>
              <a:rPr lang="en-US" altLang="en-US" sz="2800" dirty="0" err="1"/>
              <a:t>rộng</a:t>
            </a:r>
            <a:r>
              <a:rPr lang="en-US" altLang="en-US" sz="2800" dirty="0"/>
              <a:t> </a:t>
            </a:r>
            <a:r>
              <a:rPr lang="en-US" altLang="en-US" sz="2800" dirty="0" err="1"/>
              <a:t>vốn</a:t>
            </a:r>
            <a:r>
              <a:rPr lang="en-US" altLang="en-US" sz="2800" dirty="0"/>
              <a:t> </a:t>
            </a:r>
            <a:r>
              <a:rPr lang="en-US" altLang="en-US" sz="2800" dirty="0" err="1"/>
              <a:t>từ</a:t>
            </a:r>
            <a:r>
              <a:rPr lang="en-US" altLang="en-US" sz="2800" dirty="0"/>
              <a:t>: </a:t>
            </a:r>
            <a:r>
              <a:rPr lang="en-US" altLang="en-US" sz="2800" dirty="0" err="1"/>
              <a:t>Trật</a:t>
            </a:r>
            <a:r>
              <a:rPr lang="en-US" altLang="en-US" sz="2800" dirty="0"/>
              <a:t> </a:t>
            </a:r>
            <a:r>
              <a:rPr lang="en-US" altLang="en-US" sz="2800" dirty="0" err="1"/>
              <a:t>tự</a:t>
            </a:r>
            <a:r>
              <a:rPr lang="en-US" altLang="en-US" sz="2800" dirty="0"/>
              <a:t> - An </a:t>
            </a:r>
            <a:r>
              <a:rPr lang="en-US" altLang="en-US" sz="2800" dirty="0" err="1"/>
              <a:t>ninh</a:t>
            </a:r>
            <a:r>
              <a:rPr lang="en-US" altLang="en-US" sz="2800" dirty="0"/>
              <a:t>” (tr48)</a:t>
            </a:r>
          </a:p>
          <a:p>
            <a:pPr eaLnBrk="1" hangingPunct="1"/>
            <a:r>
              <a:rPr lang="en-US" altLang="en-US" sz="2800" dirty="0"/>
              <a:t>+ </a:t>
            </a:r>
            <a:r>
              <a:rPr lang="en-US" altLang="en-US" sz="2800" dirty="0" err="1"/>
              <a:t>Giải</a:t>
            </a:r>
            <a:r>
              <a:rPr lang="en-US" altLang="en-US" sz="2800" dirty="0"/>
              <a:t> </a:t>
            </a:r>
            <a:r>
              <a:rPr lang="en-US" altLang="en-US" sz="2800" dirty="0" err="1"/>
              <a:t>nghĩa</a:t>
            </a:r>
            <a:r>
              <a:rPr lang="en-US" altLang="en-US" sz="2800" dirty="0"/>
              <a:t> </a:t>
            </a:r>
            <a:r>
              <a:rPr lang="en-US" altLang="en-US" sz="2800" dirty="0" err="1"/>
              <a:t>từ</a:t>
            </a:r>
            <a:r>
              <a:rPr lang="en-US" altLang="en-US" sz="2800" dirty="0"/>
              <a:t> </a:t>
            </a:r>
            <a:r>
              <a:rPr lang="en-US" altLang="en-US" sz="2800" dirty="0" err="1"/>
              <a:t>ngữ</a:t>
            </a:r>
            <a:r>
              <a:rPr lang="en-US" altLang="en-US" sz="2800" dirty="0"/>
              <a:t> BT 2 ,3.</a:t>
            </a:r>
          </a:p>
        </p:txBody>
      </p:sp>
    </p:spTree>
    <p:extLst>
      <p:ext uri="{BB962C8B-B14F-4D97-AF65-F5344CB8AC3E}">
        <p14:creationId xmlns:p14="http://schemas.microsoft.com/office/powerpoint/2010/main" val="286878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WordArt 6"/>
          <p:cNvSpPr>
            <a:spLocks noChangeArrowheads="1" noChangeShapeType="1" noTextEdit="1"/>
          </p:cNvSpPr>
          <p:nvPr/>
        </p:nvSpPr>
        <p:spPr bwMode="auto">
          <a:xfrm>
            <a:off x="1219200" y="1752600"/>
            <a:ext cx="7162800" cy="3505200"/>
          </a:xfrm>
          <a:prstGeom prst="rect">
            <a:avLst/>
          </a:prstGeom>
        </p:spPr>
        <p:txBody>
          <a:bodyPr wrap="none" fromWordArt="1">
            <a:prstTxWarp prst="textDeflate">
              <a:avLst>
                <a:gd name="adj" fmla="val 18750"/>
              </a:avLst>
            </a:prstTxWarp>
            <a:scene3d>
              <a:camera prst="legacyObliqueTopLeft"/>
              <a:lightRig rig="legacyFlat3" dir="t"/>
            </a:scene3d>
            <a:sp3d extrusionH="430200" prstMaterial="legacyMatte">
              <a:extrusionClr>
                <a:srgbClr val="3399FF"/>
              </a:extrusionClr>
              <a:contourClr>
                <a:srgbClr val="3399FF"/>
              </a:contourClr>
            </a:sp3d>
          </a:bodyPr>
          <a:lstStyle/>
          <a:p>
            <a:pPr algn="ctr"/>
            <a:r>
              <a:rPr lang="en-US" sz="3600" b="1" kern="10" dirty="0">
                <a:ln w="9525">
                  <a:round/>
                  <a:headEnd/>
                  <a:tailEnd/>
                </a:ln>
                <a:gradFill rotWithShape="1">
                  <a:gsLst>
                    <a:gs pos="0">
                      <a:srgbClr val="3399FF"/>
                    </a:gs>
                    <a:gs pos="8000">
                      <a:srgbClr val="00CCCC"/>
                    </a:gs>
                    <a:gs pos="23500">
                      <a:srgbClr val="9999FF"/>
                    </a:gs>
                    <a:gs pos="30000">
                      <a:srgbClr val="2E6792"/>
                    </a:gs>
                    <a:gs pos="35501">
                      <a:srgbClr val="3333CC"/>
                    </a:gs>
                    <a:gs pos="40500">
                      <a:srgbClr val="1170FF"/>
                    </a:gs>
                    <a:gs pos="50000">
                      <a:srgbClr val="006699"/>
                    </a:gs>
                    <a:gs pos="59500">
                      <a:srgbClr val="1170FF"/>
                    </a:gs>
                    <a:gs pos="64500">
                      <a:srgbClr val="3333CC"/>
                    </a:gs>
                    <a:gs pos="70000">
                      <a:srgbClr val="2E6792"/>
                    </a:gs>
                    <a:gs pos="76500">
                      <a:srgbClr val="9999FF"/>
                    </a:gs>
                    <a:gs pos="92000">
                      <a:srgbClr val="00CCCC"/>
                    </a:gs>
                    <a:gs pos="100000">
                      <a:srgbClr val="3399FF"/>
                    </a:gs>
                  </a:gsLst>
                  <a:lin ang="18900000" scaled="1"/>
                </a:gradFill>
                <a:latin typeface="Arial Unicode MS"/>
              </a:rPr>
              <a:t>CHÀO TẠM BIỆT</a:t>
            </a:r>
          </a:p>
          <a:p>
            <a:pPr algn="ctr"/>
            <a:r>
              <a:rPr lang="en-US" sz="3600" kern="10" dirty="0">
                <a:ln w="9525">
                  <a:round/>
                  <a:headEnd/>
                  <a:tailEnd/>
                </a:ln>
                <a:gradFill rotWithShape="1">
                  <a:gsLst>
                    <a:gs pos="0">
                      <a:srgbClr val="3399FF"/>
                    </a:gs>
                    <a:gs pos="8000">
                      <a:srgbClr val="00CCCC"/>
                    </a:gs>
                    <a:gs pos="23500">
                      <a:srgbClr val="9999FF"/>
                    </a:gs>
                    <a:gs pos="30000">
                      <a:srgbClr val="2E6792"/>
                    </a:gs>
                    <a:gs pos="35501">
                      <a:srgbClr val="3333CC"/>
                    </a:gs>
                    <a:gs pos="40500">
                      <a:srgbClr val="1170FF"/>
                    </a:gs>
                    <a:gs pos="50000">
                      <a:srgbClr val="006699"/>
                    </a:gs>
                    <a:gs pos="59500">
                      <a:srgbClr val="1170FF"/>
                    </a:gs>
                    <a:gs pos="64500">
                      <a:srgbClr val="3333CC"/>
                    </a:gs>
                    <a:gs pos="70000">
                      <a:srgbClr val="2E6792"/>
                    </a:gs>
                    <a:gs pos="76500">
                      <a:srgbClr val="9999FF"/>
                    </a:gs>
                    <a:gs pos="92000">
                      <a:srgbClr val="00CCCC"/>
                    </a:gs>
                    <a:gs pos="100000">
                      <a:srgbClr val="3399FF"/>
                    </a:gs>
                  </a:gsLst>
                  <a:lin ang="18900000" scaled="1"/>
                </a:gradFill>
                <a:latin typeface="Arial Unicode MS"/>
              </a:rPr>
              <a:t>CÁC CON</a:t>
            </a:r>
            <a:endParaRPr lang="en-US" sz="3600" b="1" kern="10" dirty="0">
              <a:ln w="9525">
                <a:round/>
                <a:headEnd/>
                <a:tailEnd/>
              </a:ln>
              <a:gradFill rotWithShape="1">
                <a:gsLst>
                  <a:gs pos="0">
                    <a:srgbClr val="3399FF"/>
                  </a:gs>
                  <a:gs pos="8000">
                    <a:srgbClr val="00CCCC"/>
                  </a:gs>
                  <a:gs pos="23500">
                    <a:srgbClr val="9999FF"/>
                  </a:gs>
                  <a:gs pos="30000">
                    <a:srgbClr val="2E6792"/>
                  </a:gs>
                  <a:gs pos="35501">
                    <a:srgbClr val="3333CC"/>
                  </a:gs>
                  <a:gs pos="40500">
                    <a:srgbClr val="1170FF"/>
                  </a:gs>
                  <a:gs pos="50000">
                    <a:srgbClr val="006699"/>
                  </a:gs>
                  <a:gs pos="59500">
                    <a:srgbClr val="1170FF"/>
                  </a:gs>
                  <a:gs pos="64500">
                    <a:srgbClr val="3333CC"/>
                  </a:gs>
                  <a:gs pos="70000">
                    <a:srgbClr val="2E6792"/>
                  </a:gs>
                  <a:gs pos="76500">
                    <a:srgbClr val="9999FF"/>
                  </a:gs>
                  <a:gs pos="92000">
                    <a:srgbClr val="00CCCC"/>
                  </a:gs>
                  <a:gs pos="100000">
                    <a:srgbClr val="3399FF"/>
                  </a:gs>
                </a:gsLst>
                <a:lin ang="18900000" scaled="1"/>
              </a:gradFill>
              <a:latin typeface="Arial Unicode MS"/>
            </a:endParaRPr>
          </a:p>
        </p:txBody>
      </p:sp>
    </p:spTree>
    <p:extLst>
      <p:ext uri="{BB962C8B-B14F-4D97-AF65-F5344CB8AC3E}">
        <p14:creationId xmlns:p14="http://schemas.microsoft.com/office/powerpoint/2010/main" val="1780689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8770" name="Picture 2" descr="Picture94"/>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b="1649"/>
          <a:stretch>
            <a:fillRect/>
          </a:stretch>
        </p:blipFill>
        <p:spPr bwMode="auto">
          <a:xfrm>
            <a:off x="7146925" y="2457450"/>
            <a:ext cx="1927225"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7" name="Picture 3" descr="9"/>
          <p:cNvPicPr>
            <a:picLocks noChangeAspect="1" noChangeArrowheads="1"/>
          </p:cNvPicPr>
          <p:nvPr/>
        </p:nvPicPr>
        <p:blipFill>
          <a:blip r:embed="rId5">
            <a:extLst>
              <a:ext uri="{28A0092B-C50C-407E-A947-70E740481C1C}">
                <a14:useLocalDpi xmlns:a14="http://schemas.microsoft.com/office/drawing/2010/main" val="0"/>
              </a:ext>
            </a:extLst>
          </a:blip>
          <a:srcRect r="50372" b="66057"/>
          <a:stretch>
            <a:fillRect/>
          </a:stretch>
        </p:blipFill>
        <p:spPr bwMode="auto">
          <a:xfrm>
            <a:off x="0" y="857250"/>
            <a:ext cx="2732088"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8" name="Picture 4" descr="9"/>
          <p:cNvPicPr>
            <a:picLocks noChangeAspect="1" noChangeArrowheads="1"/>
          </p:cNvPicPr>
          <p:nvPr/>
        </p:nvPicPr>
        <p:blipFill>
          <a:blip r:embed="rId5">
            <a:extLst>
              <a:ext uri="{28A0092B-C50C-407E-A947-70E740481C1C}">
                <a14:useLocalDpi xmlns:a14="http://schemas.microsoft.com/office/drawing/2010/main" val="0"/>
              </a:ext>
            </a:extLst>
          </a:blip>
          <a:srcRect l="69392" t="55202"/>
          <a:stretch>
            <a:fillRect/>
          </a:stretch>
        </p:blipFill>
        <p:spPr bwMode="auto">
          <a:xfrm>
            <a:off x="7493000" y="4894263"/>
            <a:ext cx="1651000"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8773" name="Picture 5" descr="rose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71800" y="1485900"/>
            <a:ext cx="3506788"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0" name="Picture 6" descr="happyface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62000" y="5372100"/>
            <a:ext cx="693738"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1" name="Picture 7" descr="happyface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493963" y="5408613"/>
            <a:ext cx="692150"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2" name="Picture 8" descr="happyface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6234113" y="5408613"/>
            <a:ext cx="692150"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3" name="Picture 9" descr="happyface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897813" y="5408613"/>
            <a:ext cx="692150"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8779" name="Picture 11" descr="Picture94"/>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b="1649"/>
          <a:stretch>
            <a:fillRect/>
          </a:stretch>
        </p:blipFill>
        <p:spPr bwMode="auto">
          <a:xfrm>
            <a:off x="57150" y="2408238"/>
            <a:ext cx="1951038"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5" name="Picture 12" descr="happyface2"/>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294188" y="5372100"/>
            <a:ext cx="693737"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8781" name="AutoShape 13"/>
          <p:cNvSpPr>
            <a:spLocks noChangeArrowheads="1"/>
          </p:cNvSpPr>
          <p:nvPr/>
        </p:nvSpPr>
        <p:spPr bwMode="auto">
          <a:xfrm>
            <a:off x="4572000" y="120015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782" name="AutoShape 14"/>
          <p:cNvSpPr>
            <a:spLocks noChangeArrowheads="1"/>
          </p:cNvSpPr>
          <p:nvPr/>
        </p:nvSpPr>
        <p:spPr bwMode="auto">
          <a:xfrm>
            <a:off x="914400" y="3143250"/>
            <a:ext cx="381000" cy="3429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783" name="AutoShape 15"/>
          <p:cNvSpPr>
            <a:spLocks noChangeArrowheads="1"/>
          </p:cNvSpPr>
          <p:nvPr/>
        </p:nvSpPr>
        <p:spPr bwMode="auto">
          <a:xfrm>
            <a:off x="0" y="3486150"/>
            <a:ext cx="366713" cy="323850"/>
          </a:xfrm>
          <a:prstGeom prst="irregularSeal1">
            <a:avLst/>
          </a:prstGeom>
          <a:gradFill rotWithShape="1">
            <a:gsLst>
              <a:gs pos="0">
                <a:srgbClr val="FF0066"/>
              </a:gs>
              <a:gs pos="100000">
                <a:srgbClr val="FF0000">
                  <a:alpha val="3998"/>
                </a:srgbClr>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84" name="AutoShape 16"/>
          <p:cNvSpPr>
            <a:spLocks noChangeArrowheads="1"/>
          </p:cNvSpPr>
          <p:nvPr/>
        </p:nvSpPr>
        <p:spPr bwMode="auto">
          <a:xfrm>
            <a:off x="5105400" y="5486400"/>
            <a:ext cx="228600" cy="51435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85" name="AutoShape 17"/>
          <p:cNvSpPr>
            <a:spLocks noChangeArrowheads="1"/>
          </p:cNvSpPr>
          <p:nvPr/>
        </p:nvSpPr>
        <p:spPr bwMode="auto">
          <a:xfrm>
            <a:off x="2057400" y="5595938"/>
            <a:ext cx="493713" cy="404812"/>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86" name="AutoShape 18"/>
          <p:cNvSpPr>
            <a:spLocks noChangeArrowheads="1"/>
          </p:cNvSpPr>
          <p:nvPr/>
        </p:nvSpPr>
        <p:spPr bwMode="auto">
          <a:xfrm>
            <a:off x="6934200" y="5715000"/>
            <a:ext cx="457200" cy="28575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lgn="ctr">
              <a:defRPr/>
            </a:pPr>
            <a:endParaRPr lang="en-US" sz="2800">
              <a:latin typeface="VNI-Times" pitchFamily="2" charset="0"/>
              <a:cs typeface="Arial" charset="0"/>
            </a:endParaRPr>
          </a:p>
        </p:txBody>
      </p:sp>
      <p:sp>
        <p:nvSpPr>
          <p:cNvPr id="288787" name="AutoShape 19"/>
          <p:cNvSpPr>
            <a:spLocks noChangeArrowheads="1"/>
          </p:cNvSpPr>
          <p:nvPr/>
        </p:nvSpPr>
        <p:spPr bwMode="auto">
          <a:xfrm>
            <a:off x="5486400" y="5699125"/>
            <a:ext cx="508000" cy="301625"/>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88" name="AutoShape 20"/>
          <p:cNvSpPr>
            <a:spLocks noChangeArrowheads="1"/>
          </p:cNvSpPr>
          <p:nvPr/>
        </p:nvSpPr>
        <p:spPr bwMode="auto">
          <a:xfrm>
            <a:off x="838200" y="857250"/>
            <a:ext cx="508000" cy="303213"/>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89" name="AutoShape 21"/>
          <p:cNvSpPr>
            <a:spLocks noChangeArrowheads="1"/>
          </p:cNvSpPr>
          <p:nvPr/>
        </p:nvSpPr>
        <p:spPr bwMode="auto">
          <a:xfrm>
            <a:off x="7696200" y="1085850"/>
            <a:ext cx="508000" cy="303213"/>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90" name="AutoShape 22"/>
          <p:cNvSpPr>
            <a:spLocks noChangeArrowheads="1"/>
          </p:cNvSpPr>
          <p:nvPr/>
        </p:nvSpPr>
        <p:spPr bwMode="auto">
          <a:xfrm>
            <a:off x="0" y="4972050"/>
            <a:ext cx="508000" cy="303213"/>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91" name="AutoShape 23"/>
          <p:cNvSpPr>
            <a:spLocks noChangeArrowheads="1"/>
          </p:cNvSpPr>
          <p:nvPr/>
        </p:nvSpPr>
        <p:spPr bwMode="auto">
          <a:xfrm>
            <a:off x="8305800" y="4857750"/>
            <a:ext cx="508000" cy="303213"/>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92" name="AutoShape 24"/>
          <p:cNvSpPr>
            <a:spLocks noChangeArrowheads="1"/>
          </p:cNvSpPr>
          <p:nvPr/>
        </p:nvSpPr>
        <p:spPr bwMode="auto">
          <a:xfrm>
            <a:off x="304800" y="3657600"/>
            <a:ext cx="493713" cy="404813"/>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93" name="AutoShape 25"/>
          <p:cNvSpPr>
            <a:spLocks noChangeArrowheads="1"/>
          </p:cNvSpPr>
          <p:nvPr/>
        </p:nvSpPr>
        <p:spPr bwMode="auto">
          <a:xfrm>
            <a:off x="8650288" y="3257550"/>
            <a:ext cx="493712" cy="404813"/>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94" name="AutoShape 26"/>
          <p:cNvSpPr>
            <a:spLocks noChangeArrowheads="1"/>
          </p:cNvSpPr>
          <p:nvPr/>
        </p:nvSpPr>
        <p:spPr bwMode="auto">
          <a:xfrm>
            <a:off x="4267200" y="5200650"/>
            <a:ext cx="493713" cy="404813"/>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95" name="AutoShape 27"/>
          <p:cNvSpPr>
            <a:spLocks noChangeArrowheads="1"/>
          </p:cNvSpPr>
          <p:nvPr/>
        </p:nvSpPr>
        <p:spPr bwMode="auto">
          <a:xfrm>
            <a:off x="5105400" y="857250"/>
            <a:ext cx="493713" cy="404813"/>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796" name="AutoShape 28"/>
          <p:cNvSpPr>
            <a:spLocks noChangeArrowheads="1"/>
          </p:cNvSpPr>
          <p:nvPr/>
        </p:nvSpPr>
        <p:spPr bwMode="auto">
          <a:xfrm>
            <a:off x="8686800" y="2286000"/>
            <a:ext cx="457200" cy="2286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797" name="AutoShape 29"/>
          <p:cNvSpPr>
            <a:spLocks noChangeArrowheads="1"/>
          </p:cNvSpPr>
          <p:nvPr/>
        </p:nvSpPr>
        <p:spPr bwMode="auto">
          <a:xfrm>
            <a:off x="0" y="1485900"/>
            <a:ext cx="381000" cy="28575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798" name="AutoShape 30"/>
          <p:cNvSpPr>
            <a:spLocks noChangeArrowheads="1"/>
          </p:cNvSpPr>
          <p:nvPr/>
        </p:nvSpPr>
        <p:spPr bwMode="auto">
          <a:xfrm>
            <a:off x="6858000" y="857250"/>
            <a:ext cx="228600" cy="28575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799" name="AutoShape 31"/>
          <p:cNvSpPr>
            <a:spLocks noChangeArrowheads="1"/>
          </p:cNvSpPr>
          <p:nvPr/>
        </p:nvSpPr>
        <p:spPr bwMode="auto">
          <a:xfrm>
            <a:off x="0" y="4572000"/>
            <a:ext cx="381000" cy="22860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00" name="AutoShape 32"/>
          <p:cNvSpPr>
            <a:spLocks noChangeArrowheads="1"/>
          </p:cNvSpPr>
          <p:nvPr/>
        </p:nvSpPr>
        <p:spPr bwMode="auto">
          <a:xfrm>
            <a:off x="0" y="5600700"/>
            <a:ext cx="228600" cy="40005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01" name="AutoShape 33"/>
          <p:cNvSpPr>
            <a:spLocks noChangeArrowheads="1"/>
          </p:cNvSpPr>
          <p:nvPr/>
        </p:nvSpPr>
        <p:spPr bwMode="auto">
          <a:xfrm>
            <a:off x="8686800" y="4057650"/>
            <a:ext cx="457200" cy="285750"/>
          </a:xfrm>
          <a:prstGeom prst="star5">
            <a:avLst/>
          </a:prstGeom>
          <a:gradFill rotWithShape="1">
            <a:gsLst>
              <a:gs pos="0">
                <a:srgbClr val="FFFF00"/>
              </a:gs>
              <a:gs pos="100000">
                <a:srgbClr val="1907FD"/>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02" name="AutoShape 34"/>
          <p:cNvSpPr>
            <a:spLocks noChangeArrowheads="1"/>
          </p:cNvSpPr>
          <p:nvPr/>
        </p:nvSpPr>
        <p:spPr bwMode="auto">
          <a:xfrm>
            <a:off x="1295400" y="1085850"/>
            <a:ext cx="228600" cy="51435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803" name="AutoShape 35"/>
          <p:cNvSpPr>
            <a:spLocks noChangeArrowheads="1"/>
          </p:cNvSpPr>
          <p:nvPr/>
        </p:nvSpPr>
        <p:spPr bwMode="auto">
          <a:xfrm>
            <a:off x="8915400" y="1428750"/>
            <a:ext cx="228600" cy="51435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804" name="AutoShape 36"/>
          <p:cNvSpPr>
            <a:spLocks noChangeArrowheads="1"/>
          </p:cNvSpPr>
          <p:nvPr/>
        </p:nvSpPr>
        <p:spPr bwMode="auto">
          <a:xfrm>
            <a:off x="2514600" y="857250"/>
            <a:ext cx="228600" cy="28575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805" name="AutoShape 37"/>
          <p:cNvSpPr>
            <a:spLocks noChangeArrowheads="1"/>
          </p:cNvSpPr>
          <p:nvPr/>
        </p:nvSpPr>
        <p:spPr bwMode="auto">
          <a:xfrm>
            <a:off x="0" y="2514600"/>
            <a:ext cx="304800" cy="34290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806" name="AutoShape 38"/>
          <p:cNvSpPr>
            <a:spLocks noChangeArrowheads="1"/>
          </p:cNvSpPr>
          <p:nvPr/>
        </p:nvSpPr>
        <p:spPr bwMode="auto">
          <a:xfrm>
            <a:off x="2563813" y="5200650"/>
            <a:ext cx="228600" cy="51435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807" name="AutoShape 39"/>
          <p:cNvSpPr>
            <a:spLocks noChangeArrowheads="1"/>
          </p:cNvSpPr>
          <p:nvPr/>
        </p:nvSpPr>
        <p:spPr bwMode="auto">
          <a:xfrm>
            <a:off x="8915400" y="5029200"/>
            <a:ext cx="228600" cy="51435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1"/>
              </a:buClr>
              <a:buSzPct val="70000"/>
              <a:buFont typeface="Wingdings 2" panose="05020102010507070707"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anose="05020102010507070707" pitchFamily="18" charset="2"/>
              <a:buChar char=""/>
              <a:defRPr>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a:solidFill>
                  <a:schemeClr val="tx2"/>
                </a:solidFill>
                <a:latin typeface="Franklin Gothic Book" pitchFamily="34" charset="0"/>
              </a:defRPr>
            </a:lvl9pPr>
          </a:lstStyle>
          <a:p>
            <a:pPr>
              <a:spcBef>
                <a:spcPct val="0"/>
              </a:spcBef>
              <a:buClrTx/>
              <a:buSzTx/>
              <a:buFontTx/>
              <a:buNone/>
            </a:pPr>
            <a:endParaRPr lang="en-US" altLang="en-US" sz="1800">
              <a:solidFill>
                <a:schemeClr val="tx1"/>
              </a:solidFill>
              <a:latin typeface=".VnTime" panose="020B7200000000000000" pitchFamily="34" charset="0"/>
            </a:endParaRPr>
          </a:p>
        </p:txBody>
      </p:sp>
      <p:sp>
        <p:nvSpPr>
          <p:cNvPr id="288808" name="AutoShape 40"/>
          <p:cNvSpPr>
            <a:spLocks noChangeArrowheads="1"/>
          </p:cNvSpPr>
          <p:nvPr/>
        </p:nvSpPr>
        <p:spPr bwMode="auto">
          <a:xfrm>
            <a:off x="8458200" y="297180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09" name="AutoShape 41"/>
          <p:cNvSpPr>
            <a:spLocks noChangeArrowheads="1"/>
          </p:cNvSpPr>
          <p:nvPr/>
        </p:nvSpPr>
        <p:spPr bwMode="auto">
          <a:xfrm>
            <a:off x="1828800" y="502920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0" name="AutoShape 42"/>
          <p:cNvSpPr>
            <a:spLocks noChangeArrowheads="1"/>
          </p:cNvSpPr>
          <p:nvPr/>
        </p:nvSpPr>
        <p:spPr bwMode="auto">
          <a:xfrm>
            <a:off x="8001000" y="120015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1" name="AutoShape 43"/>
          <p:cNvSpPr>
            <a:spLocks noChangeArrowheads="1"/>
          </p:cNvSpPr>
          <p:nvPr/>
        </p:nvSpPr>
        <p:spPr bwMode="auto">
          <a:xfrm>
            <a:off x="3276600" y="85725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2" name="AutoShape 44"/>
          <p:cNvSpPr>
            <a:spLocks noChangeArrowheads="1"/>
          </p:cNvSpPr>
          <p:nvPr/>
        </p:nvSpPr>
        <p:spPr bwMode="auto">
          <a:xfrm>
            <a:off x="0" y="200025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3" name="AutoShape 45"/>
          <p:cNvSpPr>
            <a:spLocks noChangeArrowheads="1"/>
          </p:cNvSpPr>
          <p:nvPr/>
        </p:nvSpPr>
        <p:spPr bwMode="auto">
          <a:xfrm>
            <a:off x="1066800" y="451485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4" name="AutoShape 46"/>
          <p:cNvSpPr>
            <a:spLocks noChangeArrowheads="1"/>
          </p:cNvSpPr>
          <p:nvPr/>
        </p:nvSpPr>
        <p:spPr bwMode="auto">
          <a:xfrm>
            <a:off x="7848600" y="354330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5" name="AutoShape 47"/>
          <p:cNvSpPr>
            <a:spLocks noChangeArrowheads="1"/>
          </p:cNvSpPr>
          <p:nvPr/>
        </p:nvSpPr>
        <p:spPr bwMode="auto">
          <a:xfrm>
            <a:off x="6400800" y="577215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6" name="AutoShape 48"/>
          <p:cNvSpPr>
            <a:spLocks noChangeArrowheads="1"/>
          </p:cNvSpPr>
          <p:nvPr/>
        </p:nvSpPr>
        <p:spPr bwMode="auto">
          <a:xfrm>
            <a:off x="8458200" y="2343150"/>
            <a:ext cx="385763" cy="330200"/>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7" name="AutoShape 49"/>
          <p:cNvSpPr>
            <a:spLocks noChangeArrowheads="1"/>
          </p:cNvSpPr>
          <p:nvPr/>
        </p:nvSpPr>
        <p:spPr bwMode="auto">
          <a:xfrm>
            <a:off x="2057400" y="1085850"/>
            <a:ext cx="385763" cy="330200"/>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8" name="AutoShape 50"/>
          <p:cNvSpPr>
            <a:spLocks noChangeArrowheads="1"/>
          </p:cNvSpPr>
          <p:nvPr/>
        </p:nvSpPr>
        <p:spPr bwMode="auto">
          <a:xfrm>
            <a:off x="304800" y="2000250"/>
            <a:ext cx="385763" cy="330200"/>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19" name="AutoShape 51"/>
          <p:cNvSpPr>
            <a:spLocks noChangeArrowheads="1"/>
          </p:cNvSpPr>
          <p:nvPr/>
        </p:nvSpPr>
        <p:spPr bwMode="auto">
          <a:xfrm>
            <a:off x="6324600" y="1143000"/>
            <a:ext cx="385763" cy="330200"/>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20" name="AutoShape 52"/>
          <p:cNvSpPr>
            <a:spLocks noChangeArrowheads="1"/>
          </p:cNvSpPr>
          <p:nvPr/>
        </p:nvSpPr>
        <p:spPr bwMode="auto">
          <a:xfrm>
            <a:off x="457200" y="5670550"/>
            <a:ext cx="385763" cy="330200"/>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21" name="AutoShape 53"/>
          <p:cNvSpPr>
            <a:spLocks noChangeArrowheads="1"/>
          </p:cNvSpPr>
          <p:nvPr/>
        </p:nvSpPr>
        <p:spPr bwMode="auto">
          <a:xfrm>
            <a:off x="7315200" y="5314950"/>
            <a:ext cx="385763" cy="330200"/>
          </a:xfrm>
          <a:prstGeom prst="star5">
            <a:avLst/>
          </a:prstGeom>
          <a:gradFill rotWithShape="1">
            <a:gsLst>
              <a:gs pos="0">
                <a:schemeClr val="accent1"/>
              </a:gs>
              <a:gs pos="100000">
                <a:srgbClr val="FF0066"/>
              </a:gs>
            </a:gsLst>
            <a:path path="shape">
              <a:fillToRect l="50000" t="50000" r="50000" b="50000"/>
            </a:path>
          </a:gradFill>
          <a:ln w="9525">
            <a:noFill/>
            <a:miter lim="800000"/>
            <a:headEnd/>
            <a:tailEnd/>
          </a:ln>
          <a:effectLst/>
        </p:spPr>
        <p:txBody>
          <a:bodyPr wrap="none" anchor="ctr"/>
          <a:lstStyle/>
          <a:p>
            <a:pPr>
              <a:defRPr/>
            </a:pPr>
            <a:endParaRPr lang="en-US"/>
          </a:p>
        </p:txBody>
      </p:sp>
      <p:pic>
        <p:nvPicPr>
          <p:cNvPr id="47157" name="Picture 54" descr="anim176x220_231"/>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534400" y="542925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58" name="Picture 55" descr="anim176x220_231"/>
          <p:cNvPicPr>
            <a:picLocks noChangeAspect="1" noChangeArrowheads="1" noCrop="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0" y="5429250"/>
            <a:ext cx="6096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59" name="Picture 56" descr="Asian lily"/>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15313" y="857250"/>
            <a:ext cx="928687"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8825" name="Picture 57" descr="RNBOWBTN"/>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644525" y="1371600"/>
            <a:ext cx="228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8826" name="Picture 58" descr="RNBOWBTN"/>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8077200" y="1600200"/>
            <a:ext cx="228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8827" name="emlabonghongnho.wav">
            <a:hlinkClick r:id="" action="ppaction://media"/>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8104188" y="72009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63" name="Picture 60" descr="Asian lily"/>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857250"/>
            <a:ext cx="92868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8829" name="AutoShape 61"/>
          <p:cNvSpPr>
            <a:spLocks noChangeArrowheads="1"/>
          </p:cNvSpPr>
          <p:nvPr/>
        </p:nvSpPr>
        <p:spPr bwMode="auto">
          <a:xfrm>
            <a:off x="3429000" y="548640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30" name="AutoShape 62"/>
          <p:cNvSpPr>
            <a:spLocks noChangeArrowheads="1"/>
          </p:cNvSpPr>
          <p:nvPr/>
        </p:nvSpPr>
        <p:spPr bwMode="auto">
          <a:xfrm>
            <a:off x="381000" y="2800350"/>
            <a:ext cx="304800" cy="228600"/>
          </a:xfrm>
          <a:prstGeom prst="star5">
            <a:avLst/>
          </a:prstGeom>
          <a:gradFill rotWithShape="1">
            <a:gsLst>
              <a:gs pos="0">
                <a:srgbClr val="FF0000"/>
              </a:gs>
              <a:gs pos="100000">
                <a:srgbClr val="FFFF00"/>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288831" name="WordArt 63"/>
          <p:cNvSpPr>
            <a:spLocks noChangeArrowheads="1" noChangeShapeType="1" noTextEdit="1"/>
          </p:cNvSpPr>
          <p:nvPr/>
        </p:nvSpPr>
        <p:spPr bwMode="auto">
          <a:xfrm>
            <a:off x="1823300" y="1957388"/>
            <a:ext cx="6275388" cy="9636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en-US" kern="10" dirty="0">
                <a:solidFill>
                  <a:srgbClr val="FF0066"/>
                </a:solidFill>
                <a:effectLst>
                  <a:outerShdw dist="74053" dir="1857825" algn="ctr" rotWithShape="0">
                    <a:srgbClr val="0000FF">
                      <a:alpha val="50000"/>
                    </a:srgbClr>
                  </a:outerShdw>
                </a:effectLst>
                <a:latin typeface="VNI-Times" pitchFamily="2" charset="0"/>
              </a:rPr>
              <a:t> </a:t>
            </a:r>
            <a:r>
              <a:rPr lang="pt-BR" kern="10" dirty="0">
                <a:ln w="9525">
                  <a:solidFill>
                    <a:srgbClr val="008000"/>
                  </a:solidFill>
                  <a:round/>
                  <a:headEnd/>
                  <a:tailEnd/>
                </a:ln>
                <a:solidFill>
                  <a:srgbClr val="000000"/>
                </a:solidFill>
                <a:effectLst>
                  <a:outerShdw dist="45791" dir="2021404" algn="ctr" rotWithShape="0">
                    <a:srgbClr val="B2B2B2">
                      <a:alpha val="79999"/>
                    </a:srgbClr>
                  </a:outerShdw>
                </a:effectLst>
                <a:cs typeface="Times New Roman" panose="02020603050405020304" pitchFamily="18" charset="0"/>
              </a:rPr>
              <a:t>Chúc các con học vui</a:t>
            </a:r>
            <a:endParaRPr lang="en-US" kern="10" dirty="0">
              <a:ln w="9525">
                <a:solidFill>
                  <a:srgbClr val="008000"/>
                </a:solidFill>
                <a:round/>
                <a:headEnd/>
                <a:tailEnd/>
              </a:ln>
              <a:solidFill>
                <a:srgbClr val="000000"/>
              </a:solidFill>
              <a:effectLst>
                <a:outerShdw dist="45791" dir="2021404" algn="ctr" rotWithShape="0">
                  <a:srgbClr val="B2B2B2">
                    <a:alpha val="79999"/>
                  </a:srgbClr>
                </a:outerShdw>
              </a:effectLst>
              <a:cs typeface="Times New Roman" panose="02020603050405020304" pitchFamily="18" charset="0"/>
            </a:endParaRPr>
          </a:p>
          <a:p>
            <a:pPr algn="ctr"/>
            <a:r>
              <a:rPr lang="en-US" kern="10" dirty="0">
                <a:solidFill>
                  <a:srgbClr val="FF0066"/>
                </a:solidFill>
                <a:effectLst>
                  <a:outerShdw dist="74053" dir="1857825" algn="ctr" rotWithShape="0">
                    <a:srgbClr val="0000FF">
                      <a:alpha val="50000"/>
                    </a:srgbClr>
                  </a:outerShdw>
                </a:effectLst>
                <a:latin typeface="VNI-Times" pitchFamily="2" charset="0"/>
              </a:rPr>
              <a:t>!</a:t>
            </a:r>
          </a:p>
        </p:txBody>
      </p:sp>
    </p:spTree>
    <p:extLst>
      <p:ext uri="{BB962C8B-B14F-4D97-AF65-F5344CB8AC3E}">
        <p14:creationId xmlns:p14="http://schemas.microsoft.com/office/powerpoint/2010/main" val="1160622646"/>
      </p:ext>
    </p:extLst>
  </p:cSld>
  <p:clrMapOvr>
    <a:masterClrMapping/>
  </p:clrMapOvr>
  <p:transition>
    <p:random/>
    <p:sndAc>
      <p:stSnd>
        <p:snd r:embed="rId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 fill="hold"/>
                                        <p:tgtEl>
                                          <p:spTgt spid="288827"/>
                                        </p:tgtEl>
                                      </p:cBhvr>
                                    </p:cmd>
                                  </p:childTnLst>
                                </p:cTn>
                              </p:par>
                              <p:par>
                                <p:cTn id="7" presetID="53" presetClass="entr" presetSubtype="0" fill="hold" nodeType="withEffect">
                                  <p:stCondLst>
                                    <p:cond delay="0"/>
                                  </p:stCondLst>
                                  <p:childTnLst>
                                    <p:set>
                                      <p:cBhvr>
                                        <p:cTn id="8" dur="1" fill="hold">
                                          <p:stCondLst>
                                            <p:cond delay="0"/>
                                          </p:stCondLst>
                                        </p:cTn>
                                        <p:tgtEl>
                                          <p:spTgt spid="288773"/>
                                        </p:tgtEl>
                                        <p:attrNameLst>
                                          <p:attrName>style.visibility</p:attrName>
                                        </p:attrNameLst>
                                      </p:cBhvr>
                                      <p:to>
                                        <p:strVal val="visible"/>
                                      </p:to>
                                    </p:set>
                                    <p:anim calcmode="lin" valueType="num">
                                      <p:cBhvr>
                                        <p:cTn id="9" dur="500" fill="hold"/>
                                        <p:tgtEl>
                                          <p:spTgt spid="288773"/>
                                        </p:tgtEl>
                                        <p:attrNameLst>
                                          <p:attrName>ppt_w</p:attrName>
                                        </p:attrNameLst>
                                      </p:cBhvr>
                                      <p:tavLst>
                                        <p:tav tm="0">
                                          <p:val>
                                            <p:fltVal val="0"/>
                                          </p:val>
                                        </p:tav>
                                        <p:tav tm="100000">
                                          <p:val>
                                            <p:strVal val="#ppt_w"/>
                                          </p:val>
                                        </p:tav>
                                      </p:tavLst>
                                    </p:anim>
                                    <p:anim calcmode="lin" valueType="num">
                                      <p:cBhvr>
                                        <p:cTn id="10" dur="500" fill="hold"/>
                                        <p:tgtEl>
                                          <p:spTgt spid="288773"/>
                                        </p:tgtEl>
                                        <p:attrNameLst>
                                          <p:attrName>ppt_h</p:attrName>
                                        </p:attrNameLst>
                                      </p:cBhvr>
                                      <p:tavLst>
                                        <p:tav tm="0">
                                          <p:val>
                                            <p:fltVal val="0"/>
                                          </p:val>
                                        </p:tav>
                                        <p:tav tm="100000">
                                          <p:val>
                                            <p:strVal val="#ppt_h"/>
                                          </p:val>
                                        </p:tav>
                                      </p:tavLst>
                                    </p:anim>
                                    <p:animEffect transition="in" filter="fade">
                                      <p:cBhvr>
                                        <p:cTn id="11" dur="500"/>
                                        <p:tgtEl>
                                          <p:spTgt spid="288773"/>
                                        </p:tgtEl>
                                      </p:cBhvr>
                                    </p:animEffect>
                                  </p:childTnLst>
                                </p:cTn>
                              </p:par>
                              <p:par>
                                <p:cTn id="12" presetID="23" presetClass="entr" presetSubtype="16" fill="hold" nodeType="withEffect">
                                  <p:stCondLst>
                                    <p:cond delay="0"/>
                                  </p:stCondLst>
                                  <p:childTnLst>
                                    <p:set>
                                      <p:cBhvr>
                                        <p:cTn id="13" dur="1" fill="hold">
                                          <p:stCondLst>
                                            <p:cond delay="0"/>
                                          </p:stCondLst>
                                        </p:cTn>
                                        <p:tgtEl>
                                          <p:spTgt spid="288770"/>
                                        </p:tgtEl>
                                        <p:attrNameLst>
                                          <p:attrName>style.visibility</p:attrName>
                                        </p:attrNameLst>
                                      </p:cBhvr>
                                      <p:to>
                                        <p:strVal val="visible"/>
                                      </p:to>
                                    </p:set>
                                    <p:anim calcmode="lin" valueType="num">
                                      <p:cBhvr>
                                        <p:cTn id="14" dur="1000" fill="hold"/>
                                        <p:tgtEl>
                                          <p:spTgt spid="288770"/>
                                        </p:tgtEl>
                                        <p:attrNameLst>
                                          <p:attrName>ppt_w</p:attrName>
                                        </p:attrNameLst>
                                      </p:cBhvr>
                                      <p:tavLst>
                                        <p:tav tm="0">
                                          <p:val>
                                            <p:fltVal val="0"/>
                                          </p:val>
                                        </p:tav>
                                        <p:tav tm="100000">
                                          <p:val>
                                            <p:strVal val="#ppt_w"/>
                                          </p:val>
                                        </p:tav>
                                      </p:tavLst>
                                    </p:anim>
                                    <p:anim calcmode="lin" valueType="num">
                                      <p:cBhvr>
                                        <p:cTn id="15" dur="1000" fill="hold"/>
                                        <p:tgtEl>
                                          <p:spTgt spid="288770"/>
                                        </p:tgtEl>
                                        <p:attrNameLst>
                                          <p:attrName>ppt_h</p:attrName>
                                        </p:attrNameLst>
                                      </p:cBhvr>
                                      <p:tavLst>
                                        <p:tav tm="0">
                                          <p:val>
                                            <p:fltVal val="0"/>
                                          </p:val>
                                        </p:tav>
                                        <p:tav tm="100000">
                                          <p:val>
                                            <p:strVal val="#ppt_h"/>
                                          </p:val>
                                        </p:tav>
                                      </p:tavLst>
                                    </p:anim>
                                  </p:childTnLst>
                                </p:cTn>
                              </p:par>
                              <p:par>
                                <p:cTn id="16" presetID="23" presetClass="entr" presetSubtype="16" fill="hold" nodeType="withEffect">
                                  <p:stCondLst>
                                    <p:cond delay="0"/>
                                  </p:stCondLst>
                                  <p:childTnLst>
                                    <p:set>
                                      <p:cBhvr>
                                        <p:cTn id="17" dur="1" fill="hold">
                                          <p:stCondLst>
                                            <p:cond delay="0"/>
                                          </p:stCondLst>
                                        </p:cTn>
                                        <p:tgtEl>
                                          <p:spTgt spid="288779"/>
                                        </p:tgtEl>
                                        <p:attrNameLst>
                                          <p:attrName>style.visibility</p:attrName>
                                        </p:attrNameLst>
                                      </p:cBhvr>
                                      <p:to>
                                        <p:strVal val="visible"/>
                                      </p:to>
                                    </p:set>
                                    <p:anim calcmode="lin" valueType="num">
                                      <p:cBhvr>
                                        <p:cTn id="18" dur="1000" fill="hold"/>
                                        <p:tgtEl>
                                          <p:spTgt spid="288779"/>
                                        </p:tgtEl>
                                        <p:attrNameLst>
                                          <p:attrName>ppt_w</p:attrName>
                                        </p:attrNameLst>
                                      </p:cBhvr>
                                      <p:tavLst>
                                        <p:tav tm="0">
                                          <p:val>
                                            <p:fltVal val="0"/>
                                          </p:val>
                                        </p:tav>
                                        <p:tav tm="100000">
                                          <p:val>
                                            <p:strVal val="#ppt_w"/>
                                          </p:val>
                                        </p:tav>
                                      </p:tavLst>
                                    </p:anim>
                                    <p:anim calcmode="lin" valueType="num">
                                      <p:cBhvr>
                                        <p:cTn id="19" dur="1000" fill="hold"/>
                                        <p:tgtEl>
                                          <p:spTgt spid="288779"/>
                                        </p:tgtEl>
                                        <p:attrNameLst>
                                          <p:attrName>ppt_h</p:attrName>
                                        </p:attrNameLst>
                                      </p:cBhvr>
                                      <p:tavLst>
                                        <p:tav tm="0">
                                          <p:val>
                                            <p:fltVal val="0"/>
                                          </p:val>
                                        </p:tav>
                                        <p:tav tm="100000">
                                          <p:val>
                                            <p:strVal val="#ppt_h"/>
                                          </p:val>
                                        </p:tav>
                                      </p:tavLst>
                                    </p:anim>
                                  </p:childTnLst>
                                </p:cTn>
                              </p:par>
                              <p:par>
                                <p:cTn id="20" presetID="23" presetClass="entr" presetSubtype="528" repeatCount="indefinite" fill="hold" nodeType="withEffect">
                                  <p:stCondLst>
                                    <p:cond delay="1500"/>
                                  </p:stCondLst>
                                  <p:childTnLst>
                                    <p:set>
                                      <p:cBhvr>
                                        <p:cTn id="21" dur="1" fill="hold">
                                          <p:stCondLst>
                                            <p:cond delay="0"/>
                                          </p:stCondLst>
                                        </p:cTn>
                                        <p:tgtEl>
                                          <p:spTgt spid="288781"/>
                                        </p:tgtEl>
                                        <p:attrNameLst>
                                          <p:attrName>style.visibility</p:attrName>
                                        </p:attrNameLst>
                                      </p:cBhvr>
                                      <p:to>
                                        <p:strVal val="visible"/>
                                      </p:to>
                                    </p:set>
                                    <p:anim calcmode="lin" valueType="num">
                                      <p:cBhvr>
                                        <p:cTn id="22" dur="1000" fill="hold"/>
                                        <p:tgtEl>
                                          <p:spTgt spid="288781"/>
                                        </p:tgtEl>
                                        <p:attrNameLst>
                                          <p:attrName>ppt_w</p:attrName>
                                        </p:attrNameLst>
                                      </p:cBhvr>
                                      <p:tavLst>
                                        <p:tav tm="0">
                                          <p:val>
                                            <p:fltVal val="0"/>
                                          </p:val>
                                        </p:tav>
                                        <p:tav tm="100000">
                                          <p:val>
                                            <p:strVal val="#ppt_w"/>
                                          </p:val>
                                        </p:tav>
                                      </p:tavLst>
                                    </p:anim>
                                    <p:anim calcmode="lin" valueType="num">
                                      <p:cBhvr>
                                        <p:cTn id="23" dur="1000" fill="hold"/>
                                        <p:tgtEl>
                                          <p:spTgt spid="288781"/>
                                        </p:tgtEl>
                                        <p:attrNameLst>
                                          <p:attrName>ppt_h</p:attrName>
                                        </p:attrNameLst>
                                      </p:cBhvr>
                                      <p:tavLst>
                                        <p:tav tm="0">
                                          <p:val>
                                            <p:fltVal val="0"/>
                                          </p:val>
                                        </p:tav>
                                        <p:tav tm="100000">
                                          <p:val>
                                            <p:strVal val="#ppt_h"/>
                                          </p:val>
                                        </p:tav>
                                      </p:tavLst>
                                    </p:anim>
                                    <p:anim calcmode="lin" valueType="num">
                                      <p:cBhvr>
                                        <p:cTn id="24" dur="1000" fill="hold"/>
                                        <p:tgtEl>
                                          <p:spTgt spid="288781"/>
                                        </p:tgtEl>
                                        <p:attrNameLst>
                                          <p:attrName>ppt_x</p:attrName>
                                        </p:attrNameLst>
                                      </p:cBhvr>
                                      <p:tavLst>
                                        <p:tav tm="0">
                                          <p:val>
                                            <p:fltVal val="0.5"/>
                                          </p:val>
                                        </p:tav>
                                        <p:tav tm="100000">
                                          <p:val>
                                            <p:strVal val="#ppt_x"/>
                                          </p:val>
                                        </p:tav>
                                      </p:tavLst>
                                    </p:anim>
                                    <p:anim calcmode="lin" valueType="num">
                                      <p:cBhvr>
                                        <p:cTn id="25" dur="1000" fill="hold"/>
                                        <p:tgtEl>
                                          <p:spTgt spid="288781"/>
                                        </p:tgtEl>
                                        <p:attrNameLst>
                                          <p:attrName>ppt_y</p:attrName>
                                        </p:attrNameLst>
                                      </p:cBhvr>
                                      <p:tavLst>
                                        <p:tav tm="0">
                                          <p:val>
                                            <p:fltVal val="0.5"/>
                                          </p:val>
                                        </p:tav>
                                        <p:tav tm="100000">
                                          <p:val>
                                            <p:strVal val="#ppt_y"/>
                                          </p:val>
                                        </p:tav>
                                      </p:tavLst>
                                    </p:anim>
                                  </p:childTnLst>
                                </p:cTn>
                              </p:par>
                              <p:par>
                                <p:cTn id="26" presetID="23" presetClass="entr" presetSubtype="528" repeatCount="indefinite" fill="hold" nodeType="withEffect">
                                  <p:stCondLst>
                                    <p:cond delay="0"/>
                                  </p:stCondLst>
                                  <p:childTnLst>
                                    <p:set>
                                      <p:cBhvr>
                                        <p:cTn id="27" dur="1" fill="hold">
                                          <p:stCondLst>
                                            <p:cond delay="0"/>
                                          </p:stCondLst>
                                        </p:cTn>
                                        <p:tgtEl>
                                          <p:spTgt spid="288782"/>
                                        </p:tgtEl>
                                        <p:attrNameLst>
                                          <p:attrName>style.visibility</p:attrName>
                                        </p:attrNameLst>
                                      </p:cBhvr>
                                      <p:to>
                                        <p:strVal val="visible"/>
                                      </p:to>
                                    </p:set>
                                    <p:anim calcmode="lin" valueType="num">
                                      <p:cBhvr>
                                        <p:cTn id="28" dur="1000" fill="hold"/>
                                        <p:tgtEl>
                                          <p:spTgt spid="288782"/>
                                        </p:tgtEl>
                                        <p:attrNameLst>
                                          <p:attrName>ppt_w</p:attrName>
                                        </p:attrNameLst>
                                      </p:cBhvr>
                                      <p:tavLst>
                                        <p:tav tm="0">
                                          <p:val>
                                            <p:fltVal val="0"/>
                                          </p:val>
                                        </p:tav>
                                        <p:tav tm="100000">
                                          <p:val>
                                            <p:strVal val="#ppt_w"/>
                                          </p:val>
                                        </p:tav>
                                      </p:tavLst>
                                    </p:anim>
                                    <p:anim calcmode="lin" valueType="num">
                                      <p:cBhvr>
                                        <p:cTn id="29" dur="1000" fill="hold"/>
                                        <p:tgtEl>
                                          <p:spTgt spid="288782"/>
                                        </p:tgtEl>
                                        <p:attrNameLst>
                                          <p:attrName>ppt_h</p:attrName>
                                        </p:attrNameLst>
                                      </p:cBhvr>
                                      <p:tavLst>
                                        <p:tav tm="0">
                                          <p:val>
                                            <p:fltVal val="0"/>
                                          </p:val>
                                        </p:tav>
                                        <p:tav tm="100000">
                                          <p:val>
                                            <p:strVal val="#ppt_h"/>
                                          </p:val>
                                        </p:tav>
                                      </p:tavLst>
                                    </p:anim>
                                    <p:anim calcmode="lin" valueType="num">
                                      <p:cBhvr>
                                        <p:cTn id="30" dur="1000" fill="hold"/>
                                        <p:tgtEl>
                                          <p:spTgt spid="288782"/>
                                        </p:tgtEl>
                                        <p:attrNameLst>
                                          <p:attrName>ppt_x</p:attrName>
                                        </p:attrNameLst>
                                      </p:cBhvr>
                                      <p:tavLst>
                                        <p:tav tm="0">
                                          <p:val>
                                            <p:fltVal val="0.5"/>
                                          </p:val>
                                        </p:tav>
                                        <p:tav tm="100000">
                                          <p:val>
                                            <p:strVal val="#ppt_x"/>
                                          </p:val>
                                        </p:tav>
                                      </p:tavLst>
                                    </p:anim>
                                    <p:anim calcmode="lin" valueType="num">
                                      <p:cBhvr>
                                        <p:cTn id="31" dur="1000" fill="hold"/>
                                        <p:tgtEl>
                                          <p:spTgt spid="288782"/>
                                        </p:tgtEl>
                                        <p:attrNameLst>
                                          <p:attrName>ppt_y</p:attrName>
                                        </p:attrNameLst>
                                      </p:cBhvr>
                                      <p:tavLst>
                                        <p:tav tm="0">
                                          <p:val>
                                            <p:fltVal val="0.5"/>
                                          </p:val>
                                        </p:tav>
                                        <p:tav tm="100000">
                                          <p:val>
                                            <p:strVal val="#ppt_y"/>
                                          </p:val>
                                        </p:tav>
                                      </p:tavLst>
                                    </p:anim>
                                  </p:childTnLst>
                                </p:cTn>
                              </p:par>
                              <p:par>
                                <p:cTn id="32" presetID="23" presetClass="entr" presetSubtype="528" repeatCount="indefinite" fill="hold" grpId="0" nodeType="withEffect">
                                  <p:stCondLst>
                                    <p:cond delay="0"/>
                                  </p:stCondLst>
                                  <p:childTnLst>
                                    <p:set>
                                      <p:cBhvr>
                                        <p:cTn id="33" dur="1" fill="hold">
                                          <p:stCondLst>
                                            <p:cond delay="0"/>
                                          </p:stCondLst>
                                        </p:cTn>
                                        <p:tgtEl>
                                          <p:spTgt spid="288783"/>
                                        </p:tgtEl>
                                        <p:attrNameLst>
                                          <p:attrName>style.visibility</p:attrName>
                                        </p:attrNameLst>
                                      </p:cBhvr>
                                      <p:to>
                                        <p:strVal val="visible"/>
                                      </p:to>
                                    </p:set>
                                    <p:anim calcmode="lin" valueType="num">
                                      <p:cBhvr>
                                        <p:cTn id="34" dur="1000" fill="hold"/>
                                        <p:tgtEl>
                                          <p:spTgt spid="288783"/>
                                        </p:tgtEl>
                                        <p:attrNameLst>
                                          <p:attrName>ppt_w</p:attrName>
                                        </p:attrNameLst>
                                      </p:cBhvr>
                                      <p:tavLst>
                                        <p:tav tm="0">
                                          <p:val>
                                            <p:fltVal val="0"/>
                                          </p:val>
                                        </p:tav>
                                        <p:tav tm="100000">
                                          <p:val>
                                            <p:strVal val="#ppt_w"/>
                                          </p:val>
                                        </p:tav>
                                      </p:tavLst>
                                    </p:anim>
                                    <p:anim calcmode="lin" valueType="num">
                                      <p:cBhvr>
                                        <p:cTn id="35" dur="1000" fill="hold"/>
                                        <p:tgtEl>
                                          <p:spTgt spid="288783"/>
                                        </p:tgtEl>
                                        <p:attrNameLst>
                                          <p:attrName>ppt_h</p:attrName>
                                        </p:attrNameLst>
                                      </p:cBhvr>
                                      <p:tavLst>
                                        <p:tav tm="0">
                                          <p:val>
                                            <p:fltVal val="0"/>
                                          </p:val>
                                        </p:tav>
                                        <p:tav tm="100000">
                                          <p:val>
                                            <p:strVal val="#ppt_h"/>
                                          </p:val>
                                        </p:tav>
                                      </p:tavLst>
                                    </p:anim>
                                    <p:anim calcmode="lin" valueType="num">
                                      <p:cBhvr>
                                        <p:cTn id="36" dur="1000" fill="hold"/>
                                        <p:tgtEl>
                                          <p:spTgt spid="288783"/>
                                        </p:tgtEl>
                                        <p:attrNameLst>
                                          <p:attrName>ppt_x</p:attrName>
                                        </p:attrNameLst>
                                      </p:cBhvr>
                                      <p:tavLst>
                                        <p:tav tm="0">
                                          <p:val>
                                            <p:fltVal val="0.5"/>
                                          </p:val>
                                        </p:tav>
                                        <p:tav tm="100000">
                                          <p:val>
                                            <p:strVal val="#ppt_x"/>
                                          </p:val>
                                        </p:tav>
                                      </p:tavLst>
                                    </p:anim>
                                    <p:anim calcmode="lin" valueType="num">
                                      <p:cBhvr>
                                        <p:cTn id="37" dur="1000" fill="hold"/>
                                        <p:tgtEl>
                                          <p:spTgt spid="288783"/>
                                        </p:tgtEl>
                                        <p:attrNameLst>
                                          <p:attrName>ppt_y</p:attrName>
                                        </p:attrNameLst>
                                      </p:cBhvr>
                                      <p:tavLst>
                                        <p:tav tm="0">
                                          <p:val>
                                            <p:fltVal val="0.5"/>
                                          </p:val>
                                        </p:tav>
                                        <p:tav tm="100000">
                                          <p:val>
                                            <p:strVal val="#ppt_y"/>
                                          </p:val>
                                        </p:tav>
                                      </p:tavLst>
                                    </p:anim>
                                  </p:childTnLst>
                                </p:cTn>
                              </p:par>
                              <p:par>
                                <p:cTn id="38" presetID="23" presetClass="entr" presetSubtype="528" repeatCount="indefinite" fill="hold" grpId="0" nodeType="withEffect">
                                  <p:stCondLst>
                                    <p:cond delay="0"/>
                                  </p:stCondLst>
                                  <p:childTnLst>
                                    <p:set>
                                      <p:cBhvr>
                                        <p:cTn id="39" dur="1" fill="hold">
                                          <p:stCondLst>
                                            <p:cond delay="0"/>
                                          </p:stCondLst>
                                        </p:cTn>
                                        <p:tgtEl>
                                          <p:spTgt spid="288784"/>
                                        </p:tgtEl>
                                        <p:attrNameLst>
                                          <p:attrName>style.visibility</p:attrName>
                                        </p:attrNameLst>
                                      </p:cBhvr>
                                      <p:to>
                                        <p:strVal val="visible"/>
                                      </p:to>
                                    </p:set>
                                    <p:anim calcmode="lin" valueType="num">
                                      <p:cBhvr>
                                        <p:cTn id="40" dur="1000" fill="hold"/>
                                        <p:tgtEl>
                                          <p:spTgt spid="288784"/>
                                        </p:tgtEl>
                                        <p:attrNameLst>
                                          <p:attrName>ppt_w</p:attrName>
                                        </p:attrNameLst>
                                      </p:cBhvr>
                                      <p:tavLst>
                                        <p:tav tm="0">
                                          <p:val>
                                            <p:fltVal val="0"/>
                                          </p:val>
                                        </p:tav>
                                        <p:tav tm="100000">
                                          <p:val>
                                            <p:strVal val="#ppt_w"/>
                                          </p:val>
                                        </p:tav>
                                      </p:tavLst>
                                    </p:anim>
                                    <p:anim calcmode="lin" valueType="num">
                                      <p:cBhvr>
                                        <p:cTn id="41" dur="1000" fill="hold"/>
                                        <p:tgtEl>
                                          <p:spTgt spid="288784"/>
                                        </p:tgtEl>
                                        <p:attrNameLst>
                                          <p:attrName>ppt_h</p:attrName>
                                        </p:attrNameLst>
                                      </p:cBhvr>
                                      <p:tavLst>
                                        <p:tav tm="0">
                                          <p:val>
                                            <p:fltVal val="0"/>
                                          </p:val>
                                        </p:tav>
                                        <p:tav tm="100000">
                                          <p:val>
                                            <p:strVal val="#ppt_h"/>
                                          </p:val>
                                        </p:tav>
                                      </p:tavLst>
                                    </p:anim>
                                    <p:anim calcmode="lin" valueType="num">
                                      <p:cBhvr>
                                        <p:cTn id="42" dur="1000" fill="hold"/>
                                        <p:tgtEl>
                                          <p:spTgt spid="288784"/>
                                        </p:tgtEl>
                                        <p:attrNameLst>
                                          <p:attrName>ppt_x</p:attrName>
                                        </p:attrNameLst>
                                      </p:cBhvr>
                                      <p:tavLst>
                                        <p:tav tm="0">
                                          <p:val>
                                            <p:fltVal val="0.5"/>
                                          </p:val>
                                        </p:tav>
                                        <p:tav tm="100000">
                                          <p:val>
                                            <p:strVal val="#ppt_x"/>
                                          </p:val>
                                        </p:tav>
                                      </p:tavLst>
                                    </p:anim>
                                    <p:anim calcmode="lin" valueType="num">
                                      <p:cBhvr>
                                        <p:cTn id="43" dur="1000" fill="hold"/>
                                        <p:tgtEl>
                                          <p:spTgt spid="288784"/>
                                        </p:tgtEl>
                                        <p:attrNameLst>
                                          <p:attrName>ppt_y</p:attrName>
                                        </p:attrNameLst>
                                      </p:cBhvr>
                                      <p:tavLst>
                                        <p:tav tm="0">
                                          <p:val>
                                            <p:fltVal val="0.5"/>
                                          </p:val>
                                        </p:tav>
                                        <p:tav tm="100000">
                                          <p:val>
                                            <p:strVal val="#ppt_y"/>
                                          </p:val>
                                        </p:tav>
                                      </p:tavLst>
                                    </p:anim>
                                  </p:childTnLst>
                                </p:cTn>
                              </p:par>
                              <p:par>
                                <p:cTn id="44" presetID="23" presetClass="entr" presetSubtype="528" repeatCount="indefinite" fill="hold" grpId="0" nodeType="withEffect">
                                  <p:stCondLst>
                                    <p:cond delay="0"/>
                                  </p:stCondLst>
                                  <p:childTnLst>
                                    <p:set>
                                      <p:cBhvr>
                                        <p:cTn id="45" dur="1" fill="hold">
                                          <p:stCondLst>
                                            <p:cond delay="0"/>
                                          </p:stCondLst>
                                        </p:cTn>
                                        <p:tgtEl>
                                          <p:spTgt spid="288785"/>
                                        </p:tgtEl>
                                        <p:attrNameLst>
                                          <p:attrName>style.visibility</p:attrName>
                                        </p:attrNameLst>
                                      </p:cBhvr>
                                      <p:to>
                                        <p:strVal val="visible"/>
                                      </p:to>
                                    </p:set>
                                    <p:anim calcmode="lin" valueType="num">
                                      <p:cBhvr>
                                        <p:cTn id="46" dur="1000" fill="hold"/>
                                        <p:tgtEl>
                                          <p:spTgt spid="288785"/>
                                        </p:tgtEl>
                                        <p:attrNameLst>
                                          <p:attrName>ppt_w</p:attrName>
                                        </p:attrNameLst>
                                      </p:cBhvr>
                                      <p:tavLst>
                                        <p:tav tm="0">
                                          <p:val>
                                            <p:fltVal val="0"/>
                                          </p:val>
                                        </p:tav>
                                        <p:tav tm="100000">
                                          <p:val>
                                            <p:strVal val="#ppt_w"/>
                                          </p:val>
                                        </p:tav>
                                      </p:tavLst>
                                    </p:anim>
                                    <p:anim calcmode="lin" valueType="num">
                                      <p:cBhvr>
                                        <p:cTn id="47" dur="1000" fill="hold"/>
                                        <p:tgtEl>
                                          <p:spTgt spid="288785"/>
                                        </p:tgtEl>
                                        <p:attrNameLst>
                                          <p:attrName>ppt_h</p:attrName>
                                        </p:attrNameLst>
                                      </p:cBhvr>
                                      <p:tavLst>
                                        <p:tav tm="0">
                                          <p:val>
                                            <p:fltVal val="0"/>
                                          </p:val>
                                        </p:tav>
                                        <p:tav tm="100000">
                                          <p:val>
                                            <p:strVal val="#ppt_h"/>
                                          </p:val>
                                        </p:tav>
                                      </p:tavLst>
                                    </p:anim>
                                    <p:anim calcmode="lin" valueType="num">
                                      <p:cBhvr>
                                        <p:cTn id="48" dur="1000" fill="hold"/>
                                        <p:tgtEl>
                                          <p:spTgt spid="288785"/>
                                        </p:tgtEl>
                                        <p:attrNameLst>
                                          <p:attrName>ppt_x</p:attrName>
                                        </p:attrNameLst>
                                      </p:cBhvr>
                                      <p:tavLst>
                                        <p:tav tm="0">
                                          <p:val>
                                            <p:fltVal val="0.5"/>
                                          </p:val>
                                        </p:tav>
                                        <p:tav tm="100000">
                                          <p:val>
                                            <p:strVal val="#ppt_x"/>
                                          </p:val>
                                        </p:tav>
                                      </p:tavLst>
                                    </p:anim>
                                    <p:anim calcmode="lin" valueType="num">
                                      <p:cBhvr>
                                        <p:cTn id="49" dur="1000" fill="hold"/>
                                        <p:tgtEl>
                                          <p:spTgt spid="288785"/>
                                        </p:tgtEl>
                                        <p:attrNameLst>
                                          <p:attrName>ppt_y</p:attrName>
                                        </p:attrNameLst>
                                      </p:cBhvr>
                                      <p:tavLst>
                                        <p:tav tm="0">
                                          <p:val>
                                            <p:fltVal val="0.5"/>
                                          </p:val>
                                        </p:tav>
                                        <p:tav tm="100000">
                                          <p:val>
                                            <p:strVal val="#ppt_y"/>
                                          </p:val>
                                        </p:tav>
                                      </p:tavLst>
                                    </p:anim>
                                  </p:childTnLst>
                                </p:cTn>
                              </p:par>
                              <p:par>
                                <p:cTn id="50" presetID="23" presetClass="entr" presetSubtype="528" repeatCount="indefinite" fill="hold" nodeType="withEffect">
                                  <p:stCondLst>
                                    <p:cond delay="0"/>
                                  </p:stCondLst>
                                  <p:childTnLst>
                                    <p:set>
                                      <p:cBhvr>
                                        <p:cTn id="51" dur="1" fill="hold">
                                          <p:stCondLst>
                                            <p:cond delay="0"/>
                                          </p:stCondLst>
                                        </p:cTn>
                                        <p:tgtEl>
                                          <p:spTgt spid="288786"/>
                                        </p:tgtEl>
                                        <p:attrNameLst>
                                          <p:attrName>style.visibility</p:attrName>
                                        </p:attrNameLst>
                                      </p:cBhvr>
                                      <p:to>
                                        <p:strVal val="visible"/>
                                      </p:to>
                                    </p:set>
                                    <p:anim calcmode="lin" valueType="num">
                                      <p:cBhvr>
                                        <p:cTn id="52" dur="1000" fill="hold"/>
                                        <p:tgtEl>
                                          <p:spTgt spid="288786"/>
                                        </p:tgtEl>
                                        <p:attrNameLst>
                                          <p:attrName>ppt_w</p:attrName>
                                        </p:attrNameLst>
                                      </p:cBhvr>
                                      <p:tavLst>
                                        <p:tav tm="0">
                                          <p:val>
                                            <p:fltVal val="0"/>
                                          </p:val>
                                        </p:tav>
                                        <p:tav tm="100000">
                                          <p:val>
                                            <p:strVal val="#ppt_w"/>
                                          </p:val>
                                        </p:tav>
                                      </p:tavLst>
                                    </p:anim>
                                    <p:anim calcmode="lin" valueType="num">
                                      <p:cBhvr>
                                        <p:cTn id="53" dur="1000" fill="hold"/>
                                        <p:tgtEl>
                                          <p:spTgt spid="288786"/>
                                        </p:tgtEl>
                                        <p:attrNameLst>
                                          <p:attrName>ppt_h</p:attrName>
                                        </p:attrNameLst>
                                      </p:cBhvr>
                                      <p:tavLst>
                                        <p:tav tm="0">
                                          <p:val>
                                            <p:fltVal val="0"/>
                                          </p:val>
                                        </p:tav>
                                        <p:tav tm="100000">
                                          <p:val>
                                            <p:strVal val="#ppt_h"/>
                                          </p:val>
                                        </p:tav>
                                      </p:tavLst>
                                    </p:anim>
                                    <p:anim calcmode="lin" valueType="num">
                                      <p:cBhvr>
                                        <p:cTn id="54" dur="1000" fill="hold"/>
                                        <p:tgtEl>
                                          <p:spTgt spid="288786"/>
                                        </p:tgtEl>
                                        <p:attrNameLst>
                                          <p:attrName>ppt_x</p:attrName>
                                        </p:attrNameLst>
                                      </p:cBhvr>
                                      <p:tavLst>
                                        <p:tav tm="0">
                                          <p:val>
                                            <p:fltVal val="0.5"/>
                                          </p:val>
                                        </p:tav>
                                        <p:tav tm="100000">
                                          <p:val>
                                            <p:strVal val="#ppt_x"/>
                                          </p:val>
                                        </p:tav>
                                      </p:tavLst>
                                    </p:anim>
                                    <p:anim calcmode="lin" valueType="num">
                                      <p:cBhvr>
                                        <p:cTn id="55" dur="1000" fill="hold"/>
                                        <p:tgtEl>
                                          <p:spTgt spid="288786"/>
                                        </p:tgtEl>
                                        <p:attrNameLst>
                                          <p:attrName>ppt_y</p:attrName>
                                        </p:attrNameLst>
                                      </p:cBhvr>
                                      <p:tavLst>
                                        <p:tav tm="0">
                                          <p:val>
                                            <p:fltVal val="0.5"/>
                                          </p:val>
                                        </p:tav>
                                        <p:tav tm="100000">
                                          <p:val>
                                            <p:strVal val="#ppt_y"/>
                                          </p:val>
                                        </p:tav>
                                      </p:tavLst>
                                    </p:anim>
                                  </p:childTnLst>
                                </p:cTn>
                              </p:par>
                              <p:par>
                                <p:cTn id="56" presetID="23" presetClass="entr" presetSubtype="528" repeatCount="indefinite" fill="hold" grpId="0" nodeType="withEffect">
                                  <p:stCondLst>
                                    <p:cond delay="0"/>
                                  </p:stCondLst>
                                  <p:childTnLst>
                                    <p:set>
                                      <p:cBhvr>
                                        <p:cTn id="57" dur="1" fill="hold">
                                          <p:stCondLst>
                                            <p:cond delay="0"/>
                                          </p:stCondLst>
                                        </p:cTn>
                                        <p:tgtEl>
                                          <p:spTgt spid="288787"/>
                                        </p:tgtEl>
                                        <p:attrNameLst>
                                          <p:attrName>style.visibility</p:attrName>
                                        </p:attrNameLst>
                                      </p:cBhvr>
                                      <p:to>
                                        <p:strVal val="visible"/>
                                      </p:to>
                                    </p:set>
                                    <p:anim calcmode="lin" valueType="num">
                                      <p:cBhvr>
                                        <p:cTn id="58" dur="1000" fill="hold"/>
                                        <p:tgtEl>
                                          <p:spTgt spid="288787"/>
                                        </p:tgtEl>
                                        <p:attrNameLst>
                                          <p:attrName>ppt_w</p:attrName>
                                        </p:attrNameLst>
                                      </p:cBhvr>
                                      <p:tavLst>
                                        <p:tav tm="0">
                                          <p:val>
                                            <p:fltVal val="0"/>
                                          </p:val>
                                        </p:tav>
                                        <p:tav tm="100000">
                                          <p:val>
                                            <p:strVal val="#ppt_w"/>
                                          </p:val>
                                        </p:tav>
                                      </p:tavLst>
                                    </p:anim>
                                    <p:anim calcmode="lin" valueType="num">
                                      <p:cBhvr>
                                        <p:cTn id="59" dur="1000" fill="hold"/>
                                        <p:tgtEl>
                                          <p:spTgt spid="288787"/>
                                        </p:tgtEl>
                                        <p:attrNameLst>
                                          <p:attrName>ppt_h</p:attrName>
                                        </p:attrNameLst>
                                      </p:cBhvr>
                                      <p:tavLst>
                                        <p:tav tm="0">
                                          <p:val>
                                            <p:fltVal val="0"/>
                                          </p:val>
                                        </p:tav>
                                        <p:tav tm="100000">
                                          <p:val>
                                            <p:strVal val="#ppt_h"/>
                                          </p:val>
                                        </p:tav>
                                      </p:tavLst>
                                    </p:anim>
                                    <p:anim calcmode="lin" valueType="num">
                                      <p:cBhvr>
                                        <p:cTn id="60" dur="1000" fill="hold"/>
                                        <p:tgtEl>
                                          <p:spTgt spid="288787"/>
                                        </p:tgtEl>
                                        <p:attrNameLst>
                                          <p:attrName>ppt_x</p:attrName>
                                        </p:attrNameLst>
                                      </p:cBhvr>
                                      <p:tavLst>
                                        <p:tav tm="0">
                                          <p:val>
                                            <p:fltVal val="0.5"/>
                                          </p:val>
                                        </p:tav>
                                        <p:tav tm="100000">
                                          <p:val>
                                            <p:strVal val="#ppt_x"/>
                                          </p:val>
                                        </p:tav>
                                      </p:tavLst>
                                    </p:anim>
                                    <p:anim calcmode="lin" valueType="num">
                                      <p:cBhvr>
                                        <p:cTn id="61" dur="1000" fill="hold"/>
                                        <p:tgtEl>
                                          <p:spTgt spid="288787"/>
                                        </p:tgtEl>
                                        <p:attrNameLst>
                                          <p:attrName>ppt_y</p:attrName>
                                        </p:attrNameLst>
                                      </p:cBhvr>
                                      <p:tavLst>
                                        <p:tav tm="0">
                                          <p:val>
                                            <p:fltVal val="0.5"/>
                                          </p:val>
                                        </p:tav>
                                        <p:tav tm="100000">
                                          <p:val>
                                            <p:strVal val="#ppt_y"/>
                                          </p:val>
                                        </p:tav>
                                      </p:tavLst>
                                    </p:anim>
                                  </p:childTnLst>
                                </p:cTn>
                              </p:par>
                              <p:par>
                                <p:cTn id="62" presetID="23" presetClass="entr" presetSubtype="528" repeatCount="indefinite" fill="hold" grpId="0" nodeType="withEffect">
                                  <p:stCondLst>
                                    <p:cond delay="0"/>
                                  </p:stCondLst>
                                  <p:childTnLst>
                                    <p:set>
                                      <p:cBhvr>
                                        <p:cTn id="63" dur="1" fill="hold">
                                          <p:stCondLst>
                                            <p:cond delay="0"/>
                                          </p:stCondLst>
                                        </p:cTn>
                                        <p:tgtEl>
                                          <p:spTgt spid="288788"/>
                                        </p:tgtEl>
                                        <p:attrNameLst>
                                          <p:attrName>style.visibility</p:attrName>
                                        </p:attrNameLst>
                                      </p:cBhvr>
                                      <p:to>
                                        <p:strVal val="visible"/>
                                      </p:to>
                                    </p:set>
                                    <p:anim calcmode="lin" valueType="num">
                                      <p:cBhvr>
                                        <p:cTn id="64" dur="1000" fill="hold"/>
                                        <p:tgtEl>
                                          <p:spTgt spid="288788"/>
                                        </p:tgtEl>
                                        <p:attrNameLst>
                                          <p:attrName>ppt_w</p:attrName>
                                        </p:attrNameLst>
                                      </p:cBhvr>
                                      <p:tavLst>
                                        <p:tav tm="0">
                                          <p:val>
                                            <p:fltVal val="0"/>
                                          </p:val>
                                        </p:tav>
                                        <p:tav tm="100000">
                                          <p:val>
                                            <p:strVal val="#ppt_w"/>
                                          </p:val>
                                        </p:tav>
                                      </p:tavLst>
                                    </p:anim>
                                    <p:anim calcmode="lin" valueType="num">
                                      <p:cBhvr>
                                        <p:cTn id="65" dur="1000" fill="hold"/>
                                        <p:tgtEl>
                                          <p:spTgt spid="288788"/>
                                        </p:tgtEl>
                                        <p:attrNameLst>
                                          <p:attrName>ppt_h</p:attrName>
                                        </p:attrNameLst>
                                      </p:cBhvr>
                                      <p:tavLst>
                                        <p:tav tm="0">
                                          <p:val>
                                            <p:fltVal val="0"/>
                                          </p:val>
                                        </p:tav>
                                        <p:tav tm="100000">
                                          <p:val>
                                            <p:strVal val="#ppt_h"/>
                                          </p:val>
                                        </p:tav>
                                      </p:tavLst>
                                    </p:anim>
                                    <p:anim calcmode="lin" valueType="num">
                                      <p:cBhvr>
                                        <p:cTn id="66" dur="1000" fill="hold"/>
                                        <p:tgtEl>
                                          <p:spTgt spid="288788"/>
                                        </p:tgtEl>
                                        <p:attrNameLst>
                                          <p:attrName>ppt_x</p:attrName>
                                        </p:attrNameLst>
                                      </p:cBhvr>
                                      <p:tavLst>
                                        <p:tav tm="0">
                                          <p:val>
                                            <p:fltVal val="0.5"/>
                                          </p:val>
                                        </p:tav>
                                        <p:tav tm="100000">
                                          <p:val>
                                            <p:strVal val="#ppt_x"/>
                                          </p:val>
                                        </p:tav>
                                      </p:tavLst>
                                    </p:anim>
                                    <p:anim calcmode="lin" valueType="num">
                                      <p:cBhvr>
                                        <p:cTn id="67" dur="1000" fill="hold"/>
                                        <p:tgtEl>
                                          <p:spTgt spid="288788"/>
                                        </p:tgtEl>
                                        <p:attrNameLst>
                                          <p:attrName>ppt_y</p:attrName>
                                        </p:attrNameLst>
                                      </p:cBhvr>
                                      <p:tavLst>
                                        <p:tav tm="0">
                                          <p:val>
                                            <p:fltVal val="0.5"/>
                                          </p:val>
                                        </p:tav>
                                        <p:tav tm="100000">
                                          <p:val>
                                            <p:strVal val="#ppt_y"/>
                                          </p:val>
                                        </p:tav>
                                      </p:tavLst>
                                    </p:anim>
                                  </p:childTnLst>
                                </p:cTn>
                              </p:par>
                              <p:par>
                                <p:cTn id="68" presetID="23" presetClass="entr" presetSubtype="528" repeatCount="indefinite" fill="hold" grpId="0" nodeType="withEffect">
                                  <p:stCondLst>
                                    <p:cond delay="0"/>
                                  </p:stCondLst>
                                  <p:childTnLst>
                                    <p:set>
                                      <p:cBhvr>
                                        <p:cTn id="69" dur="1" fill="hold">
                                          <p:stCondLst>
                                            <p:cond delay="0"/>
                                          </p:stCondLst>
                                        </p:cTn>
                                        <p:tgtEl>
                                          <p:spTgt spid="288789"/>
                                        </p:tgtEl>
                                        <p:attrNameLst>
                                          <p:attrName>style.visibility</p:attrName>
                                        </p:attrNameLst>
                                      </p:cBhvr>
                                      <p:to>
                                        <p:strVal val="visible"/>
                                      </p:to>
                                    </p:set>
                                    <p:anim calcmode="lin" valueType="num">
                                      <p:cBhvr>
                                        <p:cTn id="70" dur="1000" fill="hold"/>
                                        <p:tgtEl>
                                          <p:spTgt spid="288789"/>
                                        </p:tgtEl>
                                        <p:attrNameLst>
                                          <p:attrName>ppt_w</p:attrName>
                                        </p:attrNameLst>
                                      </p:cBhvr>
                                      <p:tavLst>
                                        <p:tav tm="0">
                                          <p:val>
                                            <p:fltVal val="0"/>
                                          </p:val>
                                        </p:tav>
                                        <p:tav tm="100000">
                                          <p:val>
                                            <p:strVal val="#ppt_w"/>
                                          </p:val>
                                        </p:tav>
                                      </p:tavLst>
                                    </p:anim>
                                    <p:anim calcmode="lin" valueType="num">
                                      <p:cBhvr>
                                        <p:cTn id="71" dur="1000" fill="hold"/>
                                        <p:tgtEl>
                                          <p:spTgt spid="288789"/>
                                        </p:tgtEl>
                                        <p:attrNameLst>
                                          <p:attrName>ppt_h</p:attrName>
                                        </p:attrNameLst>
                                      </p:cBhvr>
                                      <p:tavLst>
                                        <p:tav tm="0">
                                          <p:val>
                                            <p:fltVal val="0"/>
                                          </p:val>
                                        </p:tav>
                                        <p:tav tm="100000">
                                          <p:val>
                                            <p:strVal val="#ppt_h"/>
                                          </p:val>
                                        </p:tav>
                                      </p:tavLst>
                                    </p:anim>
                                    <p:anim calcmode="lin" valueType="num">
                                      <p:cBhvr>
                                        <p:cTn id="72" dur="1000" fill="hold"/>
                                        <p:tgtEl>
                                          <p:spTgt spid="288789"/>
                                        </p:tgtEl>
                                        <p:attrNameLst>
                                          <p:attrName>ppt_x</p:attrName>
                                        </p:attrNameLst>
                                      </p:cBhvr>
                                      <p:tavLst>
                                        <p:tav tm="0">
                                          <p:val>
                                            <p:fltVal val="0.5"/>
                                          </p:val>
                                        </p:tav>
                                        <p:tav tm="100000">
                                          <p:val>
                                            <p:strVal val="#ppt_x"/>
                                          </p:val>
                                        </p:tav>
                                      </p:tavLst>
                                    </p:anim>
                                    <p:anim calcmode="lin" valueType="num">
                                      <p:cBhvr>
                                        <p:cTn id="73" dur="1000" fill="hold"/>
                                        <p:tgtEl>
                                          <p:spTgt spid="288789"/>
                                        </p:tgtEl>
                                        <p:attrNameLst>
                                          <p:attrName>ppt_y</p:attrName>
                                        </p:attrNameLst>
                                      </p:cBhvr>
                                      <p:tavLst>
                                        <p:tav tm="0">
                                          <p:val>
                                            <p:fltVal val="0.5"/>
                                          </p:val>
                                        </p:tav>
                                        <p:tav tm="100000">
                                          <p:val>
                                            <p:strVal val="#ppt_y"/>
                                          </p:val>
                                        </p:tav>
                                      </p:tavLst>
                                    </p:anim>
                                  </p:childTnLst>
                                </p:cTn>
                              </p:par>
                              <p:par>
                                <p:cTn id="74" presetID="23" presetClass="entr" presetSubtype="528" repeatCount="indefinite" fill="hold" grpId="0" nodeType="withEffect">
                                  <p:stCondLst>
                                    <p:cond delay="0"/>
                                  </p:stCondLst>
                                  <p:childTnLst>
                                    <p:set>
                                      <p:cBhvr>
                                        <p:cTn id="75" dur="1" fill="hold">
                                          <p:stCondLst>
                                            <p:cond delay="0"/>
                                          </p:stCondLst>
                                        </p:cTn>
                                        <p:tgtEl>
                                          <p:spTgt spid="288790"/>
                                        </p:tgtEl>
                                        <p:attrNameLst>
                                          <p:attrName>style.visibility</p:attrName>
                                        </p:attrNameLst>
                                      </p:cBhvr>
                                      <p:to>
                                        <p:strVal val="visible"/>
                                      </p:to>
                                    </p:set>
                                    <p:anim calcmode="lin" valueType="num">
                                      <p:cBhvr>
                                        <p:cTn id="76" dur="1000" fill="hold"/>
                                        <p:tgtEl>
                                          <p:spTgt spid="288790"/>
                                        </p:tgtEl>
                                        <p:attrNameLst>
                                          <p:attrName>ppt_w</p:attrName>
                                        </p:attrNameLst>
                                      </p:cBhvr>
                                      <p:tavLst>
                                        <p:tav tm="0">
                                          <p:val>
                                            <p:fltVal val="0"/>
                                          </p:val>
                                        </p:tav>
                                        <p:tav tm="100000">
                                          <p:val>
                                            <p:strVal val="#ppt_w"/>
                                          </p:val>
                                        </p:tav>
                                      </p:tavLst>
                                    </p:anim>
                                    <p:anim calcmode="lin" valueType="num">
                                      <p:cBhvr>
                                        <p:cTn id="77" dur="1000" fill="hold"/>
                                        <p:tgtEl>
                                          <p:spTgt spid="288790"/>
                                        </p:tgtEl>
                                        <p:attrNameLst>
                                          <p:attrName>ppt_h</p:attrName>
                                        </p:attrNameLst>
                                      </p:cBhvr>
                                      <p:tavLst>
                                        <p:tav tm="0">
                                          <p:val>
                                            <p:fltVal val="0"/>
                                          </p:val>
                                        </p:tav>
                                        <p:tav tm="100000">
                                          <p:val>
                                            <p:strVal val="#ppt_h"/>
                                          </p:val>
                                        </p:tav>
                                      </p:tavLst>
                                    </p:anim>
                                    <p:anim calcmode="lin" valueType="num">
                                      <p:cBhvr>
                                        <p:cTn id="78" dur="1000" fill="hold"/>
                                        <p:tgtEl>
                                          <p:spTgt spid="288790"/>
                                        </p:tgtEl>
                                        <p:attrNameLst>
                                          <p:attrName>ppt_x</p:attrName>
                                        </p:attrNameLst>
                                      </p:cBhvr>
                                      <p:tavLst>
                                        <p:tav tm="0">
                                          <p:val>
                                            <p:fltVal val="0.5"/>
                                          </p:val>
                                        </p:tav>
                                        <p:tav tm="100000">
                                          <p:val>
                                            <p:strVal val="#ppt_x"/>
                                          </p:val>
                                        </p:tav>
                                      </p:tavLst>
                                    </p:anim>
                                    <p:anim calcmode="lin" valueType="num">
                                      <p:cBhvr>
                                        <p:cTn id="79" dur="1000" fill="hold"/>
                                        <p:tgtEl>
                                          <p:spTgt spid="288790"/>
                                        </p:tgtEl>
                                        <p:attrNameLst>
                                          <p:attrName>ppt_y</p:attrName>
                                        </p:attrNameLst>
                                      </p:cBhvr>
                                      <p:tavLst>
                                        <p:tav tm="0">
                                          <p:val>
                                            <p:fltVal val="0.5"/>
                                          </p:val>
                                        </p:tav>
                                        <p:tav tm="100000">
                                          <p:val>
                                            <p:strVal val="#ppt_y"/>
                                          </p:val>
                                        </p:tav>
                                      </p:tavLst>
                                    </p:anim>
                                  </p:childTnLst>
                                </p:cTn>
                              </p:par>
                              <p:par>
                                <p:cTn id="80" presetID="23" presetClass="entr" presetSubtype="528" repeatCount="indefinite" fill="hold" grpId="0" nodeType="withEffect">
                                  <p:stCondLst>
                                    <p:cond delay="0"/>
                                  </p:stCondLst>
                                  <p:childTnLst>
                                    <p:set>
                                      <p:cBhvr>
                                        <p:cTn id="81" dur="1" fill="hold">
                                          <p:stCondLst>
                                            <p:cond delay="0"/>
                                          </p:stCondLst>
                                        </p:cTn>
                                        <p:tgtEl>
                                          <p:spTgt spid="288791"/>
                                        </p:tgtEl>
                                        <p:attrNameLst>
                                          <p:attrName>style.visibility</p:attrName>
                                        </p:attrNameLst>
                                      </p:cBhvr>
                                      <p:to>
                                        <p:strVal val="visible"/>
                                      </p:to>
                                    </p:set>
                                    <p:anim calcmode="lin" valueType="num">
                                      <p:cBhvr>
                                        <p:cTn id="82" dur="1000" fill="hold"/>
                                        <p:tgtEl>
                                          <p:spTgt spid="288791"/>
                                        </p:tgtEl>
                                        <p:attrNameLst>
                                          <p:attrName>ppt_w</p:attrName>
                                        </p:attrNameLst>
                                      </p:cBhvr>
                                      <p:tavLst>
                                        <p:tav tm="0">
                                          <p:val>
                                            <p:fltVal val="0"/>
                                          </p:val>
                                        </p:tav>
                                        <p:tav tm="100000">
                                          <p:val>
                                            <p:strVal val="#ppt_w"/>
                                          </p:val>
                                        </p:tav>
                                      </p:tavLst>
                                    </p:anim>
                                    <p:anim calcmode="lin" valueType="num">
                                      <p:cBhvr>
                                        <p:cTn id="83" dur="1000" fill="hold"/>
                                        <p:tgtEl>
                                          <p:spTgt spid="288791"/>
                                        </p:tgtEl>
                                        <p:attrNameLst>
                                          <p:attrName>ppt_h</p:attrName>
                                        </p:attrNameLst>
                                      </p:cBhvr>
                                      <p:tavLst>
                                        <p:tav tm="0">
                                          <p:val>
                                            <p:fltVal val="0"/>
                                          </p:val>
                                        </p:tav>
                                        <p:tav tm="100000">
                                          <p:val>
                                            <p:strVal val="#ppt_h"/>
                                          </p:val>
                                        </p:tav>
                                      </p:tavLst>
                                    </p:anim>
                                    <p:anim calcmode="lin" valueType="num">
                                      <p:cBhvr>
                                        <p:cTn id="84" dur="1000" fill="hold"/>
                                        <p:tgtEl>
                                          <p:spTgt spid="288791"/>
                                        </p:tgtEl>
                                        <p:attrNameLst>
                                          <p:attrName>ppt_x</p:attrName>
                                        </p:attrNameLst>
                                      </p:cBhvr>
                                      <p:tavLst>
                                        <p:tav tm="0">
                                          <p:val>
                                            <p:fltVal val="0.5"/>
                                          </p:val>
                                        </p:tav>
                                        <p:tav tm="100000">
                                          <p:val>
                                            <p:strVal val="#ppt_x"/>
                                          </p:val>
                                        </p:tav>
                                      </p:tavLst>
                                    </p:anim>
                                    <p:anim calcmode="lin" valueType="num">
                                      <p:cBhvr>
                                        <p:cTn id="85" dur="1000" fill="hold"/>
                                        <p:tgtEl>
                                          <p:spTgt spid="288791"/>
                                        </p:tgtEl>
                                        <p:attrNameLst>
                                          <p:attrName>ppt_y</p:attrName>
                                        </p:attrNameLst>
                                      </p:cBhvr>
                                      <p:tavLst>
                                        <p:tav tm="0">
                                          <p:val>
                                            <p:fltVal val="0.5"/>
                                          </p:val>
                                        </p:tav>
                                        <p:tav tm="100000">
                                          <p:val>
                                            <p:strVal val="#ppt_y"/>
                                          </p:val>
                                        </p:tav>
                                      </p:tavLst>
                                    </p:anim>
                                  </p:childTnLst>
                                </p:cTn>
                              </p:par>
                              <p:par>
                                <p:cTn id="86" presetID="23" presetClass="entr" presetSubtype="528" repeatCount="indefinite" fill="hold" grpId="0" nodeType="withEffect">
                                  <p:stCondLst>
                                    <p:cond delay="0"/>
                                  </p:stCondLst>
                                  <p:childTnLst>
                                    <p:set>
                                      <p:cBhvr>
                                        <p:cTn id="87" dur="1" fill="hold">
                                          <p:stCondLst>
                                            <p:cond delay="0"/>
                                          </p:stCondLst>
                                        </p:cTn>
                                        <p:tgtEl>
                                          <p:spTgt spid="288792"/>
                                        </p:tgtEl>
                                        <p:attrNameLst>
                                          <p:attrName>style.visibility</p:attrName>
                                        </p:attrNameLst>
                                      </p:cBhvr>
                                      <p:to>
                                        <p:strVal val="visible"/>
                                      </p:to>
                                    </p:set>
                                    <p:anim calcmode="lin" valueType="num">
                                      <p:cBhvr>
                                        <p:cTn id="88" dur="1000" fill="hold"/>
                                        <p:tgtEl>
                                          <p:spTgt spid="288792"/>
                                        </p:tgtEl>
                                        <p:attrNameLst>
                                          <p:attrName>ppt_w</p:attrName>
                                        </p:attrNameLst>
                                      </p:cBhvr>
                                      <p:tavLst>
                                        <p:tav tm="0">
                                          <p:val>
                                            <p:fltVal val="0"/>
                                          </p:val>
                                        </p:tav>
                                        <p:tav tm="100000">
                                          <p:val>
                                            <p:strVal val="#ppt_w"/>
                                          </p:val>
                                        </p:tav>
                                      </p:tavLst>
                                    </p:anim>
                                    <p:anim calcmode="lin" valueType="num">
                                      <p:cBhvr>
                                        <p:cTn id="89" dur="1000" fill="hold"/>
                                        <p:tgtEl>
                                          <p:spTgt spid="288792"/>
                                        </p:tgtEl>
                                        <p:attrNameLst>
                                          <p:attrName>ppt_h</p:attrName>
                                        </p:attrNameLst>
                                      </p:cBhvr>
                                      <p:tavLst>
                                        <p:tav tm="0">
                                          <p:val>
                                            <p:fltVal val="0"/>
                                          </p:val>
                                        </p:tav>
                                        <p:tav tm="100000">
                                          <p:val>
                                            <p:strVal val="#ppt_h"/>
                                          </p:val>
                                        </p:tav>
                                      </p:tavLst>
                                    </p:anim>
                                    <p:anim calcmode="lin" valueType="num">
                                      <p:cBhvr>
                                        <p:cTn id="90" dur="1000" fill="hold"/>
                                        <p:tgtEl>
                                          <p:spTgt spid="288792"/>
                                        </p:tgtEl>
                                        <p:attrNameLst>
                                          <p:attrName>ppt_x</p:attrName>
                                        </p:attrNameLst>
                                      </p:cBhvr>
                                      <p:tavLst>
                                        <p:tav tm="0">
                                          <p:val>
                                            <p:fltVal val="0.5"/>
                                          </p:val>
                                        </p:tav>
                                        <p:tav tm="100000">
                                          <p:val>
                                            <p:strVal val="#ppt_x"/>
                                          </p:val>
                                        </p:tav>
                                      </p:tavLst>
                                    </p:anim>
                                    <p:anim calcmode="lin" valueType="num">
                                      <p:cBhvr>
                                        <p:cTn id="91" dur="1000" fill="hold"/>
                                        <p:tgtEl>
                                          <p:spTgt spid="288792"/>
                                        </p:tgtEl>
                                        <p:attrNameLst>
                                          <p:attrName>ppt_y</p:attrName>
                                        </p:attrNameLst>
                                      </p:cBhvr>
                                      <p:tavLst>
                                        <p:tav tm="0">
                                          <p:val>
                                            <p:fltVal val="0.5"/>
                                          </p:val>
                                        </p:tav>
                                        <p:tav tm="100000">
                                          <p:val>
                                            <p:strVal val="#ppt_y"/>
                                          </p:val>
                                        </p:tav>
                                      </p:tavLst>
                                    </p:anim>
                                  </p:childTnLst>
                                </p:cTn>
                              </p:par>
                              <p:par>
                                <p:cTn id="92" presetID="23" presetClass="entr" presetSubtype="528" repeatCount="indefinite" fill="hold" grpId="0" nodeType="withEffect">
                                  <p:stCondLst>
                                    <p:cond delay="0"/>
                                  </p:stCondLst>
                                  <p:childTnLst>
                                    <p:set>
                                      <p:cBhvr>
                                        <p:cTn id="93" dur="1" fill="hold">
                                          <p:stCondLst>
                                            <p:cond delay="0"/>
                                          </p:stCondLst>
                                        </p:cTn>
                                        <p:tgtEl>
                                          <p:spTgt spid="288793"/>
                                        </p:tgtEl>
                                        <p:attrNameLst>
                                          <p:attrName>style.visibility</p:attrName>
                                        </p:attrNameLst>
                                      </p:cBhvr>
                                      <p:to>
                                        <p:strVal val="visible"/>
                                      </p:to>
                                    </p:set>
                                    <p:anim calcmode="lin" valueType="num">
                                      <p:cBhvr>
                                        <p:cTn id="94" dur="1000" fill="hold"/>
                                        <p:tgtEl>
                                          <p:spTgt spid="288793"/>
                                        </p:tgtEl>
                                        <p:attrNameLst>
                                          <p:attrName>ppt_w</p:attrName>
                                        </p:attrNameLst>
                                      </p:cBhvr>
                                      <p:tavLst>
                                        <p:tav tm="0">
                                          <p:val>
                                            <p:fltVal val="0"/>
                                          </p:val>
                                        </p:tav>
                                        <p:tav tm="100000">
                                          <p:val>
                                            <p:strVal val="#ppt_w"/>
                                          </p:val>
                                        </p:tav>
                                      </p:tavLst>
                                    </p:anim>
                                    <p:anim calcmode="lin" valueType="num">
                                      <p:cBhvr>
                                        <p:cTn id="95" dur="1000" fill="hold"/>
                                        <p:tgtEl>
                                          <p:spTgt spid="288793"/>
                                        </p:tgtEl>
                                        <p:attrNameLst>
                                          <p:attrName>ppt_h</p:attrName>
                                        </p:attrNameLst>
                                      </p:cBhvr>
                                      <p:tavLst>
                                        <p:tav tm="0">
                                          <p:val>
                                            <p:fltVal val="0"/>
                                          </p:val>
                                        </p:tav>
                                        <p:tav tm="100000">
                                          <p:val>
                                            <p:strVal val="#ppt_h"/>
                                          </p:val>
                                        </p:tav>
                                      </p:tavLst>
                                    </p:anim>
                                    <p:anim calcmode="lin" valueType="num">
                                      <p:cBhvr>
                                        <p:cTn id="96" dur="1000" fill="hold"/>
                                        <p:tgtEl>
                                          <p:spTgt spid="288793"/>
                                        </p:tgtEl>
                                        <p:attrNameLst>
                                          <p:attrName>ppt_x</p:attrName>
                                        </p:attrNameLst>
                                      </p:cBhvr>
                                      <p:tavLst>
                                        <p:tav tm="0">
                                          <p:val>
                                            <p:fltVal val="0.5"/>
                                          </p:val>
                                        </p:tav>
                                        <p:tav tm="100000">
                                          <p:val>
                                            <p:strVal val="#ppt_x"/>
                                          </p:val>
                                        </p:tav>
                                      </p:tavLst>
                                    </p:anim>
                                    <p:anim calcmode="lin" valueType="num">
                                      <p:cBhvr>
                                        <p:cTn id="97" dur="1000" fill="hold"/>
                                        <p:tgtEl>
                                          <p:spTgt spid="288793"/>
                                        </p:tgtEl>
                                        <p:attrNameLst>
                                          <p:attrName>ppt_y</p:attrName>
                                        </p:attrNameLst>
                                      </p:cBhvr>
                                      <p:tavLst>
                                        <p:tav tm="0">
                                          <p:val>
                                            <p:fltVal val="0.5"/>
                                          </p:val>
                                        </p:tav>
                                        <p:tav tm="100000">
                                          <p:val>
                                            <p:strVal val="#ppt_y"/>
                                          </p:val>
                                        </p:tav>
                                      </p:tavLst>
                                    </p:anim>
                                  </p:childTnLst>
                                </p:cTn>
                              </p:par>
                              <p:par>
                                <p:cTn id="98" presetID="23" presetClass="entr" presetSubtype="528" repeatCount="indefinite" fill="hold" grpId="0" nodeType="withEffect">
                                  <p:stCondLst>
                                    <p:cond delay="0"/>
                                  </p:stCondLst>
                                  <p:childTnLst>
                                    <p:set>
                                      <p:cBhvr>
                                        <p:cTn id="99" dur="1" fill="hold">
                                          <p:stCondLst>
                                            <p:cond delay="0"/>
                                          </p:stCondLst>
                                        </p:cTn>
                                        <p:tgtEl>
                                          <p:spTgt spid="288794"/>
                                        </p:tgtEl>
                                        <p:attrNameLst>
                                          <p:attrName>style.visibility</p:attrName>
                                        </p:attrNameLst>
                                      </p:cBhvr>
                                      <p:to>
                                        <p:strVal val="visible"/>
                                      </p:to>
                                    </p:set>
                                    <p:anim calcmode="lin" valueType="num">
                                      <p:cBhvr>
                                        <p:cTn id="100" dur="1000" fill="hold"/>
                                        <p:tgtEl>
                                          <p:spTgt spid="288794"/>
                                        </p:tgtEl>
                                        <p:attrNameLst>
                                          <p:attrName>ppt_w</p:attrName>
                                        </p:attrNameLst>
                                      </p:cBhvr>
                                      <p:tavLst>
                                        <p:tav tm="0">
                                          <p:val>
                                            <p:fltVal val="0"/>
                                          </p:val>
                                        </p:tav>
                                        <p:tav tm="100000">
                                          <p:val>
                                            <p:strVal val="#ppt_w"/>
                                          </p:val>
                                        </p:tav>
                                      </p:tavLst>
                                    </p:anim>
                                    <p:anim calcmode="lin" valueType="num">
                                      <p:cBhvr>
                                        <p:cTn id="101" dur="1000" fill="hold"/>
                                        <p:tgtEl>
                                          <p:spTgt spid="288794"/>
                                        </p:tgtEl>
                                        <p:attrNameLst>
                                          <p:attrName>ppt_h</p:attrName>
                                        </p:attrNameLst>
                                      </p:cBhvr>
                                      <p:tavLst>
                                        <p:tav tm="0">
                                          <p:val>
                                            <p:fltVal val="0"/>
                                          </p:val>
                                        </p:tav>
                                        <p:tav tm="100000">
                                          <p:val>
                                            <p:strVal val="#ppt_h"/>
                                          </p:val>
                                        </p:tav>
                                      </p:tavLst>
                                    </p:anim>
                                    <p:anim calcmode="lin" valueType="num">
                                      <p:cBhvr>
                                        <p:cTn id="102" dur="1000" fill="hold"/>
                                        <p:tgtEl>
                                          <p:spTgt spid="288794"/>
                                        </p:tgtEl>
                                        <p:attrNameLst>
                                          <p:attrName>ppt_x</p:attrName>
                                        </p:attrNameLst>
                                      </p:cBhvr>
                                      <p:tavLst>
                                        <p:tav tm="0">
                                          <p:val>
                                            <p:fltVal val="0.5"/>
                                          </p:val>
                                        </p:tav>
                                        <p:tav tm="100000">
                                          <p:val>
                                            <p:strVal val="#ppt_x"/>
                                          </p:val>
                                        </p:tav>
                                      </p:tavLst>
                                    </p:anim>
                                    <p:anim calcmode="lin" valueType="num">
                                      <p:cBhvr>
                                        <p:cTn id="103" dur="1000" fill="hold"/>
                                        <p:tgtEl>
                                          <p:spTgt spid="288794"/>
                                        </p:tgtEl>
                                        <p:attrNameLst>
                                          <p:attrName>ppt_y</p:attrName>
                                        </p:attrNameLst>
                                      </p:cBhvr>
                                      <p:tavLst>
                                        <p:tav tm="0">
                                          <p:val>
                                            <p:fltVal val="0.5"/>
                                          </p:val>
                                        </p:tav>
                                        <p:tav tm="100000">
                                          <p:val>
                                            <p:strVal val="#ppt_y"/>
                                          </p:val>
                                        </p:tav>
                                      </p:tavLst>
                                    </p:anim>
                                  </p:childTnLst>
                                </p:cTn>
                              </p:par>
                              <p:par>
                                <p:cTn id="104" presetID="23" presetClass="entr" presetSubtype="528" repeatCount="indefinite" fill="hold" grpId="0" nodeType="withEffect">
                                  <p:stCondLst>
                                    <p:cond delay="0"/>
                                  </p:stCondLst>
                                  <p:childTnLst>
                                    <p:set>
                                      <p:cBhvr>
                                        <p:cTn id="105" dur="1" fill="hold">
                                          <p:stCondLst>
                                            <p:cond delay="0"/>
                                          </p:stCondLst>
                                        </p:cTn>
                                        <p:tgtEl>
                                          <p:spTgt spid="288795"/>
                                        </p:tgtEl>
                                        <p:attrNameLst>
                                          <p:attrName>style.visibility</p:attrName>
                                        </p:attrNameLst>
                                      </p:cBhvr>
                                      <p:to>
                                        <p:strVal val="visible"/>
                                      </p:to>
                                    </p:set>
                                    <p:anim calcmode="lin" valueType="num">
                                      <p:cBhvr>
                                        <p:cTn id="106" dur="1000" fill="hold"/>
                                        <p:tgtEl>
                                          <p:spTgt spid="288795"/>
                                        </p:tgtEl>
                                        <p:attrNameLst>
                                          <p:attrName>ppt_w</p:attrName>
                                        </p:attrNameLst>
                                      </p:cBhvr>
                                      <p:tavLst>
                                        <p:tav tm="0">
                                          <p:val>
                                            <p:fltVal val="0"/>
                                          </p:val>
                                        </p:tav>
                                        <p:tav tm="100000">
                                          <p:val>
                                            <p:strVal val="#ppt_w"/>
                                          </p:val>
                                        </p:tav>
                                      </p:tavLst>
                                    </p:anim>
                                    <p:anim calcmode="lin" valueType="num">
                                      <p:cBhvr>
                                        <p:cTn id="107" dur="1000" fill="hold"/>
                                        <p:tgtEl>
                                          <p:spTgt spid="288795"/>
                                        </p:tgtEl>
                                        <p:attrNameLst>
                                          <p:attrName>ppt_h</p:attrName>
                                        </p:attrNameLst>
                                      </p:cBhvr>
                                      <p:tavLst>
                                        <p:tav tm="0">
                                          <p:val>
                                            <p:fltVal val="0"/>
                                          </p:val>
                                        </p:tav>
                                        <p:tav tm="100000">
                                          <p:val>
                                            <p:strVal val="#ppt_h"/>
                                          </p:val>
                                        </p:tav>
                                      </p:tavLst>
                                    </p:anim>
                                    <p:anim calcmode="lin" valueType="num">
                                      <p:cBhvr>
                                        <p:cTn id="108" dur="1000" fill="hold"/>
                                        <p:tgtEl>
                                          <p:spTgt spid="288795"/>
                                        </p:tgtEl>
                                        <p:attrNameLst>
                                          <p:attrName>ppt_x</p:attrName>
                                        </p:attrNameLst>
                                      </p:cBhvr>
                                      <p:tavLst>
                                        <p:tav tm="0">
                                          <p:val>
                                            <p:fltVal val="0.5"/>
                                          </p:val>
                                        </p:tav>
                                        <p:tav tm="100000">
                                          <p:val>
                                            <p:strVal val="#ppt_x"/>
                                          </p:val>
                                        </p:tav>
                                      </p:tavLst>
                                    </p:anim>
                                    <p:anim calcmode="lin" valueType="num">
                                      <p:cBhvr>
                                        <p:cTn id="109" dur="1000" fill="hold"/>
                                        <p:tgtEl>
                                          <p:spTgt spid="288795"/>
                                        </p:tgtEl>
                                        <p:attrNameLst>
                                          <p:attrName>ppt_y</p:attrName>
                                        </p:attrNameLst>
                                      </p:cBhvr>
                                      <p:tavLst>
                                        <p:tav tm="0">
                                          <p:val>
                                            <p:fltVal val="0.5"/>
                                          </p:val>
                                        </p:tav>
                                        <p:tav tm="100000">
                                          <p:val>
                                            <p:strVal val="#ppt_y"/>
                                          </p:val>
                                        </p:tav>
                                      </p:tavLst>
                                    </p:anim>
                                  </p:childTnLst>
                                </p:cTn>
                              </p:par>
                              <p:par>
                                <p:cTn id="110" presetID="23" presetClass="entr" presetSubtype="528" repeatCount="indefinite" fill="hold" nodeType="withEffect">
                                  <p:stCondLst>
                                    <p:cond delay="0"/>
                                  </p:stCondLst>
                                  <p:childTnLst>
                                    <p:set>
                                      <p:cBhvr>
                                        <p:cTn id="111" dur="1" fill="hold">
                                          <p:stCondLst>
                                            <p:cond delay="0"/>
                                          </p:stCondLst>
                                        </p:cTn>
                                        <p:tgtEl>
                                          <p:spTgt spid="288796"/>
                                        </p:tgtEl>
                                        <p:attrNameLst>
                                          <p:attrName>style.visibility</p:attrName>
                                        </p:attrNameLst>
                                      </p:cBhvr>
                                      <p:to>
                                        <p:strVal val="visible"/>
                                      </p:to>
                                    </p:set>
                                    <p:anim calcmode="lin" valueType="num">
                                      <p:cBhvr>
                                        <p:cTn id="112" dur="1000" fill="hold"/>
                                        <p:tgtEl>
                                          <p:spTgt spid="288796"/>
                                        </p:tgtEl>
                                        <p:attrNameLst>
                                          <p:attrName>ppt_w</p:attrName>
                                        </p:attrNameLst>
                                      </p:cBhvr>
                                      <p:tavLst>
                                        <p:tav tm="0">
                                          <p:val>
                                            <p:fltVal val="0"/>
                                          </p:val>
                                        </p:tav>
                                        <p:tav tm="100000">
                                          <p:val>
                                            <p:strVal val="#ppt_w"/>
                                          </p:val>
                                        </p:tav>
                                      </p:tavLst>
                                    </p:anim>
                                    <p:anim calcmode="lin" valueType="num">
                                      <p:cBhvr>
                                        <p:cTn id="113" dur="1000" fill="hold"/>
                                        <p:tgtEl>
                                          <p:spTgt spid="288796"/>
                                        </p:tgtEl>
                                        <p:attrNameLst>
                                          <p:attrName>ppt_h</p:attrName>
                                        </p:attrNameLst>
                                      </p:cBhvr>
                                      <p:tavLst>
                                        <p:tav tm="0">
                                          <p:val>
                                            <p:fltVal val="0"/>
                                          </p:val>
                                        </p:tav>
                                        <p:tav tm="100000">
                                          <p:val>
                                            <p:strVal val="#ppt_h"/>
                                          </p:val>
                                        </p:tav>
                                      </p:tavLst>
                                    </p:anim>
                                    <p:anim calcmode="lin" valueType="num">
                                      <p:cBhvr>
                                        <p:cTn id="114" dur="1000" fill="hold"/>
                                        <p:tgtEl>
                                          <p:spTgt spid="288796"/>
                                        </p:tgtEl>
                                        <p:attrNameLst>
                                          <p:attrName>ppt_x</p:attrName>
                                        </p:attrNameLst>
                                      </p:cBhvr>
                                      <p:tavLst>
                                        <p:tav tm="0">
                                          <p:val>
                                            <p:fltVal val="0.5"/>
                                          </p:val>
                                        </p:tav>
                                        <p:tav tm="100000">
                                          <p:val>
                                            <p:strVal val="#ppt_x"/>
                                          </p:val>
                                        </p:tav>
                                      </p:tavLst>
                                    </p:anim>
                                    <p:anim calcmode="lin" valueType="num">
                                      <p:cBhvr>
                                        <p:cTn id="115" dur="1000" fill="hold"/>
                                        <p:tgtEl>
                                          <p:spTgt spid="288796"/>
                                        </p:tgtEl>
                                        <p:attrNameLst>
                                          <p:attrName>ppt_y</p:attrName>
                                        </p:attrNameLst>
                                      </p:cBhvr>
                                      <p:tavLst>
                                        <p:tav tm="0">
                                          <p:val>
                                            <p:fltVal val="0.5"/>
                                          </p:val>
                                        </p:tav>
                                        <p:tav tm="100000">
                                          <p:val>
                                            <p:strVal val="#ppt_y"/>
                                          </p:val>
                                        </p:tav>
                                      </p:tavLst>
                                    </p:anim>
                                  </p:childTnLst>
                                </p:cTn>
                              </p:par>
                              <p:par>
                                <p:cTn id="116" presetID="23" presetClass="entr" presetSubtype="528" repeatCount="indefinite" fill="hold" nodeType="withEffect">
                                  <p:stCondLst>
                                    <p:cond delay="0"/>
                                  </p:stCondLst>
                                  <p:childTnLst>
                                    <p:set>
                                      <p:cBhvr>
                                        <p:cTn id="117" dur="1" fill="hold">
                                          <p:stCondLst>
                                            <p:cond delay="0"/>
                                          </p:stCondLst>
                                        </p:cTn>
                                        <p:tgtEl>
                                          <p:spTgt spid="288797"/>
                                        </p:tgtEl>
                                        <p:attrNameLst>
                                          <p:attrName>style.visibility</p:attrName>
                                        </p:attrNameLst>
                                      </p:cBhvr>
                                      <p:to>
                                        <p:strVal val="visible"/>
                                      </p:to>
                                    </p:set>
                                    <p:anim calcmode="lin" valueType="num">
                                      <p:cBhvr>
                                        <p:cTn id="118" dur="1000" fill="hold"/>
                                        <p:tgtEl>
                                          <p:spTgt spid="288797"/>
                                        </p:tgtEl>
                                        <p:attrNameLst>
                                          <p:attrName>ppt_w</p:attrName>
                                        </p:attrNameLst>
                                      </p:cBhvr>
                                      <p:tavLst>
                                        <p:tav tm="0">
                                          <p:val>
                                            <p:fltVal val="0"/>
                                          </p:val>
                                        </p:tav>
                                        <p:tav tm="100000">
                                          <p:val>
                                            <p:strVal val="#ppt_w"/>
                                          </p:val>
                                        </p:tav>
                                      </p:tavLst>
                                    </p:anim>
                                    <p:anim calcmode="lin" valueType="num">
                                      <p:cBhvr>
                                        <p:cTn id="119" dur="1000" fill="hold"/>
                                        <p:tgtEl>
                                          <p:spTgt spid="288797"/>
                                        </p:tgtEl>
                                        <p:attrNameLst>
                                          <p:attrName>ppt_h</p:attrName>
                                        </p:attrNameLst>
                                      </p:cBhvr>
                                      <p:tavLst>
                                        <p:tav tm="0">
                                          <p:val>
                                            <p:fltVal val="0"/>
                                          </p:val>
                                        </p:tav>
                                        <p:tav tm="100000">
                                          <p:val>
                                            <p:strVal val="#ppt_h"/>
                                          </p:val>
                                        </p:tav>
                                      </p:tavLst>
                                    </p:anim>
                                    <p:anim calcmode="lin" valueType="num">
                                      <p:cBhvr>
                                        <p:cTn id="120" dur="1000" fill="hold"/>
                                        <p:tgtEl>
                                          <p:spTgt spid="288797"/>
                                        </p:tgtEl>
                                        <p:attrNameLst>
                                          <p:attrName>ppt_x</p:attrName>
                                        </p:attrNameLst>
                                      </p:cBhvr>
                                      <p:tavLst>
                                        <p:tav tm="0">
                                          <p:val>
                                            <p:fltVal val="0.5"/>
                                          </p:val>
                                        </p:tav>
                                        <p:tav tm="100000">
                                          <p:val>
                                            <p:strVal val="#ppt_x"/>
                                          </p:val>
                                        </p:tav>
                                      </p:tavLst>
                                    </p:anim>
                                    <p:anim calcmode="lin" valueType="num">
                                      <p:cBhvr>
                                        <p:cTn id="121" dur="1000" fill="hold"/>
                                        <p:tgtEl>
                                          <p:spTgt spid="288797"/>
                                        </p:tgtEl>
                                        <p:attrNameLst>
                                          <p:attrName>ppt_y</p:attrName>
                                        </p:attrNameLst>
                                      </p:cBhvr>
                                      <p:tavLst>
                                        <p:tav tm="0">
                                          <p:val>
                                            <p:fltVal val="0.5"/>
                                          </p:val>
                                        </p:tav>
                                        <p:tav tm="100000">
                                          <p:val>
                                            <p:strVal val="#ppt_y"/>
                                          </p:val>
                                        </p:tav>
                                      </p:tavLst>
                                    </p:anim>
                                  </p:childTnLst>
                                </p:cTn>
                              </p:par>
                              <p:par>
                                <p:cTn id="122" presetID="23" presetClass="entr" presetSubtype="528" repeatCount="indefinite" fill="hold" nodeType="withEffect">
                                  <p:stCondLst>
                                    <p:cond delay="0"/>
                                  </p:stCondLst>
                                  <p:childTnLst>
                                    <p:set>
                                      <p:cBhvr>
                                        <p:cTn id="123" dur="1" fill="hold">
                                          <p:stCondLst>
                                            <p:cond delay="0"/>
                                          </p:stCondLst>
                                        </p:cTn>
                                        <p:tgtEl>
                                          <p:spTgt spid="288798"/>
                                        </p:tgtEl>
                                        <p:attrNameLst>
                                          <p:attrName>style.visibility</p:attrName>
                                        </p:attrNameLst>
                                      </p:cBhvr>
                                      <p:to>
                                        <p:strVal val="visible"/>
                                      </p:to>
                                    </p:set>
                                    <p:anim calcmode="lin" valueType="num">
                                      <p:cBhvr>
                                        <p:cTn id="124" dur="1000" fill="hold"/>
                                        <p:tgtEl>
                                          <p:spTgt spid="288798"/>
                                        </p:tgtEl>
                                        <p:attrNameLst>
                                          <p:attrName>ppt_w</p:attrName>
                                        </p:attrNameLst>
                                      </p:cBhvr>
                                      <p:tavLst>
                                        <p:tav tm="0">
                                          <p:val>
                                            <p:fltVal val="0"/>
                                          </p:val>
                                        </p:tav>
                                        <p:tav tm="100000">
                                          <p:val>
                                            <p:strVal val="#ppt_w"/>
                                          </p:val>
                                        </p:tav>
                                      </p:tavLst>
                                    </p:anim>
                                    <p:anim calcmode="lin" valueType="num">
                                      <p:cBhvr>
                                        <p:cTn id="125" dur="1000" fill="hold"/>
                                        <p:tgtEl>
                                          <p:spTgt spid="288798"/>
                                        </p:tgtEl>
                                        <p:attrNameLst>
                                          <p:attrName>ppt_h</p:attrName>
                                        </p:attrNameLst>
                                      </p:cBhvr>
                                      <p:tavLst>
                                        <p:tav tm="0">
                                          <p:val>
                                            <p:fltVal val="0"/>
                                          </p:val>
                                        </p:tav>
                                        <p:tav tm="100000">
                                          <p:val>
                                            <p:strVal val="#ppt_h"/>
                                          </p:val>
                                        </p:tav>
                                      </p:tavLst>
                                    </p:anim>
                                    <p:anim calcmode="lin" valueType="num">
                                      <p:cBhvr>
                                        <p:cTn id="126" dur="1000" fill="hold"/>
                                        <p:tgtEl>
                                          <p:spTgt spid="288798"/>
                                        </p:tgtEl>
                                        <p:attrNameLst>
                                          <p:attrName>ppt_x</p:attrName>
                                        </p:attrNameLst>
                                      </p:cBhvr>
                                      <p:tavLst>
                                        <p:tav tm="0">
                                          <p:val>
                                            <p:fltVal val="0.5"/>
                                          </p:val>
                                        </p:tav>
                                        <p:tav tm="100000">
                                          <p:val>
                                            <p:strVal val="#ppt_x"/>
                                          </p:val>
                                        </p:tav>
                                      </p:tavLst>
                                    </p:anim>
                                    <p:anim calcmode="lin" valueType="num">
                                      <p:cBhvr>
                                        <p:cTn id="127" dur="1000" fill="hold"/>
                                        <p:tgtEl>
                                          <p:spTgt spid="288798"/>
                                        </p:tgtEl>
                                        <p:attrNameLst>
                                          <p:attrName>ppt_y</p:attrName>
                                        </p:attrNameLst>
                                      </p:cBhvr>
                                      <p:tavLst>
                                        <p:tav tm="0">
                                          <p:val>
                                            <p:fltVal val="0.5"/>
                                          </p:val>
                                        </p:tav>
                                        <p:tav tm="100000">
                                          <p:val>
                                            <p:strVal val="#ppt_y"/>
                                          </p:val>
                                        </p:tav>
                                      </p:tavLst>
                                    </p:anim>
                                  </p:childTnLst>
                                </p:cTn>
                              </p:par>
                              <p:par>
                                <p:cTn id="128" presetID="23" presetClass="entr" presetSubtype="528" repeatCount="indefinite" fill="hold" nodeType="withEffect">
                                  <p:stCondLst>
                                    <p:cond delay="0"/>
                                  </p:stCondLst>
                                  <p:childTnLst>
                                    <p:set>
                                      <p:cBhvr>
                                        <p:cTn id="129" dur="1" fill="hold">
                                          <p:stCondLst>
                                            <p:cond delay="0"/>
                                          </p:stCondLst>
                                        </p:cTn>
                                        <p:tgtEl>
                                          <p:spTgt spid="288799"/>
                                        </p:tgtEl>
                                        <p:attrNameLst>
                                          <p:attrName>style.visibility</p:attrName>
                                        </p:attrNameLst>
                                      </p:cBhvr>
                                      <p:to>
                                        <p:strVal val="visible"/>
                                      </p:to>
                                    </p:set>
                                    <p:anim calcmode="lin" valueType="num">
                                      <p:cBhvr>
                                        <p:cTn id="130" dur="1000" fill="hold"/>
                                        <p:tgtEl>
                                          <p:spTgt spid="288799"/>
                                        </p:tgtEl>
                                        <p:attrNameLst>
                                          <p:attrName>ppt_w</p:attrName>
                                        </p:attrNameLst>
                                      </p:cBhvr>
                                      <p:tavLst>
                                        <p:tav tm="0">
                                          <p:val>
                                            <p:fltVal val="0"/>
                                          </p:val>
                                        </p:tav>
                                        <p:tav tm="100000">
                                          <p:val>
                                            <p:strVal val="#ppt_w"/>
                                          </p:val>
                                        </p:tav>
                                      </p:tavLst>
                                    </p:anim>
                                    <p:anim calcmode="lin" valueType="num">
                                      <p:cBhvr>
                                        <p:cTn id="131" dur="1000" fill="hold"/>
                                        <p:tgtEl>
                                          <p:spTgt spid="288799"/>
                                        </p:tgtEl>
                                        <p:attrNameLst>
                                          <p:attrName>ppt_h</p:attrName>
                                        </p:attrNameLst>
                                      </p:cBhvr>
                                      <p:tavLst>
                                        <p:tav tm="0">
                                          <p:val>
                                            <p:fltVal val="0"/>
                                          </p:val>
                                        </p:tav>
                                        <p:tav tm="100000">
                                          <p:val>
                                            <p:strVal val="#ppt_h"/>
                                          </p:val>
                                        </p:tav>
                                      </p:tavLst>
                                    </p:anim>
                                    <p:anim calcmode="lin" valueType="num">
                                      <p:cBhvr>
                                        <p:cTn id="132" dur="1000" fill="hold"/>
                                        <p:tgtEl>
                                          <p:spTgt spid="288799"/>
                                        </p:tgtEl>
                                        <p:attrNameLst>
                                          <p:attrName>ppt_x</p:attrName>
                                        </p:attrNameLst>
                                      </p:cBhvr>
                                      <p:tavLst>
                                        <p:tav tm="0">
                                          <p:val>
                                            <p:fltVal val="0.5"/>
                                          </p:val>
                                        </p:tav>
                                        <p:tav tm="100000">
                                          <p:val>
                                            <p:strVal val="#ppt_x"/>
                                          </p:val>
                                        </p:tav>
                                      </p:tavLst>
                                    </p:anim>
                                    <p:anim calcmode="lin" valueType="num">
                                      <p:cBhvr>
                                        <p:cTn id="133" dur="1000" fill="hold"/>
                                        <p:tgtEl>
                                          <p:spTgt spid="288799"/>
                                        </p:tgtEl>
                                        <p:attrNameLst>
                                          <p:attrName>ppt_y</p:attrName>
                                        </p:attrNameLst>
                                      </p:cBhvr>
                                      <p:tavLst>
                                        <p:tav tm="0">
                                          <p:val>
                                            <p:fltVal val="0.5"/>
                                          </p:val>
                                        </p:tav>
                                        <p:tav tm="100000">
                                          <p:val>
                                            <p:strVal val="#ppt_y"/>
                                          </p:val>
                                        </p:tav>
                                      </p:tavLst>
                                    </p:anim>
                                  </p:childTnLst>
                                </p:cTn>
                              </p:par>
                              <p:par>
                                <p:cTn id="134" presetID="23" presetClass="entr" presetSubtype="528" repeatCount="indefinite" fill="hold" nodeType="withEffect">
                                  <p:stCondLst>
                                    <p:cond delay="0"/>
                                  </p:stCondLst>
                                  <p:childTnLst>
                                    <p:set>
                                      <p:cBhvr>
                                        <p:cTn id="135" dur="1" fill="hold">
                                          <p:stCondLst>
                                            <p:cond delay="0"/>
                                          </p:stCondLst>
                                        </p:cTn>
                                        <p:tgtEl>
                                          <p:spTgt spid="288800"/>
                                        </p:tgtEl>
                                        <p:attrNameLst>
                                          <p:attrName>style.visibility</p:attrName>
                                        </p:attrNameLst>
                                      </p:cBhvr>
                                      <p:to>
                                        <p:strVal val="visible"/>
                                      </p:to>
                                    </p:set>
                                    <p:anim calcmode="lin" valueType="num">
                                      <p:cBhvr>
                                        <p:cTn id="136" dur="1000" fill="hold"/>
                                        <p:tgtEl>
                                          <p:spTgt spid="288800"/>
                                        </p:tgtEl>
                                        <p:attrNameLst>
                                          <p:attrName>ppt_w</p:attrName>
                                        </p:attrNameLst>
                                      </p:cBhvr>
                                      <p:tavLst>
                                        <p:tav tm="0">
                                          <p:val>
                                            <p:fltVal val="0"/>
                                          </p:val>
                                        </p:tav>
                                        <p:tav tm="100000">
                                          <p:val>
                                            <p:strVal val="#ppt_w"/>
                                          </p:val>
                                        </p:tav>
                                      </p:tavLst>
                                    </p:anim>
                                    <p:anim calcmode="lin" valueType="num">
                                      <p:cBhvr>
                                        <p:cTn id="137" dur="1000" fill="hold"/>
                                        <p:tgtEl>
                                          <p:spTgt spid="288800"/>
                                        </p:tgtEl>
                                        <p:attrNameLst>
                                          <p:attrName>ppt_h</p:attrName>
                                        </p:attrNameLst>
                                      </p:cBhvr>
                                      <p:tavLst>
                                        <p:tav tm="0">
                                          <p:val>
                                            <p:fltVal val="0"/>
                                          </p:val>
                                        </p:tav>
                                        <p:tav tm="100000">
                                          <p:val>
                                            <p:strVal val="#ppt_h"/>
                                          </p:val>
                                        </p:tav>
                                      </p:tavLst>
                                    </p:anim>
                                    <p:anim calcmode="lin" valueType="num">
                                      <p:cBhvr>
                                        <p:cTn id="138" dur="1000" fill="hold"/>
                                        <p:tgtEl>
                                          <p:spTgt spid="288800"/>
                                        </p:tgtEl>
                                        <p:attrNameLst>
                                          <p:attrName>ppt_x</p:attrName>
                                        </p:attrNameLst>
                                      </p:cBhvr>
                                      <p:tavLst>
                                        <p:tav tm="0">
                                          <p:val>
                                            <p:fltVal val="0.5"/>
                                          </p:val>
                                        </p:tav>
                                        <p:tav tm="100000">
                                          <p:val>
                                            <p:strVal val="#ppt_x"/>
                                          </p:val>
                                        </p:tav>
                                      </p:tavLst>
                                    </p:anim>
                                    <p:anim calcmode="lin" valueType="num">
                                      <p:cBhvr>
                                        <p:cTn id="139" dur="1000" fill="hold"/>
                                        <p:tgtEl>
                                          <p:spTgt spid="288800"/>
                                        </p:tgtEl>
                                        <p:attrNameLst>
                                          <p:attrName>ppt_y</p:attrName>
                                        </p:attrNameLst>
                                      </p:cBhvr>
                                      <p:tavLst>
                                        <p:tav tm="0">
                                          <p:val>
                                            <p:fltVal val="0.5"/>
                                          </p:val>
                                        </p:tav>
                                        <p:tav tm="100000">
                                          <p:val>
                                            <p:strVal val="#ppt_y"/>
                                          </p:val>
                                        </p:tav>
                                      </p:tavLst>
                                    </p:anim>
                                  </p:childTnLst>
                                </p:cTn>
                              </p:par>
                              <p:par>
                                <p:cTn id="140" presetID="23" presetClass="entr" presetSubtype="528" repeatCount="indefinite" fill="hold" nodeType="withEffect">
                                  <p:stCondLst>
                                    <p:cond delay="0"/>
                                  </p:stCondLst>
                                  <p:childTnLst>
                                    <p:set>
                                      <p:cBhvr>
                                        <p:cTn id="141" dur="1" fill="hold">
                                          <p:stCondLst>
                                            <p:cond delay="0"/>
                                          </p:stCondLst>
                                        </p:cTn>
                                        <p:tgtEl>
                                          <p:spTgt spid="288801"/>
                                        </p:tgtEl>
                                        <p:attrNameLst>
                                          <p:attrName>style.visibility</p:attrName>
                                        </p:attrNameLst>
                                      </p:cBhvr>
                                      <p:to>
                                        <p:strVal val="visible"/>
                                      </p:to>
                                    </p:set>
                                    <p:anim calcmode="lin" valueType="num">
                                      <p:cBhvr>
                                        <p:cTn id="142" dur="1000" fill="hold"/>
                                        <p:tgtEl>
                                          <p:spTgt spid="288801"/>
                                        </p:tgtEl>
                                        <p:attrNameLst>
                                          <p:attrName>ppt_w</p:attrName>
                                        </p:attrNameLst>
                                      </p:cBhvr>
                                      <p:tavLst>
                                        <p:tav tm="0">
                                          <p:val>
                                            <p:fltVal val="0"/>
                                          </p:val>
                                        </p:tav>
                                        <p:tav tm="100000">
                                          <p:val>
                                            <p:strVal val="#ppt_w"/>
                                          </p:val>
                                        </p:tav>
                                      </p:tavLst>
                                    </p:anim>
                                    <p:anim calcmode="lin" valueType="num">
                                      <p:cBhvr>
                                        <p:cTn id="143" dur="1000" fill="hold"/>
                                        <p:tgtEl>
                                          <p:spTgt spid="288801"/>
                                        </p:tgtEl>
                                        <p:attrNameLst>
                                          <p:attrName>ppt_h</p:attrName>
                                        </p:attrNameLst>
                                      </p:cBhvr>
                                      <p:tavLst>
                                        <p:tav tm="0">
                                          <p:val>
                                            <p:fltVal val="0"/>
                                          </p:val>
                                        </p:tav>
                                        <p:tav tm="100000">
                                          <p:val>
                                            <p:strVal val="#ppt_h"/>
                                          </p:val>
                                        </p:tav>
                                      </p:tavLst>
                                    </p:anim>
                                    <p:anim calcmode="lin" valueType="num">
                                      <p:cBhvr>
                                        <p:cTn id="144" dur="1000" fill="hold"/>
                                        <p:tgtEl>
                                          <p:spTgt spid="288801"/>
                                        </p:tgtEl>
                                        <p:attrNameLst>
                                          <p:attrName>ppt_x</p:attrName>
                                        </p:attrNameLst>
                                      </p:cBhvr>
                                      <p:tavLst>
                                        <p:tav tm="0">
                                          <p:val>
                                            <p:fltVal val="0.5"/>
                                          </p:val>
                                        </p:tav>
                                        <p:tav tm="100000">
                                          <p:val>
                                            <p:strVal val="#ppt_x"/>
                                          </p:val>
                                        </p:tav>
                                      </p:tavLst>
                                    </p:anim>
                                    <p:anim calcmode="lin" valueType="num">
                                      <p:cBhvr>
                                        <p:cTn id="145" dur="1000" fill="hold"/>
                                        <p:tgtEl>
                                          <p:spTgt spid="288801"/>
                                        </p:tgtEl>
                                        <p:attrNameLst>
                                          <p:attrName>ppt_y</p:attrName>
                                        </p:attrNameLst>
                                      </p:cBhvr>
                                      <p:tavLst>
                                        <p:tav tm="0">
                                          <p:val>
                                            <p:fltVal val="0.5"/>
                                          </p:val>
                                        </p:tav>
                                        <p:tav tm="100000">
                                          <p:val>
                                            <p:strVal val="#ppt_y"/>
                                          </p:val>
                                        </p:tav>
                                      </p:tavLst>
                                    </p:anim>
                                  </p:childTnLst>
                                </p:cTn>
                              </p:par>
                              <p:par>
                                <p:cTn id="146" presetID="23" presetClass="entr" presetSubtype="528" repeatCount="indefinite" fill="hold" grpId="0" nodeType="withEffect">
                                  <p:stCondLst>
                                    <p:cond delay="0"/>
                                  </p:stCondLst>
                                  <p:childTnLst>
                                    <p:set>
                                      <p:cBhvr>
                                        <p:cTn id="147" dur="1" fill="hold">
                                          <p:stCondLst>
                                            <p:cond delay="0"/>
                                          </p:stCondLst>
                                        </p:cTn>
                                        <p:tgtEl>
                                          <p:spTgt spid="288802"/>
                                        </p:tgtEl>
                                        <p:attrNameLst>
                                          <p:attrName>style.visibility</p:attrName>
                                        </p:attrNameLst>
                                      </p:cBhvr>
                                      <p:to>
                                        <p:strVal val="visible"/>
                                      </p:to>
                                    </p:set>
                                    <p:anim calcmode="lin" valueType="num">
                                      <p:cBhvr>
                                        <p:cTn id="148" dur="1000" fill="hold"/>
                                        <p:tgtEl>
                                          <p:spTgt spid="288802"/>
                                        </p:tgtEl>
                                        <p:attrNameLst>
                                          <p:attrName>ppt_w</p:attrName>
                                        </p:attrNameLst>
                                      </p:cBhvr>
                                      <p:tavLst>
                                        <p:tav tm="0">
                                          <p:val>
                                            <p:fltVal val="0"/>
                                          </p:val>
                                        </p:tav>
                                        <p:tav tm="100000">
                                          <p:val>
                                            <p:strVal val="#ppt_w"/>
                                          </p:val>
                                        </p:tav>
                                      </p:tavLst>
                                    </p:anim>
                                    <p:anim calcmode="lin" valueType="num">
                                      <p:cBhvr>
                                        <p:cTn id="149" dur="1000" fill="hold"/>
                                        <p:tgtEl>
                                          <p:spTgt spid="288802"/>
                                        </p:tgtEl>
                                        <p:attrNameLst>
                                          <p:attrName>ppt_h</p:attrName>
                                        </p:attrNameLst>
                                      </p:cBhvr>
                                      <p:tavLst>
                                        <p:tav tm="0">
                                          <p:val>
                                            <p:fltVal val="0"/>
                                          </p:val>
                                        </p:tav>
                                        <p:tav tm="100000">
                                          <p:val>
                                            <p:strVal val="#ppt_h"/>
                                          </p:val>
                                        </p:tav>
                                      </p:tavLst>
                                    </p:anim>
                                    <p:anim calcmode="lin" valueType="num">
                                      <p:cBhvr>
                                        <p:cTn id="150" dur="1000" fill="hold"/>
                                        <p:tgtEl>
                                          <p:spTgt spid="288802"/>
                                        </p:tgtEl>
                                        <p:attrNameLst>
                                          <p:attrName>ppt_x</p:attrName>
                                        </p:attrNameLst>
                                      </p:cBhvr>
                                      <p:tavLst>
                                        <p:tav tm="0">
                                          <p:val>
                                            <p:fltVal val="0.5"/>
                                          </p:val>
                                        </p:tav>
                                        <p:tav tm="100000">
                                          <p:val>
                                            <p:strVal val="#ppt_x"/>
                                          </p:val>
                                        </p:tav>
                                      </p:tavLst>
                                    </p:anim>
                                    <p:anim calcmode="lin" valueType="num">
                                      <p:cBhvr>
                                        <p:cTn id="151" dur="1000" fill="hold"/>
                                        <p:tgtEl>
                                          <p:spTgt spid="288802"/>
                                        </p:tgtEl>
                                        <p:attrNameLst>
                                          <p:attrName>ppt_y</p:attrName>
                                        </p:attrNameLst>
                                      </p:cBhvr>
                                      <p:tavLst>
                                        <p:tav tm="0">
                                          <p:val>
                                            <p:fltVal val="0.5"/>
                                          </p:val>
                                        </p:tav>
                                        <p:tav tm="100000">
                                          <p:val>
                                            <p:strVal val="#ppt_y"/>
                                          </p:val>
                                        </p:tav>
                                      </p:tavLst>
                                    </p:anim>
                                  </p:childTnLst>
                                </p:cTn>
                              </p:par>
                              <p:par>
                                <p:cTn id="152" presetID="23" presetClass="entr" presetSubtype="528" repeatCount="indefinite" fill="hold" grpId="0" nodeType="withEffect">
                                  <p:stCondLst>
                                    <p:cond delay="0"/>
                                  </p:stCondLst>
                                  <p:childTnLst>
                                    <p:set>
                                      <p:cBhvr>
                                        <p:cTn id="153" dur="1" fill="hold">
                                          <p:stCondLst>
                                            <p:cond delay="0"/>
                                          </p:stCondLst>
                                        </p:cTn>
                                        <p:tgtEl>
                                          <p:spTgt spid="288803"/>
                                        </p:tgtEl>
                                        <p:attrNameLst>
                                          <p:attrName>style.visibility</p:attrName>
                                        </p:attrNameLst>
                                      </p:cBhvr>
                                      <p:to>
                                        <p:strVal val="visible"/>
                                      </p:to>
                                    </p:set>
                                    <p:anim calcmode="lin" valueType="num">
                                      <p:cBhvr>
                                        <p:cTn id="154" dur="1000" fill="hold"/>
                                        <p:tgtEl>
                                          <p:spTgt spid="288803"/>
                                        </p:tgtEl>
                                        <p:attrNameLst>
                                          <p:attrName>ppt_w</p:attrName>
                                        </p:attrNameLst>
                                      </p:cBhvr>
                                      <p:tavLst>
                                        <p:tav tm="0">
                                          <p:val>
                                            <p:fltVal val="0"/>
                                          </p:val>
                                        </p:tav>
                                        <p:tav tm="100000">
                                          <p:val>
                                            <p:strVal val="#ppt_w"/>
                                          </p:val>
                                        </p:tav>
                                      </p:tavLst>
                                    </p:anim>
                                    <p:anim calcmode="lin" valueType="num">
                                      <p:cBhvr>
                                        <p:cTn id="155" dur="1000" fill="hold"/>
                                        <p:tgtEl>
                                          <p:spTgt spid="288803"/>
                                        </p:tgtEl>
                                        <p:attrNameLst>
                                          <p:attrName>ppt_h</p:attrName>
                                        </p:attrNameLst>
                                      </p:cBhvr>
                                      <p:tavLst>
                                        <p:tav tm="0">
                                          <p:val>
                                            <p:fltVal val="0"/>
                                          </p:val>
                                        </p:tav>
                                        <p:tav tm="100000">
                                          <p:val>
                                            <p:strVal val="#ppt_h"/>
                                          </p:val>
                                        </p:tav>
                                      </p:tavLst>
                                    </p:anim>
                                    <p:anim calcmode="lin" valueType="num">
                                      <p:cBhvr>
                                        <p:cTn id="156" dur="1000" fill="hold"/>
                                        <p:tgtEl>
                                          <p:spTgt spid="288803"/>
                                        </p:tgtEl>
                                        <p:attrNameLst>
                                          <p:attrName>ppt_x</p:attrName>
                                        </p:attrNameLst>
                                      </p:cBhvr>
                                      <p:tavLst>
                                        <p:tav tm="0">
                                          <p:val>
                                            <p:fltVal val="0.5"/>
                                          </p:val>
                                        </p:tav>
                                        <p:tav tm="100000">
                                          <p:val>
                                            <p:strVal val="#ppt_x"/>
                                          </p:val>
                                        </p:tav>
                                      </p:tavLst>
                                    </p:anim>
                                    <p:anim calcmode="lin" valueType="num">
                                      <p:cBhvr>
                                        <p:cTn id="157" dur="1000" fill="hold"/>
                                        <p:tgtEl>
                                          <p:spTgt spid="288803"/>
                                        </p:tgtEl>
                                        <p:attrNameLst>
                                          <p:attrName>ppt_y</p:attrName>
                                        </p:attrNameLst>
                                      </p:cBhvr>
                                      <p:tavLst>
                                        <p:tav tm="0">
                                          <p:val>
                                            <p:fltVal val="0.5"/>
                                          </p:val>
                                        </p:tav>
                                        <p:tav tm="100000">
                                          <p:val>
                                            <p:strVal val="#ppt_y"/>
                                          </p:val>
                                        </p:tav>
                                      </p:tavLst>
                                    </p:anim>
                                  </p:childTnLst>
                                </p:cTn>
                              </p:par>
                              <p:par>
                                <p:cTn id="158" presetID="23" presetClass="entr" presetSubtype="528" repeatCount="indefinite" fill="hold" grpId="0" nodeType="withEffect">
                                  <p:stCondLst>
                                    <p:cond delay="0"/>
                                  </p:stCondLst>
                                  <p:childTnLst>
                                    <p:set>
                                      <p:cBhvr>
                                        <p:cTn id="159" dur="1" fill="hold">
                                          <p:stCondLst>
                                            <p:cond delay="0"/>
                                          </p:stCondLst>
                                        </p:cTn>
                                        <p:tgtEl>
                                          <p:spTgt spid="288804"/>
                                        </p:tgtEl>
                                        <p:attrNameLst>
                                          <p:attrName>style.visibility</p:attrName>
                                        </p:attrNameLst>
                                      </p:cBhvr>
                                      <p:to>
                                        <p:strVal val="visible"/>
                                      </p:to>
                                    </p:set>
                                    <p:anim calcmode="lin" valueType="num">
                                      <p:cBhvr>
                                        <p:cTn id="160" dur="1000" fill="hold"/>
                                        <p:tgtEl>
                                          <p:spTgt spid="288804"/>
                                        </p:tgtEl>
                                        <p:attrNameLst>
                                          <p:attrName>ppt_w</p:attrName>
                                        </p:attrNameLst>
                                      </p:cBhvr>
                                      <p:tavLst>
                                        <p:tav tm="0">
                                          <p:val>
                                            <p:fltVal val="0"/>
                                          </p:val>
                                        </p:tav>
                                        <p:tav tm="100000">
                                          <p:val>
                                            <p:strVal val="#ppt_w"/>
                                          </p:val>
                                        </p:tav>
                                      </p:tavLst>
                                    </p:anim>
                                    <p:anim calcmode="lin" valueType="num">
                                      <p:cBhvr>
                                        <p:cTn id="161" dur="1000" fill="hold"/>
                                        <p:tgtEl>
                                          <p:spTgt spid="288804"/>
                                        </p:tgtEl>
                                        <p:attrNameLst>
                                          <p:attrName>ppt_h</p:attrName>
                                        </p:attrNameLst>
                                      </p:cBhvr>
                                      <p:tavLst>
                                        <p:tav tm="0">
                                          <p:val>
                                            <p:fltVal val="0"/>
                                          </p:val>
                                        </p:tav>
                                        <p:tav tm="100000">
                                          <p:val>
                                            <p:strVal val="#ppt_h"/>
                                          </p:val>
                                        </p:tav>
                                      </p:tavLst>
                                    </p:anim>
                                    <p:anim calcmode="lin" valueType="num">
                                      <p:cBhvr>
                                        <p:cTn id="162" dur="1000" fill="hold"/>
                                        <p:tgtEl>
                                          <p:spTgt spid="288804"/>
                                        </p:tgtEl>
                                        <p:attrNameLst>
                                          <p:attrName>ppt_x</p:attrName>
                                        </p:attrNameLst>
                                      </p:cBhvr>
                                      <p:tavLst>
                                        <p:tav tm="0">
                                          <p:val>
                                            <p:fltVal val="0.5"/>
                                          </p:val>
                                        </p:tav>
                                        <p:tav tm="100000">
                                          <p:val>
                                            <p:strVal val="#ppt_x"/>
                                          </p:val>
                                        </p:tav>
                                      </p:tavLst>
                                    </p:anim>
                                    <p:anim calcmode="lin" valueType="num">
                                      <p:cBhvr>
                                        <p:cTn id="163" dur="1000" fill="hold"/>
                                        <p:tgtEl>
                                          <p:spTgt spid="288804"/>
                                        </p:tgtEl>
                                        <p:attrNameLst>
                                          <p:attrName>ppt_y</p:attrName>
                                        </p:attrNameLst>
                                      </p:cBhvr>
                                      <p:tavLst>
                                        <p:tav tm="0">
                                          <p:val>
                                            <p:fltVal val="0.5"/>
                                          </p:val>
                                        </p:tav>
                                        <p:tav tm="100000">
                                          <p:val>
                                            <p:strVal val="#ppt_y"/>
                                          </p:val>
                                        </p:tav>
                                      </p:tavLst>
                                    </p:anim>
                                  </p:childTnLst>
                                </p:cTn>
                              </p:par>
                              <p:par>
                                <p:cTn id="164" presetID="23" presetClass="entr" presetSubtype="528" repeatCount="indefinite" fill="hold" grpId="0" nodeType="withEffect">
                                  <p:stCondLst>
                                    <p:cond delay="0"/>
                                  </p:stCondLst>
                                  <p:childTnLst>
                                    <p:set>
                                      <p:cBhvr>
                                        <p:cTn id="165" dur="1" fill="hold">
                                          <p:stCondLst>
                                            <p:cond delay="0"/>
                                          </p:stCondLst>
                                        </p:cTn>
                                        <p:tgtEl>
                                          <p:spTgt spid="288805"/>
                                        </p:tgtEl>
                                        <p:attrNameLst>
                                          <p:attrName>style.visibility</p:attrName>
                                        </p:attrNameLst>
                                      </p:cBhvr>
                                      <p:to>
                                        <p:strVal val="visible"/>
                                      </p:to>
                                    </p:set>
                                    <p:anim calcmode="lin" valueType="num">
                                      <p:cBhvr>
                                        <p:cTn id="166" dur="1000" fill="hold"/>
                                        <p:tgtEl>
                                          <p:spTgt spid="288805"/>
                                        </p:tgtEl>
                                        <p:attrNameLst>
                                          <p:attrName>ppt_w</p:attrName>
                                        </p:attrNameLst>
                                      </p:cBhvr>
                                      <p:tavLst>
                                        <p:tav tm="0">
                                          <p:val>
                                            <p:fltVal val="0"/>
                                          </p:val>
                                        </p:tav>
                                        <p:tav tm="100000">
                                          <p:val>
                                            <p:strVal val="#ppt_w"/>
                                          </p:val>
                                        </p:tav>
                                      </p:tavLst>
                                    </p:anim>
                                    <p:anim calcmode="lin" valueType="num">
                                      <p:cBhvr>
                                        <p:cTn id="167" dur="1000" fill="hold"/>
                                        <p:tgtEl>
                                          <p:spTgt spid="288805"/>
                                        </p:tgtEl>
                                        <p:attrNameLst>
                                          <p:attrName>ppt_h</p:attrName>
                                        </p:attrNameLst>
                                      </p:cBhvr>
                                      <p:tavLst>
                                        <p:tav tm="0">
                                          <p:val>
                                            <p:fltVal val="0"/>
                                          </p:val>
                                        </p:tav>
                                        <p:tav tm="100000">
                                          <p:val>
                                            <p:strVal val="#ppt_h"/>
                                          </p:val>
                                        </p:tav>
                                      </p:tavLst>
                                    </p:anim>
                                    <p:anim calcmode="lin" valueType="num">
                                      <p:cBhvr>
                                        <p:cTn id="168" dur="1000" fill="hold"/>
                                        <p:tgtEl>
                                          <p:spTgt spid="288805"/>
                                        </p:tgtEl>
                                        <p:attrNameLst>
                                          <p:attrName>ppt_x</p:attrName>
                                        </p:attrNameLst>
                                      </p:cBhvr>
                                      <p:tavLst>
                                        <p:tav tm="0">
                                          <p:val>
                                            <p:fltVal val="0.5"/>
                                          </p:val>
                                        </p:tav>
                                        <p:tav tm="100000">
                                          <p:val>
                                            <p:strVal val="#ppt_x"/>
                                          </p:val>
                                        </p:tav>
                                      </p:tavLst>
                                    </p:anim>
                                    <p:anim calcmode="lin" valueType="num">
                                      <p:cBhvr>
                                        <p:cTn id="169" dur="1000" fill="hold"/>
                                        <p:tgtEl>
                                          <p:spTgt spid="288805"/>
                                        </p:tgtEl>
                                        <p:attrNameLst>
                                          <p:attrName>ppt_y</p:attrName>
                                        </p:attrNameLst>
                                      </p:cBhvr>
                                      <p:tavLst>
                                        <p:tav tm="0">
                                          <p:val>
                                            <p:fltVal val="0.5"/>
                                          </p:val>
                                        </p:tav>
                                        <p:tav tm="100000">
                                          <p:val>
                                            <p:strVal val="#ppt_y"/>
                                          </p:val>
                                        </p:tav>
                                      </p:tavLst>
                                    </p:anim>
                                  </p:childTnLst>
                                </p:cTn>
                              </p:par>
                              <p:par>
                                <p:cTn id="170" presetID="23" presetClass="entr" presetSubtype="528" repeatCount="indefinite" fill="hold" grpId="0" nodeType="withEffect">
                                  <p:stCondLst>
                                    <p:cond delay="0"/>
                                  </p:stCondLst>
                                  <p:childTnLst>
                                    <p:set>
                                      <p:cBhvr>
                                        <p:cTn id="171" dur="1" fill="hold">
                                          <p:stCondLst>
                                            <p:cond delay="0"/>
                                          </p:stCondLst>
                                        </p:cTn>
                                        <p:tgtEl>
                                          <p:spTgt spid="288806"/>
                                        </p:tgtEl>
                                        <p:attrNameLst>
                                          <p:attrName>style.visibility</p:attrName>
                                        </p:attrNameLst>
                                      </p:cBhvr>
                                      <p:to>
                                        <p:strVal val="visible"/>
                                      </p:to>
                                    </p:set>
                                    <p:anim calcmode="lin" valueType="num">
                                      <p:cBhvr>
                                        <p:cTn id="172" dur="1000" fill="hold"/>
                                        <p:tgtEl>
                                          <p:spTgt spid="288806"/>
                                        </p:tgtEl>
                                        <p:attrNameLst>
                                          <p:attrName>ppt_w</p:attrName>
                                        </p:attrNameLst>
                                      </p:cBhvr>
                                      <p:tavLst>
                                        <p:tav tm="0">
                                          <p:val>
                                            <p:fltVal val="0"/>
                                          </p:val>
                                        </p:tav>
                                        <p:tav tm="100000">
                                          <p:val>
                                            <p:strVal val="#ppt_w"/>
                                          </p:val>
                                        </p:tav>
                                      </p:tavLst>
                                    </p:anim>
                                    <p:anim calcmode="lin" valueType="num">
                                      <p:cBhvr>
                                        <p:cTn id="173" dur="1000" fill="hold"/>
                                        <p:tgtEl>
                                          <p:spTgt spid="288806"/>
                                        </p:tgtEl>
                                        <p:attrNameLst>
                                          <p:attrName>ppt_h</p:attrName>
                                        </p:attrNameLst>
                                      </p:cBhvr>
                                      <p:tavLst>
                                        <p:tav tm="0">
                                          <p:val>
                                            <p:fltVal val="0"/>
                                          </p:val>
                                        </p:tav>
                                        <p:tav tm="100000">
                                          <p:val>
                                            <p:strVal val="#ppt_h"/>
                                          </p:val>
                                        </p:tav>
                                      </p:tavLst>
                                    </p:anim>
                                    <p:anim calcmode="lin" valueType="num">
                                      <p:cBhvr>
                                        <p:cTn id="174" dur="1000" fill="hold"/>
                                        <p:tgtEl>
                                          <p:spTgt spid="288806"/>
                                        </p:tgtEl>
                                        <p:attrNameLst>
                                          <p:attrName>ppt_x</p:attrName>
                                        </p:attrNameLst>
                                      </p:cBhvr>
                                      <p:tavLst>
                                        <p:tav tm="0">
                                          <p:val>
                                            <p:fltVal val="0.5"/>
                                          </p:val>
                                        </p:tav>
                                        <p:tav tm="100000">
                                          <p:val>
                                            <p:strVal val="#ppt_x"/>
                                          </p:val>
                                        </p:tav>
                                      </p:tavLst>
                                    </p:anim>
                                    <p:anim calcmode="lin" valueType="num">
                                      <p:cBhvr>
                                        <p:cTn id="175" dur="1000" fill="hold"/>
                                        <p:tgtEl>
                                          <p:spTgt spid="288806"/>
                                        </p:tgtEl>
                                        <p:attrNameLst>
                                          <p:attrName>ppt_y</p:attrName>
                                        </p:attrNameLst>
                                      </p:cBhvr>
                                      <p:tavLst>
                                        <p:tav tm="0">
                                          <p:val>
                                            <p:fltVal val="0.5"/>
                                          </p:val>
                                        </p:tav>
                                        <p:tav tm="100000">
                                          <p:val>
                                            <p:strVal val="#ppt_y"/>
                                          </p:val>
                                        </p:tav>
                                      </p:tavLst>
                                    </p:anim>
                                  </p:childTnLst>
                                </p:cTn>
                              </p:par>
                              <p:par>
                                <p:cTn id="176" presetID="23" presetClass="entr" presetSubtype="528" repeatCount="indefinite" fill="hold" grpId="0" nodeType="withEffect">
                                  <p:stCondLst>
                                    <p:cond delay="0"/>
                                  </p:stCondLst>
                                  <p:childTnLst>
                                    <p:set>
                                      <p:cBhvr>
                                        <p:cTn id="177" dur="1" fill="hold">
                                          <p:stCondLst>
                                            <p:cond delay="0"/>
                                          </p:stCondLst>
                                        </p:cTn>
                                        <p:tgtEl>
                                          <p:spTgt spid="288807"/>
                                        </p:tgtEl>
                                        <p:attrNameLst>
                                          <p:attrName>style.visibility</p:attrName>
                                        </p:attrNameLst>
                                      </p:cBhvr>
                                      <p:to>
                                        <p:strVal val="visible"/>
                                      </p:to>
                                    </p:set>
                                    <p:anim calcmode="lin" valueType="num">
                                      <p:cBhvr>
                                        <p:cTn id="178" dur="1000" fill="hold"/>
                                        <p:tgtEl>
                                          <p:spTgt spid="288807"/>
                                        </p:tgtEl>
                                        <p:attrNameLst>
                                          <p:attrName>ppt_w</p:attrName>
                                        </p:attrNameLst>
                                      </p:cBhvr>
                                      <p:tavLst>
                                        <p:tav tm="0">
                                          <p:val>
                                            <p:fltVal val="0"/>
                                          </p:val>
                                        </p:tav>
                                        <p:tav tm="100000">
                                          <p:val>
                                            <p:strVal val="#ppt_w"/>
                                          </p:val>
                                        </p:tav>
                                      </p:tavLst>
                                    </p:anim>
                                    <p:anim calcmode="lin" valueType="num">
                                      <p:cBhvr>
                                        <p:cTn id="179" dur="1000" fill="hold"/>
                                        <p:tgtEl>
                                          <p:spTgt spid="288807"/>
                                        </p:tgtEl>
                                        <p:attrNameLst>
                                          <p:attrName>ppt_h</p:attrName>
                                        </p:attrNameLst>
                                      </p:cBhvr>
                                      <p:tavLst>
                                        <p:tav tm="0">
                                          <p:val>
                                            <p:fltVal val="0"/>
                                          </p:val>
                                        </p:tav>
                                        <p:tav tm="100000">
                                          <p:val>
                                            <p:strVal val="#ppt_h"/>
                                          </p:val>
                                        </p:tav>
                                      </p:tavLst>
                                    </p:anim>
                                    <p:anim calcmode="lin" valueType="num">
                                      <p:cBhvr>
                                        <p:cTn id="180" dur="1000" fill="hold"/>
                                        <p:tgtEl>
                                          <p:spTgt spid="288807"/>
                                        </p:tgtEl>
                                        <p:attrNameLst>
                                          <p:attrName>ppt_x</p:attrName>
                                        </p:attrNameLst>
                                      </p:cBhvr>
                                      <p:tavLst>
                                        <p:tav tm="0">
                                          <p:val>
                                            <p:fltVal val="0.5"/>
                                          </p:val>
                                        </p:tav>
                                        <p:tav tm="100000">
                                          <p:val>
                                            <p:strVal val="#ppt_x"/>
                                          </p:val>
                                        </p:tav>
                                      </p:tavLst>
                                    </p:anim>
                                    <p:anim calcmode="lin" valueType="num">
                                      <p:cBhvr>
                                        <p:cTn id="181" dur="1000" fill="hold"/>
                                        <p:tgtEl>
                                          <p:spTgt spid="288807"/>
                                        </p:tgtEl>
                                        <p:attrNameLst>
                                          <p:attrName>ppt_y</p:attrName>
                                        </p:attrNameLst>
                                      </p:cBhvr>
                                      <p:tavLst>
                                        <p:tav tm="0">
                                          <p:val>
                                            <p:fltVal val="0.5"/>
                                          </p:val>
                                        </p:tav>
                                        <p:tav tm="100000">
                                          <p:val>
                                            <p:strVal val="#ppt_y"/>
                                          </p:val>
                                        </p:tav>
                                      </p:tavLst>
                                    </p:anim>
                                  </p:childTnLst>
                                </p:cTn>
                              </p:par>
                              <p:par>
                                <p:cTn id="182" presetID="23" presetClass="entr" presetSubtype="528" repeatCount="indefinite" fill="hold" nodeType="withEffect">
                                  <p:stCondLst>
                                    <p:cond delay="1500"/>
                                  </p:stCondLst>
                                  <p:childTnLst>
                                    <p:set>
                                      <p:cBhvr>
                                        <p:cTn id="183" dur="1" fill="hold">
                                          <p:stCondLst>
                                            <p:cond delay="0"/>
                                          </p:stCondLst>
                                        </p:cTn>
                                        <p:tgtEl>
                                          <p:spTgt spid="288808"/>
                                        </p:tgtEl>
                                        <p:attrNameLst>
                                          <p:attrName>style.visibility</p:attrName>
                                        </p:attrNameLst>
                                      </p:cBhvr>
                                      <p:to>
                                        <p:strVal val="visible"/>
                                      </p:to>
                                    </p:set>
                                    <p:anim calcmode="lin" valueType="num">
                                      <p:cBhvr>
                                        <p:cTn id="184" dur="1000" fill="hold"/>
                                        <p:tgtEl>
                                          <p:spTgt spid="288808"/>
                                        </p:tgtEl>
                                        <p:attrNameLst>
                                          <p:attrName>ppt_w</p:attrName>
                                        </p:attrNameLst>
                                      </p:cBhvr>
                                      <p:tavLst>
                                        <p:tav tm="0">
                                          <p:val>
                                            <p:fltVal val="0"/>
                                          </p:val>
                                        </p:tav>
                                        <p:tav tm="100000">
                                          <p:val>
                                            <p:strVal val="#ppt_w"/>
                                          </p:val>
                                        </p:tav>
                                      </p:tavLst>
                                    </p:anim>
                                    <p:anim calcmode="lin" valueType="num">
                                      <p:cBhvr>
                                        <p:cTn id="185" dur="1000" fill="hold"/>
                                        <p:tgtEl>
                                          <p:spTgt spid="288808"/>
                                        </p:tgtEl>
                                        <p:attrNameLst>
                                          <p:attrName>ppt_h</p:attrName>
                                        </p:attrNameLst>
                                      </p:cBhvr>
                                      <p:tavLst>
                                        <p:tav tm="0">
                                          <p:val>
                                            <p:fltVal val="0"/>
                                          </p:val>
                                        </p:tav>
                                        <p:tav tm="100000">
                                          <p:val>
                                            <p:strVal val="#ppt_h"/>
                                          </p:val>
                                        </p:tav>
                                      </p:tavLst>
                                    </p:anim>
                                    <p:anim calcmode="lin" valueType="num">
                                      <p:cBhvr>
                                        <p:cTn id="186" dur="1000" fill="hold"/>
                                        <p:tgtEl>
                                          <p:spTgt spid="288808"/>
                                        </p:tgtEl>
                                        <p:attrNameLst>
                                          <p:attrName>ppt_x</p:attrName>
                                        </p:attrNameLst>
                                      </p:cBhvr>
                                      <p:tavLst>
                                        <p:tav tm="0">
                                          <p:val>
                                            <p:fltVal val="0.5"/>
                                          </p:val>
                                        </p:tav>
                                        <p:tav tm="100000">
                                          <p:val>
                                            <p:strVal val="#ppt_x"/>
                                          </p:val>
                                        </p:tav>
                                      </p:tavLst>
                                    </p:anim>
                                    <p:anim calcmode="lin" valueType="num">
                                      <p:cBhvr>
                                        <p:cTn id="187" dur="1000" fill="hold"/>
                                        <p:tgtEl>
                                          <p:spTgt spid="288808"/>
                                        </p:tgtEl>
                                        <p:attrNameLst>
                                          <p:attrName>ppt_y</p:attrName>
                                        </p:attrNameLst>
                                      </p:cBhvr>
                                      <p:tavLst>
                                        <p:tav tm="0">
                                          <p:val>
                                            <p:fltVal val="0.5"/>
                                          </p:val>
                                        </p:tav>
                                        <p:tav tm="100000">
                                          <p:val>
                                            <p:strVal val="#ppt_y"/>
                                          </p:val>
                                        </p:tav>
                                      </p:tavLst>
                                    </p:anim>
                                  </p:childTnLst>
                                </p:cTn>
                              </p:par>
                              <p:par>
                                <p:cTn id="188" presetID="23" presetClass="entr" presetSubtype="528" repeatCount="indefinite" fill="hold" nodeType="withEffect">
                                  <p:stCondLst>
                                    <p:cond delay="1500"/>
                                  </p:stCondLst>
                                  <p:childTnLst>
                                    <p:set>
                                      <p:cBhvr>
                                        <p:cTn id="189" dur="1" fill="hold">
                                          <p:stCondLst>
                                            <p:cond delay="0"/>
                                          </p:stCondLst>
                                        </p:cTn>
                                        <p:tgtEl>
                                          <p:spTgt spid="288809"/>
                                        </p:tgtEl>
                                        <p:attrNameLst>
                                          <p:attrName>style.visibility</p:attrName>
                                        </p:attrNameLst>
                                      </p:cBhvr>
                                      <p:to>
                                        <p:strVal val="visible"/>
                                      </p:to>
                                    </p:set>
                                    <p:anim calcmode="lin" valueType="num">
                                      <p:cBhvr>
                                        <p:cTn id="190" dur="1000" fill="hold"/>
                                        <p:tgtEl>
                                          <p:spTgt spid="288809"/>
                                        </p:tgtEl>
                                        <p:attrNameLst>
                                          <p:attrName>ppt_w</p:attrName>
                                        </p:attrNameLst>
                                      </p:cBhvr>
                                      <p:tavLst>
                                        <p:tav tm="0">
                                          <p:val>
                                            <p:fltVal val="0"/>
                                          </p:val>
                                        </p:tav>
                                        <p:tav tm="100000">
                                          <p:val>
                                            <p:strVal val="#ppt_w"/>
                                          </p:val>
                                        </p:tav>
                                      </p:tavLst>
                                    </p:anim>
                                    <p:anim calcmode="lin" valueType="num">
                                      <p:cBhvr>
                                        <p:cTn id="191" dur="1000" fill="hold"/>
                                        <p:tgtEl>
                                          <p:spTgt spid="288809"/>
                                        </p:tgtEl>
                                        <p:attrNameLst>
                                          <p:attrName>ppt_h</p:attrName>
                                        </p:attrNameLst>
                                      </p:cBhvr>
                                      <p:tavLst>
                                        <p:tav tm="0">
                                          <p:val>
                                            <p:fltVal val="0"/>
                                          </p:val>
                                        </p:tav>
                                        <p:tav tm="100000">
                                          <p:val>
                                            <p:strVal val="#ppt_h"/>
                                          </p:val>
                                        </p:tav>
                                      </p:tavLst>
                                    </p:anim>
                                    <p:anim calcmode="lin" valueType="num">
                                      <p:cBhvr>
                                        <p:cTn id="192" dur="1000" fill="hold"/>
                                        <p:tgtEl>
                                          <p:spTgt spid="288809"/>
                                        </p:tgtEl>
                                        <p:attrNameLst>
                                          <p:attrName>ppt_x</p:attrName>
                                        </p:attrNameLst>
                                      </p:cBhvr>
                                      <p:tavLst>
                                        <p:tav tm="0">
                                          <p:val>
                                            <p:fltVal val="0.5"/>
                                          </p:val>
                                        </p:tav>
                                        <p:tav tm="100000">
                                          <p:val>
                                            <p:strVal val="#ppt_x"/>
                                          </p:val>
                                        </p:tav>
                                      </p:tavLst>
                                    </p:anim>
                                    <p:anim calcmode="lin" valueType="num">
                                      <p:cBhvr>
                                        <p:cTn id="193" dur="1000" fill="hold"/>
                                        <p:tgtEl>
                                          <p:spTgt spid="288809"/>
                                        </p:tgtEl>
                                        <p:attrNameLst>
                                          <p:attrName>ppt_y</p:attrName>
                                        </p:attrNameLst>
                                      </p:cBhvr>
                                      <p:tavLst>
                                        <p:tav tm="0">
                                          <p:val>
                                            <p:fltVal val="0.5"/>
                                          </p:val>
                                        </p:tav>
                                        <p:tav tm="100000">
                                          <p:val>
                                            <p:strVal val="#ppt_y"/>
                                          </p:val>
                                        </p:tav>
                                      </p:tavLst>
                                    </p:anim>
                                  </p:childTnLst>
                                </p:cTn>
                              </p:par>
                              <p:par>
                                <p:cTn id="194" presetID="23" presetClass="entr" presetSubtype="528" repeatCount="indefinite" fill="hold" nodeType="withEffect">
                                  <p:stCondLst>
                                    <p:cond delay="1500"/>
                                  </p:stCondLst>
                                  <p:childTnLst>
                                    <p:set>
                                      <p:cBhvr>
                                        <p:cTn id="195" dur="1" fill="hold">
                                          <p:stCondLst>
                                            <p:cond delay="0"/>
                                          </p:stCondLst>
                                        </p:cTn>
                                        <p:tgtEl>
                                          <p:spTgt spid="288810"/>
                                        </p:tgtEl>
                                        <p:attrNameLst>
                                          <p:attrName>style.visibility</p:attrName>
                                        </p:attrNameLst>
                                      </p:cBhvr>
                                      <p:to>
                                        <p:strVal val="visible"/>
                                      </p:to>
                                    </p:set>
                                    <p:anim calcmode="lin" valueType="num">
                                      <p:cBhvr>
                                        <p:cTn id="196" dur="1000" fill="hold"/>
                                        <p:tgtEl>
                                          <p:spTgt spid="288810"/>
                                        </p:tgtEl>
                                        <p:attrNameLst>
                                          <p:attrName>ppt_w</p:attrName>
                                        </p:attrNameLst>
                                      </p:cBhvr>
                                      <p:tavLst>
                                        <p:tav tm="0">
                                          <p:val>
                                            <p:fltVal val="0"/>
                                          </p:val>
                                        </p:tav>
                                        <p:tav tm="100000">
                                          <p:val>
                                            <p:strVal val="#ppt_w"/>
                                          </p:val>
                                        </p:tav>
                                      </p:tavLst>
                                    </p:anim>
                                    <p:anim calcmode="lin" valueType="num">
                                      <p:cBhvr>
                                        <p:cTn id="197" dur="1000" fill="hold"/>
                                        <p:tgtEl>
                                          <p:spTgt spid="288810"/>
                                        </p:tgtEl>
                                        <p:attrNameLst>
                                          <p:attrName>ppt_h</p:attrName>
                                        </p:attrNameLst>
                                      </p:cBhvr>
                                      <p:tavLst>
                                        <p:tav tm="0">
                                          <p:val>
                                            <p:fltVal val="0"/>
                                          </p:val>
                                        </p:tav>
                                        <p:tav tm="100000">
                                          <p:val>
                                            <p:strVal val="#ppt_h"/>
                                          </p:val>
                                        </p:tav>
                                      </p:tavLst>
                                    </p:anim>
                                    <p:anim calcmode="lin" valueType="num">
                                      <p:cBhvr>
                                        <p:cTn id="198" dur="1000" fill="hold"/>
                                        <p:tgtEl>
                                          <p:spTgt spid="288810"/>
                                        </p:tgtEl>
                                        <p:attrNameLst>
                                          <p:attrName>ppt_x</p:attrName>
                                        </p:attrNameLst>
                                      </p:cBhvr>
                                      <p:tavLst>
                                        <p:tav tm="0">
                                          <p:val>
                                            <p:fltVal val="0.5"/>
                                          </p:val>
                                        </p:tav>
                                        <p:tav tm="100000">
                                          <p:val>
                                            <p:strVal val="#ppt_x"/>
                                          </p:val>
                                        </p:tav>
                                      </p:tavLst>
                                    </p:anim>
                                    <p:anim calcmode="lin" valueType="num">
                                      <p:cBhvr>
                                        <p:cTn id="199" dur="1000" fill="hold"/>
                                        <p:tgtEl>
                                          <p:spTgt spid="288810"/>
                                        </p:tgtEl>
                                        <p:attrNameLst>
                                          <p:attrName>ppt_y</p:attrName>
                                        </p:attrNameLst>
                                      </p:cBhvr>
                                      <p:tavLst>
                                        <p:tav tm="0">
                                          <p:val>
                                            <p:fltVal val="0.5"/>
                                          </p:val>
                                        </p:tav>
                                        <p:tav tm="100000">
                                          <p:val>
                                            <p:strVal val="#ppt_y"/>
                                          </p:val>
                                        </p:tav>
                                      </p:tavLst>
                                    </p:anim>
                                  </p:childTnLst>
                                </p:cTn>
                              </p:par>
                              <p:par>
                                <p:cTn id="200" presetID="23" presetClass="entr" presetSubtype="528" repeatCount="indefinite" fill="hold" nodeType="withEffect">
                                  <p:stCondLst>
                                    <p:cond delay="1500"/>
                                  </p:stCondLst>
                                  <p:childTnLst>
                                    <p:set>
                                      <p:cBhvr>
                                        <p:cTn id="201" dur="1" fill="hold">
                                          <p:stCondLst>
                                            <p:cond delay="0"/>
                                          </p:stCondLst>
                                        </p:cTn>
                                        <p:tgtEl>
                                          <p:spTgt spid="288811"/>
                                        </p:tgtEl>
                                        <p:attrNameLst>
                                          <p:attrName>style.visibility</p:attrName>
                                        </p:attrNameLst>
                                      </p:cBhvr>
                                      <p:to>
                                        <p:strVal val="visible"/>
                                      </p:to>
                                    </p:set>
                                    <p:anim calcmode="lin" valueType="num">
                                      <p:cBhvr>
                                        <p:cTn id="202" dur="1000" fill="hold"/>
                                        <p:tgtEl>
                                          <p:spTgt spid="288811"/>
                                        </p:tgtEl>
                                        <p:attrNameLst>
                                          <p:attrName>ppt_w</p:attrName>
                                        </p:attrNameLst>
                                      </p:cBhvr>
                                      <p:tavLst>
                                        <p:tav tm="0">
                                          <p:val>
                                            <p:fltVal val="0"/>
                                          </p:val>
                                        </p:tav>
                                        <p:tav tm="100000">
                                          <p:val>
                                            <p:strVal val="#ppt_w"/>
                                          </p:val>
                                        </p:tav>
                                      </p:tavLst>
                                    </p:anim>
                                    <p:anim calcmode="lin" valueType="num">
                                      <p:cBhvr>
                                        <p:cTn id="203" dur="1000" fill="hold"/>
                                        <p:tgtEl>
                                          <p:spTgt spid="288811"/>
                                        </p:tgtEl>
                                        <p:attrNameLst>
                                          <p:attrName>ppt_h</p:attrName>
                                        </p:attrNameLst>
                                      </p:cBhvr>
                                      <p:tavLst>
                                        <p:tav tm="0">
                                          <p:val>
                                            <p:fltVal val="0"/>
                                          </p:val>
                                        </p:tav>
                                        <p:tav tm="100000">
                                          <p:val>
                                            <p:strVal val="#ppt_h"/>
                                          </p:val>
                                        </p:tav>
                                      </p:tavLst>
                                    </p:anim>
                                    <p:anim calcmode="lin" valueType="num">
                                      <p:cBhvr>
                                        <p:cTn id="204" dur="1000" fill="hold"/>
                                        <p:tgtEl>
                                          <p:spTgt spid="288811"/>
                                        </p:tgtEl>
                                        <p:attrNameLst>
                                          <p:attrName>ppt_x</p:attrName>
                                        </p:attrNameLst>
                                      </p:cBhvr>
                                      <p:tavLst>
                                        <p:tav tm="0">
                                          <p:val>
                                            <p:fltVal val="0.5"/>
                                          </p:val>
                                        </p:tav>
                                        <p:tav tm="100000">
                                          <p:val>
                                            <p:strVal val="#ppt_x"/>
                                          </p:val>
                                        </p:tav>
                                      </p:tavLst>
                                    </p:anim>
                                    <p:anim calcmode="lin" valueType="num">
                                      <p:cBhvr>
                                        <p:cTn id="205" dur="1000" fill="hold"/>
                                        <p:tgtEl>
                                          <p:spTgt spid="288811"/>
                                        </p:tgtEl>
                                        <p:attrNameLst>
                                          <p:attrName>ppt_y</p:attrName>
                                        </p:attrNameLst>
                                      </p:cBhvr>
                                      <p:tavLst>
                                        <p:tav tm="0">
                                          <p:val>
                                            <p:fltVal val="0.5"/>
                                          </p:val>
                                        </p:tav>
                                        <p:tav tm="100000">
                                          <p:val>
                                            <p:strVal val="#ppt_y"/>
                                          </p:val>
                                        </p:tav>
                                      </p:tavLst>
                                    </p:anim>
                                  </p:childTnLst>
                                </p:cTn>
                              </p:par>
                              <p:par>
                                <p:cTn id="206" presetID="23" presetClass="entr" presetSubtype="528" repeatCount="indefinite" fill="hold" nodeType="withEffect">
                                  <p:stCondLst>
                                    <p:cond delay="1500"/>
                                  </p:stCondLst>
                                  <p:childTnLst>
                                    <p:set>
                                      <p:cBhvr>
                                        <p:cTn id="207" dur="1" fill="hold">
                                          <p:stCondLst>
                                            <p:cond delay="0"/>
                                          </p:stCondLst>
                                        </p:cTn>
                                        <p:tgtEl>
                                          <p:spTgt spid="288812"/>
                                        </p:tgtEl>
                                        <p:attrNameLst>
                                          <p:attrName>style.visibility</p:attrName>
                                        </p:attrNameLst>
                                      </p:cBhvr>
                                      <p:to>
                                        <p:strVal val="visible"/>
                                      </p:to>
                                    </p:set>
                                    <p:anim calcmode="lin" valueType="num">
                                      <p:cBhvr>
                                        <p:cTn id="208" dur="1000" fill="hold"/>
                                        <p:tgtEl>
                                          <p:spTgt spid="288812"/>
                                        </p:tgtEl>
                                        <p:attrNameLst>
                                          <p:attrName>ppt_w</p:attrName>
                                        </p:attrNameLst>
                                      </p:cBhvr>
                                      <p:tavLst>
                                        <p:tav tm="0">
                                          <p:val>
                                            <p:fltVal val="0"/>
                                          </p:val>
                                        </p:tav>
                                        <p:tav tm="100000">
                                          <p:val>
                                            <p:strVal val="#ppt_w"/>
                                          </p:val>
                                        </p:tav>
                                      </p:tavLst>
                                    </p:anim>
                                    <p:anim calcmode="lin" valueType="num">
                                      <p:cBhvr>
                                        <p:cTn id="209" dur="1000" fill="hold"/>
                                        <p:tgtEl>
                                          <p:spTgt spid="288812"/>
                                        </p:tgtEl>
                                        <p:attrNameLst>
                                          <p:attrName>ppt_h</p:attrName>
                                        </p:attrNameLst>
                                      </p:cBhvr>
                                      <p:tavLst>
                                        <p:tav tm="0">
                                          <p:val>
                                            <p:fltVal val="0"/>
                                          </p:val>
                                        </p:tav>
                                        <p:tav tm="100000">
                                          <p:val>
                                            <p:strVal val="#ppt_h"/>
                                          </p:val>
                                        </p:tav>
                                      </p:tavLst>
                                    </p:anim>
                                    <p:anim calcmode="lin" valueType="num">
                                      <p:cBhvr>
                                        <p:cTn id="210" dur="1000" fill="hold"/>
                                        <p:tgtEl>
                                          <p:spTgt spid="288812"/>
                                        </p:tgtEl>
                                        <p:attrNameLst>
                                          <p:attrName>ppt_x</p:attrName>
                                        </p:attrNameLst>
                                      </p:cBhvr>
                                      <p:tavLst>
                                        <p:tav tm="0">
                                          <p:val>
                                            <p:fltVal val="0.5"/>
                                          </p:val>
                                        </p:tav>
                                        <p:tav tm="100000">
                                          <p:val>
                                            <p:strVal val="#ppt_x"/>
                                          </p:val>
                                        </p:tav>
                                      </p:tavLst>
                                    </p:anim>
                                    <p:anim calcmode="lin" valueType="num">
                                      <p:cBhvr>
                                        <p:cTn id="211" dur="1000" fill="hold"/>
                                        <p:tgtEl>
                                          <p:spTgt spid="288812"/>
                                        </p:tgtEl>
                                        <p:attrNameLst>
                                          <p:attrName>ppt_y</p:attrName>
                                        </p:attrNameLst>
                                      </p:cBhvr>
                                      <p:tavLst>
                                        <p:tav tm="0">
                                          <p:val>
                                            <p:fltVal val="0.5"/>
                                          </p:val>
                                        </p:tav>
                                        <p:tav tm="100000">
                                          <p:val>
                                            <p:strVal val="#ppt_y"/>
                                          </p:val>
                                        </p:tav>
                                      </p:tavLst>
                                    </p:anim>
                                  </p:childTnLst>
                                </p:cTn>
                              </p:par>
                              <p:par>
                                <p:cTn id="212" presetID="23" presetClass="entr" presetSubtype="528" repeatCount="indefinite" fill="hold" nodeType="withEffect">
                                  <p:stCondLst>
                                    <p:cond delay="1500"/>
                                  </p:stCondLst>
                                  <p:childTnLst>
                                    <p:set>
                                      <p:cBhvr>
                                        <p:cTn id="213" dur="1" fill="hold">
                                          <p:stCondLst>
                                            <p:cond delay="0"/>
                                          </p:stCondLst>
                                        </p:cTn>
                                        <p:tgtEl>
                                          <p:spTgt spid="288813"/>
                                        </p:tgtEl>
                                        <p:attrNameLst>
                                          <p:attrName>style.visibility</p:attrName>
                                        </p:attrNameLst>
                                      </p:cBhvr>
                                      <p:to>
                                        <p:strVal val="visible"/>
                                      </p:to>
                                    </p:set>
                                    <p:anim calcmode="lin" valueType="num">
                                      <p:cBhvr>
                                        <p:cTn id="214" dur="1000" fill="hold"/>
                                        <p:tgtEl>
                                          <p:spTgt spid="288813"/>
                                        </p:tgtEl>
                                        <p:attrNameLst>
                                          <p:attrName>ppt_w</p:attrName>
                                        </p:attrNameLst>
                                      </p:cBhvr>
                                      <p:tavLst>
                                        <p:tav tm="0">
                                          <p:val>
                                            <p:fltVal val="0"/>
                                          </p:val>
                                        </p:tav>
                                        <p:tav tm="100000">
                                          <p:val>
                                            <p:strVal val="#ppt_w"/>
                                          </p:val>
                                        </p:tav>
                                      </p:tavLst>
                                    </p:anim>
                                    <p:anim calcmode="lin" valueType="num">
                                      <p:cBhvr>
                                        <p:cTn id="215" dur="1000" fill="hold"/>
                                        <p:tgtEl>
                                          <p:spTgt spid="288813"/>
                                        </p:tgtEl>
                                        <p:attrNameLst>
                                          <p:attrName>ppt_h</p:attrName>
                                        </p:attrNameLst>
                                      </p:cBhvr>
                                      <p:tavLst>
                                        <p:tav tm="0">
                                          <p:val>
                                            <p:fltVal val="0"/>
                                          </p:val>
                                        </p:tav>
                                        <p:tav tm="100000">
                                          <p:val>
                                            <p:strVal val="#ppt_h"/>
                                          </p:val>
                                        </p:tav>
                                      </p:tavLst>
                                    </p:anim>
                                    <p:anim calcmode="lin" valueType="num">
                                      <p:cBhvr>
                                        <p:cTn id="216" dur="1000" fill="hold"/>
                                        <p:tgtEl>
                                          <p:spTgt spid="288813"/>
                                        </p:tgtEl>
                                        <p:attrNameLst>
                                          <p:attrName>ppt_x</p:attrName>
                                        </p:attrNameLst>
                                      </p:cBhvr>
                                      <p:tavLst>
                                        <p:tav tm="0">
                                          <p:val>
                                            <p:fltVal val="0.5"/>
                                          </p:val>
                                        </p:tav>
                                        <p:tav tm="100000">
                                          <p:val>
                                            <p:strVal val="#ppt_x"/>
                                          </p:val>
                                        </p:tav>
                                      </p:tavLst>
                                    </p:anim>
                                    <p:anim calcmode="lin" valueType="num">
                                      <p:cBhvr>
                                        <p:cTn id="217" dur="1000" fill="hold"/>
                                        <p:tgtEl>
                                          <p:spTgt spid="288813"/>
                                        </p:tgtEl>
                                        <p:attrNameLst>
                                          <p:attrName>ppt_y</p:attrName>
                                        </p:attrNameLst>
                                      </p:cBhvr>
                                      <p:tavLst>
                                        <p:tav tm="0">
                                          <p:val>
                                            <p:fltVal val="0.5"/>
                                          </p:val>
                                        </p:tav>
                                        <p:tav tm="100000">
                                          <p:val>
                                            <p:strVal val="#ppt_y"/>
                                          </p:val>
                                        </p:tav>
                                      </p:tavLst>
                                    </p:anim>
                                  </p:childTnLst>
                                </p:cTn>
                              </p:par>
                              <p:par>
                                <p:cTn id="218" presetID="23" presetClass="entr" presetSubtype="528" repeatCount="indefinite" fill="hold" nodeType="withEffect">
                                  <p:stCondLst>
                                    <p:cond delay="1500"/>
                                  </p:stCondLst>
                                  <p:childTnLst>
                                    <p:set>
                                      <p:cBhvr>
                                        <p:cTn id="219" dur="1" fill="hold">
                                          <p:stCondLst>
                                            <p:cond delay="0"/>
                                          </p:stCondLst>
                                        </p:cTn>
                                        <p:tgtEl>
                                          <p:spTgt spid="288814"/>
                                        </p:tgtEl>
                                        <p:attrNameLst>
                                          <p:attrName>style.visibility</p:attrName>
                                        </p:attrNameLst>
                                      </p:cBhvr>
                                      <p:to>
                                        <p:strVal val="visible"/>
                                      </p:to>
                                    </p:set>
                                    <p:anim calcmode="lin" valueType="num">
                                      <p:cBhvr>
                                        <p:cTn id="220" dur="1000" fill="hold"/>
                                        <p:tgtEl>
                                          <p:spTgt spid="288814"/>
                                        </p:tgtEl>
                                        <p:attrNameLst>
                                          <p:attrName>ppt_w</p:attrName>
                                        </p:attrNameLst>
                                      </p:cBhvr>
                                      <p:tavLst>
                                        <p:tav tm="0">
                                          <p:val>
                                            <p:fltVal val="0"/>
                                          </p:val>
                                        </p:tav>
                                        <p:tav tm="100000">
                                          <p:val>
                                            <p:strVal val="#ppt_w"/>
                                          </p:val>
                                        </p:tav>
                                      </p:tavLst>
                                    </p:anim>
                                    <p:anim calcmode="lin" valueType="num">
                                      <p:cBhvr>
                                        <p:cTn id="221" dur="1000" fill="hold"/>
                                        <p:tgtEl>
                                          <p:spTgt spid="288814"/>
                                        </p:tgtEl>
                                        <p:attrNameLst>
                                          <p:attrName>ppt_h</p:attrName>
                                        </p:attrNameLst>
                                      </p:cBhvr>
                                      <p:tavLst>
                                        <p:tav tm="0">
                                          <p:val>
                                            <p:fltVal val="0"/>
                                          </p:val>
                                        </p:tav>
                                        <p:tav tm="100000">
                                          <p:val>
                                            <p:strVal val="#ppt_h"/>
                                          </p:val>
                                        </p:tav>
                                      </p:tavLst>
                                    </p:anim>
                                    <p:anim calcmode="lin" valueType="num">
                                      <p:cBhvr>
                                        <p:cTn id="222" dur="1000" fill="hold"/>
                                        <p:tgtEl>
                                          <p:spTgt spid="288814"/>
                                        </p:tgtEl>
                                        <p:attrNameLst>
                                          <p:attrName>ppt_x</p:attrName>
                                        </p:attrNameLst>
                                      </p:cBhvr>
                                      <p:tavLst>
                                        <p:tav tm="0">
                                          <p:val>
                                            <p:fltVal val="0.5"/>
                                          </p:val>
                                        </p:tav>
                                        <p:tav tm="100000">
                                          <p:val>
                                            <p:strVal val="#ppt_x"/>
                                          </p:val>
                                        </p:tav>
                                      </p:tavLst>
                                    </p:anim>
                                    <p:anim calcmode="lin" valueType="num">
                                      <p:cBhvr>
                                        <p:cTn id="223" dur="1000" fill="hold"/>
                                        <p:tgtEl>
                                          <p:spTgt spid="288814"/>
                                        </p:tgtEl>
                                        <p:attrNameLst>
                                          <p:attrName>ppt_y</p:attrName>
                                        </p:attrNameLst>
                                      </p:cBhvr>
                                      <p:tavLst>
                                        <p:tav tm="0">
                                          <p:val>
                                            <p:fltVal val="0.5"/>
                                          </p:val>
                                        </p:tav>
                                        <p:tav tm="100000">
                                          <p:val>
                                            <p:strVal val="#ppt_y"/>
                                          </p:val>
                                        </p:tav>
                                      </p:tavLst>
                                    </p:anim>
                                  </p:childTnLst>
                                </p:cTn>
                              </p:par>
                              <p:par>
                                <p:cTn id="224" presetID="23" presetClass="entr" presetSubtype="528" repeatCount="indefinite" fill="hold" nodeType="withEffect">
                                  <p:stCondLst>
                                    <p:cond delay="1500"/>
                                  </p:stCondLst>
                                  <p:childTnLst>
                                    <p:set>
                                      <p:cBhvr>
                                        <p:cTn id="225" dur="1" fill="hold">
                                          <p:stCondLst>
                                            <p:cond delay="0"/>
                                          </p:stCondLst>
                                        </p:cTn>
                                        <p:tgtEl>
                                          <p:spTgt spid="288815"/>
                                        </p:tgtEl>
                                        <p:attrNameLst>
                                          <p:attrName>style.visibility</p:attrName>
                                        </p:attrNameLst>
                                      </p:cBhvr>
                                      <p:to>
                                        <p:strVal val="visible"/>
                                      </p:to>
                                    </p:set>
                                    <p:anim calcmode="lin" valueType="num">
                                      <p:cBhvr>
                                        <p:cTn id="226" dur="1000" fill="hold"/>
                                        <p:tgtEl>
                                          <p:spTgt spid="288815"/>
                                        </p:tgtEl>
                                        <p:attrNameLst>
                                          <p:attrName>ppt_w</p:attrName>
                                        </p:attrNameLst>
                                      </p:cBhvr>
                                      <p:tavLst>
                                        <p:tav tm="0">
                                          <p:val>
                                            <p:fltVal val="0"/>
                                          </p:val>
                                        </p:tav>
                                        <p:tav tm="100000">
                                          <p:val>
                                            <p:strVal val="#ppt_w"/>
                                          </p:val>
                                        </p:tav>
                                      </p:tavLst>
                                    </p:anim>
                                    <p:anim calcmode="lin" valueType="num">
                                      <p:cBhvr>
                                        <p:cTn id="227" dur="1000" fill="hold"/>
                                        <p:tgtEl>
                                          <p:spTgt spid="288815"/>
                                        </p:tgtEl>
                                        <p:attrNameLst>
                                          <p:attrName>ppt_h</p:attrName>
                                        </p:attrNameLst>
                                      </p:cBhvr>
                                      <p:tavLst>
                                        <p:tav tm="0">
                                          <p:val>
                                            <p:fltVal val="0"/>
                                          </p:val>
                                        </p:tav>
                                        <p:tav tm="100000">
                                          <p:val>
                                            <p:strVal val="#ppt_h"/>
                                          </p:val>
                                        </p:tav>
                                      </p:tavLst>
                                    </p:anim>
                                    <p:anim calcmode="lin" valueType="num">
                                      <p:cBhvr>
                                        <p:cTn id="228" dur="1000" fill="hold"/>
                                        <p:tgtEl>
                                          <p:spTgt spid="288815"/>
                                        </p:tgtEl>
                                        <p:attrNameLst>
                                          <p:attrName>ppt_x</p:attrName>
                                        </p:attrNameLst>
                                      </p:cBhvr>
                                      <p:tavLst>
                                        <p:tav tm="0">
                                          <p:val>
                                            <p:fltVal val="0.5"/>
                                          </p:val>
                                        </p:tav>
                                        <p:tav tm="100000">
                                          <p:val>
                                            <p:strVal val="#ppt_x"/>
                                          </p:val>
                                        </p:tav>
                                      </p:tavLst>
                                    </p:anim>
                                    <p:anim calcmode="lin" valueType="num">
                                      <p:cBhvr>
                                        <p:cTn id="229" dur="1000" fill="hold"/>
                                        <p:tgtEl>
                                          <p:spTgt spid="288815"/>
                                        </p:tgtEl>
                                        <p:attrNameLst>
                                          <p:attrName>ppt_y</p:attrName>
                                        </p:attrNameLst>
                                      </p:cBhvr>
                                      <p:tavLst>
                                        <p:tav tm="0">
                                          <p:val>
                                            <p:fltVal val="0.5"/>
                                          </p:val>
                                        </p:tav>
                                        <p:tav tm="100000">
                                          <p:val>
                                            <p:strVal val="#ppt_y"/>
                                          </p:val>
                                        </p:tav>
                                      </p:tavLst>
                                    </p:anim>
                                  </p:childTnLst>
                                </p:cTn>
                              </p:par>
                              <p:par>
                                <p:cTn id="230" presetID="23" presetClass="entr" presetSubtype="528" repeatCount="indefinite" fill="hold" nodeType="withEffect">
                                  <p:stCondLst>
                                    <p:cond delay="0"/>
                                  </p:stCondLst>
                                  <p:childTnLst>
                                    <p:set>
                                      <p:cBhvr>
                                        <p:cTn id="231" dur="1" fill="hold">
                                          <p:stCondLst>
                                            <p:cond delay="0"/>
                                          </p:stCondLst>
                                        </p:cTn>
                                        <p:tgtEl>
                                          <p:spTgt spid="288816"/>
                                        </p:tgtEl>
                                        <p:attrNameLst>
                                          <p:attrName>style.visibility</p:attrName>
                                        </p:attrNameLst>
                                      </p:cBhvr>
                                      <p:to>
                                        <p:strVal val="visible"/>
                                      </p:to>
                                    </p:set>
                                    <p:anim calcmode="lin" valueType="num">
                                      <p:cBhvr>
                                        <p:cTn id="232" dur="1000" fill="hold"/>
                                        <p:tgtEl>
                                          <p:spTgt spid="288816"/>
                                        </p:tgtEl>
                                        <p:attrNameLst>
                                          <p:attrName>ppt_w</p:attrName>
                                        </p:attrNameLst>
                                      </p:cBhvr>
                                      <p:tavLst>
                                        <p:tav tm="0">
                                          <p:val>
                                            <p:fltVal val="0"/>
                                          </p:val>
                                        </p:tav>
                                        <p:tav tm="100000">
                                          <p:val>
                                            <p:strVal val="#ppt_w"/>
                                          </p:val>
                                        </p:tav>
                                      </p:tavLst>
                                    </p:anim>
                                    <p:anim calcmode="lin" valueType="num">
                                      <p:cBhvr>
                                        <p:cTn id="233" dur="1000" fill="hold"/>
                                        <p:tgtEl>
                                          <p:spTgt spid="288816"/>
                                        </p:tgtEl>
                                        <p:attrNameLst>
                                          <p:attrName>ppt_h</p:attrName>
                                        </p:attrNameLst>
                                      </p:cBhvr>
                                      <p:tavLst>
                                        <p:tav tm="0">
                                          <p:val>
                                            <p:fltVal val="0"/>
                                          </p:val>
                                        </p:tav>
                                        <p:tav tm="100000">
                                          <p:val>
                                            <p:strVal val="#ppt_h"/>
                                          </p:val>
                                        </p:tav>
                                      </p:tavLst>
                                    </p:anim>
                                    <p:anim calcmode="lin" valueType="num">
                                      <p:cBhvr>
                                        <p:cTn id="234" dur="1000" fill="hold"/>
                                        <p:tgtEl>
                                          <p:spTgt spid="288816"/>
                                        </p:tgtEl>
                                        <p:attrNameLst>
                                          <p:attrName>ppt_x</p:attrName>
                                        </p:attrNameLst>
                                      </p:cBhvr>
                                      <p:tavLst>
                                        <p:tav tm="0">
                                          <p:val>
                                            <p:fltVal val="0.5"/>
                                          </p:val>
                                        </p:tav>
                                        <p:tav tm="100000">
                                          <p:val>
                                            <p:strVal val="#ppt_x"/>
                                          </p:val>
                                        </p:tav>
                                      </p:tavLst>
                                    </p:anim>
                                    <p:anim calcmode="lin" valueType="num">
                                      <p:cBhvr>
                                        <p:cTn id="235" dur="1000" fill="hold"/>
                                        <p:tgtEl>
                                          <p:spTgt spid="288816"/>
                                        </p:tgtEl>
                                        <p:attrNameLst>
                                          <p:attrName>ppt_y</p:attrName>
                                        </p:attrNameLst>
                                      </p:cBhvr>
                                      <p:tavLst>
                                        <p:tav tm="0">
                                          <p:val>
                                            <p:fltVal val="0.5"/>
                                          </p:val>
                                        </p:tav>
                                        <p:tav tm="100000">
                                          <p:val>
                                            <p:strVal val="#ppt_y"/>
                                          </p:val>
                                        </p:tav>
                                      </p:tavLst>
                                    </p:anim>
                                  </p:childTnLst>
                                </p:cTn>
                              </p:par>
                              <p:par>
                                <p:cTn id="236" presetID="23" presetClass="entr" presetSubtype="528" repeatCount="indefinite" fill="hold" nodeType="withEffect">
                                  <p:stCondLst>
                                    <p:cond delay="0"/>
                                  </p:stCondLst>
                                  <p:childTnLst>
                                    <p:set>
                                      <p:cBhvr>
                                        <p:cTn id="237" dur="1" fill="hold">
                                          <p:stCondLst>
                                            <p:cond delay="0"/>
                                          </p:stCondLst>
                                        </p:cTn>
                                        <p:tgtEl>
                                          <p:spTgt spid="288817"/>
                                        </p:tgtEl>
                                        <p:attrNameLst>
                                          <p:attrName>style.visibility</p:attrName>
                                        </p:attrNameLst>
                                      </p:cBhvr>
                                      <p:to>
                                        <p:strVal val="visible"/>
                                      </p:to>
                                    </p:set>
                                    <p:anim calcmode="lin" valueType="num">
                                      <p:cBhvr>
                                        <p:cTn id="238" dur="1000" fill="hold"/>
                                        <p:tgtEl>
                                          <p:spTgt spid="288817"/>
                                        </p:tgtEl>
                                        <p:attrNameLst>
                                          <p:attrName>ppt_w</p:attrName>
                                        </p:attrNameLst>
                                      </p:cBhvr>
                                      <p:tavLst>
                                        <p:tav tm="0">
                                          <p:val>
                                            <p:fltVal val="0"/>
                                          </p:val>
                                        </p:tav>
                                        <p:tav tm="100000">
                                          <p:val>
                                            <p:strVal val="#ppt_w"/>
                                          </p:val>
                                        </p:tav>
                                      </p:tavLst>
                                    </p:anim>
                                    <p:anim calcmode="lin" valueType="num">
                                      <p:cBhvr>
                                        <p:cTn id="239" dur="1000" fill="hold"/>
                                        <p:tgtEl>
                                          <p:spTgt spid="288817"/>
                                        </p:tgtEl>
                                        <p:attrNameLst>
                                          <p:attrName>ppt_h</p:attrName>
                                        </p:attrNameLst>
                                      </p:cBhvr>
                                      <p:tavLst>
                                        <p:tav tm="0">
                                          <p:val>
                                            <p:fltVal val="0"/>
                                          </p:val>
                                        </p:tav>
                                        <p:tav tm="100000">
                                          <p:val>
                                            <p:strVal val="#ppt_h"/>
                                          </p:val>
                                        </p:tav>
                                      </p:tavLst>
                                    </p:anim>
                                    <p:anim calcmode="lin" valueType="num">
                                      <p:cBhvr>
                                        <p:cTn id="240" dur="1000" fill="hold"/>
                                        <p:tgtEl>
                                          <p:spTgt spid="288817"/>
                                        </p:tgtEl>
                                        <p:attrNameLst>
                                          <p:attrName>ppt_x</p:attrName>
                                        </p:attrNameLst>
                                      </p:cBhvr>
                                      <p:tavLst>
                                        <p:tav tm="0">
                                          <p:val>
                                            <p:fltVal val="0.5"/>
                                          </p:val>
                                        </p:tav>
                                        <p:tav tm="100000">
                                          <p:val>
                                            <p:strVal val="#ppt_x"/>
                                          </p:val>
                                        </p:tav>
                                      </p:tavLst>
                                    </p:anim>
                                    <p:anim calcmode="lin" valueType="num">
                                      <p:cBhvr>
                                        <p:cTn id="241" dur="1000" fill="hold"/>
                                        <p:tgtEl>
                                          <p:spTgt spid="288817"/>
                                        </p:tgtEl>
                                        <p:attrNameLst>
                                          <p:attrName>ppt_y</p:attrName>
                                        </p:attrNameLst>
                                      </p:cBhvr>
                                      <p:tavLst>
                                        <p:tav tm="0">
                                          <p:val>
                                            <p:fltVal val="0.5"/>
                                          </p:val>
                                        </p:tav>
                                        <p:tav tm="100000">
                                          <p:val>
                                            <p:strVal val="#ppt_y"/>
                                          </p:val>
                                        </p:tav>
                                      </p:tavLst>
                                    </p:anim>
                                  </p:childTnLst>
                                </p:cTn>
                              </p:par>
                              <p:par>
                                <p:cTn id="242" presetID="23" presetClass="entr" presetSubtype="528" repeatCount="indefinite" fill="hold" nodeType="withEffect">
                                  <p:stCondLst>
                                    <p:cond delay="0"/>
                                  </p:stCondLst>
                                  <p:childTnLst>
                                    <p:set>
                                      <p:cBhvr>
                                        <p:cTn id="243" dur="1" fill="hold">
                                          <p:stCondLst>
                                            <p:cond delay="0"/>
                                          </p:stCondLst>
                                        </p:cTn>
                                        <p:tgtEl>
                                          <p:spTgt spid="288818"/>
                                        </p:tgtEl>
                                        <p:attrNameLst>
                                          <p:attrName>style.visibility</p:attrName>
                                        </p:attrNameLst>
                                      </p:cBhvr>
                                      <p:to>
                                        <p:strVal val="visible"/>
                                      </p:to>
                                    </p:set>
                                    <p:anim calcmode="lin" valueType="num">
                                      <p:cBhvr>
                                        <p:cTn id="244" dur="1000" fill="hold"/>
                                        <p:tgtEl>
                                          <p:spTgt spid="288818"/>
                                        </p:tgtEl>
                                        <p:attrNameLst>
                                          <p:attrName>ppt_w</p:attrName>
                                        </p:attrNameLst>
                                      </p:cBhvr>
                                      <p:tavLst>
                                        <p:tav tm="0">
                                          <p:val>
                                            <p:fltVal val="0"/>
                                          </p:val>
                                        </p:tav>
                                        <p:tav tm="100000">
                                          <p:val>
                                            <p:strVal val="#ppt_w"/>
                                          </p:val>
                                        </p:tav>
                                      </p:tavLst>
                                    </p:anim>
                                    <p:anim calcmode="lin" valueType="num">
                                      <p:cBhvr>
                                        <p:cTn id="245" dur="1000" fill="hold"/>
                                        <p:tgtEl>
                                          <p:spTgt spid="288818"/>
                                        </p:tgtEl>
                                        <p:attrNameLst>
                                          <p:attrName>ppt_h</p:attrName>
                                        </p:attrNameLst>
                                      </p:cBhvr>
                                      <p:tavLst>
                                        <p:tav tm="0">
                                          <p:val>
                                            <p:fltVal val="0"/>
                                          </p:val>
                                        </p:tav>
                                        <p:tav tm="100000">
                                          <p:val>
                                            <p:strVal val="#ppt_h"/>
                                          </p:val>
                                        </p:tav>
                                      </p:tavLst>
                                    </p:anim>
                                    <p:anim calcmode="lin" valueType="num">
                                      <p:cBhvr>
                                        <p:cTn id="246" dur="1000" fill="hold"/>
                                        <p:tgtEl>
                                          <p:spTgt spid="288818"/>
                                        </p:tgtEl>
                                        <p:attrNameLst>
                                          <p:attrName>ppt_x</p:attrName>
                                        </p:attrNameLst>
                                      </p:cBhvr>
                                      <p:tavLst>
                                        <p:tav tm="0">
                                          <p:val>
                                            <p:fltVal val="0.5"/>
                                          </p:val>
                                        </p:tav>
                                        <p:tav tm="100000">
                                          <p:val>
                                            <p:strVal val="#ppt_x"/>
                                          </p:val>
                                        </p:tav>
                                      </p:tavLst>
                                    </p:anim>
                                    <p:anim calcmode="lin" valueType="num">
                                      <p:cBhvr>
                                        <p:cTn id="247" dur="1000" fill="hold"/>
                                        <p:tgtEl>
                                          <p:spTgt spid="288818"/>
                                        </p:tgtEl>
                                        <p:attrNameLst>
                                          <p:attrName>ppt_y</p:attrName>
                                        </p:attrNameLst>
                                      </p:cBhvr>
                                      <p:tavLst>
                                        <p:tav tm="0">
                                          <p:val>
                                            <p:fltVal val="0.5"/>
                                          </p:val>
                                        </p:tav>
                                        <p:tav tm="100000">
                                          <p:val>
                                            <p:strVal val="#ppt_y"/>
                                          </p:val>
                                        </p:tav>
                                      </p:tavLst>
                                    </p:anim>
                                  </p:childTnLst>
                                </p:cTn>
                              </p:par>
                              <p:par>
                                <p:cTn id="248" presetID="23" presetClass="entr" presetSubtype="528" repeatCount="indefinite" fill="hold" nodeType="withEffect">
                                  <p:stCondLst>
                                    <p:cond delay="0"/>
                                  </p:stCondLst>
                                  <p:childTnLst>
                                    <p:set>
                                      <p:cBhvr>
                                        <p:cTn id="249" dur="1" fill="hold">
                                          <p:stCondLst>
                                            <p:cond delay="0"/>
                                          </p:stCondLst>
                                        </p:cTn>
                                        <p:tgtEl>
                                          <p:spTgt spid="288819"/>
                                        </p:tgtEl>
                                        <p:attrNameLst>
                                          <p:attrName>style.visibility</p:attrName>
                                        </p:attrNameLst>
                                      </p:cBhvr>
                                      <p:to>
                                        <p:strVal val="visible"/>
                                      </p:to>
                                    </p:set>
                                    <p:anim calcmode="lin" valueType="num">
                                      <p:cBhvr>
                                        <p:cTn id="250" dur="1000" fill="hold"/>
                                        <p:tgtEl>
                                          <p:spTgt spid="288819"/>
                                        </p:tgtEl>
                                        <p:attrNameLst>
                                          <p:attrName>ppt_w</p:attrName>
                                        </p:attrNameLst>
                                      </p:cBhvr>
                                      <p:tavLst>
                                        <p:tav tm="0">
                                          <p:val>
                                            <p:fltVal val="0"/>
                                          </p:val>
                                        </p:tav>
                                        <p:tav tm="100000">
                                          <p:val>
                                            <p:strVal val="#ppt_w"/>
                                          </p:val>
                                        </p:tav>
                                      </p:tavLst>
                                    </p:anim>
                                    <p:anim calcmode="lin" valueType="num">
                                      <p:cBhvr>
                                        <p:cTn id="251" dur="1000" fill="hold"/>
                                        <p:tgtEl>
                                          <p:spTgt spid="288819"/>
                                        </p:tgtEl>
                                        <p:attrNameLst>
                                          <p:attrName>ppt_h</p:attrName>
                                        </p:attrNameLst>
                                      </p:cBhvr>
                                      <p:tavLst>
                                        <p:tav tm="0">
                                          <p:val>
                                            <p:fltVal val="0"/>
                                          </p:val>
                                        </p:tav>
                                        <p:tav tm="100000">
                                          <p:val>
                                            <p:strVal val="#ppt_h"/>
                                          </p:val>
                                        </p:tav>
                                      </p:tavLst>
                                    </p:anim>
                                    <p:anim calcmode="lin" valueType="num">
                                      <p:cBhvr>
                                        <p:cTn id="252" dur="1000" fill="hold"/>
                                        <p:tgtEl>
                                          <p:spTgt spid="288819"/>
                                        </p:tgtEl>
                                        <p:attrNameLst>
                                          <p:attrName>ppt_x</p:attrName>
                                        </p:attrNameLst>
                                      </p:cBhvr>
                                      <p:tavLst>
                                        <p:tav tm="0">
                                          <p:val>
                                            <p:fltVal val="0.5"/>
                                          </p:val>
                                        </p:tav>
                                        <p:tav tm="100000">
                                          <p:val>
                                            <p:strVal val="#ppt_x"/>
                                          </p:val>
                                        </p:tav>
                                      </p:tavLst>
                                    </p:anim>
                                    <p:anim calcmode="lin" valueType="num">
                                      <p:cBhvr>
                                        <p:cTn id="253" dur="1000" fill="hold"/>
                                        <p:tgtEl>
                                          <p:spTgt spid="288819"/>
                                        </p:tgtEl>
                                        <p:attrNameLst>
                                          <p:attrName>ppt_y</p:attrName>
                                        </p:attrNameLst>
                                      </p:cBhvr>
                                      <p:tavLst>
                                        <p:tav tm="0">
                                          <p:val>
                                            <p:fltVal val="0.5"/>
                                          </p:val>
                                        </p:tav>
                                        <p:tav tm="100000">
                                          <p:val>
                                            <p:strVal val="#ppt_y"/>
                                          </p:val>
                                        </p:tav>
                                      </p:tavLst>
                                    </p:anim>
                                  </p:childTnLst>
                                </p:cTn>
                              </p:par>
                              <p:par>
                                <p:cTn id="254" presetID="23" presetClass="entr" presetSubtype="528" repeatCount="indefinite" fill="hold" nodeType="withEffect">
                                  <p:stCondLst>
                                    <p:cond delay="0"/>
                                  </p:stCondLst>
                                  <p:childTnLst>
                                    <p:set>
                                      <p:cBhvr>
                                        <p:cTn id="255" dur="1" fill="hold">
                                          <p:stCondLst>
                                            <p:cond delay="0"/>
                                          </p:stCondLst>
                                        </p:cTn>
                                        <p:tgtEl>
                                          <p:spTgt spid="288820"/>
                                        </p:tgtEl>
                                        <p:attrNameLst>
                                          <p:attrName>style.visibility</p:attrName>
                                        </p:attrNameLst>
                                      </p:cBhvr>
                                      <p:to>
                                        <p:strVal val="visible"/>
                                      </p:to>
                                    </p:set>
                                    <p:anim calcmode="lin" valueType="num">
                                      <p:cBhvr>
                                        <p:cTn id="256" dur="1000" fill="hold"/>
                                        <p:tgtEl>
                                          <p:spTgt spid="288820"/>
                                        </p:tgtEl>
                                        <p:attrNameLst>
                                          <p:attrName>ppt_w</p:attrName>
                                        </p:attrNameLst>
                                      </p:cBhvr>
                                      <p:tavLst>
                                        <p:tav tm="0">
                                          <p:val>
                                            <p:fltVal val="0"/>
                                          </p:val>
                                        </p:tav>
                                        <p:tav tm="100000">
                                          <p:val>
                                            <p:strVal val="#ppt_w"/>
                                          </p:val>
                                        </p:tav>
                                      </p:tavLst>
                                    </p:anim>
                                    <p:anim calcmode="lin" valueType="num">
                                      <p:cBhvr>
                                        <p:cTn id="257" dur="1000" fill="hold"/>
                                        <p:tgtEl>
                                          <p:spTgt spid="288820"/>
                                        </p:tgtEl>
                                        <p:attrNameLst>
                                          <p:attrName>ppt_h</p:attrName>
                                        </p:attrNameLst>
                                      </p:cBhvr>
                                      <p:tavLst>
                                        <p:tav tm="0">
                                          <p:val>
                                            <p:fltVal val="0"/>
                                          </p:val>
                                        </p:tav>
                                        <p:tav tm="100000">
                                          <p:val>
                                            <p:strVal val="#ppt_h"/>
                                          </p:val>
                                        </p:tav>
                                      </p:tavLst>
                                    </p:anim>
                                    <p:anim calcmode="lin" valueType="num">
                                      <p:cBhvr>
                                        <p:cTn id="258" dur="1000" fill="hold"/>
                                        <p:tgtEl>
                                          <p:spTgt spid="288820"/>
                                        </p:tgtEl>
                                        <p:attrNameLst>
                                          <p:attrName>ppt_x</p:attrName>
                                        </p:attrNameLst>
                                      </p:cBhvr>
                                      <p:tavLst>
                                        <p:tav tm="0">
                                          <p:val>
                                            <p:fltVal val="0.5"/>
                                          </p:val>
                                        </p:tav>
                                        <p:tav tm="100000">
                                          <p:val>
                                            <p:strVal val="#ppt_x"/>
                                          </p:val>
                                        </p:tav>
                                      </p:tavLst>
                                    </p:anim>
                                    <p:anim calcmode="lin" valueType="num">
                                      <p:cBhvr>
                                        <p:cTn id="259" dur="1000" fill="hold"/>
                                        <p:tgtEl>
                                          <p:spTgt spid="288820"/>
                                        </p:tgtEl>
                                        <p:attrNameLst>
                                          <p:attrName>ppt_y</p:attrName>
                                        </p:attrNameLst>
                                      </p:cBhvr>
                                      <p:tavLst>
                                        <p:tav tm="0">
                                          <p:val>
                                            <p:fltVal val="0.5"/>
                                          </p:val>
                                        </p:tav>
                                        <p:tav tm="100000">
                                          <p:val>
                                            <p:strVal val="#ppt_y"/>
                                          </p:val>
                                        </p:tav>
                                      </p:tavLst>
                                    </p:anim>
                                  </p:childTnLst>
                                </p:cTn>
                              </p:par>
                              <p:par>
                                <p:cTn id="260" presetID="23" presetClass="entr" presetSubtype="528" repeatCount="indefinite" fill="hold" nodeType="withEffect">
                                  <p:stCondLst>
                                    <p:cond delay="0"/>
                                  </p:stCondLst>
                                  <p:childTnLst>
                                    <p:set>
                                      <p:cBhvr>
                                        <p:cTn id="261" dur="1" fill="hold">
                                          <p:stCondLst>
                                            <p:cond delay="0"/>
                                          </p:stCondLst>
                                        </p:cTn>
                                        <p:tgtEl>
                                          <p:spTgt spid="288821"/>
                                        </p:tgtEl>
                                        <p:attrNameLst>
                                          <p:attrName>style.visibility</p:attrName>
                                        </p:attrNameLst>
                                      </p:cBhvr>
                                      <p:to>
                                        <p:strVal val="visible"/>
                                      </p:to>
                                    </p:set>
                                    <p:anim calcmode="lin" valueType="num">
                                      <p:cBhvr>
                                        <p:cTn id="262" dur="1000" fill="hold"/>
                                        <p:tgtEl>
                                          <p:spTgt spid="288821"/>
                                        </p:tgtEl>
                                        <p:attrNameLst>
                                          <p:attrName>ppt_w</p:attrName>
                                        </p:attrNameLst>
                                      </p:cBhvr>
                                      <p:tavLst>
                                        <p:tav tm="0">
                                          <p:val>
                                            <p:fltVal val="0"/>
                                          </p:val>
                                        </p:tav>
                                        <p:tav tm="100000">
                                          <p:val>
                                            <p:strVal val="#ppt_w"/>
                                          </p:val>
                                        </p:tav>
                                      </p:tavLst>
                                    </p:anim>
                                    <p:anim calcmode="lin" valueType="num">
                                      <p:cBhvr>
                                        <p:cTn id="263" dur="1000" fill="hold"/>
                                        <p:tgtEl>
                                          <p:spTgt spid="288821"/>
                                        </p:tgtEl>
                                        <p:attrNameLst>
                                          <p:attrName>ppt_h</p:attrName>
                                        </p:attrNameLst>
                                      </p:cBhvr>
                                      <p:tavLst>
                                        <p:tav tm="0">
                                          <p:val>
                                            <p:fltVal val="0"/>
                                          </p:val>
                                        </p:tav>
                                        <p:tav tm="100000">
                                          <p:val>
                                            <p:strVal val="#ppt_h"/>
                                          </p:val>
                                        </p:tav>
                                      </p:tavLst>
                                    </p:anim>
                                    <p:anim calcmode="lin" valueType="num">
                                      <p:cBhvr>
                                        <p:cTn id="264" dur="1000" fill="hold"/>
                                        <p:tgtEl>
                                          <p:spTgt spid="288821"/>
                                        </p:tgtEl>
                                        <p:attrNameLst>
                                          <p:attrName>ppt_x</p:attrName>
                                        </p:attrNameLst>
                                      </p:cBhvr>
                                      <p:tavLst>
                                        <p:tav tm="0">
                                          <p:val>
                                            <p:fltVal val="0.5"/>
                                          </p:val>
                                        </p:tav>
                                        <p:tav tm="100000">
                                          <p:val>
                                            <p:strVal val="#ppt_x"/>
                                          </p:val>
                                        </p:tav>
                                      </p:tavLst>
                                    </p:anim>
                                    <p:anim calcmode="lin" valueType="num">
                                      <p:cBhvr>
                                        <p:cTn id="265" dur="1000" fill="hold"/>
                                        <p:tgtEl>
                                          <p:spTgt spid="288821"/>
                                        </p:tgtEl>
                                        <p:attrNameLst>
                                          <p:attrName>ppt_y</p:attrName>
                                        </p:attrNameLst>
                                      </p:cBhvr>
                                      <p:tavLst>
                                        <p:tav tm="0">
                                          <p:val>
                                            <p:fltVal val="0.5"/>
                                          </p:val>
                                        </p:tav>
                                        <p:tav tm="100000">
                                          <p:val>
                                            <p:strVal val="#ppt_y"/>
                                          </p:val>
                                        </p:tav>
                                      </p:tavLst>
                                    </p:anim>
                                  </p:childTnLst>
                                </p:cTn>
                              </p:par>
                              <p:par>
                                <p:cTn id="266" presetID="23" presetClass="entr" presetSubtype="16" fill="hold" nodeType="withEffect">
                                  <p:stCondLst>
                                    <p:cond delay="0"/>
                                  </p:stCondLst>
                                  <p:childTnLst>
                                    <p:set>
                                      <p:cBhvr>
                                        <p:cTn id="267" dur="1" fill="hold">
                                          <p:stCondLst>
                                            <p:cond delay="0"/>
                                          </p:stCondLst>
                                        </p:cTn>
                                        <p:tgtEl>
                                          <p:spTgt spid="288825"/>
                                        </p:tgtEl>
                                        <p:attrNameLst>
                                          <p:attrName>style.visibility</p:attrName>
                                        </p:attrNameLst>
                                      </p:cBhvr>
                                      <p:to>
                                        <p:strVal val="visible"/>
                                      </p:to>
                                    </p:set>
                                    <p:anim calcmode="lin" valueType="num">
                                      <p:cBhvr>
                                        <p:cTn id="268" dur="500" fill="hold"/>
                                        <p:tgtEl>
                                          <p:spTgt spid="288825"/>
                                        </p:tgtEl>
                                        <p:attrNameLst>
                                          <p:attrName>ppt_w</p:attrName>
                                        </p:attrNameLst>
                                      </p:cBhvr>
                                      <p:tavLst>
                                        <p:tav tm="0">
                                          <p:val>
                                            <p:fltVal val="0"/>
                                          </p:val>
                                        </p:tav>
                                        <p:tav tm="100000">
                                          <p:val>
                                            <p:strVal val="#ppt_w"/>
                                          </p:val>
                                        </p:tav>
                                      </p:tavLst>
                                    </p:anim>
                                    <p:anim calcmode="lin" valueType="num">
                                      <p:cBhvr>
                                        <p:cTn id="269" dur="500" fill="hold"/>
                                        <p:tgtEl>
                                          <p:spTgt spid="288825"/>
                                        </p:tgtEl>
                                        <p:attrNameLst>
                                          <p:attrName>ppt_h</p:attrName>
                                        </p:attrNameLst>
                                      </p:cBhvr>
                                      <p:tavLst>
                                        <p:tav tm="0">
                                          <p:val>
                                            <p:fltVal val="0"/>
                                          </p:val>
                                        </p:tav>
                                        <p:tav tm="100000">
                                          <p:val>
                                            <p:strVal val="#ppt_h"/>
                                          </p:val>
                                        </p:tav>
                                      </p:tavLst>
                                    </p:anim>
                                  </p:childTnLst>
                                </p:cTn>
                              </p:par>
                              <p:par>
                                <p:cTn id="270" presetID="23" presetClass="entr" presetSubtype="16" fill="hold" nodeType="withEffect">
                                  <p:stCondLst>
                                    <p:cond delay="0"/>
                                  </p:stCondLst>
                                  <p:childTnLst>
                                    <p:set>
                                      <p:cBhvr>
                                        <p:cTn id="271" dur="1" fill="hold">
                                          <p:stCondLst>
                                            <p:cond delay="0"/>
                                          </p:stCondLst>
                                        </p:cTn>
                                        <p:tgtEl>
                                          <p:spTgt spid="288826"/>
                                        </p:tgtEl>
                                        <p:attrNameLst>
                                          <p:attrName>style.visibility</p:attrName>
                                        </p:attrNameLst>
                                      </p:cBhvr>
                                      <p:to>
                                        <p:strVal val="visible"/>
                                      </p:to>
                                    </p:set>
                                    <p:anim calcmode="lin" valueType="num">
                                      <p:cBhvr>
                                        <p:cTn id="272" dur="500" fill="hold"/>
                                        <p:tgtEl>
                                          <p:spTgt spid="288826"/>
                                        </p:tgtEl>
                                        <p:attrNameLst>
                                          <p:attrName>ppt_w</p:attrName>
                                        </p:attrNameLst>
                                      </p:cBhvr>
                                      <p:tavLst>
                                        <p:tav tm="0">
                                          <p:val>
                                            <p:fltVal val="0"/>
                                          </p:val>
                                        </p:tav>
                                        <p:tav tm="100000">
                                          <p:val>
                                            <p:strVal val="#ppt_w"/>
                                          </p:val>
                                        </p:tav>
                                      </p:tavLst>
                                    </p:anim>
                                    <p:anim calcmode="lin" valueType="num">
                                      <p:cBhvr>
                                        <p:cTn id="273" dur="500" fill="hold"/>
                                        <p:tgtEl>
                                          <p:spTgt spid="288826"/>
                                        </p:tgtEl>
                                        <p:attrNameLst>
                                          <p:attrName>ppt_h</p:attrName>
                                        </p:attrNameLst>
                                      </p:cBhvr>
                                      <p:tavLst>
                                        <p:tav tm="0">
                                          <p:val>
                                            <p:fltVal val="0"/>
                                          </p:val>
                                        </p:tav>
                                        <p:tav tm="100000">
                                          <p:val>
                                            <p:strVal val="#ppt_h"/>
                                          </p:val>
                                        </p:tav>
                                      </p:tavLst>
                                    </p:anim>
                                  </p:childTnLst>
                                </p:cTn>
                              </p:par>
                              <p:par>
                                <p:cTn id="274" presetID="23" presetClass="entr" presetSubtype="528" repeatCount="indefinite" fill="hold" nodeType="withEffect">
                                  <p:stCondLst>
                                    <p:cond delay="1500"/>
                                  </p:stCondLst>
                                  <p:childTnLst>
                                    <p:set>
                                      <p:cBhvr>
                                        <p:cTn id="275" dur="1" fill="hold">
                                          <p:stCondLst>
                                            <p:cond delay="0"/>
                                          </p:stCondLst>
                                        </p:cTn>
                                        <p:tgtEl>
                                          <p:spTgt spid="288829"/>
                                        </p:tgtEl>
                                        <p:attrNameLst>
                                          <p:attrName>style.visibility</p:attrName>
                                        </p:attrNameLst>
                                      </p:cBhvr>
                                      <p:to>
                                        <p:strVal val="visible"/>
                                      </p:to>
                                    </p:set>
                                    <p:anim calcmode="lin" valueType="num">
                                      <p:cBhvr>
                                        <p:cTn id="276" dur="1000" fill="hold"/>
                                        <p:tgtEl>
                                          <p:spTgt spid="288829"/>
                                        </p:tgtEl>
                                        <p:attrNameLst>
                                          <p:attrName>ppt_w</p:attrName>
                                        </p:attrNameLst>
                                      </p:cBhvr>
                                      <p:tavLst>
                                        <p:tav tm="0">
                                          <p:val>
                                            <p:fltVal val="0"/>
                                          </p:val>
                                        </p:tav>
                                        <p:tav tm="100000">
                                          <p:val>
                                            <p:strVal val="#ppt_w"/>
                                          </p:val>
                                        </p:tav>
                                      </p:tavLst>
                                    </p:anim>
                                    <p:anim calcmode="lin" valueType="num">
                                      <p:cBhvr>
                                        <p:cTn id="277" dur="1000" fill="hold"/>
                                        <p:tgtEl>
                                          <p:spTgt spid="288829"/>
                                        </p:tgtEl>
                                        <p:attrNameLst>
                                          <p:attrName>ppt_h</p:attrName>
                                        </p:attrNameLst>
                                      </p:cBhvr>
                                      <p:tavLst>
                                        <p:tav tm="0">
                                          <p:val>
                                            <p:fltVal val="0"/>
                                          </p:val>
                                        </p:tav>
                                        <p:tav tm="100000">
                                          <p:val>
                                            <p:strVal val="#ppt_h"/>
                                          </p:val>
                                        </p:tav>
                                      </p:tavLst>
                                    </p:anim>
                                    <p:anim calcmode="lin" valueType="num">
                                      <p:cBhvr>
                                        <p:cTn id="278" dur="1000" fill="hold"/>
                                        <p:tgtEl>
                                          <p:spTgt spid="288829"/>
                                        </p:tgtEl>
                                        <p:attrNameLst>
                                          <p:attrName>ppt_x</p:attrName>
                                        </p:attrNameLst>
                                      </p:cBhvr>
                                      <p:tavLst>
                                        <p:tav tm="0">
                                          <p:val>
                                            <p:fltVal val="0.5"/>
                                          </p:val>
                                        </p:tav>
                                        <p:tav tm="100000">
                                          <p:val>
                                            <p:strVal val="#ppt_x"/>
                                          </p:val>
                                        </p:tav>
                                      </p:tavLst>
                                    </p:anim>
                                    <p:anim calcmode="lin" valueType="num">
                                      <p:cBhvr>
                                        <p:cTn id="279" dur="1000" fill="hold"/>
                                        <p:tgtEl>
                                          <p:spTgt spid="288829"/>
                                        </p:tgtEl>
                                        <p:attrNameLst>
                                          <p:attrName>ppt_y</p:attrName>
                                        </p:attrNameLst>
                                      </p:cBhvr>
                                      <p:tavLst>
                                        <p:tav tm="0">
                                          <p:val>
                                            <p:fltVal val="0.5"/>
                                          </p:val>
                                        </p:tav>
                                        <p:tav tm="100000">
                                          <p:val>
                                            <p:strVal val="#ppt_y"/>
                                          </p:val>
                                        </p:tav>
                                      </p:tavLst>
                                    </p:anim>
                                  </p:childTnLst>
                                </p:cTn>
                              </p:par>
                              <p:par>
                                <p:cTn id="280" presetID="23" presetClass="entr" presetSubtype="528" repeatCount="indefinite" fill="hold" nodeType="withEffect">
                                  <p:stCondLst>
                                    <p:cond delay="1500"/>
                                  </p:stCondLst>
                                  <p:childTnLst>
                                    <p:set>
                                      <p:cBhvr>
                                        <p:cTn id="281" dur="1" fill="hold">
                                          <p:stCondLst>
                                            <p:cond delay="0"/>
                                          </p:stCondLst>
                                        </p:cTn>
                                        <p:tgtEl>
                                          <p:spTgt spid="288830"/>
                                        </p:tgtEl>
                                        <p:attrNameLst>
                                          <p:attrName>style.visibility</p:attrName>
                                        </p:attrNameLst>
                                      </p:cBhvr>
                                      <p:to>
                                        <p:strVal val="visible"/>
                                      </p:to>
                                    </p:set>
                                    <p:anim calcmode="lin" valueType="num">
                                      <p:cBhvr>
                                        <p:cTn id="282" dur="1000" fill="hold"/>
                                        <p:tgtEl>
                                          <p:spTgt spid="288830"/>
                                        </p:tgtEl>
                                        <p:attrNameLst>
                                          <p:attrName>ppt_w</p:attrName>
                                        </p:attrNameLst>
                                      </p:cBhvr>
                                      <p:tavLst>
                                        <p:tav tm="0">
                                          <p:val>
                                            <p:fltVal val="0"/>
                                          </p:val>
                                        </p:tav>
                                        <p:tav tm="100000">
                                          <p:val>
                                            <p:strVal val="#ppt_w"/>
                                          </p:val>
                                        </p:tav>
                                      </p:tavLst>
                                    </p:anim>
                                    <p:anim calcmode="lin" valueType="num">
                                      <p:cBhvr>
                                        <p:cTn id="283" dur="1000" fill="hold"/>
                                        <p:tgtEl>
                                          <p:spTgt spid="288830"/>
                                        </p:tgtEl>
                                        <p:attrNameLst>
                                          <p:attrName>ppt_h</p:attrName>
                                        </p:attrNameLst>
                                      </p:cBhvr>
                                      <p:tavLst>
                                        <p:tav tm="0">
                                          <p:val>
                                            <p:fltVal val="0"/>
                                          </p:val>
                                        </p:tav>
                                        <p:tav tm="100000">
                                          <p:val>
                                            <p:strVal val="#ppt_h"/>
                                          </p:val>
                                        </p:tav>
                                      </p:tavLst>
                                    </p:anim>
                                    <p:anim calcmode="lin" valueType="num">
                                      <p:cBhvr>
                                        <p:cTn id="284" dur="1000" fill="hold"/>
                                        <p:tgtEl>
                                          <p:spTgt spid="288830"/>
                                        </p:tgtEl>
                                        <p:attrNameLst>
                                          <p:attrName>ppt_x</p:attrName>
                                        </p:attrNameLst>
                                      </p:cBhvr>
                                      <p:tavLst>
                                        <p:tav tm="0">
                                          <p:val>
                                            <p:fltVal val="0.5"/>
                                          </p:val>
                                        </p:tav>
                                        <p:tav tm="100000">
                                          <p:val>
                                            <p:strVal val="#ppt_x"/>
                                          </p:val>
                                        </p:tav>
                                      </p:tavLst>
                                    </p:anim>
                                    <p:anim calcmode="lin" valueType="num">
                                      <p:cBhvr>
                                        <p:cTn id="285" dur="1000" fill="hold"/>
                                        <p:tgtEl>
                                          <p:spTgt spid="288830"/>
                                        </p:tgtEl>
                                        <p:attrNameLst>
                                          <p:attrName>ppt_y</p:attrName>
                                        </p:attrNameLst>
                                      </p:cBhvr>
                                      <p:tavLst>
                                        <p:tav tm="0">
                                          <p:val>
                                            <p:fltVal val="0.5"/>
                                          </p:val>
                                        </p:tav>
                                        <p:tav tm="100000">
                                          <p:val>
                                            <p:strVal val="#ppt_y"/>
                                          </p:val>
                                        </p:tav>
                                      </p:tavLst>
                                    </p:anim>
                                  </p:childTnLst>
                                </p:cTn>
                              </p:par>
                              <p:par>
                                <p:cTn id="286" presetID="53" presetClass="entr" presetSubtype="0" repeatCount="indefinite" fill="hold" nodeType="withEffect">
                                  <p:stCondLst>
                                    <p:cond delay="1500"/>
                                  </p:stCondLst>
                                  <p:endCondLst>
                                    <p:cond evt="onNext" delay="0">
                                      <p:tgtEl>
                                        <p:sldTgt/>
                                      </p:tgtEl>
                                    </p:cond>
                                  </p:endCondLst>
                                  <p:childTnLst>
                                    <p:set>
                                      <p:cBhvr>
                                        <p:cTn id="287" dur="1" fill="hold">
                                          <p:stCondLst>
                                            <p:cond delay="0"/>
                                          </p:stCondLst>
                                        </p:cTn>
                                        <p:tgtEl>
                                          <p:spTgt spid="288831"/>
                                        </p:tgtEl>
                                        <p:attrNameLst>
                                          <p:attrName>style.visibility</p:attrName>
                                        </p:attrNameLst>
                                      </p:cBhvr>
                                      <p:to>
                                        <p:strVal val="visible"/>
                                      </p:to>
                                    </p:set>
                                    <p:anim calcmode="lin" valueType="num">
                                      <p:cBhvr>
                                        <p:cTn id="288" dur="5000" fill="hold"/>
                                        <p:tgtEl>
                                          <p:spTgt spid="288831"/>
                                        </p:tgtEl>
                                        <p:attrNameLst>
                                          <p:attrName>ppt_w</p:attrName>
                                        </p:attrNameLst>
                                      </p:cBhvr>
                                      <p:tavLst>
                                        <p:tav tm="0">
                                          <p:val>
                                            <p:fltVal val="0"/>
                                          </p:val>
                                        </p:tav>
                                        <p:tav tm="100000">
                                          <p:val>
                                            <p:strVal val="#ppt_w"/>
                                          </p:val>
                                        </p:tav>
                                      </p:tavLst>
                                    </p:anim>
                                    <p:anim calcmode="lin" valueType="num">
                                      <p:cBhvr>
                                        <p:cTn id="289" dur="5000" fill="hold"/>
                                        <p:tgtEl>
                                          <p:spTgt spid="288831"/>
                                        </p:tgtEl>
                                        <p:attrNameLst>
                                          <p:attrName>ppt_h</p:attrName>
                                        </p:attrNameLst>
                                      </p:cBhvr>
                                      <p:tavLst>
                                        <p:tav tm="0">
                                          <p:val>
                                            <p:fltVal val="0"/>
                                          </p:val>
                                        </p:tav>
                                        <p:tav tm="100000">
                                          <p:val>
                                            <p:strVal val="#ppt_h"/>
                                          </p:val>
                                        </p:tav>
                                      </p:tavLst>
                                    </p:anim>
                                    <p:animEffect transition="in" filter="fade">
                                      <p:cBhvr>
                                        <p:cTn id="290" dur="5000"/>
                                        <p:tgtEl>
                                          <p:spTgt spid="288831"/>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91" repeatCount="indefinite" fill="hold" display="0">
                  <p:stCondLst>
                    <p:cond delay="indefinite"/>
                  </p:stCondLst>
                  <p:endCondLst>
                    <p:cond evt="onPrev" delay="0">
                      <p:tgtEl>
                        <p:sldTgt/>
                      </p:tgtEl>
                    </p:cond>
                    <p:cond evt="onStopAudio" delay="0">
                      <p:tgtEl>
                        <p:sldTgt/>
                      </p:tgtEl>
                    </p:cond>
                  </p:endCondLst>
                </p:cTn>
                <p:tgtEl>
                  <p:spTgt spid="288827"/>
                </p:tgtEl>
              </p:cMediaNode>
            </p:audio>
          </p:childTnLst>
        </p:cTn>
      </p:par>
    </p:tnLst>
    <p:bldLst>
      <p:bldP spid="288783" grpId="0" animBg="1"/>
      <p:bldP spid="288784" grpId="0" animBg="1"/>
      <p:bldP spid="288785" grpId="0" animBg="1"/>
      <p:bldP spid="288787" grpId="0" animBg="1"/>
      <p:bldP spid="288788" grpId="0" animBg="1"/>
      <p:bldP spid="288789" grpId="0" animBg="1"/>
      <p:bldP spid="288790" grpId="0" animBg="1"/>
      <p:bldP spid="288791" grpId="0" animBg="1"/>
      <p:bldP spid="288792" grpId="0" animBg="1"/>
      <p:bldP spid="288793" grpId="0" animBg="1"/>
      <p:bldP spid="288794" grpId="0" animBg="1"/>
      <p:bldP spid="288795" grpId="0" animBg="1"/>
      <p:bldP spid="288802" grpId="0" animBg="1"/>
      <p:bldP spid="288803" grpId="0" animBg="1"/>
      <p:bldP spid="288804" grpId="0" animBg="1"/>
      <p:bldP spid="288805" grpId="0" animBg="1"/>
      <p:bldP spid="288806" grpId="0" animBg="1"/>
      <p:bldP spid="2888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6">
            <a:extLst>
              <a:ext uri="{FF2B5EF4-FFF2-40B4-BE49-F238E27FC236}">
                <a16:creationId xmlns:a16="http://schemas.microsoft.com/office/drawing/2014/main" id="{EB1597BE-0D33-49AB-AD72-9475E79E1B0A}"/>
              </a:ext>
            </a:extLst>
          </p:cNvPr>
          <p:cNvSpPr>
            <a:spLocks noChangeArrowheads="1"/>
          </p:cNvSpPr>
          <p:nvPr/>
        </p:nvSpPr>
        <p:spPr bwMode="auto">
          <a:xfrm>
            <a:off x="454025" y="1828800"/>
            <a:ext cx="2033588" cy="720725"/>
          </a:xfrm>
          <a:prstGeom prst="roundRect">
            <a:avLst>
              <a:gd name="adj" fmla="val 16667"/>
            </a:avLst>
          </a:prstGeom>
          <a:solidFill>
            <a:schemeClr val="accent1"/>
          </a:solidFill>
          <a:ln w="12700">
            <a:solidFill>
              <a:srgbClr val="FFFF00"/>
            </a:solidFill>
            <a:round/>
            <a:headEnd/>
            <a:tailEnd/>
          </a:ln>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eaLnBrk="1" hangingPunct="1"/>
            <a:r>
              <a:rPr lang="en-US" altLang="en-US" sz="3600"/>
              <a:t>Câu 1:</a:t>
            </a:r>
          </a:p>
        </p:txBody>
      </p:sp>
      <p:sp>
        <p:nvSpPr>
          <p:cNvPr id="4" name="Text Box 10">
            <a:extLst>
              <a:ext uri="{FF2B5EF4-FFF2-40B4-BE49-F238E27FC236}">
                <a16:creationId xmlns:a16="http://schemas.microsoft.com/office/drawing/2014/main" id="{00063809-A9EA-4345-882D-81B58B0C80EE}"/>
              </a:ext>
            </a:extLst>
          </p:cNvPr>
          <p:cNvSpPr txBox="1">
            <a:spLocks noChangeArrowheads="1"/>
          </p:cNvSpPr>
          <p:nvPr/>
        </p:nvSpPr>
        <p:spPr bwMode="auto">
          <a:xfrm>
            <a:off x="460375" y="2759075"/>
            <a:ext cx="82296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eaLnBrk="1" hangingPunct="1"/>
            <a:r>
              <a:rPr lang="en-US" altLang="en-US" sz="3200" b="1" dirty="0"/>
              <a:t>    </a:t>
            </a:r>
            <a:r>
              <a:rPr lang="en-US" altLang="en-US" sz="3200" b="1" dirty="0" err="1"/>
              <a:t>Nêu</a:t>
            </a:r>
            <a:r>
              <a:rPr lang="en-US" altLang="en-US" sz="3200" b="1" dirty="0"/>
              <a:t> </a:t>
            </a:r>
            <a:r>
              <a:rPr lang="en-US" altLang="en-US" sz="3200" b="1" dirty="0" err="1"/>
              <a:t>các</a:t>
            </a:r>
            <a:r>
              <a:rPr lang="en-US" altLang="en-US" sz="3200" b="1" dirty="0"/>
              <a:t> </a:t>
            </a:r>
            <a:r>
              <a:rPr lang="en-US" altLang="en-US" sz="3200" b="1" dirty="0" err="1"/>
              <a:t>cách</a:t>
            </a:r>
            <a:r>
              <a:rPr lang="en-US" altLang="en-US" sz="3200" b="1" dirty="0"/>
              <a:t> </a:t>
            </a:r>
            <a:r>
              <a:rPr lang="en-US" altLang="en-US" sz="3200" b="1" dirty="0" err="1"/>
              <a:t>nối</a:t>
            </a:r>
            <a:r>
              <a:rPr lang="en-US" altLang="en-US" sz="3200" b="1" dirty="0"/>
              <a:t> </a:t>
            </a:r>
            <a:r>
              <a:rPr lang="en-US" altLang="en-US" sz="3200" b="1" dirty="0" err="1"/>
              <a:t>các</a:t>
            </a:r>
            <a:r>
              <a:rPr lang="en-US" altLang="en-US" sz="3200" b="1" dirty="0"/>
              <a:t> </a:t>
            </a:r>
            <a:r>
              <a:rPr lang="en-US" altLang="en-US" sz="3200" b="1" dirty="0" err="1"/>
              <a:t>vế</a:t>
            </a:r>
            <a:r>
              <a:rPr lang="en-US" altLang="en-US" sz="3200" b="1" dirty="0"/>
              <a:t> </a:t>
            </a:r>
            <a:r>
              <a:rPr lang="en-US" altLang="en-US" sz="3200" b="1" dirty="0" err="1"/>
              <a:t>câu</a:t>
            </a:r>
            <a:r>
              <a:rPr lang="en-US" altLang="en-US" sz="3200" b="1" dirty="0"/>
              <a:t> </a:t>
            </a:r>
            <a:r>
              <a:rPr lang="en-US" altLang="en-US" sz="3200" b="1" dirty="0" err="1"/>
              <a:t>ghép</a:t>
            </a:r>
            <a:r>
              <a:rPr lang="en-US" altLang="en-US" sz="3200" b="1" dirty="0"/>
              <a:t> </a:t>
            </a:r>
            <a:r>
              <a:rPr lang="en-US" altLang="en-US" sz="3200" b="1" dirty="0" err="1"/>
              <a:t>thể</a:t>
            </a:r>
            <a:r>
              <a:rPr lang="en-US" altLang="en-US" sz="3200" b="1" dirty="0"/>
              <a:t> </a:t>
            </a:r>
            <a:r>
              <a:rPr lang="en-US" altLang="en-US" sz="3200" b="1" dirty="0" err="1"/>
              <a:t>hiện</a:t>
            </a:r>
            <a:r>
              <a:rPr lang="en-US" altLang="en-US" sz="3200" b="1" dirty="0"/>
              <a:t> </a:t>
            </a:r>
            <a:r>
              <a:rPr lang="en-US" altLang="en-US" sz="3200" b="1" dirty="0" err="1"/>
              <a:t>quan</a:t>
            </a:r>
            <a:r>
              <a:rPr lang="en-US" altLang="en-US" sz="3200" b="1" dirty="0"/>
              <a:t> </a:t>
            </a:r>
            <a:r>
              <a:rPr lang="en-US" altLang="en-US" sz="3200" b="1" dirty="0" err="1"/>
              <a:t>hệ</a:t>
            </a:r>
            <a:r>
              <a:rPr lang="en-US" altLang="en-US" sz="3200" b="1" dirty="0"/>
              <a:t> </a:t>
            </a:r>
            <a:r>
              <a:rPr lang="en-US" altLang="en-US" sz="3200" b="1" dirty="0" err="1"/>
              <a:t>điều</a:t>
            </a:r>
            <a:r>
              <a:rPr lang="en-US" altLang="en-US" sz="3200" b="1" dirty="0"/>
              <a:t> </a:t>
            </a:r>
            <a:r>
              <a:rPr lang="en-US" altLang="en-US" sz="3200" b="1" dirty="0" err="1"/>
              <a:t>kiện</a:t>
            </a:r>
            <a:r>
              <a:rPr lang="en-US" altLang="en-US" sz="3200" b="1" dirty="0"/>
              <a:t> – </a:t>
            </a:r>
            <a:r>
              <a:rPr lang="en-US" altLang="en-US" sz="3200" b="1" dirty="0" err="1"/>
              <a:t>kết</a:t>
            </a:r>
            <a:r>
              <a:rPr lang="en-US" altLang="en-US" sz="3200" b="1" dirty="0"/>
              <a:t> </a:t>
            </a:r>
            <a:r>
              <a:rPr lang="en-US" altLang="en-US" sz="3200" b="1" dirty="0" err="1"/>
              <a:t>quả</a:t>
            </a:r>
            <a:r>
              <a:rPr lang="en-US" altLang="en-US" sz="3200" b="1" dirty="0"/>
              <a:t>.</a:t>
            </a:r>
            <a:endParaRPr lang="en-US" altLang="en-US" sz="3200" b="1" dirty="0">
              <a:latin typeface="VNI-Times" pitchFamily="2" charset="0"/>
            </a:endParaRPr>
          </a:p>
        </p:txBody>
      </p:sp>
      <p:sp>
        <p:nvSpPr>
          <p:cNvPr id="5" name="AutoShape 2">
            <a:extLst>
              <a:ext uri="{FF2B5EF4-FFF2-40B4-BE49-F238E27FC236}">
                <a16:creationId xmlns:a16="http://schemas.microsoft.com/office/drawing/2014/main" id="{0C1DFA5C-8E1A-4027-8113-077391A3B205}"/>
              </a:ext>
            </a:extLst>
          </p:cNvPr>
          <p:cNvSpPr>
            <a:spLocks noChangeArrowheads="1"/>
          </p:cNvSpPr>
          <p:nvPr/>
        </p:nvSpPr>
        <p:spPr bwMode="auto">
          <a:xfrm>
            <a:off x="2060575" y="990600"/>
            <a:ext cx="4572000" cy="533400"/>
          </a:xfrm>
          <a:prstGeom prst="flowChartTerminator">
            <a:avLst/>
          </a:prstGeom>
          <a:gradFill rotWithShape="1">
            <a:gsLst>
              <a:gs pos="0">
                <a:srgbClr val="00FF00"/>
              </a:gs>
              <a:gs pos="100000">
                <a:srgbClr val="FFFF00"/>
              </a:gs>
            </a:gsLst>
            <a:lin ang="5400000" scaled="1"/>
          </a:gradFill>
          <a:ln w="9525">
            <a:solidFill>
              <a:schemeClr val="tx1"/>
            </a:solidFill>
            <a:miter lim="800000"/>
            <a:headEnd/>
            <a:tailEnd/>
          </a:ln>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1" hangingPunct="1"/>
            <a:r>
              <a:rPr lang="en-US" altLang="en-US" sz="3200" dirty="0" err="1">
                <a:latin typeface=".VnTime" pitchFamily="34" charset="0"/>
              </a:rPr>
              <a:t>Khởi</a:t>
            </a:r>
            <a:r>
              <a:rPr lang="en-US" altLang="en-US" sz="3200" dirty="0">
                <a:latin typeface=".VnTime" pitchFamily="34" charset="0"/>
              </a:rPr>
              <a:t> </a:t>
            </a:r>
            <a:r>
              <a:rPr lang="en-US" altLang="en-US" sz="3200" dirty="0" err="1">
                <a:latin typeface=".VnTime" pitchFamily="34" charset="0"/>
              </a:rPr>
              <a:t>động</a:t>
            </a:r>
            <a:endParaRPr lang="en-US" altLang="en-US" sz="3200" dirty="0">
              <a:latin typeface=".VnTime" pitchFamily="34" charset="0"/>
            </a:endParaRPr>
          </a:p>
        </p:txBody>
      </p:sp>
    </p:spTree>
    <p:extLst>
      <p:ext uri="{BB962C8B-B14F-4D97-AF65-F5344CB8AC3E}">
        <p14:creationId xmlns:p14="http://schemas.microsoft.com/office/powerpoint/2010/main" val="2897536412"/>
      </p:ext>
    </p:extLst>
  </p:cSld>
  <p:clrMapOvr>
    <a:masterClrMapping/>
  </p:clrMapOvr>
  <p:transition spd="slow" advTm="24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a:extLst>
              <a:ext uri="{FF2B5EF4-FFF2-40B4-BE49-F238E27FC236}">
                <a16:creationId xmlns:a16="http://schemas.microsoft.com/office/drawing/2014/main" id="{44F8BF81-F0CC-46F1-BE34-57AC1EB541FA}"/>
              </a:ext>
            </a:extLst>
          </p:cNvPr>
          <p:cNvSpPr>
            <a:spLocks noChangeArrowheads="1"/>
          </p:cNvSpPr>
          <p:nvPr/>
        </p:nvSpPr>
        <p:spPr bwMode="auto">
          <a:xfrm>
            <a:off x="460375" y="1066800"/>
            <a:ext cx="1981200" cy="685800"/>
          </a:xfrm>
          <a:prstGeom prst="roundRect">
            <a:avLst>
              <a:gd name="adj" fmla="val 16667"/>
            </a:avLst>
          </a:prstGeom>
          <a:solidFill>
            <a:schemeClr val="accent1"/>
          </a:solidFill>
          <a:ln w="12700">
            <a:solidFill>
              <a:srgbClr val="FFFF00"/>
            </a:solidFill>
            <a:round/>
            <a:headEnd/>
            <a:tailEnd/>
          </a:ln>
        </p:spPr>
        <p:txBody>
          <a:bodyPr wrap="none" anchor="ct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1" hangingPunct="1"/>
            <a:r>
              <a:rPr lang="en-US" altLang="en-US" sz="3200" dirty="0" err="1">
                <a:solidFill>
                  <a:srgbClr val="D60093"/>
                </a:solidFill>
                <a:cs typeface="Times New Roman" panose="02020603050405020304" pitchFamily="18" charset="0"/>
              </a:rPr>
              <a:t>Câu</a:t>
            </a:r>
            <a:r>
              <a:rPr lang="en-US" altLang="en-US" sz="3200" dirty="0">
                <a:solidFill>
                  <a:srgbClr val="D60093"/>
                </a:solidFill>
                <a:cs typeface="Times New Roman" panose="02020603050405020304" pitchFamily="18" charset="0"/>
              </a:rPr>
              <a:t> 2</a:t>
            </a:r>
          </a:p>
        </p:txBody>
      </p:sp>
      <p:sp>
        <p:nvSpPr>
          <p:cNvPr id="3" name="Text Box 9">
            <a:extLst>
              <a:ext uri="{FF2B5EF4-FFF2-40B4-BE49-F238E27FC236}">
                <a16:creationId xmlns:a16="http://schemas.microsoft.com/office/drawing/2014/main" id="{D8FA9362-AF7E-4F5D-B8A5-69785A690426}"/>
              </a:ext>
            </a:extLst>
          </p:cNvPr>
          <p:cNvSpPr txBox="1">
            <a:spLocks noChangeArrowheads="1"/>
          </p:cNvSpPr>
          <p:nvPr/>
        </p:nvSpPr>
        <p:spPr bwMode="auto">
          <a:xfrm>
            <a:off x="530225" y="1720850"/>
            <a:ext cx="8153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eaLnBrk="1" hangingPunct="1"/>
            <a:r>
              <a:rPr lang="en-US" altLang="en-US" sz="3200" b="1" dirty="0"/>
              <a:t>   </a:t>
            </a:r>
            <a:r>
              <a:rPr lang="en-US" altLang="en-US" sz="3200" b="1" dirty="0" err="1"/>
              <a:t>Hãy</a:t>
            </a:r>
            <a:r>
              <a:rPr lang="en-US" altLang="en-US" sz="3200" b="1" dirty="0"/>
              <a:t> </a:t>
            </a:r>
            <a:r>
              <a:rPr lang="en-US" altLang="en-US" sz="3200" b="1" dirty="0" err="1"/>
              <a:t>đặt</a:t>
            </a:r>
            <a:r>
              <a:rPr lang="en-US" altLang="en-US" sz="3200" b="1" dirty="0"/>
              <a:t> 1 </a:t>
            </a:r>
            <a:r>
              <a:rPr lang="en-US" altLang="en-US" sz="3200" b="1" dirty="0" err="1"/>
              <a:t>câu</a:t>
            </a:r>
            <a:r>
              <a:rPr lang="en-US" altLang="en-US" sz="3200" b="1" dirty="0"/>
              <a:t> </a:t>
            </a:r>
            <a:r>
              <a:rPr lang="en-US" altLang="en-US" sz="3200" b="1" dirty="0" err="1"/>
              <a:t>ghép</a:t>
            </a:r>
            <a:r>
              <a:rPr lang="en-US" altLang="en-US" sz="3200" b="1" dirty="0"/>
              <a:t> </a:t>
            </a:r>
            <a:r>
              <a:rPr lang="en-US" altLang="en-US" sz="3200" b="1" dirty="0" err="1"/>
              <a:t>thể</a:t>
            </a:r>
            <a:r>
              <a:rPr lang="en-US" altLang="en-US" sz="3200" b="1" dirty="0"/>
              <a:t> </a:t>
            </a:r>
            <a:r>
              <a:rPr lang="en-US" altLang="en-US" sz="3200" b="1" dirty="0" err="1"/>
              <a:t>hiện</a:t>
            </a:r>
            <a:r>
              <a:rPr lang="en-US" altLang="en-US" sz="3200" b="1" dirty="0"/>
              <a:t> </a:t>
            </a:r>
            <a:r>
              <a:rPr lang="en-US" altLang="en-US" sz="3200" b="1" dirty="0" err="1"/>
              <a:t>mối</a:t>
            </a:r>
            <a:r>
              <a:rPr lang="en-US" altLang="en-US" sz="3200" b="1" dirty="0"/>
              <a:t> </a:t>
            </a:r>
            <a:r>
              <a:rPr lang="en-US" altLang="en-US" sz="3200" b="1" dirty="0" err="1"/>
              <a:t>quan</a:t>
            </a:r>
            <a:r>
              <a:rPr lang="en-US" altLang="en-US" sz="3200" b="1" dirty="0"/>
              <a:t> </a:t>
            </a:r>
            <a:r>
              <a:rPr lang="en-US" altLang="en-US" sz="3200" b="1" dirty="0" err="1"/>
              <a:t>hệ</a:t>
            </a:r>
            <a:r>
              <a:rPr lang="en-US" altLang="en-US" sz="3200" b="1" dirty="0"/>
              <a:t> </a:t>
            </a:r>
            <a:r>
              <a:rPr lang="en-US" altLang="en-US" sz="3200" b="1" dirty="0" err="1"/>
              <a:t>điều</a:t>
            </a:r>
            <a:r>
              <a:rPr lang="en-US" altLang="en-US" sz="3200" b="1" dirty="0"/>
              <a:t> </a:t>
            </a:r>
            <a:r>
              <a:rPr lang="en-US" altLang="en-US" sz="3200" b="1" dirty="0" err="1"/>
              <a:t>kiện</a:t>
            </a:r>
            <a:r>
              <a:rPr lang="en-US" altLang="en-US" sz="3200" b="1" dirty="0"/>
              <a:t> - </a:t>
            </a:r>
            <a:r>
              <a:rPr lang="en-US" altLang="en-US" sz="3200" b="1" dirty="0" err="1"/>
              <a:t>kết</a:t>
            </a:r>
            <a:r>
              <a:rPr lang="en-US" altLang="en-US" sz="3200" b="1" dirty="0"/>
              <a:t> </a:t>
            </a:r>
            <a:r>
              <a:rPr lang="en-US" altLang="en-US" sz="3200" b="1" dirty="0" err="1"/>
              <a:t>quả</a:t>
            </a:r>
            <a:r>
              <a:rPr lang="en-US" altLang="en-US" sz="3200" b="1" dirty="0"/>
              <a:t>?</a:t>
            </a:r>
          </a:p>
        </p:txBody>
      </p:sp>
    </p:spTree>
    <p:extLst>
      <p:ext uri="{BB962C8B-B14F-4D97-AF65-F5344CB8AC3E}">
        <p14:creationId xmlns:p14="http://schemas.microsoft.com/office/powerpoint/2010/main" val="1569133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6F2292AD-01A8-4024-B8C1-A6380A558DE4}"/>
              </a:ext>
            </a:extLst>
          </p:cNvPr>
          <p:cNvSpPr txBox="1">
            <a:spLocks noChangeArrowheads="1"/>
          </p:cNvSpPr>
          <p:nvPr/>
        </p:nvSpPr>
        <p:spPr bwMode="auto">
          <a:xfrm>
            <a:off x="610249" y="2099578"/>
            <a:ext cx="838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eaLnBrk="1" hangingPunct="1">
              <a:spcBef>
                <a:spcPct val="50000"/>
              </a:spcBef>
            </a:pPr>
            <a:r>
              <a:rPr lang="en-US" altLang="en-US" b="1" dirty="0">
                <a:solidFill>
                  <a:srgbClr val="FF0000"/>
                </a:solidFill>
                <a:cs typeface="Times New Roman" panose="02020603050405020304" pitchFamily="18" charset="0"/>
              </a:rPr>
              <a:t>NỐI CÁC VẾ CÂU GHÉP BẰNG QUAN HỆ TỪ(</a:t>
            </a:r>
            <a:r>
              <a:rPr lang="en-US" altLang="en-US" b="1" dirty="0" err="1">
                <a:solidFill>
                  <a:srgbClr val="FF0000"/>
                </a:solidFill>
                <a:cs typeface="Times New Roman" panose="02020603050405020304" pitchFamily="18" charset="0"/>
              </a:rPr>
              <a:t>trang</a:t>
            </a:r>
            <a:r>
              <a:rPr lang="en-US" altLang="en-US" b="1" dirty="0">
                <a:solidFill>
                  <a:srgbClr val="FF0000"/>
                </a:solidFill>
                <a:cs typeface="Times New Roman" panose="02020603050405020304" pitchFamily="18" charset="0"/>
              </a:rPr>
              <a:t> 44)      </a:t>
            </a:r>
          </a:p>
        </p:txBody>
      </p:sp>
      <p:sp>
        <p:nvSpPr>
          <p:cNvPr id="3" name="Text Box 3">
            <a:extLst>
              <a:ext uri="{FF2B5EF4-FFF2-40B4-BE49-F238E27FC236}">
                <a16:creationId xmlns:a16="http://schemas.microsoft.com/office/drawing/2014/main" id="{E89BEC83-AC12-43DB-B244-6F0106B9600A}"/>
              </a:ext>
            </a:extLst>
          </p:cNvPr>
          <p:cNvSpPr txBox="1">
            <a:spLocks noChangeArrowheads="1"/>
          </p:cNvSpPr>
          <p:nvPr/>
        </p:nvSpPr>
        <p:spPr bwMode="auto">
          <a:xfrm>
            <a:off x="2814421" y="1513358"/>
            <a:ext cx="3886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eaLnBrk="1" hangingPunct="1">
              <a:spcBef>
                <a:spcPct val="50000"/>
              </a:spcBef>
            </a:pPr>
            <a:r>
              <a:rPr lang="en-US" altLang="en-US" sz="2800" b="1">
                <a:solidFill>
                  <a:srgbClr val="0033CC"/>
                </a:solidFill>
                <a:cs typeface="Times New Roman" panose="02020603050405020304" pitchFamily="18" charset="0"/>
              </a:rPr>
              <a:t>Luyện từ và câu:</a:t>
            </a:r>
          </a:p>
        </p:txBody>
      </p:sp>
      <p:sp>
        <p:nvSpPr>
          <p:cNvPr id="4" name="Hộp_Văn_Bản 21">
            <a:extLst>
              <a:ext uri="{FF2B5EF4-FFF2-40B4-BE49-F238E27FC236}">
                <a16:creationId xmlns:a16="http://schemas.microsoft.com/office/drawing/2014/main" id="{C88B8DCF-8914-4D43-BE52-8B0DC20664FC}"/>
              </a:ext>
            </a:extLst>
          </p:cNvPr>
          <p:cNvSpPr txBox="1">
            <a:spLocks noChangeArrowheads="1"/>
          </p:cNvSpPr>
          <p:nvPr/>
        </p:nvSpPr>
        <p:spPr bwMode="auto">
          <a:xfrm>
            <a:off x="1329387" y="1032778"/>
            <a:ext cx="65198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eaLnBrk="1" hangingPunct="1"/>
            <a:r>
              <a:rPr lang="en-US" altLang="en-US" sz="2800" b="1" dirty="0" err="1">
                <a:solidFill>
                  <a:srgbClr val="0033CC"/>
                </a:solidFill>
                <a:cs typeface="Times New Roman" panose="02020603050405020304" pitchFamily="18" charset="0"/>
              </a:rPr>
              <a:t>Thư</a:t>
            </a:r>
            <a:r>
              <a:rPr lang="en-US" altLang="en-US" sz="2800" b="1" dirty="0">
                <a:solidFill>
                  <a:srgbClr val="0033CC"/>
                </a:solidFill>
                <a:cs typeface="Times New Roman" panose="02020603050405020304" pitchFamily="18" charset="0"/>
              </a:rPr>
              <a:t>́ </a:t>
            </a:r>
            <a:r>
              <a:rPr lang="en-US" altLang="en-US" sz="2800" b="1" dirty="0" err="1">
                <a:solidFill>
                  <a:srgbClr val="0033CC"/>
                </a:solidFill>
                <a:cs typeface="Times New Roman" panose="02020603050405020304" pitchFamily="18" charset="0"/>
              </a:rPr>
              <a:t>năm</a:t>
            </a:r>
            <a:r>
              <a:rPr lang="en-US" altLang="en-US" sz="2800" b="1" dirty="0">
                <a:solidFill>
                  <a:srgbClr val="0033CC"/>
                </a:solidFill>
                <a:cs typeface="Times New Roman" panose="02020603050405020304" pitchFamily="18" charset="0"/>
              </a:rPr>
              <a:t>, </a:t>
            </a:r>
            <a:r>
              <a:rPr lang="en-US" altLang="en-US" sz="2800" b="1" dirty="0" err="1">
                <a:solidFill>
                  <a:srgbClr val="0033CC"/>
                </a:solidFill>
                <a:cs typeface="Times New Roman" panose="02020603050405020304" pitchFamily="18" charset="0"/>
              </a:rPr>
              <a:t>ngày</a:t>
            </a:r>
            <a:r>
              <a:rPr lang="en-US" altLang="en-US" sz="2800" b="1" dirty="0">
                <a:solidFill>
                  <a:srgbClr val="0033CC"/>
                </a:solidFill>
                <a:cs typeface="Times New Roman" panose="02020603050405020304" pitchFamily="18" charset="0"/>
              </a:rPr>
              <a:t> 17 </a:t>
            </a:r>
            <a:r>
              <a:rPr lang="en-US" altLang="en-US" sz="2800" b="1" dirty="0" err="1">
                <a:solidFill>
                  <a:srgbClr val="0033CC"/>
                </a:solidFill>
                <a:cs typeface="Times New Roman" panose="02020603050405020304" pitchFamily="18" charset="0"/>
              </a:rPr>
              <a:t>tháng</a:t>
            </a:r>
            <a:r>
              <a:rPr lang="en-US" altLang="en-US" sz="2800" b="1" dirty="0">
                <a:solidFill>
                  <a:srgbClr val="0033CC"/>
                </a:solidFill>
                <a:cs typeface="Times New Roman" panose="02020603050405020304" pitchFamily="18" charset="0"/>
              </a:rPr>
              <a:t> 02 </a:t>
            </a:r>
            <a:r>
              <a:rPr lang="en-US" altLang="en-US" sz="2800" b="1" dirty="0" err="1">
                <a:solidFill>
                  <a:srgbClr val="0033CC"/>
                </a:solidFill>
                <a:cs typeface="Times New Roman" panose="02020603050405020304" pitchFamily="18" charset="0"/>
              </a:rPr>
              <a:t>năm</a:t>
            </a:r>
            <a:r>
              <a:rPr lang="en-US" altLang="en-US" sz="2800" b="1" dirty="0">
                <a:solidFill>
                  <a:srgbClr val="0033CC"/>
                </a:solidFill>
                <a:cs typeface="Times New Roman" panose="02020603050405020304" pitchFamily="18" charset="0"/>
              </a:rPr>
              <a:t> 2022</a:t>
            </a:r>
          </a:p>
        </p:txBody>
      </p:sp>
      <p:sp>
        <p:nvSpPr>
          <p:cNvPr id="5" name="Text Box 15">
            <a:extLst>
              <a:ext uri="{FF2B5EF4-FFF2-40B4-BE49-F238E27FC236}">
                <a16:creationId xmlns:a16="http://schemas.microsoft.com/office/drawing/2014/main" id="{B8DA5D22-F187-4F32-8F0C-BF9BC9680AB2}"/>
              </a:ext>
            </a:extLst>
          </p:cNvPr>
          <p:cNvSpPr txBox="1">
            <a:spLocks noChangeArrowheads="1"/>
          </p:cNvSpPr>
          <p:nvPr/>
        </p:nvSpPr>
        <p:spPr bwMode="auto">
          <a:xfrm>
            <a:off x="151751" y="2645129"/>
            <a:ext cx="88392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eaLnBrk="1" hangingPunct="1"/>
            <a:r>
              <a:rPr lang="en-US" altLang="en-US" sz="2800" b="1" dirty="0" err="1">
                <a:solidFill>
                  <a:schemeClr val="tx1">
                    <a:lumMod val="95000"/>
                    <a:lumOff val="5000"/>
                  </a:schemeClr>
                </a:solidFill>
              </a:rPr>
              <a:t>Mục</a:t>
            </a:r>
            <a:r>
              <a:rPr lang="en-US" altLang="en-US" sz="2800" b="1" dirty="0">
                <a:solidFill>
                  <a:schemeClr val="tx1">
                    <a:lumMod val="95000"/>
                    <a:lumOff val="5000"/>
                  </a:schemeClr>
                </a:solidFill>
              </a:rPr>
              <a:t> </a:t>
            </a:r>
            <a:r>
              <a:rPr lang="en-US" altLang="en-US" sz="2800" b="1" dirty="0" err="1">
                <a:solidFill>
                  <a:schemeClr val="tx1">
                    <a:lumMod val="95000"/>
                    <a:lumOff val="5000"/>
                  </a:schemeClr>
                </a:solidFill>
              </a:rPr>
              <a:t>tiêu</a:t>
            </a:r>
            <a:r>
              <a:rPr lang="en-US" altLang="en-US" sz="2800" b="1" dirty="0">
                <a:solidFill>
                  <a:schemeClr val="tx1">
                    <a:lumMod val="95000"/>
                    <a:lumOff val="5000"/>
                  </a:schemeClr>
                </a:solidFill>
              </a:rPr>
              <a:t>:  </a:t>
            </a:r>
          </a:p>
          <a:p>
            <a:pPr algn="just" eaLnBrk="1" hangingPunct="1"/>
            <a:r>
              <a:rPr lang="en-US" altLang="en-US" sz="2800" dirty="0">
                <a:solidFill>
                  <a:srgbClr val="0000FF"/>
                </a:solidFill>
              </a:rPr>
              <a:t>- </a:t>
            </a:r>
            <a:r>
              <a:rPr lang="en-US" altLang="en-US" sz="2800" dirty="0" err="1">
                <a:solidFill>
                  <a:srgbClr val="0000FF"/>
                </a:solidFill>
              </a:rPr>
              <a:t>Hiểu</a:t>
            </a:r>
            <a:r>
              <a:rPr lang="en-US" altLang="en-US" sz="2800" dirty="0">
                <a:solidFill>
                  <a:srgbClr val="0000FF"/>
                </a:solidFill>
              </a:rPr>
              <a:t> </a:t>
            </a:r>
            <a:r>
              <a:rPr lang="en-US" altLang="en-US" sz="2800" dirty="0" err="1">
                <a:solidFill>
                  <a:srgbClr val="0000FF"/>
                </a:solidFill>
              </a:rPr>
              <a:t>thế</a:t>
            </a:r>
            <a:r>
              <a:rPr lang="en-US" altLang="en-US" sz="2800" dirty="0">
                <a:solidFill>
                  <a:srgbClr val="0000FF"/>
                </a:solidFill>
              </a:rPr>
              <a:t> </a:t>
            </a:r>
            <a:r>
              <a:rPr lang="en-US" altLang="en-US" sz="2800" dirty="0" err="1">
                <a:solidFill>
                  <a:srgbClr val="0000FF"/>
                </a:solidFill>
              </a:rPr>
              <a:t>nào</a:t>
            </a:r>
            <a:r>
              <a:rPr lang="en-US" altLang="en-US" sz="2800" dirty="0">
                <a:solidFill>
                  <a:srgbClr val="0000FF"/>
                </a:solidFill>
              </a:rPr>
              <a:t> </a:t>
            </a:r>
            <a:r>
              <a:rPr lang="en-US" altLang="en-US" sz="2800" dirty="0" err="1">
                <a:solidFill>
                  <a:srgbClr val="0000FF"/>
                </a:solidFill>
              </a:rPr>
              <a:t>là</a:t>
            </a:r>
            <a:r>
              <a:rPr lang="en-US" altLang="en-US" sz="2800" dirty="0">
                <a:solidFill>
                  <a:srgbClr val="0000FF"/>
                </a:solidFill>
              </a:rPr>
              <a:t> 1câu </a:t>
            </a:r>
            <a:r>
              <a:rPr lang="en-US" altLang="en-US" sz="2800" dirty="0" err="1">
                <a:solidFill>
                  <a:srgbClr val="0000FF"/>
                </a:solidFill>
              </a:rPr>
              <a:t>ghép</a:t>
            </a:r>
            <a:r>
              <a:rPr lang="en-US" altLang="en-US" sz="2800" dirty="0">
                <a:solidFill>
                  <a:srgbClr val="0000FF"/>
                </a:solidFill>
              </a:rPr>
              <a:t> </a:t>
            </a:r>
            <a:r>
              <a:rPr lang="en-US" altLang="en-US" sz="2800" dirty="0" err="1">
                <a:solidFill>
                  <a:srgbClr val="0000FF"/>
                </a:solidFill>
              </a:rPr>
              <a:t>thể</a:t>
            </a:r>
            <a:r>
              <a:rPr lang="en-US" altLang="en-US" sz="2800" dirty="0">
                <a:solidFill>
                  <a:srgbClr val="0000FF"/>
                </a:solidFill>
              </a:rPr>
              <a:t> </a:t>
            </a:r>
            <a:r>
              <a:rPr lang="en-US" altLang="en-US" sz="2800" dirty="0" err="1">
                <a:solidFill>
                  <a:srgbClr val="0000FF"/>
                </a:solidFill>
              </a:rPr>
              <a:t>hiện</a:t>
            </a:r>
            <a:r>
              <a:rPr lang="en-US" altLang="en-US" sz="2800" dirty="0">
                <a:solidFill>
                  <a:srgbClr val="0000FF"/>
                </a:solidFill>
              </a:rPr>
              <a:t> </a:t>
            </a:r>
            <a:r>
              <a:rPr lang="en-US" altLang="en-US" sz="2800" dirty="0" err="1">
                <a:solidFill>
                  <a:srgbClr val="0000FF"/>
                </a:solidFill>
              </a:rPr>
              <a:t>mối</a:t>
            </a:r>
            <a:r>
              <a:rPr lang="en-US" altLang="en-US" sz="2800" dirty="0">
                <a:solidFill>
                  <a:srgbClr val="0000FF"/>
                </a:solidFill>
              </a:rPr>
              <a:t>  </a:t>
            </a:r>
            <a:r>
              <a:rPr lang="en-US" altLang="en-US" sz="2800" dirty="0" err="1">
                <a:solidFill>
                  <a:srgbClr val="0000FF"/>
                </a:solidFill>
              </a:rPr>
              <a:t>quan</a:t>
            </a:r>
            <a:r>
              <a:rPr lang="en-US" altLang="en-US" sz="2800" dirty="0">
                <a:solidFill>
                  <a:srgbClr val="0000FF"/>
                </a:solidFill>
              </a:rPr>
              <a:t> </a:t>
            </a:r>
            <a:r>
              <a:rPr lang="en-US" altLang="en-US" sz="2800" dirty="0" err="1">
                <a:solidFill>
                  <a:srgbClr val="0000FF"/>
                </a:solidFill>
              </a:rPr>
              <a:t>hệ</a:t>
            </a:r>
            <a:r>
              <a:rPr lang="en-US" altLang="en-US" sz="2800" dirty="0">
                <a:solidFill>
                  <a:srgbClr val="0000FF"/>
                </a:solidFill>
              </a:rPr>
              <a:t> </a:t>
            </a:r>
            <a:r>
              <a:rPr lang="en-US" altLang="en-US" sz="2800" dirty="0" err="1">
                <a:solidFill>
                  <a:srgbClr val="0000FF"/>
                </a:solidFill>
              </a:rPr>
              <a:t>tương</a:t>
            </a:r>
            <a:r>
              <a:rPr lang="en-US" altLang="en-US" sz="2800" dirty="0">
                <a:solidFill>
                  <a:srgbClr val="0000FF"/>
                </a:solidFill>
              </a:rPr>
              <a:t> </a:t>
            </a:r>
            <a:r>
              <a:rPr lang="en-US" altLang="en-US" sz="2800" dirty="0" err="1">
                <a:solidFill>
                  <a:srgbClr val="0000FF"/>
                </a:solidFill>
              </a:rPr>
              <a:t>phản</a:t>
            </a:r>
            <a:r>
              <a:rPr lang="en-US" altLang="en-US" sz="2800" dirty="0">
                <a:solidFill>
                  <a:srgbClr val="0000FF"/>
                </a:solidFill>
              </a:rPr>
              <a:t>.</a:t>
            </a:r>
          </a:p>
        </p:txBody>
      </p:sp>
      <p:sp>
        <p:nvSpPr>
          <p:cNvPr id="6" name="Text Box 15">
            <a:extLst>
              <a:ext uri="{FF2B5EF4-FFF2-40B4-BE49-F238E27FC236}">
                <a16:creationId xmlns:a16="http://schemas.microsoft.com/office/drawing/2014/main" id="{554A8554-B569-4051-B6CE-DB0A98C3FBEA}"/>
              </a:ext>
            </a:extLst>
          </p:cNvPr>
          <p:cNvSpPr txBox="1">
            <a:spLocks noChangeArrowheads="1"/>
          </p:cNvSpPr>
          <p:nvPr/>
        </p:nvSpPr>
        <p:spPr bwMode="auto">
          <a:xfrm>
            <a:off x="151751" y="4009341"/>
            <a:ext cx="88392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eaLnBrk="1" hangingPunct="1"/>
            <a:r>
              <a:rPr lang="en-US" altLang="en-US" sz="2800" dirty="0">
                <a:solidFill>
                  <a:srgbClr val="0000FF"/>
                </a:solidFill>
              </a:rPr>
              <a:t>- </a:t>
            </a:r>
            <a:r>
              <a:rPr lang="en-US" altLang="en-US" sz="2800" dirty="0" err="1">
                <a:solidFill>
                  <a:srgbClr val="0000FF"/>
                </a:solidFill>
              </a:rPr>
              <a:t>Biết</a:t>
            </a:r>
            <a:r>
              <a:rPr lang="en-US" altLang="en-US" sz="2800" dirty="0">
                <a:solidFill>
                  <a:srgbClr val="0000FF"/>
                </a:solidFill>
              </a:rPr>
              <a:t> </a:t>
            </a:r>
            <a:r>
              <a:rPr lang="en-US" altLang="en-US" sz="2800" dirty="0" err="1">
                <a:solidFill>
                  <a:srgbClr val="0000FF"/>
                </a:solidFill>
              </a:rPr>
              <a:t>tạo</a:t>
            </a:r>
            <a:r>
              <a:rPr lang="en-US" altLang="en-US" sz="2800" dirty="0">
                <a:solidFill>
                  <a:srgbClr val="0000FF"/>
                </a:solidFill>
              </a:rPr>
              <a:t> </a:t>
            </a:r>
            <a:r>
              <a:rPr lang="en-US" altLang="en-US" sz="2800" dirty="0" err="1">
                <a:solidFill>
                  <a:srgbClr val="0000FF"/>
                </a:solidFill>
              </a:rPr>
              <a:t>các</a:t>
            </a:r>
            <a:r>
              <a:rPr lang="en-US" altLang="en-US" sz="2800" dirty="0">
                <a:solidFill>
                  <a:srgbClr val="0000FF"/>
                </a:solidFill>
              </a:rPr>
              <a:t> </a:t>
            </a:r>
            <a:r>
              <a:rPr lang="en-US" altLang="en-US" sz="2800" dirty="0" err="1">
                <a:solidFill>
                  <a:srgbClr val="0000FF"/>
                </a:solidFill>
              </a:rPr>
              <a:t>câu</a:t>
            </a:r>
            <a:r>
              <a:rPr lang="en-US" altLang="en-US" sz="2800" dirty="0">
                <a:solidFill>
                  <a:srgbClr val="0000FF"/>
                </a:solidFill>
              </a:rPr>
              <a:t> </a:t>
            </a:r>
            <a:r>
              <a:rPr lang="en-US" altLang="en-US" sz="2800" dirty="0" err="1">
                <a:solidFill>
                  <a:srgbClr val="0000FF"/>
                </a:solidFill>
              </a:rPr>
              <a:t>ghép</a:t>
            </a:r>
            <a:r>
              <a:rPr lang="en-US" altLang="en-US" sz="2800" dirty="0">
                <a:solidFill>
                  <a:srgbClr val="0000FF"/>
                </a:solidFill>
              </a:rPr>
              <a:t> </a:t>
            </a:r>
            <a:r>
              <a:rPr lang="en-US" altLang="en-US" sz="2800" dirty="0" err="1">
                <a:solidFill>
                  <a:srgbClr val="0000FF"/>
                </a:solidFill>
              </a:rPr>
              <a:t>có</a:t>
            </a:r>
            <a:r>
              <a:rPr lang="en-US" altLang="en-US" sz="2800" dirty="0">
                <a:solidFill>
                  <a:srgbClr val="0000FF"/>
                </a:solidFill>
              </a:rPr>
              <a:t> </a:t>
            </a:r>
            <a:r>
              <a:rPr lang="en-US" altLang="en-US" sz="2800" dirty="0" err="1">
                <a:solidFill>
                  <a:srgbClr val="0000FF"/>
                </a:solidFill>
              </a:rPr>
              <a:t>quan</a:t>
            </a:r>
            <a:r>
              <a:rPr lang="en-US" altLang="en-US" sz="2800" dirty="0">
                <a:solidFill>
                  <a:srgbClr val="0000FF"/>
                </a:solidFill>
              </a:rPr>
              <a:t> </a:t>
            </a:r>
            <a:r>
              <a:rPr lang="en-US" altLang="en-US" sz="2800" dirty="0" err="1">
                <a:solidFill>
                  <a:srgbClr val="0000FF"/>
                </a:solidFill>
              </a:rPr>
              <a:t>hệ</a:t>
            </a:r>
            <a:r>
              <a:rPr lang="en-US" altLang="en-US" sz="2800" dirty="0">
                <a:solidFill>
                  <a:srgbClr val="0000FF"/>
                </a:solidFill>
              </a:rPr>
              <a:t> </a:t>
            </a:r>
            <a:r>
              <a:rPr lang="en-US" altLang="en-US" sz="2800" dirty="0" err="1">
                <a:solidFill>
                  <a:srgbClr val="0000FF"/>
                </a:solidFill>
              </a:rPr>
              <a:t>điều</a:t>
            </a:r>
            <a:r>
              <a:rPr lang="en-US" altLang="en-US" sz="2800" dirty="0">
                <a:solidFill>
                  <a:srgbClr val="0000FF"/>
                </a:solidFill>
              </a:rPr>
              <a:t> </a:t>
            </a:r>
            <a:r>
              <a:rPr lang="en-US" altLang="en-US" sz="2800" dirty="0" err="1">
                <a:solidFill>
                  <a:srgbClr val="0000FF"/>
                </a:solidFill>
              </a:rPr>
              <a:t>tương</a:t>
            </a:r>
            <a:r>
              <a:rPr lang="en-US" altLang="en-US" sz="2800" dirty="0">
                <a:solidFill>
                  <a:srgbClr val="0000FF"/>
                </a:solidFill>
              </a:rPr>
              <a:t> </a:t>
            </a:r>
            <a:r>
              <a:rPr lang="en-US" altLang="en-US" sz="2800" dirty="0" err="1">
                <a:solidFill>
                  <a:srgbClr val="0000FF"/>
                </a:solidFill>
              </a:rPr>
              <a:t>phản</a:t>
            </a:r>
            <a:r>
              <a:rPr lang="en-US" altLang="en-US" sz="2800" dirty="0">
                <a:solidFill>
                  <a:srgbClr val="0000FF"/>
                </a:solidFill>
              </a:rPr>
              <a:t>, </a:t>
            </a:r>
            <a:r>
              <a:rPr lang="en-US" altLang="en-US" sz="2800" dirty="0" err="1">
                <a:solidFill>
                  <a:srgbClr val="0000FF"/>
                </a:solidFill>
              </a:rPr>
              <a:t>tương</a:t>
            </a:r>
            <a:r>
              <a:rPr lang="en-US" altLang="en-US" sz="2800" dirty="0">
                <a:solidFill>
                  <a:srgbClr val="0000FF"/>
                </a:solidFill>
              </a:rPr>
              <a:t> </a:t>
            </a:r>
            <a:r>
              <a:rPr lang="en-US" altLang="en-US" sz="2800" dirty="0" err="1">
                <a:solidFill>
                  <a:srgbClr val="0000FF"/>
                </a:solidFill>
              </a:rPr>
              <a:t>phản</a:t>
            </a:r>
            <a:r>
              <a:rPr lang="en-US" altLang="en-US" sz="2800" dirty="0">
                <a:solidFill>
                  <a:srgbClr val="0000FF"/>
                </a:solidFill>
              </a:rPr>
              <a:t> </a:t>
            </a:r>
            <a:r>
              <a:rPr lang="en-US" altLang="en-US" sz="2800" dirty="0" err="1">
                <a:solidFill>
                  <a:srgbClr val="0000FF"/>
                </a:solidFill>
              </a:rPr>
              <a:t>bằng</a:t>
            </a:r>
            <a:r>
              <a:rPr lang="en-US" altLang="en-US" sz="2800" dirty="0">
                <a:solidFill>
                  <a:srgbClr val="0000FF"/>
                </a:solidFill>
              </a:rPr>
              <a:t> </a:t>
            </a:r>
            <a:r>
              <a:rPr lang="en-US" altLang="en-US" sz="2800" dirty="0" err="1">
                <a:solidFill>
                  <a:srgbClr val="0000FF"/>
                </a:solidFill>
              </a:rPr>
              <a:t>cách</a:t>
            </a:r>
            <a:r>
              <a:rPr lang="en-US" altLang="en-US" sz="2800" dirty="0">
                <a:solidFill>
                  <a:srgbClr val="0000FF"/>
                </a:solidFill>
              </a:rPr>
              <a:t> </a:t>
            </a:r>
            <a:r>
              <a:rPr lang="en-US" altLang="en-US" sz="2800" dirty="0" err="1">
                <a:solidFill>
                  <a:srgbClr val="0000FF"/>
                </a:solidFill>
              </a:rPr>
              <a:t>điền</a:t>
            </a:r>
            <a:r>
              <a:rPr lang="en-US" altLang="en-US" sz="2800" dirty="0">
                <a:solidFill>
                  <a:srgbClr val="0000FF"/>
                </a:solidFill>
              </a:rPr>
              <a:t> </a:t>
            </a:r>
            <a:r>
              <a:rPr lang="en-US" altLang="en-US" sz="2800" dirty="0" err="1">
                <a:solidFill>
                  <a:srgbClr val="0000FF"/>
                </a:solidFill>
              </a:rPr>
              <a:t>quan</a:t>
            </a:r>
            <a:r>
              <a:rPr lang="en-US" altLang="en-US" sz="2800" dirty="0">
                <a:solidFill>
                  <a:srgbClr val="0000FF"/>
                </a:solidFill>
              </a:rPr>
              <a:t> </a:t>
            </a:r>
            <a:r>
              <a:rPr lang="en-US" altLang="en-US" sz="2800" dirty="0" err="1">
                <a:solidFill>
                  <a:srgbClr val="0000FF"/>
                </a:solidFill>
              </a:rPr>
              <a:t>hệ</a:t>
            </a:r>
            <a:r>
              <a:rPr lang="en-US" altLang="en-US" sz="2800" dirty="0">
                <a:solidFill>
                  <a:srgbClr val="0000FF"/>
                </a:solidFill>
              </a:rPr>
              <a:t> </a:t>
            </a:r>
            <a:r>
              <a:rPr lang="en-US" altLang="en-US" sz="2800" dirty="0" err="1">
                <a:solidFill>
                  <a:srgbClr val="0000FF"/>
                </a:solidFill>
              </a:rPr>
              <a:t>từ</a:t>
            </a:r>
            <a:r>
              <a:rPr lang="en-US" altLang="en-US" sz="2800" dirty="0">
                <a:solidFill>
                  <a:srgbClr val="0000FF"/>
                </a:solidFill>
              </a:rPr>
              <a:t> </a:t>
            </a:r>
            <a:r>
              <a:rPr lang="en-US" altLang="en-US" sz="2800" dirty="0" err="1">
                <a:solidFill>
                  <a:srgbClr val="0000FF"/>
                </a:solidFill>
              </a:rPr>
              <a:t>hoặc</a:t>
            </a:r>
            <a:r>
              <a:rPr lang="en-US" altLang="en-US" sz="2800" dirty="0">
                <a:solidFill>
                  <a:srgbClr val="0000FF"/>
                </a:solidFill>
              </a:rPr>
              <a:t> </a:t>
            </a:r>
            <a:r>
              <a:rPr lang="en-US" altLang="en-US" sz="2800" dirty="0" err="1">
                <a:solidFill>
                  <a:srgbClr val="0000FF"/>
                </a:solidFill>
              </a:rPr>
              <a:t>cặp</a:t>
            </a:r>
            <a:r>
              <a:rPr lang="en-US" altLang="en-US" sz="2800" dirty="0">
                <a:solidFill>
                  <a:srgbClr val="0000FF"/>
                </a:solidFill>
              </a:rPr>
              <a:t> </a:t>
            </a:r>
            <a:r>
              <a:rPr lang="en-US" altLang="en-US" sz="2800" dirty="0" err="1">
                <a:solidFill>
                  <a:srgbClr val="0000FF"/>
                </a:solidFill>
              </a:rPr>
              <a:t>quan</a:t>
            </a:r>
            <a:r>
              <a:rPr lang="en-US" altLang="en-US" sz="2800" dirty="0">
                <a:solidFill>
                  <a:srgbClr val="0000FF"/>
                </a:solidFill>
              </a:rPr>
              <a:t> </a:t>
            </a:r>
            <a:r>
              <a:rPr lang="en-US" altLang="en-US" sz="2800" dirty="0" err="1">
                <a:solidFill>
                  <a:srgbClr val="0000FF"/>
                </a:solidFill>
              </a:rPr>
              <a:t>hệ</a:t>
            </a:r>
            <a:r>
              <a:rPr lang="en-US" altLang="en-US" sz="2800" dirty="0">
                <a:solidFill>
                  <a:srgbClr val="0000FF"/>
                </a:solidFill>
              </a:rPr>
              <a:t> </a:t>
            </a:r>
            <a:r>
              <a:rPr lang="en-US" altLang="en-US" sz="2800" dirty="0" err="1">
                <a:solidFill>
                  <a:srgbClr val="0000FF"/>
                </a:solidFill>
              </a:rPr>
              <a:t>từ</a:t>
            </a:r>
            <a:r>
              <a:rPr lang="en-US" altLang="en-US" sz="2800" dirty="0">
                <a:solidFill>
                  <a:srgbClr val="0000FF"/>
                </a:solidFill>
              </a:rPr>
              <a:t>, </a:t>
            </a:r>
            <a:r>
              <a:rPr lang="en-US" altLang="en-US" sz="2800" dirty="0" err="1">
                <a:solidFill>
                  <a:srgbClr val="0000FF"/>
                </a:solidFill>
              </a:rPr>
              <a:t>thêm</a:t>
            </a:r>
            <a:r>
              <a:rPr lang="en-US" altLang="en-US" sz="2800" dirty="0">
                <a:solidFill>
                  <a:srgbClr val="0000FF"/>
                </a:solidFill>
              </a:rPr>
              <a:t> </a:t>
            </a:r>
            <a:r>
              <a:rPr lang="en-US" altLang="en-US" sz="2800" dirty="0" err="1">
                <a:solidFill>
                  <a:srgbClr val="0000FF"/>
                </a:solidFill>
              </a:rPr>
              <a:t>vế</a:t>
            </a:r>
            <a:r>
              <a:rPr lang="en-US" altLang="en-US" sz="2800" dirty="0">
                <a:solidFill>
                  <a:srgbClr val="0000FF"/>
                </a:solidFill>
              </a:rPr>
              <a:t> </a:t>
            </a:r>
            <a:r>
              <a:rPr lang="en-US" altLang="en-US" sz="2800" dirty="0" err="1">
                <a:solidFill>
                  <a:srgbClr val="0000FF"/>
                </a:solidFill>
              </a:rPr>
              <a:t>thích</a:t>
            </a:r>
            <a:r>
              <a:rPr lang="en-US" altLang="en-US" sz="2800" dirty="0">
                <a:solidFill>
                  <a:srgbClr val="0000FF"/>
                </a:solidFill>
              </a:rPr>
              <a:t> </a:t>
            </a:r>
            <a:r>
              <a:rPr lang="en-US" altLang="en-US" sz="2800" dirty="0" err="1">
                <a:solidFill>
                  <a:srgbClr val="0000FF"/>
                </a:solidFill>
              </a:rPr>
              <a:t>hợp</a:t>
            </a:r>
            <a:r>
              <a:rPr lang="en-US" altLang="en-US" sz="2800" dirty="0">
                <a:solidFill>
                  <a:srgbClr val="0000FF"/>
                </a:solidFill>
              </a:rPr>
              <a:t> </a:t>
            </a:r>
            <a:r>
              <a:rPr lang="en-US" altLang="en-US" sz="2800" dirty="0" err="1">
                <a:solidFill>
                  <a:srgbClr val="0000FF"/>
                </a:solidFill>
              </a:rPr>
              <a:t>vào</a:t>
            </a:r>
            <a:r>
              <a:rPr lang="en-US" altLang="en-US" sz="2800" dirty="0">
                <a:solidFill>
                  <a:srgbClr val="0000FF"/>
                </a:solidFill>
              </a:rPr>
              <a:t> </a:t>
            </a:r>
            <a:r>
              <a:rPr lang="en-US" altLang="en-US" sz="2800" dirty="0" err="1">
                <a:solidFill>
                  <a:srgbClr val="0000FF"/>
                </a:solidFill>
              </a:rPr>
              <a:t>chỗ</a:t>
            </a:r>
            <a:r>
              <a:rPr lang="en-US" altLang="en-US" sz="2800" dirty="0">
                <a:solidFill>
                  <a:srgbClr val="0000FF"/>
                </a:solidFill>
              </a:rPr>
              <a:t> </a:t>
            </a:r>
            <a:r>
              <a:rPr lang="en-US" altLang="en-US" sz="2800" dirty="0" err="1">
                <a:solidFill>
                  <a:srgbClr val="0000FF"/>
                </a:solidFill>
              </a:rPr>
              <a:t>trống</a:t>
            </a:r>
            <a:r>
              <a:rPr lang="en-US" altLang="en-US" sz="2800" dirty="0">
                <a:solidFill>
                  <a:srgbClr val="0000FF"/>
                </a:solidFill>
              </a:rPr>
              <a:t>, </a:t>
            </a:r>
            <a:r>
              <a:rPr lang="en-US" altLang="en-US" sz="2800" dirty="0" err="1">
                <a:solidFill>
                  <a:srgbClr val="0000FF"/>
                </a:solidFill>
              </a:rPr>
              <a:t>thay</a:t>
            </a:r>
            <a:r>
              <a:rPr lang="en-US" altLang="en-US" sz="2800" dirty="0">
                <a:solidFill>
                  <a:srgbClr val="0000FF"/>
                </a:solidFill>
              </a:rPr>
              <a:t> </a:t>
            </a:r>
            <a:r>
              <a:rPr lang="en-US" altLang="en-US" sz="2800" dirty="0" err="1">
                <a:solidFill>
                  <a:srgbClr val="0000FF"/>
                </a:solidFill>
              </a:rPr>
              <a:t>đổi</a:t>
            </a:r>
            <a:r>
              <a:rPr lang="en-US" altLang="en-US" sz="2800" dirty="0">
                <a:solidFill>
                  <a:srgbClr val="0000FF"/>
                </a:solidFill>
              </a:rPr>
              <a:t> </a:t>
            </a:r>
            <a:r>
              <a:rPr lang="en-US" altLang="en-US" sz="2800" dirty="0" err="1">
                <a:solidFill>
                  <a:srgbClr val="0000FF"/>
                </a:solidFill>
              </a:rPr>
              <a:t>vị</a:t>
            </a:r>
            <a:r>
              <a:rPr lang="en-US" altLang="en-US" sz="2800" dirty="0">
                <a:solidFill>
                  <a:srgbClr val="0000FF"/>
                </a:solidFill>
              </a:rPr>
              <a:t> </a:t>
            </a:r>
            <a:r>
              <a:rPr lang="en-US" altLang="en-US" sz="2800" dirty="0" err="1">
                <a:solidFill>
                  <a:srgbClr val="0000FF"/>
                </a:solidFill>
              </a:rPr>
              <a:t>trí</a:t>
            </a:r>
            <a:r>
              <a:rPr lang="en-US" altLang="en-US" sz="2800" dirty="0">
                <a:solidFill>
                  <a:srgbClr val="0000FF"/>
                </a:solidFill>
              </a:rPr>
              <a:t> </a:t>
            </a:r>
            <a:r>
              <a:rPr lang="en-US" altLang="en-US" sz="2800" dirty="0" err="1">
                <a:solidFill>
                  <a:srgbClr val="0000FF"/>
                </a:solidFill>
              </a:rPr>
              <a:t>các</a:t>
            </a:r>
            <a:r>
              <a:rPr lang="en-US" altLang="en-US" sz="2800" dirty="0">
                <a:solidFill>
                  <a:srgbClr val="0000FF"/>
                </a:solidFill>
              </a:rPr>
              <a:t> </a:t>
            </a:r>
            <a:r>
              <a:rPr lang="en-US" altLang="en-US" sz="2800" dirty="0" err="1">
                <a:solidFill>
                  <a:srgbClr val="0000FF"/>
                </a:solidFill>
              </a:rPr>
              <a:t>vế</a:t>
            </a:r>
            <a:r>
              <a:rPr lang="en-US" altLang="en-US" sz="2800" dirty="0">
                <a:solidFill>
                  <a:srgbClr val="0000FF"/>
                </a:solidFill>
              </a:rPr>
              <a:t> </a:t>
            </a:r>
            <a:r>
              <a:rPr lang="en-US" altLang="en-US" sz="2800" dirty="0" err="1">
                <a:solidFill>
                  <a:srgbClr val="0000FF"/>
                </a:solidFill>
              </a:rPr>
              <a:t>câu</a:t>
            </a:r>
            <a:r>
              <a:rPr lang="en-US" altLang="en-US" sz="2800" dirty="0">
                <a:solidFill>
                  <a:srgbClr val="0000FF"/>
                </a:solidFill>
              </a:rPr>
              <a:t>.</a:t>
            </a:r>
          </a:p>
        </p:txBody>
      </p:sp>
    </p:spTree>
    <p:extLst>
      <p:ext uri="{BB962C8B-B14F-4D97-AF65-F5344CB8AC3E}">
        <p14:creationId xmlns:p14="http://schemas.microsoft.com/office/powerpoint/2010/main" val="194237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228600" y="7162800"/>
            <a:ext cx="8915400" cy="4419600"/>
          </a:xfrm>
        </p:spPr>
        <p:txBody>
          <a:bodyPr/>
          <a:lstStyle/>
          <a:p>
            <a:pPr algn="just" eaLnBrk="1" hangingPunct="1">
              <a:buFontTx/>
              <a:buNone/>
            </a:pPr>
            <a:r>
              <a:rPr lang="en-US" sz="2800" b="1" i="1"/>
              <a:t>   </a:t>
            </a:r>
          </a:p>
          <a:p>
            <a:pPr algn="just" eaLnBrk="1" hangingPunct="1">
              <a:buFontTx/>
              <a:buNone/>
            </a:pPr>
            <a:endParaRPr lang="en-US" sz="2800" b="1" i="1"/>
          </a:p>
        </p:txBody>
      </p:sp>
      <p:sp>
        <p:nvSpPr>
          <p:cNvPr id="107524" name="Text Box 4"/>
          <p:cNvSpPr txBox="1">
            <a:spLocks noChangeArrowheads="1"/>
          </p:cNvSpPr>
          <p:nvPr/>
        </p:nvSpPr>
        <p:spPr bwMode="auto">
          <a:xfrm>
            <a:off x="203200" y="1463675"/>
            <a:ext cx="2895600" cy="461963"/>
          </a:xfrm>
          <a:prstGeom prst="rect">
            <a:avLst/>
          </a:prstGeom>
          <a:noFill/>
          <a:ln w="9525">
            <a:noFill/>
            <a:miter lim="800000"/>
            <a:headEnd/>
            <a:tailEnd/>
          </a:ln>
          <a:effectLst/>
        </p:spPr>
        <p:txBody>
          <a:bodyPr>
            <a:spAutoFit/>
          </a:bodyPr>
          <a:lstStyle/>
          <a:p>
            <a:pPr algn="just">
              <a:spcBef>
                <a:spcPct val="20000"/>
              </a:spcBef>
              <a:buClr>
                <a:schemeClr val="hlink"/>
              </a:buClr>
              <a:buSzPct val="60000"/>
              <a:buFont typeface="Wingdings" pitchFamily="2" charset="2"/>
              <a:buNone/>
              <a:defRPr/>
            </a:pPr>
            <a:r>
              <a:rPr lang="en-US" b="1" dirty="0">
                <a:effectLst>
                  <a:outerShdw blurRad="38100" dist="38100" dir="2700000" algn="tl">
                    <a:srgbClr val="C0C0C0"/>
                  </a:outerShdw>
                </a:effectLst>
                <a:latin typeface="Arial"/>
              </a:rPr>
              <a:t>I- </a:t>
            </a:r>
            <a:r>
              <a:rPr lang="en-US" b="1" dirty="0" err="1">
                <a:latin typeface="Arial"/>
              </a:rPr>
              <a:t>Nhận</a:t>
            </a:r>
            <a:r>
              <a:rPr lang="en-US" b="1" dirty="0">
                <a:latin typeface="Arial"/>
              </a:rPr>
              <a:t> </a:t>
            </a:r>
            <a:r>
              <a:rPr lang="en-US" b="1" dirty="0" err="1">
                <a:latin typeface="Arial"/>
              </a:rPr>
              <a:t>xét</a:t>
            </a:r>
            <a:r>
              <a:rPr lang="en-US" b="1" dirty="0">
                <a:latin typeface="Arial"/>
              </a:rPr>
              <a:t>:</a:t>
            </a:r>
          </a:p>
        </p:txBody>
      </p:sp>
      <p:sp>
        <p:nvSpPr>
          <p:cNvPr id="3077" name="Text Box 5"/>
          <p:cNvSpPr txBox="1">
            <a:spLocks noChangeArrowheads="1"/>
          </p:cNvSpPr>
          <p:nvPr/>
        </p:nvSpPr>
        <p:spPr bwMode="auto">
          <a:xfrm>
            <a:off x="381000" y="2209800"/>
            <a:ext cx="8763000" cy="400050"/>
          </a:xfrm>
          <a:prstGeom prst="rect">
            <a:avLst/>
          </a:prstGeom>
          <a:noFill/>
          <a:ln w="9525">
            <a:noFill/>
            <a:miter lim="800000"/>
            <a:headEnd/>
            <a:tailEnd/>
          </a:ln>
        </p:spPr>
        <p:txBody>
          <a:bodyPr>
            <a:spAutoFit/>
          </a:bodyPr>
          <a:lstStyle/>
          <a:p>
            <a:pPr algn="just">
              <a:spcBef>
                <a:spcPct val="20000"/>
              </a:spcBef>
              <a:buClr>
                <a:schemeClr val="hlink"/>
              </a:buClr>
              <a:buSzPct val="60000"/>
              <a:buFont typeface="Wingdings" pitchFamily="2" charset="2"/>
              <a:buNone/>
            </a:pPr>
            <a:r>
              <a:rPr lang="en-US" sz="2000" b="1">
                <a:latin typeface="Arial" charset="0"/>
              </a:rPr>
              <a:t>  </a:t>
            </a:r>
          </a:p>
        </p:txBody>
      </p:sp>
      <p:sp>
        <p:nvSpPr>
          <p:cNvPr id="3078" name="Text Box 6"/>
          <p:cNvSpPr txBox="1">
            <a:spLocks noChangeArrowheads="1"/>
          </p:cNvSpPr>
          <p:nvPr/>
        </p:nvSpPr>
        <p:spPr bwMode="auto">
          <a:xfrm>
            <a:off x="228600" y="2743200"/>
            <a:ext cx="8915400" cy="338138"/>
          </a:xfrm>
          <a:prstGeom prst="rect">
            <a:avLst/>
          </a:prstGeom>
          <a:noFill/>
          <a:ln w="9525">
            <a:noFill/>
            <a:miter lim="800000"/>
            <a:headEnd/>
            <a:tailEnd/>
          </a:ln>
        </p:spPr>
        <p:txBody>
          <a:bodyPr>
            <a:spAutoFit/>
          </a:bodyPr>
          <a:lstStyle/>
          <a:p>
            <a:pPr eaLnBrk="0" hangingPunct="0">
              <a:spcBef>
                <a:spcPct val="50000"/>
              </a:spcBef>
            </a:pPr>
            <a:endParaRPr lang="en-US" sz="1600">
              <a:latin typeface="Arial" charset="0"/>
            </a:endParaRPr>
          </a:p>
        </p:txBody>
      </p:sp>
      <p:sp>
        <p:nvSpPr>
          <p:cNvPr id="107527" name="Text Box 7"/>
          <p:cNvSpPr txBox="1">
            <a:spLocks noChangeArrowheads="1"/>
          </p:cNvSpPr>
          <p:nvPr/>
        </p:nvSpPr>
        <p:spPr bwMode="auto">
          <a:xfrm>
            <a:off x="0" y="1981200"/>
            <a:ext cx="9144000" cy="1754188"/>
          </a:xfrm>
          <a:prstGeom prst="rect">
            <a:avLst/>
          </a:prstGeom>
          <a:noFill/>
          <a:ln w="9525">
            <a:noFill/>
            <a:miter lim="800000"/>
            <a:headEnd/>
            <a:tailEnd/>
          </a:ln>
        </p:spPr>
        <p:txBody>
          <a:bodyPr>
            <a:spAutoFit/>
          </a:bodyPr>
          <a:lstStyle/>
          <a:p>
            <a:pPr eaLnBrk="0" hangingPunct="0"/>
            <a:r>
              <a:rPr lang="en-US" sz="2000" b="1" i="1">
                <a:latin typeface="Arial" charset="0"/>
              </a:rPr>
              <a:t>   </a:t>
            </a:r>
            <a:r>
              <a:rPr lang="en-US" b="1">
                <a:latin typeface="Arial" charset="0"/>
              </a:rPr>
              <a:t>1. Tìm câu ghép trong hai đoạn văn và từ ngữ nối các vế câu</a:t>
            </a:r>
            <a:r>
              <a:rPr lang="en-US" sz="1600" b="1">
                <a:latin typeface="Arial" charset="0"/>
              </a:rPr>
              <a:t>.</a:t>
            </a:r>
          </a:p>
          <a:p>
            <a:pPr eaLnBrk="0" hangingPunct="0"/>
            <a:r>
              <a:rPr lang="en-US" sz="2000" b="1" i="1">
                <a:latin typeface="Arial" charset="0"/>
              </a:rPr>
              <a:t>   Bốn mùa Hạ Long mang trên mình một màu xanh đằm thắm: xanh biếc của biển, xanh lam của núi, xanh lục của trời. Màu xanh ấy như trường cửu, lúc nào cũng bát ngát, cũng trẻ trung, cũng phơi phới.</a:t>
            </a:r>
          </a:p>
        </p:txBody>
      </p:sp>
      <p:sp>
        <p:nvSpPr>
          <p:cNvPr id="107528" name="Text Box 8"/>
          <p:cNvSpPr txBox="1">
            <a:spLocks noChangeArrowheads="1"/>
          </p:cNvSpPr>
          <p:nvPr/>
        </p:nvSpPr>
        <p:spPr bwMode="auto">
          <a:xfrm>
            <a:off x="0" y="4343400"/>
            <a:ext cx="9144000" cy="1692275"/>
          </a:xfrm>
          <a:prstGeom prst="rect">
            <a:avLst/>
          </a:prstGeom>
          <a:noFill/>
          <a:ln w="9525">
            <a:noFill/>
            <a:miter lim="800000"/>
            <a:headEnd/>
            <a:tailEnd/>
          </a:ln>
        </p:spPr>
        <p:txBody>
          <a:bodyPr>
            <a:spAutoFit/>
          </a:bodyPr>
          <a:lstStyle/>
          <a:p>
            <a:pPr algn="just" eaLnBrk="0" hangingPunct="0"/>
            <a:r>
              <a:rPr lang="en-US" sz="2000" b="1" i="1">
                <a:latin typeface="Arial" charset="0"/>
              </a:rPr>
              <a:t>     Tuy bốn mùa là vậy nhưng mỗi mùa Hạ Long lại có những nét riêng biệt, hấp dẫn lòng người. Mùa xuân của Hạ Long là mùa của sương thu và cá mực. Mùa hè của HạLong là mùa gió nồm nam và cá ngừ, cá vược. Mùa thu của Hạ Long là mùa trăng biển và tôm he.</a:t>
            </a:r>
          </a:p>
          <a:p>
            <a:pPr algn="just" eaLnBrk="0" hangingPunct="0"/>
            <a:r>
              <a:rPr lang="en-US" sz="2000" b="1" i="1">
                <a:latin typeface="Arial" charset="0"/>
              </a:rPr>
              <a:t>                                                                </a:t>
            </a:r>
            <a:r>
              <a:rPr lang="en-US" sz="2000" b="1">
                <a:latin typeface="Arial" charset="0"/>
              </a:rPr>
              <a:t>Thi Sảnh</a:t>
            </a:r>
            <a:endParaRPr lang="en-US" sz="2000">
              <a:latin typeface="Arial" charset="0"/>
            </a:endParaRPr>
          </a:p>
        </p:txBody>
      </p:sp>
      <p:sp>
        <p:nvSpPr>
          <p:cNvPr id="107529" name="Text Box 9"/>
          <p:cNvSpPr txBox="1">
            <a:spLocks noChangeArrowheads="1"/>
          </p:cNvSpPr>
          <p:nvPr/>
        </p:nvSpPr>
        <p:spPr bwMode="auto">
          <a:xfrm>
            <a:off x="228600" y="2133600"/>
            <a:ext cx="8915400" cy="1323975"/>
          </a:xfrm>
          <a:prstGeom prst="rect">
            <a:avLst/>
          </a:prstGeom>
          <a:noFill/>
          <a:ln w="9525">
            <a:noFill/>
            <a:miter lim="800000"/>
            <a:headEnd/>
            <a:tailEnd/>
          </a:ln>
        </p:spPr>
        <p:txBody>
          <a:bodyPr>
            <a:spAutoFit/>
          </a:bodyPr>
          <a:lstStyle/>
          <a:p>
            <a:pPr marL="342900" indent="-342900" algn="just" eaLnBrk="0" hangingPunct="0"/>
            <a:r>
              <a:rPr lang="en-US" sz="2000" b="1" dirty="0">
                <a:latin typeface="Arial" charset="0"/>
              </a:rPr>
              <a:t>1- </a:t>
            </a:r>
            <a:r>
              <a:rPr lang="en-US" sz="2000" b="1" dirty="0" err="1">
                <a:latin typeface="Arial" charset="0"/>
              </a:rPr>
              <a:t>Câu</a:t>
            </a:r>
            <a:r>
              <a:rPr lang="en-US" sz="2000" b="1" dirty="0">
                <a:latin typeface="Arial" charset="0"/>
              </a:rPr>
              <a:t> </a:t>
            </a:r>
            <a:r>
              <a:rPr lang="en-US" sz="2000" b="1" dirty="0" err="1">
                <a:latin typeface="Arial" charset="0"/>
              </a:rPr>
              <a:t>ghép</a:t>
            </a:r>
            <a:r>
              <a:rPr lang="en-US" sz="2000" b="1" dirty="0">
                <a:latin typeface="Arial" charset="0"/>
              </a:rPr>
              <a:t> </a:t>
            </a:r>
            <a:r>
              <a:rPr lang="en-US" sz="2000" b="1" dirty="0" err="1">
                <a:latin typeface="Arial" charset="0"/>
              </a:rPr>
              <a:t>trong</a:t>
            </a:r>
            <a:r>
              <a:rPr lang="en-US" sz="2000" b="1" dirty="0">
                <a:latin typeface="Arial" charset="0"/>
              </a:rPr>
              <a:t> </a:t>
            </a:r>
            <a:r>
              <a:rPr lang="en-US" sz="2000" b="1" dirty="0" err="1">
                <a:latin typeface="Arial" charset="0"/>
              </a:rPr>
              <a:t>hai</a:t>
            </a:r>
            <a:r>
              <a:rPr lang="en-US" sz="2000" b="1" dirty="0">
                <a:latin typeface="Arial" charset="0"/>
              </a:rPr>
              <a:t> </a:t>
            </a:r>
            <a:r>
              <a:rPr lang="en-US" sz="2000" b="1" dirty="0" err="1">
                <a:latin typeface="Arial" charset="0"/>
              </a:rPr>
              <a:t>đoạn</a:t>
            </a:r>
            <a:r>
              <a:rPr lang="en-US" sz="2000" b="1" dirty="0">
                <a:latin typeface="Arial" charset="0"/>
              </a:rPr>
              <a:t> </a:t>
            </a:r>
            <a:r>
              <a:rPr lang="en-US" sz="2000" b="1" dirty="0" err="1">
                <a:latin typeface="Arial" charset="0"/>
              </a:rPr>
              <a:t>văn</a:t>
            </a:r>
            <a:r>
              <a:rPr lang="en-US" sz="2000" b="1" dirty="0">
                <a:latin typeface="Arial" charset="0"/>
              </a:rPr>
              <a:t>:</a:t>
            </a:r>
          </a:p>
          <a:p>
            <a:pPr marL="342900" indent="-342900" algn="just" eaLnBrk="0" hangingPunct="0"/>
            <a:r>
              <a:rPr lang="en-US" sz="2000" b="1" dirty="0">
                <a:latin typeface="Arial" charset="0"/>
              </a:rPr>
              <a:t>   </a:t>
            </a:r>
            <a:r>
              <a:rPr lang="en-US" sz="2000" b="1" i="1" dirty="0" err="1">
                <a:latin typeface="Arial" charset="0"/>
              </a:rPr>
              <a:t>Tuy</a:t>
            </a:r>
            <a:r>
              <a:rPr lang="en-US" sz="2000" b="1" i="1" dirty="0">
                <a:latin typeface="Arial" charset="0"/>
              </a:rPr>
              <a:t> </a:t>
            </a:r>
            <a:r>
              <a:rPr lang="en-US" sz="2000" b="1" i="1" dirty="0" err="1">
                <a:latin typeface="Arial" charset="0"/>
              </a:rPr>
              <a:t>bốn</a:t>
            </a:r>
            <a:r>
              <a:rPr lang="en-US" sz="2000" b="1" i="1" dirty="0">
                <a:latin typeface="Arial" charset="0"/>
              </a:rPr>
              <a:t> </a:t>
            </a:r>
            <a:r>
              <a:rPr lang="en-US" sz="2000" b="1" i="1" dirty="0" err="1">
                <a:latin typeface="Arial" charset="0"/>
              </a:rPr>
              <a:t>mùa</a:t>
            </a:r>
            <a:r>
              <a:rPr lang="en-US" sz="2000" b="1" i="1" dirty="0">
                <a:latin typeface="Arial" charset="0"/>
              </a:rPr>
              <a:t> </a:t>
            </a:r>
            <a:r>
              <a:rPr lang="en-US" sz="2000" b="1" i="1" dirty="0" err="1">
                <a:latin typeface="Arial" charset="0"/>
              </a:rPr>
              <a:t>là</a:t>
            </a:r>
            <a:r>
              <a:rPr lang="en-US" sz="2000" b="1" i="1" dirty="0">
                <a:latin typeface="Arial" charset="0"/>
              </a:rPr>
              <a:t> </a:t>
            </a:r>
            <a:r>
              <a:rPr lang="en-US" sz="2000" b="1" i="1" dirty="0" err="1">
                <a:latin typeface="Arial" charset="0"/>
              </a:rPr>
              <a:t>vậy</a:t>
            </a:r>
            <a:r>
              <a:rPr lang="en-US" sz="2000" b="1" i="1" dirty="0">
                <a:latin typeface="Arial" charset="0"/>
              </a:rPr>
              <a:t>,  </a:t>
            </a:r>
            <a:r>
              <a:rPr lang="en-US" sz="2000" b="1" i="1" dirty="0" err="1">
                <a:latin typeface="Arial" charset="0"/>
              </a:rPr>
              <a:t>nhưng</a:t>
            </a:r>
            <a:r>
              <a:rPr lang="en-US" sz="2000" b="1" i="1" dirty="0">
                <a:latin typeface="Arial" charset="0"/>
              </a:rPr>
              <a:t>   </a:t>
            </a:r>
            <a:r>
              <a:rPr lang="en-US" sz="2000" b="1" i="1" dirty="0" err="1">
                <a:latin typeface="Arial" charset="0"/>
              </a:rPr>
              <a:t>mỗi</a:t>
            </a:r>
            <a:r>
              <a:rPr lang="en-US" sz="2000" b="1" i="1" dirty="0">
                <a:latin typeface="Arial" charset="0"/>
              </a:rPr>
              <a:t> </a:t>
            </a:r>
            <a:r>
              <a:rPr lang="en-US" sz="2000" b="1" i="1" dirty="0" err="1">
                <a:latin typeface="Arial" charset="0"/>
              </a:rPr>
              <a:t>mùa</a:t>
            </a:r>
            <a:r>
              <a:rPr lang="en-US" sz="2000" b="1" i="1" dirty="0">
                <a:latin typeface="Arial" charset="0"/>
              </a:rPr>
              <a:t> </a:t>
            </a:r>
            <a:r>
              <a:rPr lang="en-US" sz="2000" b="1" i="1" dirty="0" err="1">
                <a:latin typeface="Arial" charset="0"/>
              </a:rPr>
              <a:t>Hạ</a:t>
            </a:r>
            <a:r>
              <a:rPr lang="en-US" sz="2000" b="1" i="1" dirty="0">
                <a:latin typeface="Arial" charset="0"/>
              </a:rPr>
              <a:t> Long </a:t>
            </a:r>
            <a:r>
              <a:rPr lang="en-US" sz="2000" b="1" i="1" dirty="0" err="1">
                <a:latin typeface="Arial" charset="0"/>
              </a:rPr>
              <a:t>lại</a:t>
            </a:r>
            <a:r>
              <a:rPr lang="en-US" sz="2000" b="1" i="1" dirty="0">
                <a:latin typeface="Arial" charset="0"/>
              </a:rPr>
              <a:t> </a:t>
            </a:r>
            <a:r>
              <a:rPr lang="en-US" sz="2000" b="1" i="1" dirty="0" err="1">
                <a:latin typeface="Arial" charset="0"/>
              </a:rPr>
              <a:t>có</a:t>
            </a:r>
            <a:r>
              <a:rPr lang="en-US" sz="2000" b="1" i="1" dirty="0">
                <a:latin typeface="Arial" charset="0"/>
              </a:rPr>
              <a:t> </a:t>
            </a:r>
            <a:r>
              <a:rPr lang="en-US" sz="2000" b="1" i="1" dirty="0" err="1">
                <a:latin typeface="Arial" charset="0"/>
              </a:rPr>
              <a:t>những</a:t>
            </a:r>
            <a:r>
              <a:rPr lang="en-US" sz="2000" b="1" i="1" dirty="0">
                <a:latin typeface="Arial" charset="0"/>
              </a:rPr>
              <a:t> </a:t>
            </a:r>
            <a:r>
              <a:rPr lang="en-US" sz="2000" b="1" i="1" dirty="0" err="1">
                <a:latin typeface="Arial" charset="0"/>
              </a:rPr>
              <a:t>nét</a:t>
            </a:r>
            <a:endParaRPr lang="en-US" sz="2000" b="1" i="1" dirty="0">
              <a:latin typeface="Arial" charset="0"/>
            </a:endParaRPr>
          </a:p>
          <a:p>
            <a:pPr marL="342900" indent="-342900" algn="just" eaLnBrk="0" hangingPunct="0"/>
            <a:r>
              <a:rPr lang="en-US" sz="2000" b="1" i="1" dirty="0" err="1">
                <a:latin typeface="Arial" charset="0"/>
              </a:rPr>
              <a:t>riêng</a:t>
            </a:r>
            <a:r>
              <a:rPr lang="en-US" sz="2000" b="1" i="1" dirty="0">
                <a:latin typeface="Arial" charset="0"/>
              </a:rPr>
              <a:t> </a:t>
            </a:r>
            <a:r>
              <a:rPr lang="en-US" sz="2000" b="1" i="1" dirty="0" err="1">
                <a:latin typeface="Arial" charset="0"/>
              </a:rPr>
              <a:t>biệt</a:t>
            </a:r>
            <a:r>
              <a:rPr lang="en-US" sz="2000" b="1" i="1" dirty="0">
                <a:latin typeface="Arial" charset="0"/>
              </a:rPr>
              <a:t>, </a:t>
            </a:r>
            <a:r>
              <a:rPr lang="en-US" sz="2000" b="1" i="1" dirty="0" err="1">
                <a:latin typeface="Arial" charset="0"/>
              </a:rPr>
              <a:t>hấp</a:t>
            </a:r>
            <a:r>
              <a:rPr lang="en-US" sz="2000" b="1" i="1" dirty="0">
                <a:latin typeface="Arial" charset="0"/>
              </a:rPr>
              <a:t> </a:t>
            </a:r>
            <a:r>
              <a:rPr lang="en-US" sz="2000" b="1" i="1" dirty="0" err="1">
                <a:latin typeface="Arial" charset="0"/>
              </a:rPr>
              <a:t>dẫn</a:t>
            </a:r>
            <a:r>
              <a:rPr lang="en-US" sz="2000" b="1" i="1" dirty="0">
                <a:latin typeface="Arial" charset="0"/>
              </a:rPr>
              <a:t> </a:t>
            </a:r>
            <a:r>
              <a:rPr lang="en-US" sz="2000" b="1" i="1" dirty="0" err="1">
                <a:latin typeface="Arial" charset="0"/>
              </a:rPr>
              <a:t>lòng</a:t>
            </a:r>
            <a:r>
              <a:rPr lang="en-US" sz="2000" b="1" i="1" dirty="0">
                <a:latin typeface="Arial" charset="0"/>
              </a:rPr>
              <a:t> </a:t>
            </a:r>
            <a:r>
              <a:rPr lang="en-US" sz="2000" b="1" i="1" dirty="0" err="1">
                <a:latin typeface="Arial" charset="0"/>
              </a:rPr>
              <a:t>người</a:t>
            </a:r>
            <a:r>
              <a:rPr lang="en-US" sz="2000" b="1" i="1" dirty="0">
                <a:latin typeface="Arial" charset="0"/>
              </a:rPr>
              <a:t>. </a:t>
            </a:r>
          </a:p>
          <a:p>
            <a:pPr marL="342900" indent="-342900" algn="just" eaLnBrk="0" hangingPunct="0"/>
            <a:r>
              <a:rPr lang="en-US" sz="2000" b="1" dirty="0">
                <a:latin typeface="Arial" charset="0"/>
              </a:rPr>
              <a:t>       </a:t>
            </a:r>
          </a:p>
        </p:txBody>
      </p:sp>
      <p:sp>
        <p:nvSpPr>
          <p:cNvPr id="107530" name="Text Box 10"/>
          <p:cNvSpPr txBox="1">
            <a:spLocks noChangeArrowheads="1"/>
          </p:cNvSpPr>
          <p:nvPr/>
        </p:nvSpPr>
        <p:spPr bwMode="auto">
          <a:xfrm>
            <a:off x="431800" y="2514600"/>
            <a:ext cx="1219200" cy="400050"/>
          </a:xfrm>
          <a:prstGeom prst="rect">
            <a:avLst/>
          </a:prstGeom>
          <a:noFill/>
          <a:ln w="9525">
            <a:noFill/>
            <a:miter lim="800000"/>
            <a:headEnd/>
            <a:tailEnd/>
          </a:ln>
        </p:spPr>
        <p:txBody>
          <a:bodyPr>
            <a:spAutoFit/>
          </a:bodyPr>
          <a:lstStyle/>
          <a:p>
            <a:pPr eaLnBrk="0" hangingPunct="0">
              <a:spcBef>
                <a:spcPct val="50000"/>
              </a:spcBef>
            </a:pPr>
            <a:endParaRPr lang="en-US" sz="2000" b="1" i="1">
              <a:solidFill>
                <a:srgbClr val="FF0000"/>
              </a:solidFill>
              <a:latin typeface="Arial" charset="0"/>
            </a:endParaRPr>
          </a:p>
        </p:txBody>
      </p:sp>
      <p:sp>
        <p:nvSpPr>
          <p:cNvPr id="107531" name="Text Box 11"/>
          <p:cNvSpPr txBox="1">
            <a:spLocks noChangeArrowheads="1"/>
          </p:cNvSpPr>
          <p:nvPr/>
        </p:nvSpPr>
        <p:spPr bwMode="auto">
          <a:xfrm>
            <a:off x="2514600" y="6019800"/>
            <a:ext cx="1371600" cy="400050"/>
          </a:xfrm>
          <a:prstGeom prst="rect">
            <a:avLst/>
          </a:prstGeom>
          <a:noFill/>
          <a:ln w="9525">
            <a:noFill/>
            <a:miter lim="800000"/>
            <a:headEnd/>
            <a:tailEnd/>
          </a:ln>
        </p:spPr>
        <p:txBody>
          <a:bodyPr>
            <a:spAutoFit/>
          </a:bodyPr>
          <a:lstStyle/>
          <a:p>
            <a:pPr eaLnBrk="0" hangingPunct="0">
              <a:spcBef>
                <a:spcPct val="50000"/>
              </a:spcBef>
            </a:pPr>
            <a:endParaRPr lang="en-US" sz="2000" b="1" i="1">
              <a:solidFill>
                <a:srgbClr val="FF0000"/>
              </a:solidFill>
              <a:latin typeface="Arial" charset="0"/>
            </a:endParaRPr>
          </a:p>
        </p:txBody>
      </p:sp>
      <p:sp>
        <p:nvSpPr>
          <p:cNvPr id="107532" name="Text Box 12"/>
          <p:cNvSpPr txBox="1">
            <a:spLocks noChangeArrowheads="1"/>
          </p:cNvSpPr>
          <p:nvPr/>
        </p:nvSpPr>
        <p:spPr bwMode="auto">
          <a:xfrm>
            <a:off x="4572000" y="2895600"/>
            <a:ext cx="3048000" cy="400050"/>
          </a:xfrm>
          <a:prstGeom prst="rect">
            <a:avLst/>
          </a:prstGeom>
          <a:noFill/>
          <a:ln w="9525">
            <a:noFill/>
            <a:miter lim="800000"/>
            <a:headEnd/>
            <a:tailEnd/>
          </a:ln>
        </p:spPr>
        <p:txBody>
          <a:bodyPr>
            <a:spAutoFit/>
          </a:bodyPr>
          <a:lstStyle/>
          <a:p>
            <a:pPr eaLnBrk="0" hangingPunct="0">
              <a:spcBef>
                <a:spcPct val="50000"/>
              </a:spcBef>
            </a:pPr>
            <a:r>
              <a:rPr lang="en-US" sz="2000">
                <a:solidFill>
                  <a:schemeClr val="folHlink"/>
                </a:solidFill>
                <a:latin typeface="Arial" charset="0"/>
              </a:rPr>
              <a:t>(QH tươngphản)</a:t>
            </a:r>
          </a:p>
        </p:txBody>
      </p:sp>
      <p:sp>
        <p:nvSpPr>
          <p:cNvPr id="107533" name="Text Box 13"/>
          <p:cNvSpPr txBox="1">
            <a:spLocks noChangeArrowheads="1"/>
          </p:cNvSpPr>
          <p:nvPr/>
        </p:nvSpPr>
        <p:spPr bwMode="auto">
          <a:xfrm>
            <a:off x="304800" y="3657600"/>
            <a:ext cx="8458200" cy="400050"/>
          </a:xfrm>
          <a:prstGeom prst="rect">
            <a:avLst/>
          </a:prstGeom>
          <a:noFill/>
          <a:ln w="9525">
            <a:noFill/>
            <a:miter lim="800000"/>
            <a:headEnd/>
            <a:tailEnd/>
          </a:ln>
        </p:spPr>
        <p:txBody>
          <a:bodyPr>
            <a:spAutoFit/>
          </a:bodyPr>
          <a:lstStyle/>
          <a:p>
            <a:pPr eaLnBrk="0" hangingPunct="0">
              <a:spcBef>
                <a:spcPct val="50000"/>
              </a:spcBef>
            </a:pPr>
            <a:r>
              <a:rPr lang="en-US" sz="2000" b="1">
                <a:latin typeface="Arial" charset="0"/>
              </a:rPr>
              <a:t>2. Ví dụ về câu ghép có quan hệ tương phản:</a:t>
            </a:r>
          </a:p>
        </p:txBody>
      </p:sp>
      <p:sp>
        <p:nvSpPr>
          <p:cNvPr id="107534" name="Text Box 14"/>
          <p:cNvSpPr txBox="1">
            <a:spLocks noChangeArrowheads="1"/>
          </p:cNvSpPr>
          <p:nvPr/>
        </p:nvSpPr>
        <p:spPr bwMode="auto">
          <a:xfrm>
            <a:off x="381000" y="4191000"/>
            <a:ext cx="8382000" cy="400050"/>
          </a:xfrm>
          <a:prstGeom prst="rect">
            <a:avLst/>
          </a:prstGeom>
          <a:noFill/>
          <a:ln w="9525">
            <a:noFill/>
            <a:miter lim="800000"/>
            <a:headEnd/>
            <a:tailEnd/>
          </a:ln>
        </p:spPr>
        <p:txBody>
          <a:bodyPr>
            <a:spAutoFit/>
          </a:bodyPr>
          <a:lstStyle/>
          <a:p>
            <a:pPr eaLnBrk="0" hangingPunct="0">
              <a:spcBef>
                <a:spcPct val="50000"/>
              </a:spcBef>
            </a:pPr>
            <a:r>
              <a:rPr lang="en-US" sz="1600">
                <a:latin typeface="Arial" charset="0"/>
              </a:rPr>
              <a:t>   - </a:t>
            </a:r>
            <a:r>
              <a:rPr lang="en-US" sz="2000" b="1" i="1">
                <a:solidFill>
                  <a:srgbClr val="FF0000"/>
                </a:solidFill>
                <a:latin typeface="Arial" charset="0"/>
              </a:rPr>
              <a:t>Dù </a:t>
            </a:r>
            <a:r>
              <a:rPr lang="en-US" sz="2000" b="1" i="1">
                <a:latin typeface="Arial" charset="0"/>
              </a:rPr>
              <a:t>trời rất rét, </a:t>
            </a:r>
            <a:r>
              <a:rPr lang="en-US" sz="2000" b="1" i="1">
                <a:solidFill>
                  <a:schemeClr val="folHlink"/>
                </a:solidFill>
                <a:latin typeface="Arial" charset="0"/>
              </a:rPr>
              <a:t>/</a:t>
            </a:r>
            <a:r>
              <a:rPr lang="en-US" sz="2000" b="1" i="1">
                <a:latin typeface="Arial" charset="0"/>
              </a:rPr>
              <a:t> em vẫn đi học đúng giờ.</a:t>
            </a:r>
            <a:endParaRPr lang="en-US" sz="1600" b="1" i="1">
              <a:latin typeface="Arial" charset="0"/>
            </a:endParaRPr>
          </a:p>
        </p:txBody>
      </p:sp>
      <p:sp>
        <p:nvSpPr>
          <p:cNvPr id="3087" name="Text Box 15"/>
          <p:cNvSpPr txBox="1">
            <a:spLocks noChangeArrowheads="1"/>
          </p:cNvSpPr>
          <p:nvPr/>
        </p:nvSpPr>
        <p:spPr bwMode="auto">
          <a:xfrm>
            <a:off x="609600" y="4724400"/>
            <a:ext cx="8077200" cy="338138"/>
          </a:xfrm>
          <a:prstGeom prst="rect">
            <a:avLst/>
          </a:prstGeom>
          <a:noFill/>
          <a:ln w="9525">
            <a:noFill/>
            <a:miter lim="800000"/>
            <a:headEnd/>
            <a:tailEnd/>
          </a:ln>
        </p:spPr>
        <p:txBody>
          <a:bodyPr>
            <a:spAutoFit/>
          </a:bodyPr>
          <a:lstStyle/>
          <a:p>
            <a:pPr eaLnBrk="0" hangingPunct="0">
              <a:spcBef>
                <a:spcPct val="50000"/>
              </a:spcBef>
            </a:pPr>
            <a:endParaRPr lang="en-US" sz="1600">
              <a:latin typeface="Arial" charset="0"/>
            </a:endParaRPr>
          </a:p>
        </p:txBody>
      </p:sp>
      <p:sp>
        <p:nvSpPr>
          <p:cNvPr id="107536" name="Text Box 16"/>
          <p:cNvSpPr txBox="1">
            <a:spLocks noChangeArrowheads="1"/>
          </p:cNvSpPr>
          <p:nvPr/>
        </p:nvSpPr>
        <p:spPr bwMode="auto">
          <a:xfrm>
            <a:off x="381000" y="4800600"/>
            <a:ext cx="8610600" cy="400050"/>
          </a:xfrm>
          <a:prstGeom prst="rect">
            <a:avLst/>
          </a:prstGeom>
          <a:noFill/>
          <a:ln w="9525">
            <a:noFill/>
            <a:miter lim="800000"/>
            <a:headEnd/>
            <a:tailEnd/>
          </a:ln>
        </p:spPr>
        <p:txBody>
          <a:bodyPr>
            <a:spAutoFit/>
          </a:bodyPr>
          <a:lstStyle/>
          <a:p>
            <a:pPr eaLnBrk="0" hangingPunct="0">
              <a:spcBef>
                <a:spcPct val="50000"/>
              </a:spcBef>
            </a:pPr>
            <a:r>
              <a:rPr lang="en-US" sz="2000" b="1" i="1">
                <a:solidFill>
                  <a:srgbClr val="FF0000"/>
                </a:solidFill>
                <a:latin typeface="Arial" charset="0"/>
              </a:rPr>
              <a:t>   </a:t>
            </a:r>
            <a:r>
              <a:rPr lang="en-US" sz="2000" b="1" i="1">
                <a:latin typeface="Arial" charset="0"/>
              </a:rPr>
              <a:t>-</a:t>
            </a:r>
            <a:r>
              <a:rPr lang="en-US" sz="2000" b="1" i="1">
                <a:solidFill>
                  <a:srgbClr val="FF0000"/>
                </a:solidFill>
                <a:latin typeface="Arial" charset="0"/>
              </a:rPr>
              <a:t> Mặc dù</a:t>
            </a:r>
            <a:r>
              <a:rPr lang="en-US" sz="2000" b="1" i="1">
                <a:latin typeface="Arial" charset="0"/>
              </a:rPr>
              <a:t> đêm đã khuya </a:t>
            </a:r>
            <a:r>
              <a:rPr lang="en-US" sz="2000" b="1" i="1">
                <a:solidFill>
                  <a:schemeClr val="folHlink"/>
                </a:solidFill>
                <a:latin typeface="Arial" charset="0"/>
              </a:rPr>
              <a:t>/</a:t>
            </a:r>
            <a:r>
              <a:rPr lang="en-US" sz="2000" b="1" i="1">
                <a:latin typeface="Arial" charset="0"/>
              </a:rPr>
              <a:t> </a:t>
            </a:r>
            <a:r>
              <a:rPr lang="en-US" sz="2000" b="1" i="1">
                <a:solidFill>
                  <a:srgbClr val="FF0000"/>
                </a:solidFill>
                <a:latin typeface="Arial" charset="0"/>
              </a:rPr>
              <a:t>nhưng</a:t>
            </a:r>
            <a:r>
              <a:rPr lang="en-US" sz="2000" b="1" i="1">
                <a:latin typeface="Arial" charset="0"/>
              </a:rPr>
              <a:t> mẹ vẫn cặm cụi bên bàn làm việc.</a:t>
            </a:r>
          </a:p>
        </p:txBody>
      </p:sp>
      <p:sp>
        <p:nvSpPr>
          <p:cNvPr id="3089" name="Text Box 17"/>
          <p:cNvSpPr txBox="1">
            <a:spLocks noChangeArrowheads="1"/>
          </p:cNvSpPr>
          <p:nvPr/>
        </p:nvSpPr>
        <p:spPr bwMode="auto">
          <a:xfrm>
            <a:off x="533400" y="5410200"/>
            <a:ext cx="8229600" cy="338138"/>
          </a:xfrm>
          <a:prstGeom prst="rect">
            <a:avLst/>
          </a:prstGeom>
          <a:noFill/>
          <a:ln w="9525">
            <a:noFill/>
            <a:miter lim="800000"/>
            <a:headEnd/>
            <a:tailEnd/>
          </a:ln>
        </p:spPr>
        <p:txBody>
          <a:bodyPr>
            <a:spAutoFit/>
          </a:bodyPr>
          <a:lstStyle/>
          <a:p>
            <a:pPr eaLnBrk="0" hangingPunct="0">
              <a:spcBef>
                <a:spcPct val="50000"/>
              </a:spcBef>
            </a:pPr>
            <a:endParaRPr lang="en-US" sz="1600">
              <a:latin typeface="Arial" charset="0"/>
            </a:endParaRPr>
          </a:p>
        </p:txBody>
      </p:sp>
      <p:sp>
        <p:nvSpPr>
          <p:cNvPr id="107538" name="Text Box 18"/>
          <p:cNvSpPr txBox="1">
            <a:spLocks noChangeArrowheads="1"/>
          </p:cNvSpPr>
          <p:nvPr/>
        </p:nvSpPr>
        <p:spPr bwMode="auto">
          <a:xfrm>
            <a:off x="533400" y="5486400"/>
            <a:ext cx="8610600" cy="400050"/>
          </a:xfrm>
          <a:prstGeom prst="rect">
            <a:avLst/>
          </a:prstGeom>
          <a:noFill/>
          <a:ln w="9525">
            <a:noFill/>
            <a:miter lim="800000"/>
            <a:headEnd/>
            <a:tailEnd/>
          </a:ln>
        </p:spPr>
        <p:txBody>
          <a:bodyPr>
            <a:spAutoFit/>
          </a:bodyPr>
          <a:lstStyle/>
          <a:p>
            <a:pPr eaLnBrk="0" hangingPunct="0">
              <a:spcBef>
                <a:spcPct val="50000"/>
              </a:spcBef>
              <a:buFontTx/>
              <a:buChar char="-"/>
            </a:pPr>
            <a:r>
              <a:rPr lang="en-US" sz="2000" b="1" i="1">
                <a:solidFill>
                  <a:srgbClr val="FF0000"/>
                </a:solidFill>
                <a:latin typeface="Arial" charset="0"/>
              </a:rPr>
              <a:t>Tuy</a:t>
            </a:r>
            <a:r>
              <a:rPr lang="en-US" sz="2000" b="1" i="1">
                <a:latin typeface="Arial" charset="0"/>
              </a:rPr>
              <a:t> chúng em chưa ngoan, cô giáo vẫn rất yêu quý chúng em.</a:t>
            </a:r>
          </a:p>
        </p:txBody>
      </p:sp>
      <p:sp>
        <p:nvSpPr>
          <p:cNvPr id="107540" name="Text Box 20"/>
          <p:cNvSpPr txBox="1">
            <a:spLocks noChangeArrowheads="1"/>
          </p:cNvSpPr>
          <p:nvPr/>
        </p:nvSpPr>
        <p:spPr bwMode="auto">
          <a:xfrm>
            <a:off x="2616777" y="2432347"/>
            <a:ext cx="762000" cy="461665"/>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folHlink"/>
                </a:solidFill>
                <a:latin typeface="Arial" charset="0"/>
              </a:rPr>
              <a:t>   /</a:t>
            </a:r>
          </a:p>
        </p:txBody>
      </p:sp>
      <p:sp>
        <p:nvSpPr>
          <p:cNvPr id="107541" name="Oval 21"/>
          <p:cNvSpPr>
            <a:spLocks noChangeArrowheads="1"/>
          </p:cNvSpPr>
          <p:nvPr/>
        </p:nvSpPr>
        <p:spPr bwMode="auto">
          <a:xfrm>
            <a:off x="304800" y="2362200"/>
            <a:ext cx="685800" cy="609600"/>
          </a:xfrm>
          <a:prstGeom prst="ellipse">
            <a:avLst/>
          </a:prstGeom>
          <a:solidFill>
            <a:schemeClr val="accent1"/>
          </a:solidFill>
          <a:ln w="9525">
            <a:solidFill>
              <a:srgbClr val="FF0000"/>
            </a:solidFill>
            <a:round/>
            <a:headEnd/>
            <a:tailEnd/>
          </a:ln>
        </p:spPr>
        <p:txBody>
          <a:bodyPr wrap="none" anchor="ctr"/>
          <a:lstStyle/>
          <a:p>
            <a:pPr algn="ctr" eaLnBrk="0" hangingPunct="0"/>
            <a:r>
              <a:rPr lang="en-US" sz="2000" b="1" i="1">
                <a:solidFill>
                  <a:srgbClr val="FF0000"/>
                </a:solidFill>
                <a:latin typeface="Arial" charset="0"/>
              </a:rPr>
              <a:t>Tuy</a:t>
            </a:r>
          </a:p>
        </p:txBody>
      </p:sp>
      <p:sp>
        <p:nvSpPr>
          <p:cNvPr id="107542" name="Oval 22"/>
          <p:cNvSpPr>
            <a:spLocks noChangeArrowheads="1"/>
          </p:cNvSpPr>
          <p:nvPr/>
        </p:nvSpPr>
        <p:spPr bwMode="auto">
          <a:xfrm>
            <a:off x="3009900" y="2296112"/>
            <a:ext cx="990600" cy="609600"/>
          </a:xfrm>
          <a:prstGeom prst="ellipse">
            <a:avLst/>
          </a:prstGeom>
          <a:solidFill>
            <a:schemeClr val="accent1"/>
          </a:solidFill>
          <a:ln w="9525">
            <a:solidFill>
              <a:srgbClr val="FF0000"/>
            </a:solidFill>
            <a:round/>
            <a:headEnd/>
            <a:tailEnd/>
          </a:ln>
        </p:spPr>
        <p:txBody>
          <a:bodyPr wrap="none" anchor="ctr"/>
          <a:lstStyle/>
          <a:p>
            <a:pPr algn="ctr" eaLnBrk="0" hangingPunct="0"/>
            <a:r>
              <a:rPr lang="en-US" sz="2000" b="1" i="1" dirty="0" err="1">
                <a:solidFill>
                  <a:srgbClr val="FF0000"/>
                </a:solidFill>
                <a:latin typeface="Arial" charset="0"/>
              </a:rPr>
              <a:t>nhưng</a:t>
            </a:r>
            <a:endParaRPr lang="en-US" sz="2000" b="1" i="1" dirty="0">
              <a:solidFill>
                <a:srgbClr val="FF0000"/>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7524"/>
                                        </p:tgtEl>
                                        <p:attrNameLst>
                                          <p:attrName>style.visibility</p:attrName>
                                        </p:attrNameLst>
                                      </p:cBhvr>
                                      <p:to>
                                        <p:strVal val="visible"/>
                                      </p:to>
                                    </p:set>
                                    <p:animEffect transition="in" filter="box(in)">
                                      <p:cBhvr>
                                        <p:cTn id="7" dur="500"/>
                                        <p:tgtEl>
                                          <p:spTgt spid="1075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07528"/>
                                        </p:tgtEl>
                                        <p:attrNameLst>
                                          <p:attrName>style.visibility</p:attrName>
                                        </p:attrNameLst>
                                      </p:cBhvr>
                                      <p:to>
                                        <p:strVal val="visible"/>
                                      </p:to>
                                    </p:set>
                                    <p:animEffect transition="in" filter="slide(fromBottom)">
                                      <p:cBhvr>
                                        <p:cTn id="12" dur="500"/>
                                        <p:tgtEl>
                                          <p:spTgt spid="107528"/>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107527"/>
                                        </p:tgtEl>
                                        <p:attrNameLst>
                                          <p:attrName>style.visibility</p:attrName>
                                        </p:attrNameLst>
                                      </p:cBhvr>
                                      <p:to>
                                        <p:strVal val="visible"/>
                                      </p:to>
                                    </p:set>
                                    <p:animEffect transition="in" filter="slide(fromBottom)">
                                      <p:cBhvr>
                                        <p:cTn id="15" dur="500"/>
                                        <p:tgtEl>
                                          <p:spTgt spid="10752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xit" presetSubtype="12" fill="hold" grpId="1" nodeType="clickEffect">
                                  <p:stCondLst>
                                    <p:cond delay="0"/>
                                  </p:stCondLst>
                                  <p:childTnLst>
                                    <p:animEffect transition="out" filter="strips(downLeft)">
                                      <p:cBhvr>
                                        <p:cTn id="19" dur="500"/>
                                        <p:tgtEl>
                                          <p:spTgt spid="107527"/>
                                        </p:tgtEl>
                                      </p:cBhvr>
                                    </p:animEffect>
                                    <p:set>
                                      <p:cBhvr>
                                        <p:cTn id="20" dur="1" fill="hold">
                                          <p:stCondLst>
                                            <p:cond delay="499"/>
                                          </p:stCondLst>
                                        </p:cTn>
                                        <p:tgtEl>
                                          <p:spTgt spid="107527"/>
                                        </p:tgtEl>
                                        <p:attrNameLst>
                                          <p:attrName>style.visibility</p:attrName>
                                        </p:attrNameLst>
                                      </p:cBhvr>
                                      <p:to>
                                        <p:strVal val="hidden"/>
                                      </p:to>
                                    </p:set>
                                  </p:childTnLst>
                                </p:cTn>
                              </p:par>
                              <p:par>
                                <p:cTn id="21" presetID="18" presetClass="exit" presetSubtype="12" fill="hold" grpId="1" nodeType="withEffect">
                                  <p:stCondLst>
                                    <p:cond delay="0"/>
                                  </p:stCondLst>
                                  <p:childTnLst>
                                    <p:animEffect transition="out" filter="strips(downLeft)">
                                      <p:cBhvr>
                                        <p:cTn id="22" dur="500"/>
                                        <p:tgtEl>
                                          <p:spTgt spid="107528"/>
                                        </p:tgtEl>
                                      </p:cBhvr>
                                    </p:animEffect>
                                    <p:set>
                                      <p:cBhvr>
                                        <p:cTn id="23" dur="1" fill="hold">
                                          <p:stCondLst>
                                            <p:cond delay="499"/>
                                          </p:stCondLst>
                                        </p:cTn>
                                        <p:tgtEl>
                                          <p:spTgt spid="107528"/>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107529"/>
                                        </p:tgtEl>
                                        <p:attrNameLst>
                                          <p:attrName>style.visibility</p:attrName>
                                        </p:attrNameLst>
                                      </p:cBhvr>
                                      <p:to>
                                        <p:strVal val="visible"/>
                                      </p:to>
                                    </p:set>
                                    <p:anim to="" calcmode="lin" valueType="num">
                                      <p:cBhvr>
                                        <p:cTn id="28" dur="1" fill="hold"/>
                                        <p:tgtEl>
                                          <p:spTgt spid="107529"/>
                                        </p:tgtEl>
                                        <p:attrNameLst>
                                          <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12" fill="hold" grpId="0" nodeType="clickEffect" nodePh="1">
                                  <p:stCondLst>
                                    <p:cond delay="0"/>
                                  </p:stCondLst>
                                  <p:endCondLst>
                                    <p:cond evt="begin" delay="0">
                                      <p:tn val="31"/>
                                    </p:cond>
                                  </p:endCondLst>
                                  <p:childTnLst>
                                    <p:set>
                                      <p:cBhvr>
                                        <p:cTn id="32" dur="1" fill="hold">
                                          <p:stCondLst>
                                            <p:cond delay="0"/>
                                          </p:stCondLst>
                                        </p:cTn>
                                        <p:tgtEl>
                                          <p:spTgt spid="107531"/>
                                        </p:tgtEl>
                                        <p:attrNameLst>
                                          <p:attrName>style.visibility</p:attrName>
                                        </p:attrNameLst>
                                      </p:cBhvr>
                                      <p:to>
                                        <p:strVal val="visible"/>
                                      </p:to>
                                    </p:set>
                                    <p:animEffect transition="in" filter="strips(downLeft)">
                                      <p:cBhvr>
                                        <p:cTn id="33" dur="500"/>
                                        <p:tgtEl>
                                          <p:spTgt spid="107531"/>
                                        </p:tgtEl>
                                      </p:cBhvr>
                                    </p:animEffect>
                                  </p:childTnLst>
                                </p:cTn>
                              </p:par>
                              <p:par>
                                <p:cTn id="34" presetID="18" presetClass="entr" presetSubtype="12" fill="hold" grpId="0" nodeType="withEffect" nodePh="1">
                                  <p:stCondLst>
                                    <p:cond delay="0"/>
                                  </p:stCondLst>
                                  <p:endCondLst>
                                    <p:cond evt="begin" delay="0">
                                      <p:tn val="34"/>
                                    </p:cond>
                                  </p:endCondLst>
                                  <p:childTnLst>
                                    <p:set>
                                      <p:cBhvr>
                                        <p:cTn id="35" dur="1" fill="hold">
                                          <p:stCondLst>
                                            <p:cond delay="0"/>
                                          </p:stCondLst>
                                        </p:cTn>
                                        <p:tgtEl>
                                          <p:spTgt spid="107530"/>
                                        </p:tgtEl>
                                        <p:attrNameLst>
                                          <p:attrName>style.visibility</p:attrName>
                                        </p:attrNameLst>
                                      </p:cBhvr>
                                      <p:to>
                                        <p:strVal val="visible"/>
                                      </p:to>
                                    </p:set>
                                    <p:animEffect transition="in" filter="strips(downLeft)">
                                      <p:cBhvr>
                                        <p:cTn id="36" dur="500"/>
                                        <p:tgtEl>
                                          <p:spTgt spid="107530"/>
                                        </p:tgtEl>
                                      </p:cBhvr>
                                    </p:animEffect>
                                  </p:childTnLst>
                                </p:cTn>
                              </p:par>
                              <p:par>
                                <p:cTn id="37" presetID="18" presetClass="entr" presetSubtype="12" fill="hold" grpId="0" nodeType="withEffect">
                                  <p:stCondLst>
                                    <p:cond delay="0"/>
                                  </p:stCondLst>
                                  <p:childTnLst>
                                    <p:set>
                                      <p:cBhvr>
                                        <p:cTn id="38" dur="1" fill="hold">
                                          <p:stCondLst>
                                            <p:cond delay="0"/>
                                          </p:stCondLst>
                                        </p:cTn>
                                        <p:tgtEl>
                                          <p:spTgt spid="107540"/>
                                        </p:tgtEl>
                                        <p:attrNameLst>
                                          <p:attrName>style.visibility</p:attrName>
                                        </p:attrNameLst>
                                      </p:cBhvr>
                                      <p:to>
                                        <p:strVal val="visible"/>
                                      </p:to>
                                    </p:set>
                                    <p:animEffect transition="in" filter="strips(downLeft)">
                                      <p:cBhvr>
                                        <p:cTn id="39" dur="500"/>
                                        <p:tgtEl>
                                          <p:spTgt spid="10754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107541"/>
                                        </p:tgtEl>
                                        <p:attrNameLst>
                                          <p:attrName>style.visibility</p:attrName>
                                        </p:attrNameLst>
                                      </p:cBhvr>
                                      <p:to>
                                        <p:strVal val="visible"/>
                                      </p:to>
                                    </p:set>
                                    <p:animEffect transition="in" filter="circle(in)">
                                      <p:cBhvr>
                                        <p:cTn id="44" dur="2000"/>
                                        <p:tgtEl>
                                          <p:spTgt spid="107541"/>
                                        </p:tgtEl>
                                      </p:cBhvr>
                                    </p:animEffect>
                                  </p:childTnLst>
                                </p:cTn>
                              </p:par>
                              <p:par>
                                <p:cTn id="45" presetID="6" presetClass="entr" presetSubtype="16" fill="hold" grpId="0" nodeType="withEffect">
                                  <p:stCondLst>
                                    <p:cond delay="0"/>
                                  </p:stCondLst>
                                  <p:childTnLst>
                                    <p:set>
                                      <p:cBhvr>
                                        <p:cTn id="46" dur="1" fill="hold">
                                          <p:stCondLst>
                                            <p:cond delay="0"/>
                                          </p:stCondLst>
                                        </p:cTn>
                                        <p:tgtEl>
                                          <p:spTgt spid="107542"/>
                                        </p:tgtEl>
                                        <p:attrNameLst>
                                          <p:attrName>style.visibility</p:attrName>
                                        </p:attrNameLst>
                                      </p:cBhvr>
                                      <p:to>
                                        <p:strVal val="visible"/>
                                      </p:to>
                                    </p:set>
                                    <p:animEffect transition="in" filter="circle(in)">
                                      <p:cBhvr>
                                        <p:cTn id="47" dur="2000"/>
                                        <p:tgtEl>
                                          <p:spTgt spid="10754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107532"/>
                                        </p:tgtEl>
                                        <p:attrNameLst>
                                          <p:attrName>style.visibility</p:attrName>
                                        </p:attrNameLst>
                                      </p:cBhvr>
                                      <p:to>
                                        <p:strVal val="visible"/>
                                      </p:to>
                                    </p:set>
                                    <p:anim to="" calcmode="lin" valueType="num">
                                      <p:cBhvr>
                                        <p:cTn id="52" dur="1" fill="hold"/>
                                        <p:tgtEl>
                                          <p:spTgt spid="107532"/>
                                        </p:tgtEl>
                                        <p:attrNameLst>
                                          <p:attrName/>
                                        </p:attrNameLst>
                                      </p:cBhvr>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107533"/>
                                        </p:tgtEl>
                                        <p:attrNameLst>
                                          <p:attrName>style.visibility</p:attrName>
                                        </p:attrNameLst>
                                      </p:cBhvr>
                                      <p:to>
                                        <p:strVal val="visible"/>
                                      </p:to>
                                    </p:set>
                                    <p:anim to="" calcmode="lin" valueType="num">
                                      <p:cBhvr>
                                        <p:cTn id="57" dur="1" fill="hold"/>
                                        <p:tgtEl>
                                          <p:spTgt spid="107533"/>
                                        </p:tgtEl>
                                        <p:attrNameLst>
                                          <p:attrName/>
                                        </p:attrNameLst>
                                      </p:cBhvr>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107534"/>
                                        </p:tgtEl>
                                        <p:attrNameLst>
                                          <p:attrName>style.visibility</p:attrName>
                                        </p:attrNameLst>
                                      </p:cBhvr>
                                      <p:to>
                                        <p:strVal val="visible"/>
                                      </p:to>
                                    </p:set>
                                    <p:anim to="" calcmode="lin" valueType="num">
                                      <p:cBhvr>
                                        <p:cTn id="62" dur="1" fill="hold"/>
                                        <p:tgtEl>
                                          <p:spTgt spid="107534"/>
                                        </p:tgtEl>
                                        <p:attrNameLst>
                                          <p:attrName/>
                                        </p:attrNameLst>
                                      </p:cBhvr>
                                    </p:anim>
                                  </p:childTnLst>
                                </p:cTn>
                              </p:par>
                              <p:par>
                                <p:cTn id="63" presetID="24" presetClass="entr" presetSubtype="0" fill="hold" grpId="0" nodeType="withEffect">
                                  <p:stCondLst>
                                    <p:cond delay="0"/>
                                  </p:stCondLst>
                                  <p:childTnLst>
                                    <p:set>
                                      <p:cBhvr>
                                        <p:cTn id="64" dur="1" fill="hold">
                                          <p:stCondLst>
                                            <p:cond delay="0"/>
                                          </p:stCondLst>
                                        </p:cTn>
                                        <p:tgtEl>
                                          <p:spTgt spid="107536"/>
                                        </p:tgtEl>
                                        <p:attrNameLst>
                                          <p:attrName>style.visibility</p:attrName>
                                        </p:attrNameLst>
                                      </p:cBhvr>
                                      <p:to>
                                        <p:strVal val="visible"/>
                                      </p:to>
                                    </p:set>
                                    <p:anim to="" calcmode="lin" valueType="num">
                                      <p:cBhvr>
                                        <p:cTn id="65" dur="1" fill="hold"/>
                                        <p:tgtEl>
                                          <p:spTgt spid="107536"/>
                                        </p:tgtEl>
                                        <p:attrNameLst>
                                          <p:attrName/>
                                        </p:attrNameLst>
                                      </p:cBhvr>
                                    </p:anim>
                                  </p:childTnLst>
                                </p:cTn>
                              </p:par>
                              <p:par>
                                <p:cTn id="66" presetID="24" presetClass="entr" presetSubtype="0" fill="hold" grpId="0" nodeType="withEffect">
                                  <p:stCondLst>
                                    <p:cond delay="0"/>
                                  </p:stCondLst>
                                  <p:childTnLst>
                                    <p:set>
                                      <p:cBhvr>
                                        <p:cTn id="67" dur="1" fill="hold">
                                          <p:stCondLst>
                                            <p:cond delay="0"/>
                                          </p:stCondLst>
                                        </p:cTn>
                                        <p:tgtEl>
                                          <p:spTgt spid="107538"/>
                                        </p:tgtEl>
                                        <p:attrNameLst>
                                          <p:attrName>style.visibility</p:attrName>
                                        </p:attrNameLst>
                                      </p:cBhvr>
                                      <p:to>
                                        <p:strVal val="visible"/>
                                      </p:to>
                                    </p:set>
                                    <p:anim to="" calcmode="lin" valueType="num">
                                      <p:cBhvr>
                                        <p:cTn id="68" dur="1" fill="hold"/>
                                        <p:tgtEl>
                                          <p:spTgt spid="10753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4" grpId="0"/>
      <p:bldP spid="107527" grpId="0"/>
      <p:bldP spid="107527" grpId="1"/>
      <p:bldP spid="107528" grpId="0"/>
      <p:bldP spid="107528" grpId="1"/>
      <p:bldP spid="107529" grpId="0"/>
      <p:bldP spid="107530" grpId="0"/>
      <p:bldP spid="107531" grpId="0"/>
      <p:bldP spid="107532" grpId="0"/>
      <p:bldP spid="107533" grpId="0"/>
      <p:bldP spid="107534" grpId="0"/>
      <p:bldP spid="107536" grpId="0"/>
      <p:bldP spid="107538" grpId="0"/>
      <p:bldP spid="107540" grpId="0"/>
      <p:bldP spid="107541" grpId="0" animBg="1"/>
      <p:bldP spid="10754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228600" y="2743200"/>
            <a:ext cx="8915400" cy="3477875"/>
          </a:xfrm>
          <a:prstGeom prst="rect">
            <a:avLst/>
          </a:prstGeom>
          <a:noFill/>
          <a:ln w="9525">
            <a:noFill/>
            <a:miter lim="800000"/>
            <a:headEnd/>
            <a:tailEnd/>
          </a:ln>
        </p:spPr>
        <p:txBody>
          <a:bodyPr>
            <a:spAutoFit/>
          </a:bodyPr>
          <a:lstStyle/>
          <a:p>
            <a:pPr eaLnBrk="0" hangingPunct="0"/>
            <a:r>
              <a:rPr lang="en-US" sz="2000" dirty="0">
                <a:latin typeface="Arial" charset="0"/>
              </a:rPr>
              <a:t>    </a:t>
            </a:r>
          </a:p>
          <a:p>
            <a:pPr eaLnBrk="0" hangingPunct="0"/>
            <a:endParaRPr lang="en-US" sz="2000" dirty="0">
              <a:latin typeface="Arial" charset="0"/>
            </a:endParaRPr>
          </a:p>
          <a:p>
            <a:pPr eaLnBrk="0" hangingPunct="0"/>
            <a:r>
              <a:rPr lang="en-US" sz="2000" b="1" u="sng" dirty="0">
                <a:latin typeface="Arial" charset="0"/>
              </a:rPr>
              <a:t>II- </a:t>
            </a:r>
            <a:r>
              <a:rPr lang="en-US" sz="2000" b="1" u="sng" dirty="0" err="1">
                <a:latin typeface="Arial" charset="0"/>
              </a:rPr>
              <a:t>Ghi</a:t>
            </a:r>
            <a:r>
              <a:rPr lang="en-US" sz="2000" b="1" u="sng" dirty="0">
                <a:latin typeface="Arial" charset="0"/>
              </a:rPr>
              <a:t> </a:t>
            </a:r>
            <a:r>
              <a:rPr lang="en-US" sz="2000" b="1" u="sng" dirty="0" err="1">
                <a:latin typeface="Arial" charset="0"/>
              </a:rPr>
              <a:t>nhớ</a:t>
            </a:r>
            <a:r>
              <a:rPr lang="en-US" sz="2000" b="1" u="sng" dirty="0">
                <a:latin typeface="Arial" charset="0"/>
              </a:rPr>
              <a:t>:</a:t>
            </a:r>
            <a:r>
              <a:rPr lang="en-US" sz="2000" b="1" dirty="0">
                <a:latin typeface="Arial" charset="0"/>
              </a:rPr>
              <a:t> </a:t>
            </a:r>
          </a:p>
          <a:p>
            <a:pPr eaLnBrk="0" hangingPunct="0"/>
            <a:r>
              <a:rPr lang="en-US" sz="2000" b="1" dirty="0">
                <a:latin typeface="Arial" charset="0"/>
              </a:rPr>
              <a:t>    </a:t>
            </a:r>
            <a:r>
              <a:rPr lang="en-US" sz="2000" b="1" dirty="0" err="1">
                <a:latin typeface="Arial" charset="0"/>
              </a:rPr>
              <a:t>Để</a:t>
            </a:r>
            <a:r>
              <a:rPr lang="en-US" sz="2000" b="1" dirty="0">
                <a:latin typeface="Arial" charset="0"/>
              </a:rPr>
              <a:t> </a:t>
            </a:r>
            <a:r>
              <a:rPr lang="en-US" sz="2000" b="1" dirty="0" err="1">
                <a:latin typeface="Arial" charset="0"/>
              </a:rPr>
              <a:t>thể</a:t>
            </a:r>
            <a:r>
              <a:rPr lang="en-US" sz="2000" b="1" dirty="0">
                <a:latin typeface="Arial" charset="0"/>
              </a:rPr>
              <a:t> </a:t>
            </a:r>
            <a:r>
              <a:rPr lang="en-US" sz="2000" b="1" dirty="0" err="1">
                <a:latin typeface="Arial" charset="0"/>
              </a:rPr>
              <a:t>hiện</a:t>
            </a:r>
            <a:r>
              <a:rPr lang="en-US" sz="2000" b="1" dirty="0">
                <a:latin typeface="Arial" charset="0"/>
              </a:rPr>
              <a:t> </a:t>
            </a:r>
            <a:r>
              <a:rPr lang="en-US" sz="2000" b="1" dirty="0" err="1">
                <a:latin typeface="Arial" charset="0"/>
              </a:rPr>
              <a:t>mối</a:t>
            </a:r>
            <a:r>
              <a:rPr lang="en-US" sz="2000" b="1" dirty="0">
                <a:latin typeface="Arial" charset="0"/>
              </a:rPr>
              <a:t> </a:t>
            </a:r>
            <a:r>
              <a:rPr lang="en-US" sz="2000" b="1" dirty="0" err="1">
                <a:latin typeface="Arial" charset="0"/>
              </a:rPr>
              <a:t>quan</a:t>
            </a:r>
            <a:r>
              <a:rPr lang="en-US" sz="2000" b="1" dirty="0">
                <a:latin typeface="Arial" charset="0"/>
              </a:rPr>
              <a:t> </a:t>
            </a:r>
            <a:r>
              <a:rPr lang="en-US" sz="2000" b="1" dirty="0" err="1">
                <a:latin typeface="Arial" charset="0"/>
              </a:rPr>
              <a:t>hệ</a:t>
            </a:r>
            <a:r>
              <a:rPr lang="en-US" sz="2000" b="1" dirty="0">
                <a:latin typeface="Arial" charset="0"/>
              </a:rPr>
              <a:t> </a:t>
            </a:r>
            <a:r>
              <a:rPr lang="en-US" sz="2000" b="1" dirty="0" err="1">
                <a:latin typeface="Arial" charset="0"/>
              </a:rPr>
              <a:t>tương</a:t>
            </a:r>
            <a:r>
              <a:rPr lang="en-US" sz="2000" b="1" dirty="0">
                <a:latin typeface="Arial" charset="0"/>
              </a:rPr>
              <a:t> </a:t>
            </a:r>
            <a:r>
              <a:rPr lang="en-US" sz="2000" b="1" dirty="0" err="1">
                <a:latin typeface="Arial" charset="0"/>
              </a:rPr>
              <a:t>phản</a:t>
            </a:r>
            <a:r>
              <a:rPr lang="en-US" sz="2000" b="1" dirty="0">
                <a:latin typeface="Arial" charset="0"/>
              </a:rPr>
              <a:t> </a:t>
            </a:r>
            <a:r>
              <a:rPr lang="en-US" sz="2000" b="1" dirty="0" err="1">
                <a:latin typeface="Arial" charset="0"/>
              </a:rPr>
              <a:t>giữa</a:t>
            </a:r>
            <a:r>
              <a:rPr lang="en-US" sz="2000" b="1" dirty="0">
                <a:latin typeface="Arial" charset="0"/>
              </a:rPr>
              <a:t> </a:t>
            </a:r>
            <a:r>
              <a:rPr lang="en-US" sz="2000" b="1" dirty="0" err="1">
                <a:latin typeface="Arial" charset="0"/>
              </a:rPr>
              <a:t>hai</a:t>
            </a:r>
            <a:r>
              <a:rPr lang="en-US" sz="2000" b="1" dirty="0">
                <a:latin typeface="Arial" charset="0"/>
              </a:rPr>
              <a:t> </a:t>
            </a:r>
            <a:r>
              <a:rPr lang="en-US" sz="2000" b="1" dirty="0" err="1">
                <a:latin typeface="Arial" charset="0"/>
              </a:rPr>
              <a:t>vế</a:t>
            </a:r>
            <a:r>
              <a:rPr lang="en-US" sz="2000" b="1" dirty="0">
                <a:latin typeface="Arial" charset="0"/>
              </a:rPr>
              <a:t> </a:t>
            </a:r>
            <a:r>
              <a:rPr lang="en-US" sz="2000" b="1" dirty="0" err="1">
                <a:latin typeface="Arial" charset="0"/>
              </a:rPr>
              <a:t>câu</a:t>
            </a:r>
            <a:r>
              <a:rPr lang="en-US" sz="2000" b="1" dirty="0">
                <a:latin typeface="Arial" charset="0"/>
              </a:rPr>
              <a:t> </a:t>
            </a:r>
            <a:r>
              <a:rPr lang="en-US" sz="2000" b="1" dirty="0" err="1">
                <a:latin typeface="Arial" charset="0"/>
              </a:rPr>
              <a:t>ghép</a:t>
            </a:r>
            <a:r>
              <a:rPr lang="en-US" sz="2000" b="1" dirty="0">
                <a:latin typeface="Arial" charset="0"/>
              </a:rPr>
              <a:t>, ta </a:t>
            </a:r>
            <a:r>
              <a:rPr lang="en-US" sz="2000" b="1" dirty="0" err="1">
                <a:latin typeface="Arial" charset="0"/>
              </a:rPr>
              <a:t>có</a:t>
            </a:r>
            <a:r>
              <a:rPr lang="en-US" sz="2000" b="1" dirty="0">
                <a:latin typeface="Arial" charset="0"/>
              </a:rPr>
              <a:t> </a:t>
            </a:r>
            <a:r>
              <a:rPr lang="en-US" sz="2000" b="1" dirty="0" err="1">
                <a:latin typeface="Arial" charset="0"/>
              </a:rPr>
              <a:t>thể</a:t>
            </a:r>
            <a:r>
              <a:rPr lang="en-US" sz="2000" b="1" dirty="0">
                <a:latin typeface="Arial" charset="0"/>
              </a:rPr>
              <a:t> </a:t>
            </a:r>
            <a:r>
              <a:rPr lang="en-US" sz="2000" b="1" dirty="0" err="1">
                <a:latin typeface="Arial" charset="0"/>
              </a:rPr>
              <a:t>nối</a:t>
            </a:r>
            <a:r>
              <a:rPr lang="en-US" sz="2000" b="1" dirty="0">
                <a:latin typeface="Arial" charset="0"/>
              </a:rPr>
              <a:t> </a:t>
            </a:r>
            <a:r>
              <a:rPr lang="en-US" sz="2000" b="1" dirty="0" err="1">
                <a:latin typeface="Arial" charset="0"/>
              </a:rPr>
              <a:t>chúng</a:t>
            </a:r>
            <a:r>
              <a:rPr lang="en-US" sz="2000" b="1" dirty="0">
                <a:latin typeface="Arial" charset="0"/>
              </a:rPr>
              <a:t> </a:t>
            </a:r>
            <a:r>
              <a:rPr lang="en-US" sz="2000" b="1" dirty="0" err="1">
                <a:latin typeface="Arial" charset="0"/>
              </a:rPr>
              <a:t>bằng</a:t>
            </a:r>
            <a:r>
              <a:rPr lang="en-US" sz="2000" b="1" dirty="0">
                <a:latin typeface="Arial" charset="0"/>
              </a:rPr>
              <a:t>:</a:t>
            </a:r>
          </a:p>
          <a:p>
            <a:pPr eaLnBrk="0" hangingPunct="0"/>
            <a:r>
              <a:rPr lang="en-US" sz="2000" b="1" dirty="0">
                <a:latin typeface="Arial" charset="0"/>
              </a:rPr>
              <a:t>    - </a:t>
            </a:r>
            <a:r>
              <a:rPr lang="en-US" sz="2000" b="1" dirty="0" err="1">
                <a:latin typeface="Arial" charset="0"/>
              </a:rPr>
              <a:t>Một</a:t>
            </a:r>
            <a:r>
              <a:rPr lang="en-US" sz="2000" b="1" dirty="0">
                <a:latin typeface="Arial" charset="0"/>
              </a:rPr>
              <a:t> </a:t>
            </a:r>
            <a:r>
              <a:rPr lang="en-US" sz="2000" b="1" dirty="0" err="1">
                <a:latin typeface="Arial" charset="0"/>
              </a:rPr>
              <a:t>quan</a:t>
            </a:r>
            <a:r>
              <a:rPr lang="en-US" sz="2000" b="1" dirty="0">
                <a:latin typeface="Arial" charset="0"/>
              </a:rPr>
              <a:t> </a:t>
            </a:r>
            <a:r>
              <a:rPr lang="en-US" sz="2000" b="1" dirty="0" err="1">
                <a:latin typeface="Arial" charset="0"/>
              </a:rPr>
              <a:t>hệ</a:t>
            </a:r>
            <a:r>
              <a:rPr lang="en-US" sz="2000" b="1" dirty="0">
                <a:latin typeface="Arial" charset="0"/>
              </a:rPr>
              <a:t> </a:t>
            </a:r>
            <a:r>
              <a:rPr lang="en-US" sz="2000" b="1" dirty="0" err="1">
                <a:latin typeface="Arial" charset="0"/>
              </a:rPr>
              <a:t>từ</a:t>
            </a:r>
            <a:r>
              <a:rPr lang="en-US" sz="2000" b="1" dirty="0">
                <a:latin typeface="Arial" charset="0"/>
              </a:rPr>
              <a:t>: </a:t>
            </a:r>
            <a:r>
              <a:rPr lang="en-US" sz="2000" b="1" i="1" dirty="0" err="1">
                <a:solidFill>
                  <a:schemeClr val="folHlink"/>
                </a:solidFill>
                <a:latin typeface="Arial" charset="0"/>
              </a:rPr>
              <a:t>tuy</a:t>
            </a:r>
            <a:r>
              <a:rPr lang="en-US" sz="2000" b="1" i="1" dirty="0">
                <a:solidFill>
                  <a:schemeClr val="folHlink"/>
                </a:solidFill>
                <a:latin typeface="Arial" charset="0"/>
              </a:rPr>
              <a:t>, </a:t>
            </a:r>
            <a:r>
              <a:rPr lang="en-US" sz="2000" b="1" i="1" dirty="0" err="1">
                <a:solidFill>
                  <a:schemeClr val="folHlink"/>
                </a:solidFill>
                <a:latin typeface="Arial" charset="0"/>
              </a:rPr>
              <a:t>dù</a:t>
            </a:r>
            <a:r>
              <a:rPr lang="en-US" sz="2000" b="1" i="1" dirty="0">
                <a:solidFill>
                  <a:schemeClr val="folHlink"/>
                </a:solidFill>
                <a:latin typeface="Arial" charset="0"/>
              </a:rPr>
              <a:t>, </a:t>
            </a:r>
            <a:r>
              <a:rPr lang="en-US" sz="2000" b="1" i="1" dirty="0" err="1">
                <a:solidFill>
                  <a:schemeClr val="folHlink"/>
                </a:solidFill>
                <a:latin typeface="Arial" charset="0"/>
              </a:rPr>
              <a:t>mặc</a:t>
            </a:r>
            <a:r>
              <a:rPr lang="en-US" sz="2000" b="1" i="1" dirty="0">
                <a:solidFill>
                  <a:schemeClr val="folHlink"/>
                </a:solidFill>
                <a:latin typeface="Arial" charset="0"/>
              </a:rPr>
              <a:t> </a:t>
            </a:r>
            <a:r>
              <a:rPr lang="en-US" sz="2000" b="1" i="1" dirty="0" err="1">
                <a:solidFill>
                  <a:schemeClr val="folHlink"/>
                </a:solidFill>
                <a:latin typeface="Arial" charset="0"/>
              </a:rPr>
              <a:t>dù</a:t>
            </a:r>
            <a:r>
              <a:rPr lang="en-US" sz="2000" b="1" i="1" dirty="0">
                <a:solidFill>
                  <a:schemeClr val="folHlink"/>
                </a:solidFill>
                <a:latin typeface="Arial" charset="0"/>
              </a:rPr>
              <a:t>, </a:t>
            </a:r>
            <a:r>
              <a:rPr lang="en-US" sz="2000" b="1" i="1" dirty="0" err="1">
                <a:solidFill>
                  <a:schemeClr val="folHlink"/>
                </a:solidFill>
                <a:latin typeface="Arial" charset="0"/>
              </a:rPr>
              <a:t>nhưng</a:t>
            </a:r>
            <a:r>
              <a:rPr lang="en-US" sz="2000" b="1" i="1" dirty="0">
                <a:solidFill>
                  <a:schemeClr val="folHlink"/>
                </a:solidFill>
                <a:latin typeface="Arial" charset="0"/>
              </a:rPr>
              <a:t>, …</a:t>
            </a:r>
          </a:p>
          <a:p>
            <a:pPr eaLnBrk="0" hangingPunct="0"/>
            <a:r>
              <a:rPr lang="en-US" sz="2000" b="1" i="1" dirty="0">
                <a:solidFill>
                  <a:schemeClr val="folHlink"/>
                </a:solidFill>
                <a:latin typeface="Arial" charset="0"/>
              </a:rPr>
              <a:t>    </a:t>
            </a:r>
            <a:r>
              <a:rPr lang="en-US" sz="2000" dirty="0">
                <a:latin typeface="Arial" charset="0"/>
              </a:rPr>
              <a:t>- </a:t>
            </a:r>
            <a:r>
              <a:rPr lang="en-US" sz="2000" dirty="0" err="1">
                <a:latin typeface="Arial" charset="0"/>
              </a:rPr>
              <a:t>Hoặc</a:t>
            </a:r>
            <a:r>
              <a:rPr lang="en-US" sz="2000" dirty="0">
                <a:latin typeface="Arial" charset="0"/>
              </a:rPr>
              <a:t> </a:t>
            </a:r>
            <a:r>
              <a:rPr lang="en-US" sz="2000" dirty="0" err="1">
                <a:latin typeface="Arial" charset="0"/>
              </a:rPr>
              <a:t>một</a:t>
            </a:r>
            <a:r>
              <a:rPr lang="en-US" sz="2000" dirty="0">
                <a:latin typeface="Arial" charset="0"/>
              </a:rPr>
              <a:t> </a:t>
            </a:r>
            <a:r>
              <a:rPr lang="en-US" sz="2000" dirty="0" err="1">
                <a:latin typeface="Arial" charset="0"/>
              </a:rPr>
              <a:t>cặp</a:t>
            </a:r>
            <a:r>
              <a:rPr lang="en-US" sz="2000" dirty="0">
                <a:latin typeface="Arial" charset="0"/>
              </a:rPr>
              <a:t> </a:t>
            </a:r>
            <a:r>
              <a:rPr lang="en-US" sz="2000" dirty="0" err="1">
                <a:latin typeface="Arial" charset="0"/>
              </a:rPr>
              <a:t>quan</a:t>
            </a:r>
            <a:r>
              <a:rPr lang="en-US" sz="2000" dirty="0">
                <a:latin typeface="Arial" charset="0"/>
              </a:rPr>
              <a:t> </a:t>
            </a:r>
            <a:r>
              <a:rPr lang="en-US" sz="2000" dirty="0" err="1">
                <a:latin typeface="Arial" charset="0"/>
              </a:rPr>
              <a:t>hệ</a:t>
            </a:r>
            <a:r>
              <a:rPr lang="en-US" sz="2000" dirty="0">
                <a:latin typeface="Arial" charset="0"/>
              </a:rPr>
              <a:t> </a:t>
            </a:r>
            <a:r>
              <a:rPr lang="en-US" sz="2000" dirty="0" err="1">
                <a:latin typeface="Arial" charset="0"/>
              </a:rPr>
              <a:t>từ</a:t>
            </a:r>
            <a:r>
              <a:rPr lang="en-US" sz="2000" dirty="0">
                <a:latin typeface="Arial" charset="0"/>
              </a:rPr>
              <a:t>: </a:t>
            </a:r>
            <a:r>
              <a:rPr lang="en-US" sz="2000" b="1" i="1" dirty="0" err="1">
                <a:solidFill>
                  <a:schemeClr val="folHlink"/>
                </a:solidFill>
                <a:latin typeface="Arial" charset="0"/>
              </a:rPr>
              <a:t>tuy</a:t>
            </a:r>
            <a:r>
              <a:rPr lang="en-US" sz="2000" b="1" i="1" dirty="0">
                <a:solidFill>
                  <a:schemeClr val="folHlink"/>
                </a:solidFill>
                <a:latin typeface="Arial" charset="0"/>
              </a:rPr>
              <a:t> … </a:t>
            </a:r>
            <a:r>
              <a:rPr lang="en-US" sz="2000" b="1" i="1" dirty="0" err="1">
                <a:solidFill>
                  <a:schemeClr val="folHlink"/>
                </a:solidFill>
                <a:latin typeface="Arial" charset="0"/>
              </a:rPr>
              <a:t>nhưng</a:t>
            </a:r>
            <a:r>
              <a:rPr lang="en-US" sz="2000" b="1" i="1" dirty="0">
                <a:solidFill>
                  <a:schemeClr val="folHlink"/>
                </a:solidFill>
                <a:latin typeface="Arial" charset="0"/>
              </a:rPr>
              <a:t>…; </a:t>
            </a:r>
            <a:r>
              <a:rPr lang="en-US" sz="2000" b="1" i="1" dirty="0" err="1">
                <a:solidFill>
                  <a:schemeClr val="folHlink"/>
                </a:solidFill>
                <a:latin typeface="Arial" charset="0"/>
              </a:rPr>
              <a:t>mặc</a:t>
            </a:r>
            <a:r>
              <a:rPr lang="en-US" sz="2000" b="1" i="1" dirty="0">
                <a:solidFill>
                  <a:schemeClr val="folHlink"/>
                </a:solidFill>
                <a:latin typeface="Arial" charset="0"/>
              </a:rPr>
              <a:t> </a:t>
            </a:r>
            <a:r>
              <a:rPr lang="en-US" sz="2000" b="1" i="1" dirty="0" err="1">
                <a:solidFill>
                  <a:schemeClr val="folHlink"/>
                </a:solidFill>
                <a:latin typeface="Arial" charset="0"/>
              </a:rPr>
              <a:t>dù</a:t>
            </a:r>
            <a:r>
              <a:rPr lang="en-US" sz="2000" b="1" i="1" dirty="0">
                <a:solidFill>
                  <a:schemeClr val="folHlink"/>
                </a:solidFill>
                <a:latin typeface="Arial" charset="0"/>
              </a:rPr>
              <a:t> … </a:t>
            </a:r>
            <a:r>
              <a:rPr lang="en-US" sz="2000" b="1" i="1" dirty="0" err="1">
                <a:solidFill>
                  <a:schemeClr val="folHlink"/>
                </a:solidFill>
                <a:latin typeface="Arial" charset="0"/>
              </a:rPr>
              <a:t>nhưng</a:t>
            </a:r>
            <a:r>
              <a:rPr lang="en-US" sz="2000" b="1" i="1" dirty="0">
                <a:solidFill>
                  <a:schemeClr val="folHlink"/>
                </a:solidFill>
                <a:latin typeface="Arial" charset="0"/>
              </a:rPr>
              <a:t>…; </a:t>
            </a:r>
            <a:r>
              <a:rPr lang="en-US" sz="2000" b="1" i="1" dirty="0" err="1">
                <a:solidFill>
                  <a:schemeClr val="folHlink"/>
                </a:solidFill>
                <a:latin typeface="Arial" charset="0"/>
              </a:rPr>
              <a:t>dù</a:t>
            </a:r>
            <a:r>
              <a:rPr lang="en-US" sz="2000" b="1" i="1" dirty="0">
                <a:solidFill>
                  <a:schemeClr val="folHlink"/>
                </a:solidFill>
                <a:latin typeface="Arial" charset="0"/>
              </a:rPr>
              <a:t> … </a:t>
            </a:r>
            <a:r>
              <a:rPr lang="en-US" sz="2000" b="1" i="1" dirty="0" err="1">
                <a:solidFill>
                  <a:schemeClr val="folHlink"/>
                </a:solidFill>
                <a:latin typeface="Arial" charset="0"/>
              </a:rPr>
              <a:t>nhưng</a:t>
            </a:r>
            <a:r>
              <a:rPr lang="en-US" sz="2000" b="1" i="1" dirty="0">
                <a:solidFill>
                  <a:schemeClr val="folHlink"/>
                </a:solidFill>
                <a:latin typeface="Arial" charset="0"/>
              </a:rPr>
              <a:t>…</a:t>
            </a:r>
          </a:p>
          <a:p>
            <a:pPr eaLnBrk="0" hangingPunct="0">
              <a:spcBef>
                <a:spcPct val="50000"/>
              </a:spcBef>
            </a:pPr>
            <a:r>
              <a:rPr lang="en-US" sz="2000" b="1" i="1" dirty="0">
                <a:solidFill>
                  <a:schemeClr val="folHlink"/>
                </a:solidFill>
                <a:latin typeface="Arial" charset="0"/>
              </a:rPr>
              <a:t>   </a:t>
            </a:r>
          </a:p>
          <a:p>
            <a:pPr eaLnBrk="0" hangingPunct="0">
              <a:spcBef>
                <a:spcPct val="50000"/>
              </a:spcBef>
            </a:pPr>
            <a:endParaRPr lang="en-US" sz="2000" b="1" i="1" dirty="0">
              <a:solidFill>
                <a:schemeClr val="folHlink"/>
              </a:solidFill>
              <a:latin typeface="Arial" charset="0"/>
            </a:endParaRPr>
          </a:p>
        </p:txBody>
      </p:sp>
      <p:sp>
        <p:nvSpPr>
          <p:cNvPr id="4" name="Text Box 14">
            <a:extLst>
              <a:ext uri="{FF2B5EF4-FFF2-40B4-BE49-F238E27FC236}">
                <a16:creationId xmlns:a16="http://schemas.microsoft.com/office/drawing/2014/main" id="{C6F5D447-1DA7-4706-88DF-AB7CE3362E4C}"/>
              </a:ext>
            </a:extLst>
          </p:cNvPr>
          <p:cNvSpPr txBox="1">
            <a:spLocks noChangeArrowheads="1"/>
          </p:cNvSpPr>
          <p:nvPr/>
        </p:nvSpPr>
        <p:spPr bwMode="auto">
          <a:xfrm>
            <a:off x="228600" y="1752600"/>
            <a:ext cx="8229600" cy="708025"/>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2000" b="1" dirty="0">
                <a:solidFill>
                  <a:srgbClr val="0000FF"/>
                </a:solidFill>
                <a:latin typeface="Arial" charset="0"/>
              </a:rPr>
              <a:t>   *</a:t>
            </a:r>
            <a:r>
              <a:rPr lang="en-US" sz="2000" b="1" dirty="0" err="1">
                <a:solidFill>
                  <a:srgbClr val="0000FF"/>
                </a:solidFill>
                <a:latin typeface="Arial" charset="0"/>
              </a:rPr>
              <a:t>Để</a:t>
            </a:r>
            <a:r>
              <a:rPr lang="en-US" sz="2000" b="1" dirty="0">
                <a:solidFill>
                  <a:srgbClr val="0000FF"/>
                </a:solidFill>
                <a:latin typeface="Arial" charset="0"/>
              </a:rPr>
              <a:t> </a:t>
            </a:r>
            <a:r>
              <a:rPr lang="en-US" sz="2000" b="1" dirty="0" err="1">
                <a:solidFill>
                  <a:srgbClr val="0000FF"/>
                </a:solidFill>
                <a:latin typeface="Arial" charset="0"/>
              </a:rPr>
              <a:t>thể</a:t>
            </a:r>
            <a:r>
              <a:rPr lang="en-US" sz="2000" b="1" dirty="0">
                <a:solidFill>
                  <a:srgbClr val="0000FF"/>
                </a:solidFill>
                <a:latin typeface="Arial" charset="0"/>
              </a:rPr>
              <a:t> </a:t>
            </a:r>
            <a:r>
              <a:rPr lang="en-US" sz="2000" b="1" dirty="0" err="1">
                <a:solidFill>
                  <a:srgbClr val="0000FF"/>
                </a:solidFill>
                <a:latin typeface="Arial" charset="0"/>
              </a:rPr>
              <a:t>hiện</a:t>
            </a:r>
            <a:r>
              <a:rPr lang="en-US" sz="2000" b="1" dirty="0">
                <a:solidFill>
                  <a:srgbClr val="0000FF"/>
                </a:solidFill>
                <a:latin typeface="Arial" charset="0"/>
              </a:rPr>
              <a:t> </a:t>
            </a:r>
            <a:r>
              <a:rPr lang="en-US" sz="2000" b="1" dirty="0" err="1">
                <a:solidFill>
                  <a:srgbClr val="0000FF"/>
                </a:solidFill>
                <a:latin typeface="Arial" charset="0"/>
              </a:rPr>
              <a:t>quan</a:t>
            </a:r>
            <a:r>
              <a:rPr lang="en-US" sz="2000" b="1" dirty="0">
                <a:solidFill>
                  <a:srgbClr val="0000FF"/>
                </a:solidFill>
                <a:latin typeface="Arial" charset="0"/>
              </a:rPr>
              <a:t> </a:t>
            </a:r>
            <a:r>
              <a:rPr lang="en-US" sz="2000" b="1" dirty="0" err="1">
                <a:solidFill>
                  <a:srgbClr val="0000FF"/>
                </a:solidFill>
                <a:latin typeface="Arial" charset="0"/>
              </a:rPr>
              <a:t>hệ</a:t>
            </a:r>
            <a:r>
              <a:rPr lang="en-US" sz="2000" b="1" dirty="0">
                <a:solidFill>
                  <a:srgbClr val="0000FF"/>
                </a:solidFill>
                <a:latin typeface="Arial" charset="0"/>
              </a:rPr>
              <a:t> </a:t>
            </a:r>
            <a:r>
              <a:rPr lang="en-US" sz="2000" b="1" dirty="0" err="1">
                <a:solidFill>
                  <a:srgbClr val="0000FF"/>
                </a:solidFill>
                <a:latin typeface="Arial" charset="0"/>
              </a:rPr>
              <a:t>điều</a:t>
            </a:r>
            <a:r>
              <a:rPr lang="en-US" sz="2000" b="1" dirty="0">
                <a:solidFill>
                  <a:srgbClr val="0000FF"/>
                </a:solidFill>
                <a:latin typeface="Arial" charset="0"/>
              </a:rPr>
              <a:t> </a:t>
            </a:r>
            <a:r>
              <a:rPr lang="en-US" sz="2000" b="1" dirty="0" err="1">
                <a:solidFill>
                  <a:srgbClr val="0000FF"/>
                </a:solidFill>
                <a:latin typeface="Arial" charset="0"/>
              </a:rPr>
              <a:t>kiện</a:t>
            </a:r>
            <a:r>
              <a:rPr lang="en-US" sz="2000" b="1" dirty="0">
                <a:solidFill>
                  <a:srgbClr val="0000FF"/>
                </a:solidFill>
                <a:latin typeface="Arial" charset="0"/>
              </a:rPr>
              <a:t>- </a:t>
            </a:r>
            <a:r>
              <a:rPr lang="en-US" sz="2000" b="1" dirty="0" err="1">
                <a:solidFill>
                  <a:srgbClr val="0000FF"/>
                </a:solidFill>
                <a:latin typeface="Arial" charset="0"/>
              </a:rPr>
              <a:t>kết</a:t>
            </a:r>
            <a:r>
              <a:rPr lang="en-US" sz="2000" b="1" dirty="0">
                <a:solidFill>
                  <a:srgbClr val="0000FF"/>
                </a:solidFill>
                <a:latin typeface="Arial" charset="0"/>
              </a:rPr>
              <a:t> </a:t>
            </a:r>
            <a:r>
              <a:rPr lang="en-US" sz="2000" b="1" dirty="0" err="1">
                <a:solidFill>
                  <a:srgbClr val="0000FF"/>
                </a:solidFill>
                <a:latin typeface="Arial" charset="0"/>
              </a:rPr>
              <a:t>quả</a:t>
            </a:r>
            <a:r>
              <a:rPr lang="en-US" sz="2000" b="1" dirty="0">
                <a:solidFill>
                  <a:srgbClr val="0000FF"/>
                </a:solidFill>
                <a:latin typeface="Arial" charset="0"/>
              </a:rPr>
              <a:t>, </a:t>
            </a:r>
            <a:r>
              <a:rPr lang="en-US" sz="2000" b="1" dirty="0" err="1">
                <a:solidFill>
                  <a:srgbClr val="0000FF"/>
                </a:solidFill>
                <a:latin typeface="Arial" charset="0"/>
              </a:rPr>
              <a:t>giả</a:t>
            </a:r>
            <a:r>
              <a:rPr lang="en-US" sz="2000" b="1" dirty="0">
                <a:solidFill>
                  <a:srgbClr val="0000FF"/>
                </a:solidFill>
                <a:latin typeface="Arial" charset="0"/>
              </a:rPr>
              <a:t> </a:t>
            </a:r>
            <a:r>
              <a:rPr lang="en-US" sz="2000" b="1" dirty="0" err="1">
                <a:solidFill>
                  <a:srgbClr val="0000FF"/>
                </a:solidFill>
                <a:latin typeface="Arial" charset="0"/>
              </a:rPr>
              <a:t>thiết</a:t>
            </a:r>
            <a:r>
              <a:rPr lang="en-US" sz="2000" b="1" dirty="0">
                <a:solidFill>
                  <a:srgbClr val="0000FF"/>
                </a:solidFill>
                <a:latin typeface="Arial" charset="0"/>
              </a:rPr>
              <a:t> –</a:t>
            </a:r>
            <a:r>
              <a:rPr lang="en-US" sz="2000" b="1" dirty="0" err="1">
                <a:solidFill>
                  <a:srgbClr val="0000FF"/>
                </a:solidFill>
                <a:latin typeface="Arial" charset="0"/>
              </a:rPr>
              <a:t>kết</a:t>
            </a:r>
            <a:r>
              <a:rPr lang="en-US" sz="2000" b="1" dirty="0">
                <a:solidFill>
                  <a:srgbClr val="0000FF"/>
                </a:solidFill>
                <a:latin typeface="Arial" charset="0"/>
              </a:rPr>
              <a:t> </a:t>
            </a:r>
            <a:r>
              <a:rPr lang="en-US" sz="2000" b="1" dirty="0" err="1">
                <a:solidFill>
                  <a:srgbClr val="0000FF"/>
                </a:solidFill>
                <a:latin typeface="Arial" charset="0"/>
              </a:rPr>
              <a:t>quả</a:t>
            </a:r>
            <a:r>
              <a:rPr lang="en-US" sz="2000" b="1" dirty="0">
                <a:solidFill>
                  <a:srgbClr val="0000FF"/>
                </a:solidFill>
                <a:latin typeface="Arial" charset="0"/>
              </a:rPr>
              <a:t> </a:t>
            </a:r>
            <a:r>
              <a:rPr lang="en-US" sz="2000" b="1" dirty="0" err="1">
                <a:solidFill>
                  <a:srgbClr val="0000FF"/>
                </a:solidFill>
                <a:latin typeface="Arial" charset="0"/>
              </a:rPr>
              <a:t>giữa</a:t>
            </a:r>
            <a:r>
              <a:rPr lang="en-US" sz="2000" b="1" dirty="0">
                <a:solidFill>
                  <a:srgbClr val="0000FF"/>
                </a:solidFill>
                <a:latin typeface="Arial" charset="0"/>
              </a:rPr>
              <a:t> </a:t>
            </a:r>
            <a:r>
              <a:rPr lang="en-US" sz="2000" b="1" dirty="0" err="1">
                <a:solidFill>
                  <a:srgbClr val="0000FF"/>
                </a:solidFill>
                <a:latin typeface="Arial" charset="0"/>
              </a:rPr>
              <a:t>hai</a:t>
            </a:r>
            <a:r>
              <a:rPr lang="en-US" sz="2000" b="1" dirty="0">
                <a:solidFill>
                  <a:srgbClr val="0000FF"/>
                </a:solidFill>
                <a:latin typeface="Arial" charset="0"/>
              </a:rPr>
              <a:t> </a:t>
            </a:r>
            <a:r>
              <a:rPr lang="en-US" sz="2000" b="1" dirty="0" err="1">
                <a:solidFill>
                  <a:srgbClr val="0000FF"/>
                </a:solidFill>
                <a:latin typeface="Arial" charset="0"/>
              </a:rPr>
              <a:t>vế</a:t>
            </a:r>
            <a:r>
              <a:rPr lang="en-US" sz="2000" b="1" dirty="0">
                <a:solidFill>
                  <a:srgbClr val="0000FF"/>
                </a:solidFill>
                <a:latin typeface="Arial" charset="0"/>
              </a:rPr>
              <a:t> </a:t>
            </a:r>
            <a:r>
              <a:rPr lang="en-US" sz="2000" b="1" dirty="0" err="1">
                <a:solidFill>
                  <a:srgbClr val="0000FF"/>
                </a:solidFill>
                <a:latin typeface="Arial" charset="0"/>
              </a:rPr>
              <a:t>câu</a:t>
            </a:r>
            <a:r>
              <a:rPr lang="en-US" sz="2000" b="1" dirty="0">
                <a:solidFill>
                  <a:srgbClr val="0000FF"/>
                </a:solidFill>
                <a:latin typeface="Arial" charset="0"/>
              </a:rPr>
              <a:t> </a:t>
            </a:r>
            <a:r>
              <a:rPr lang="en-US" sz="2000" b="1" dirty="0" err="1">
                <a:solidFill>
                  <a:srgbClr val="0000FF"/>
                </a:solidFill>
                <a:latin typeface="Arial" charset="0"/>
              </a:rPr>
              <a:t>ghép</a:t>
            </a:r>
            <a:r>
              <a:rPr lang="en-US" sz="2000" b="1" dirty="0">
                <a:solidFill>
                  <a:srgbClr val="0000FF"/>
                </a:solidFill>
                <a:latin typeface="Arial" charset="0"/>
              </a:rPr>
              <a:t>, ta </a:t>
            </a:r>
            <a:r>
              <a:rPr lang="en-US" sz="2000" b="1" dirty="0" err="1">
                <a:solidFill>
                  <a:srgbClr val="0000FF"/>
                </a:solidFill>
                <a:latin typeface="Arial" charset="0"/>
              </a:rPr>
              <a:t>có</a:t>
            </a:r>
            <a:r>
              <a:rPr lang="en-US" sz="2000" b="1" dirty="0">
                <a:solidFill>
                  <a:srgbClr val="0000FF"/>
                </a:solidFill>
                <a:latin typeface="Arial" charset="0"/>
              </a:rPr>
              <a:t> </a:t>
            </a:r>
            <a:r>
              <a:rPr lang="en-US" sz="2000" b="1" dirty="0" err="1">
                <a:solidFill>
                  <a:srgbClr val="0000FF"/>
                </a:solidFill>
                <a:latin typeface="Arial" charset="0"/>
              </a:rPr>
              <a:t>thể</a:t>
            </a:r>
            <a:r>
              <a:rPr lang="en-US" sz="2000" b="1" dirty="0">
                <a:solidFill>
                  <a:srgbClr val="0000FF"/>
                </a:solidFill>
                <a:latin typeface="Arial" charset="0"/>
              </a:rPr>
              <a:t> </a:t>
            </a:r>
            <a:r>
              <a:rPr lang="en-US" sz="2000" b="1" dirty="0" err="1">
                <a:solidFill>
                  <a:srgbClr val="0000FF"/>
                </a:solidFill>
                <a:latin typeface="Arial" charset="0"/>
              </a:rPr>
              <a:t>nối</a:t>
            </a:r>
            <a:r>
              <a:rPr lang="en-US" sz="2000" b="1" dirty="0">
                <a:solidFill>
                  <a:srgbClr val="0000FF"/>
                </a:solidFill>
                <a:latin typeface="Arial" charset="0"/>
              </a:rPr>
              <a:t> </a:t>
            </a:r>
            <a:r>
              <a:rPr lang="en-US" sz="2000" b="1" dirty="0" err="1">
                <a:solidFill>
                  <a:srgbClr val="0000FF"/>
                </a:solidFill>
                <a:latin typeface="Arial" charset="0"/>
              </a:rPr>
              <a:t>chúng</a:t>
            </a:r>
            <a:r>
              <a:rPr lang="en-US" sz="2000" b="1" dirty="0">
                <a:solidFill>
                  <a:srgbClr val="0000FF"/>
                </a:solidFill>
                <a:latin typeface="Arial" charset="0"/>
              </a:rPr>
              <a:t> </a:t>
            </a:r>
            <a:r>
              <a:rPr lang="en-US" sz="2000" b="1" dirty="0" err="1">
                <a:solidFill>
                  <a:srgbClr val="0000FF"/>
                </a:solidFill>
                <a:latin typeface="Arial" charset="0"/>
              </a:rPr>
              <a:t>bằng</a:t>
            </a:r>
            <a:r>
              <a:rPr lang="en-US" sz="2000" b="1" dirty="0">
                <a:solidFill>
                  <a:srgbClr val="0000FF"/>
                </a:solidFill>
                <a:latin typeface="Arial" charset="0"/>
              </a:rPr>
              <a:t> </a:t>
            </a:r>
            <a:r>
              <a:rPr lang="en-US" sz="2000" b="1" dirty="0" err="1">
                <a:solidFill>
                  <a:srgbClr val="0000FF"/>
                </a:solidFill>
                <a:latin typeface="Arial" charset="0"/>
              </a:rPr>
              <a:t>cách</a:t>
            </a:r>
            <a:r>
              <a:rPr lang="en-US" sz="2000" b="1" dirty="0">
                <a:solidFill>
                  <a:srgbClr val="0000FF"/>
                </a:solidFill>
                <a:latin typeface="Arial" charset="0"/>
              </a:rPr>
              <a:t> </a:t>
            </a:r>
            <a:r>
              <a:rPr lang="en-US" sz="2000" b="1" dirty="0" err="1">
                <a:solidFill>
                  <a:srgbClr val="0000FF"/>
                </a:solidFill>
                <a:latin typeface="Arial" charset="0"/>
              </a:rPr>
              <a:t>nào</a:t>
            </a:r>
            <a:r>
              <a:rPr lang="en-US" sz="2000" b="1" dirty="0">
                <a:solidFill>
                  <a:srgbClr val="0000FF"/>
                </a:solidFill>
                <a:latin typeface="Arial" charset="0"/>
              </a:rPr>
              <a:t>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099"/>
                                        </p:tgtEl>
                                        <p:attrNameLst>
                                          <p:attrName>style.visibility</p:attrName>
                                        </p:attrNameLst>
                                      </p:cBhvr>
                                      <p:to>
                                        <p:strVal val="visible"/>
                                      </p:to>
                                    </p:set>
                                    <p:animEffect transition="in" filter="barn(inVertical)">
                                      <p:cBhvr>
                                        <p:cTn id="12"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Text Box 3"/>
          <p:cNvSpPr txBox="1">
            <a:spLocks noChangeArrowheads="1"/>
          </p:cNvSpPr>
          <p:nvPr/>
        </p:nvSpPr>
        <p:spPr bwMode="auto">
          <a:xfrm>
            <a:off x="304800" y="2971800"/>
            <a:ext cx="8839200" cy="3632200"/>
          </a:xfrm>
          <a:prstGeom prst="rect">
            <a:avLst/>
          </a:prstGeom>
          <a:noFill/>
          <a:ln w="9525">
            <a:noFill/>
            <a:miter lim="800000"/>
            <a:headEnd/>
            <a:tailEnd/>
          </a:ln>
        </p:spPr>
        <p:txBody>
          <a:bodyPr>
            <a:spAutoFit/>
          </a:bodyPr>
          <a:lstStyle/>
          <a:p>
            <a:pPr eaLnBrk="0" hangingPunct="0">
              <a:spcBef>
                <a:spcPct val="50000"/>
              </a:spcBef>
            </a:pPr>
            <a:r>
              <a:rPr lang="en-US" sz="1600" dirty="0">
                <a:latin typeface="Arial" charset="0"/>
              </a:rPr>
              <a:t>   </a:t>
            </a:r>
            <a:r>
              <a:rPr lang="en-US" sz="2000" b="1" u="sng" dirty="0" err="1">
                <a:latin typeface="Arial" charset="0"/>
              </a:rPr>
              <a:t>Bài</a:t>
            </a:r>
            <a:r>
              <a:rPr lang="en-US" sz="2000" b="1" u="sng" dirty="0">
                <a:latin typeface="Arial" charset="0"/>
              </a:rPr>
              <a:t> 1</a:t>
            </a:r>
            <a:r>
              <a:rPr lang="en-US" sz="2000" b="1" dirty="0">
                <a:latin typeface="Arial" charset="0"/>
              </a:rPr>
              <a:t>: </a:t>
            </a:r>
            <a:r>
              <a:rPr lang="en-US" sz="2000" b="1" dirty="0" err="1">
                <a:latin typeface="Arial" charset="0"/>
              </a:rPr>
              <a:t>Phân</a:t>
            </a:r>
            <a:r>
              <a:rPr lang="en-US" sz="2000" b="1" dirty="0">
                <a:latin typeface="Arial" charset="0"/>
              </a:rPr>
              <a:t> </a:t>
            </a:r>
            <a:r>
              <a:rPr lang="en-US" sz="2000" b="1" dirty="0" err="1">
                <a:latin typeface="Arial" charset="0"/>
              </a:rPr>
              <a:t>tích</a:t>
            </a:r>
            <a:r>
              <a:rPr lang="en-US" sz="2000" b="1" dirty="0">
                <a:latin typeface="Arial" charset="0"/>
              </a:rPr>
              <a:t> </a:t>
            </a:r>
            <a:r>
              <a:rPr lang="en-US" sz="2000" b="1" dirty="0" err="1">
                <a:latin typeface="Arial" charset="0"/>
              </a:rPr>
              <a:t>cấu</a:t>
            </a:r>
            <a:r>
              <a:rPr lang="en-US" sz="2000" b="1" dirty="0">
                <a:latin typeface="Arial" charset="0"/>
              </a:rPr>
              <a:t> </a:t>
            </a:r>
            <a:r>
              <a:rPr lang="en-US" sz="2000" b="1" dirty="0" err="1">
                <a:latin typeface="Arial" charset="0"/>
              </a:rPr>
              <a:t>tạo</a:t>
            </a:r>
            <a:r>
              <a:rPr lang="en-US" sz="2000" b="1" dirty="0">
                <a:latin typeface="Arial" charset="0"/>
              </a:rPr>
              <a:t> </a:t>
            </a:r>
            <a:r>
              <a:rPr lang="en-US" sz="2000" b="1" dirty="0" err="1">
                <a:latin typeface="Arial" charset="0"/>
              </a:rPr>
              <a:t>của</a:t>
            </a:r>
            <a:r>
              <a:rPr lang="en-US" sz="2000" b="1" dirty="0">
                <a:latin typeface="Arial" charset="0"/>
              </a:rPr>
              <a:t> </a:t>
            </a:r>
            <a:r>
              <a:rPr lang="en-US" sz="2000" b="1" dirty="0" err="1">
                <a:latin typeface="Arial" charset="0"/>
              </a:rPr>
              <a:t>các</a:t>
            </a:r>
            <a:r>
              <a:rPr lang="en-US" sz="2000" b="1" dirty="0">
                <a:latin typeface="Arial" charset="0"/>
              </a:rPr>
              <a:t> </a:t>
            </a:r>
            <a:r>
              <a:rPr lang="en-US" sz="2000" b="1" dirty="0" err="1">
                <a:latin typeface="Arial" charset="0"/>
              </a:rPr>
              <a:t>câu</a:t>
            </a:r>
            <a:r>
              <a:rPr lang="en-US" sz="2000" b="1" dirty="0">
                <a:latin typeface="Arial" charset="0"/>
              </a:rPr>
              <a:t> </a:t>
            </a:r>
            <a:r>
              <a:rPr lang="en-US" sz="2000" b="1" dirty="0" err="1">
                <a:latin typeface="Arial" charset="0"/>
              </a:rPr>
              <a:t>ghép</a:t>
            </a:r>
            <a:r>
              <a:rPr lang="en-US" sz="2000" b="1" dirty="0">
                <a:latin typeface="Arial" charset="0"/>
              </a:rPr>
              <a:t>.</a:t>
            </a:r>
          </a:p>
          <a:p>
            <a:pPr eaLnBrk="0" hangingPunct="0">
              <a:spcBef>
                <a:spcPct val="50000"/>
              </a:spcBef>
            </a:pPr>
            <a:r>
              <a:rPr lang="en-US" sz="2000" b="1" dirty="0">
                <a:latin typeface="Arial" charset="0"/>
              </a:rPr>
              <a:t>   a) </a:t>
            </a:r>
            <a:r>
              <a:rPr lang="en-US" sz="2000" b="1" dirty="0" err="1">
                <a:latin typeface="Arial" charset="0"/>
              </a:rPr>
              <a:t>Mặc</a:t>
            </a:r>
            <a:r>
              <a:rPr lang="en-US" sz="2000" b="1" dirty="0">
                <a:latin typeface="Arial" charset="0"/>
              </a:rPr>
              <a:t> </a:t>
            </a:r>
            <a:r>
              <a:rPr lang="en-US" sz="2000" b="1" dirty="0" err="1">
                <a:latin typeface="Arial" charset="0"/>
              </a:rPr>
              <a:t>dù</a:t>
            </a:r>
            <a:r>
              <a:rPr lang="en-US" sz="2000" b="1" i="1" dirty="0">
                <a:latin typeface="Arial" charset="0"/>
              </a:rPr>
              <a:t> </a:t>
            </a:r>
            <a:r>
              <a:rPr lang="en-US" sz="2000" b="1" i="1" dirty="0" err="1">
                <a:latin typeface="Arial" charset="0"/>
              </a:rPr>
              <a:t>giặc</a:t>
            </a:r>
            <a:r>
              <a:rPr lang="en-US" sz="2000" b="1" i="1" dirty="0">
                <a:latin typeface="Arial" charset="0"/>
              </a:rPr>
              <a:t> </a:t>
            </a:r>
            <a:r>
              <a:rPr lang="en-US" sz="2000" b="1" i="1" dirty="0" err="1">
                <a:latin typeface="Arial" charset="0"/>
              </a:rPr>
              <a:t>Tây</a:t>
            </a:r>
            <a:r>
              <a:rPr lang="en-US" sz="2000" b="1" i="1" dirty="0">
                <a:latin typeface="Arial" charset="0"/>
              </a:rPr>
              <a:t> hung </a:t>
            </a:r>
            <a:r>
              <a:rPr lang="en-US" sz="2000" b="1" i="1" dirty="0" err="1">
                <a:latin typeface="Arial" charset="0"/>
              </a:rPr>
              <a:t>tàn</a:t>
            </a:r>
            <a:r>
              <a:rPr lang="en-US" sz="2000" b="1" i="1" dirty="0">
                <a:latin typeface="Arial" charset="0"/>
              </a:rPr>
              <a:t>   </a:t>
            </a:r>
            <a:r>
              <a:rPr lang="en-US" sz="2000" b="1" dirty="0" err="1">
                <a:latin typeface="Arial" charset="0"/>
              </a:rPr>
              <a:t>nhưng</a:t>
            </a:r>
            <a:r>
              <a:rPr lang="en-US" sz="2000" b="1" i="1" dirty="0">
                <a:latin typeface="Arial" charset="0"/>
              </a:rPr>
              <a:t> </a:t>
            </a:r>
            <a:r>
              <a:rPr lang="en-US" sz="2000" b="1" i="1" dirty="0" err="1">
                <a:latin typeface="Arial" charset="0"/>
              </a:rPr>
              <a:t>chúng</a:t>
            </a:r>
            <a:r>
              <a:rPr lang="en-US" sz="2000" b="1" i="1" dirty="0">
                <a:latin typeface="Arial" charset="0"/>
              </a:rPr>
              <a:t> </a:t>
            </a:r>
            <a:r>
              <a:rPr lang="en-US" sz="2000" b="1" i="1" dirty="0" err="1">
                <a:latin typeface="Arial" charset="0"/>
              </a:rPr>
              <a:t>không</a:t>
            </a:r>
            <a:r>
              <a:rPr lang="en-US" sz="2000" b="1" i="1" dirty="0">
                <a:latin typeface="Arial" charset="0"/>
              </a:rPr>
              <a:t> </a:t>
            </a:r>
            <a:r>
              <a:rPr lang="en-US" sz="2000" b="1" i="1" dirty="0" err="1">
                <a:latin typeface="Arial" charset="0"/>
              </a:rPr>
              <a:t>thể</a:t>
            </a:r>
            <a:r>
              <a:rPr lang="en-US" sz="2000" b="1" i="1" dirty="0">
                <a:latin typeface="Arial" charset="0"/>
              </a:rPr>
              <a:t> </a:t>
            </a:r>
            <a:r>
              <a:rPr lang="en-US" sz="2000" b="1" i="1" dirty="0" err="1">
                <a:latin typeface="Arial" charset="0"/>
              </a:rPr>
              <a:t>ngăn</a:t>
            </a:r>
            <a:r>
              <a:rPr lang="en-US" sz="2000" b="1" i="1" dirty="0">
                <a:latin typeface="Arial" charset="0"/>
              </a:rPr>
              <a:t> </a:t>
            </a:r>
            <a:r>
              <a:rPr lang="en-US" sz="2000" b="1" i="1" dirty="0" err="1">
                <a:latin typeface="Arial" charset="0"/>
              </a:rPr>
              <a:t>cản</a:t>
            </a:r>
            <a:endParaRPr lang="en-US" sz="2000" b="1" i="1" dirty="0">
              <a:latin typeface="Arial" charset="0"/>
            </a:endParaRPr>
          </a:p>
          <a:p>
            <a:pPr eaLnBrk="0" hangingPunct="0">
              <a:spcBef>
                <a:spcPct val="50000"/>
              </a:spcBef>
            </a:pPr>
            <a:r>
              <a:rPr lang="en-US" sz="2000" b="1" i="1" dirty="0" err="1">
                <a:latin typeface="Arial" charset="0"/>
              </a:rPr>
              <a:t>các</a:t>
            </a:r>
            <a:r>
              <a:rPr lang="en-US" sz="2000" b="1" i="1" dirty="0">
                <a:latin typeface="Arial" charset="0"/>
              </a:rPr>
              <a:t> </a:t>
            </a:r>
            <a:r>
              <a:rPr lang="en-US" sz="2000" b="1" i="1" dirty="0" err="1">
                <a:latin typeface="Arial" charset="0"/>
              </a:rPr>
              <a:t>cháu</a:t>
            </a:r>
            <a:r>
              <a:rPr lang="en-US" sz="2000" b="1" i="1" dirty="0">
                <a:latin typeface="Arial" charset="0"/>
              </a:rPr>
              <a:t> </a:t>
            </a:r>
            <a:r>
              <a:rPr lang="en-US" sz="2000" b="1" i="1" dirty="0" err="1">
                <a:latin typeface="Arial" charset="0"/>
              </a:rPr>
              <a:t>học</a:t>
            </a:r>
            <a:r>
              <a:rPr lang="en-US" sz="2000" b="1" i="1" dirty="0">
                <a:latin typeface="Arial" charset="0"/>
              </a:rPr>
              <a:t> </a:t>
            </a:r>
            <a:r>
              <a:rPr lang="en-US" sz="2000" b="1" i="1" dirty="0" err="1">
                <a:latin typeface="Arial" charset="0"/>
              </a:rPr>
              <a:t>tập</a:t>
            </a:r>
            <a:r>
              <a:rPr lang="en-US" sz="2000" b="1" i="1" dirty="0">
                <a:latin typeface="Arial" charset="0"/>
              </a:rPr>
              <a:t>, </a:t>
            </a:r>
            <a:r>
              <a:rPr lang="en-US" sz="2000" b="1" i="1" dirty="0" err="1">
                <a:latin typeface="Arial" charset="0"/>
              </a:rPr>
              <a:t>vui</a:t>
            </a:r>
            <a:r>
              <a:rPr lang="en-US" sz="2000" b="1" i="1" dirty="0">
                <a:latin typeface="Arial" charset="0"/>
              </a:rPr>
              <a:t> </a:t>
            </a:r>
            <a:r>
              <a:rPr lang="en-US" sz="2000" b="1" i="1" dirty="0" err="1">
                <a:latin typeface="Arial" charset="0"/>
              </a:rPr>
              <a:t>tươi</a:t>
            </a:r>
            <a:r>
              <a:rPr lang="en-US" sz="2000" b="1" i="1" dirty="0">
                <a:latin typeface="Arial" charset="0"/>
              </a:rPr>
              <a:t>, </a:t>
            </a:r>
            <a:r>
              <a:rPr lang="en-US" sz="2000" b="1" i="1" dirty="0" err="1">
                <a:latin typeface="Arial" charset="0"/>
              </a:rPr>
              <a:t>đoàn</a:t>
            </a:r>
            <a:r>
              <a:rPr lang="en-US" sz="2000" b="1" i="1" dirty="0">
                <a:latin typeface="Arial" charset="0"/>
              </a:rPr>
              <a:t> </a:t>
            </a:r>
            <a:r>
              <a:rPr lang="en-US" sz="2000" b="1" i="1" dirty="0" err="1">
                <a:latin typeface="Arial" charset="0"/>
              </a:rPr>
              <a:t>kết</a:t>
            </a:r>
            <a:r>
              <a:rPr lang="en-US" sz="2000" b="1" i="1" dirty="0">
                <a:latin typeface="Arial" charset="0"/>
              </a:rPr>
              <a:t>, </a:t>
            </a:r>
            <a:r>
              <a:rPr lang="en-US" sz="2000" b="1" i="1" dirty="0" err="1">
                <a:latin typeface="Arial" charset="0"/>
              </a:rPr>
              <a:t>tiến</a:t>
            </a:r>
            <a:r>
              <a:rPr lang="en-US" sz="2000" b="1" i="1" dirty="0">
                <a:latin typeface="Arial" charset="0"/>
              </a:rPr>
              <a:t> </a:t>
            </a:r>
            <a:r>
              <a:rPr lang="en-US" sz="2000" b="1" i="1" dirty="0" err="1">
                <a:latin typeface="Arial" charset="0"/>
              </a:rPr>
              <a:t>bộ</a:t>
            </a:r>
            <a:r>
              <a:rPr lang="en-US" sz="2000" b="1" dirty="0">
                <a:latin typeface="Arial" charset="0"/>
              </a:rPr>
              <a:t>  </a:t>
            </a:r>
          </a:p>
          <a:p>
            <a:pPr eaLnBrk="0" hangingPunct="0">
              <a:spcBef>
                <a:spcPct val="50000"/>
              </a:spcBef>
            </a:pPr>
            <a:r>
              <a:rPr lang="en-US" sz="2000" b="1" dirty="0">
                <a:latin typeface="Arial" charset="0"/>
              </a:rPr>
              <a:t>                                                           </a:t>
            </a:r>
            <a:r>
              <a:rPr lang="en-US" sz="1800" b="1" dirty="0">
                <a:latin typeface="Arial" charset="0"/>
              </a:rPr>
              <a:t>HỒ CHÍ MINH</a:t>
            </a:r>
          </a:p>
          <a:p>
            <a:pPr eaLnBrk="0" hangingPunct="0">
              <a:spcBef>
                <a:spcPct val="50000"/>
              </a:spcBef>
            </a:pPr>
            <a:r>
              <a:rPr lang="en-US" sz="2000" b="1" dirty="0">
                <a:latin typeface="Arial" charset="0"/>
              </a:rPr>
              <a:t>   b) </a:t>
            </a:r>
            <a:r>
              <a:rPr lang="en-US" sz="2000" b="1" dirty="0" err="1">
                <a:latin typeface="Arial" charset="0"/>
              </a:rPr>
              <a:t>Tuy</a:t>
            </a:r>
            <a:r>
              <a:rPr lang="en-US" sz="2000" b="1" dirty="0">
                <a:latin typeface="Arial" charset="0"/>
              </a:rPr>
              <a:t> </a:t>
            </a:r>
            <a:r>
              <a:rPr lang="en-US" sz="2000" b="1" dirty="0" err="1">
                <a:latin typeface="Arial" charset="0"/>
              </a:rPr>
              <a:t>rét</a:t>
            </a:r>
            <a:r>
              <a:rPr lang="en-US" sz="2000" b="1" dirty="0">
                <a:latin typeface="Arial" charset="0"/>
              </a:rPr>
              <a:t> </a:t>
            </a:r>
            <a:r>
              <a:rPr lang="en-US" sz="2000" b="1" dirty="0" err="1">
                <a:latin typeface="Arial" charset="0"/>
              </a:rPr>
              <a:t>vẫn</a:t>
            </a:r>
            <a:r>
              <a:rPr lang="en-US" sz="2000" b="1" dirty="0">
                <a:latin typeface="Arial" charset="0"/>
              </a:rPr>
              <a:t> </a:t>
            </a:r>
            <a:r>
              <a:rPr lang="en-US" sz="2000" b="1" dirty="0" err="1">
                <a:latin typeface="Arial" charset="0"/>
              </a:rPr>
              <a:t>kéo</a:t>
            </a:r>
            <a:r>
              <a:rPr lang="en-US" sz="2000" b="1" dirty="0">
                <a:latin typeface="Arial" charset="0"/>
              </a:rPr>
              <a:t> </a:t>
            </a:r>
            <a:r>
              <a:rPr lang="en-US" sz="2000" b="1" dirty="0" err="1">
                <a:latin typeface="Arial" charset="0"/>
              </a:rPr>
              <a:t>dài</a:t>
            </a:r>
            <a:r>
              <a:rPr lang="en-US" sz="2000" b="1" dirty="0">
                <a:latin typeface="Arial" charset="0"/>
              </a:rPr>
              <a:t>,   </a:t>
            </a:r>
            <a:r>
              <a:rPr lang="en-US" sz="2000" b="1" dirty="0" err="1">
                <a:latin typeface="Arial" charset="0"/>
              </a:rPr>
              <a:t>mùa</a:t>
            </a:r>
            <a:r>
              <a:rPr lang="en-US" sz="2000" b="1" dirty="0">
                <a:latin typeface="Arial" charset="0"/>
              </a:rPr>
              <a:t> </a:t>
            </a:r>
            <a:r>
              <a:rPr lang="en-US" sz="2000" b="1" dirty="0" err="1">
                <a:latin typeface="Arial" charset="0"/>
              </a:rPr>
              <a:t>xuân</a:t>
            </a:r>
            <a:r>
              <a:rPr lang="en-US" sz="2000" b="1" dirty="0">
                <a:latin typeface="Arial" charset="0"/>
              </a:rPr>
              <a:t> </a:t>
            </a:r>
            <a:r>
              <a:rPr lang="en-US" sz="2000" b="1" dirty="0" err="1">
                <a:latin typeface="Arial" charset="0"/>
              </a:rPr>
              <a:t>đã</a:t>
            </a:r>
            <a:r>
              <a:rPr lang="en-US" sz="2000" b="1" dirty="0">
                <a:latin typeface="Arial" charset="0"/>
              </a:rPr>
              <a:t> </a:t>
            </a:r>
            <a:r>
              <a:rPr lang="en-US" sz="2000" b="1" dirty="0" err="1">
                <a:latin typeface="Arial" charset="0"/>
              </a:rPr>
              <a:t>đến</a:t>
            </a:r>
            <a:r>
              <a:rPr lang="en-US" sz="2000" b="1" dirty="0">
                <a:latin typeface="Arial" charset="0"/>
              </a:rPr>
              <a:t> </a:t>
            </a:r>
            <a:r>
              <a:rPr lang="en-US" sz="2000" b="1" dirty="0" err="1">
                <a:latin typeface="Arial" charset="0"/>
              </a:rPr>
              <a:t>bên</a:t>
            </a:r>
            <a:r>
              <a:rPr lang="en-US" sz="2000" b="1" dirty="0">
                <a:latin typeface="Arial" charset="0"/>
              </a:rPr>
              <a:t> </a:t>
            </a:r>
            <a:r>
              <a:rPr lang="en-US" sz="2000" b="1" dirty="0" err="1">
                <a:latin typeface="Arial" charset="0"/>
              </a:rPr>
              <a:t>bờ</a:t>
            </a:r>
            <a:r>
              <a:rPr lang="en-US" sz="2000" b="1" dirty="0">
                <a:latin typeface="Arial" charset="0"/>
              </a:rPr>
              <a:t> </a:t>
            </a:r>
            <a:r>
              <a:rPr lang="en-US" sz="2000" b="1" dirty="0" err="1">
                <a:latin typeface="Arial" charset="0"/>
              </a:rPr>
              <a:t>sông</a:t>
            </a:r>
            <a:r>
              <a:rPr lang="en-US" sz="2000" b="1" dirty="0">
                <a:latin typeface="Arial" charset="0"/>
              </a:rPr>
              <a:t> </a:t>
            </a:r>
            <a:r>
              <a:rPr lang="en-US" sz="2000" b="1" dirty="0" err="1">
                <a:latin typeface="Arial" charset="0"/>
              </a:rPr>
              <a:t>Lương</a:t>
            </a:r>
            <a:r>
              <a:rPr lang="en-US" sz="2000" b="1" dirty="0">
                <a:latin typeface="Arial" charset="0"/>
              </a:rPr>
              <a:t>.</a:t>
            </a:r>
          </a:p>
          <a:p>
            <a:pPr eaLnBrk="0" hangingPunct="0">
              <a:spcBef>
                <a:spcPct val="50000"/>
              </a:spcBef>
            </a:pPr>
            <a:endParaRPr lang="en-US" sz="2000" b="1" dirty="0">
              <a:latin typeface="Arial" charset="0"/>
            </a:endParaRPr>
          </a:p>
          <a:p>
            <a:pPr eaLnBrk="0" hangingPunct="0">
              <a:spcBef>
                <a:spcPct val="50000"/>
              </a:spcBef>
            </a:pPr>
            <a:r>
              <a:rPr lang="en-US" sz="2000" b="1" dirty="0">
                <a:latin typeface="Arial" charset="0"/>
              </a:rPr>
              <a:t>                                                       </a:t>
            </a:r>
            <a:r>
              <a:rPr lang="en-US" sz="1800" b="1" dirty="0">
                <a:latin typeface="Arial" charset="0"/>
              </a:rPr>
              <a:t>NGUYỄN ĐÌNH THI</a:t>
            </a:r>
            <a:endParaRPr lang="en-US" sz="2000" b="1" dirty="0">
              <a:latin typeface="Arial" charset="0"/>
            </a:endParaRPr>
          </a:p>
          <a:p>
            <a:pPr eaLnBrk="0" hangingPunct="0">
              <a:spcBef>
                <a:spcPct val="50000"/>
              </a:spcBef>
            </a:pPr>
            <a:r>
              <a:rPr lang="en-US" sz="2000" b="1" dirty="0">
                <a:latin typeface="Arial" charset="0"/>
              </a:rPr>
              <a:t>                                                                                                                  </a:t>
            </a:r>
            <a:endParaRPr lang="en-US" sz="1800" b="1" dirty="0">
              <a:latin typeface="Arial" charset="0"/>
            </a:endParaRPr>
          </a:p>
        </p:txBody>
      </p:sp>
      <p:sp>
        <p:nvSpPr>
          <p:cNvPr id="109572" name="Text Box 4"/>
          <p:cNvSpPr txBox="1">
            <a:spLocks noChangeArrowheads="1"/>
          </p:cNvSpPr>
          <p:nvPr/>
        </p:nvSpPr>
        <p:spPr bwMode="auto">
          <a:xfrm>
            <a:off x="3962400" y="3439180"/>
            <a:ext cx="1600200" cy="523220"/>
          </a:xfrm>
          <a:prstGeom prst="rect">
            <a:avLst/>
          </a:prstGeom>
          <a:noFill/>
          <a:ln w="9525">
            <a:noFill/>
            <a:miter lim="800000"/>
            <a:headEnd/>
            <a:tailEnd/>
          </a:ln>
        </p:spPr>
        <p:txBody>
          <a:bodyPr>
            <a:spAutoFit/>
          </a:bodyPr>
          <a:lstStyle/>
          <a:p>
            <a:pPr eaLnBrk="0" hangingPunct="0">
              <a:spcBef>
                <a:spcPct val="50000"/>
              </a:spcBef>
            </a:pPr>
            <a:r>
              <a:rPr lang="en-US" sz="2800" b="1">
                <a:solidFill>
                  <a:schemeClr val="folHlink"/>
                </a:solidFill>
                <a:latin typeface="Arial" charset="0"/>
              </a:rPr>
              <a:t>/</a:t>
            </a:r>
          </a:p>
        </p:txBody>
      </p:sp>
      <p:sp>
        <p:nvSpPr>
          <p:cNvPr id="109573" name="Line 5"/>
          <p:cNvSpPr>
            <a:spLocks noChangeShapeType="1"/>
          </p:cNvSpPr>
          <p:nvPr/>
        </p:nvSpPr>
        <p:spPr bwMode="auto">
          <a:xfrm>
            <a:off x="6172200" y="3810000"/>
            <a:ext cx="2438400" cy="0"/>
          </a:xfrm>
          <a:prstGeom prst="line">
            <a:avLst/>
          </a:prstGeom>
          <a:noFill/>
          <a:ln w="38100" cmpd="dbl">
            <a:solidFill>
              <a:schemeClr val="folHlink"/>
            </a:solidFill>
            <a:round/>
            <a:headEnd/>
            <a:tailEnd/>
          </a:ln>
        </p:spPr>
        <p:txBody>
          <a:bodyPr/>
          <a:lstStyle/>
          <a:p>
            <a:endParaRPr lang="en-US"/>
          </a:p>
        </p:txBody>
      </p:sp>
      <p:sp>
        <p:nvSpPr>
          <p:cNvPr id="109574" name="Text Box 6"/>
          <p:cNvSpPr txBox="1">
            <a:spLocks noChangeArrowheads="1"/>
          </p:cNvSpPr>
          <p:nvPr/>
        </p:nvSpPr>
        <p:spPr bwMode="auto">
          <a:xfrm>
            <a:off x="838200" y="3733800"/>
            <a:ext cx="8305800" cy="1200150"/>
          </a:xfrm>
          <a:prstGeom prst="rect">
            <a:avLst/>
          </a:prstGeom>
          <a:noFill/>
          <a:ln w="9525">
            <a:noFill/>
            <a:miter lim="800000"/>
            <a:headEnd/>
            <a:tailEnd/>
          </a:ln>
        </p:spPr>
        <p:txBody>
          <a:bodyPr>
            <a:spAutoFit/>
          </a:bodyPr>
          <a:lstStyle/>
          <a:p>
            <a:pPr eaLnBrk="0" hangingPunct="0">
              <a:spcBef>
                <a:spcPct val="50000"/>
              </a:spcBef>
            </a:pPr>
            <a:r>
              <a:rPr lang="en-US" sz="1800" dirty="0">
                <a:solidFill>
                  <a:schemeClr val="folHlink"/>
                </a:solidFill>
                <a:latin typeface="Arial" charset="0"/>
              </a:rPr>
              <a:t>                    C                 V                                 C                                             </a:t>
            </a:r>
          </a:p>
          <a:p>
            <a:pPr eaLnBrk="0" hangingPunct="0">
              <a:spcBef>
                <a:spcPct val="50000"/>
              </a:spcBef>
            </a:pPr>
            <a:endParaRPr lang="en-US" sz="1800" dirty="0">
              <a:solidFill>
                <a:schemeClr val="folHlink"/>
              </a:solidFill>
              <a:latin typeface="Arial" charset="0"/>
            </a:endParaRPr>
          </a:p>
          <a:p>
            <a:pPr eaLnBrk="0" hangingPunct="0">
              <a:spcBef>
                <a:spcPct val="50000"/>
              </a:spcBef>
            </a:pPr>
            <a:r>
              <a:rPr lang="en-US" sz="1800" dirty="0">
                <a:solidFill>
                  <a:schemeClr val="folHlink"/>
                </a:solidFill>
                <a:latin typeface="Arial" charset="0"/>
              </a:rPr>
              <a:t>        </a:t>
            </a:r>
          </a:p>
        </p:txBody>
      </p:sp>
      <p:sp>
        <p:nvSpPr>
          <p:cNvPr id="109575" name="Line 7"/>
          <p:cNvSpPr>
            <a:spLocks noChangeShapeType="1"/>
          </p:cNvSpPr>
          <p:nvPr/>
        </p:nvSpPr>
        <p:spPr bwMode="auto">
          <a:xfrm>
            <a:off x="5257800" y="3810000"/>
            <a:ext cx="762000" cy="0"/>
          </a:xfrm>
          <a:prstGeom prst="line">
            <a:avLst/>
          </a:prstGeom>
          <a:noFill/>
          <a:ln w="28575">
            <a:solidFill>
              <a:schemeClr val="folHlink"/>
            </a:solidFill>
            <a:round/>
            <a:headEnd/>
            <a:tailEnd/>
          </a:ln>
        </p:spPr>
        <p:txBody>
          <a:bodyPr/>
          <a:lstStyle/>
          <a:p>
            <a:endParaRPr lang="en-US"/>
          </a:p>
        </p:txBody>
      </p:sp>
      <p:sp>
        <p:nvSpPr>
          <p:cNvPr id="109576" name="Line 8"/>
          <p:cNvSpPr>
            <a:spLocks noChangeShapeType="1"/>
          </p:cNvSpPr>
          <p:nvPr/>
        </p:nvSpPr>
        <p:spPr bwMode="auto">
          <a:xfrm>
            <a:off x="2057400" y="3810000"/>
            <a:ext cx="990600" cy="0"/>
          </a:xfrm>
          <a:prstGeom prst="line">
            <a:avLst/>
          </a:prstGeom>
          <a:noFill/>
          <a:ln w="28575">
            <a:solidFill>
              <a:schemeClr val="folHlink"/>
            </a:solidFill>
            <a:round/>
            <a:headEnd/>
            <a:tailEnd/>
          </a:ln>
        </p:spPr>
        <p:txBody>
          <a:bodyPr/>
          <a:lstStyle/>
          <a:p>
            <a:endParaRPr lang="en-US"/>
          </a:p>
        </p:txBody>
      </p:sp>
      <p:sp>
        <p:nvSpPr>
          <p:cNvPr id="109577" name="Line 9"/>
          <p:cNvSpPr>
            <a:spLocks noChangeShapeType="1"/>
          </p:cNvSpPr>
          <p:nvPr/>
        </p:nvSpPr>
        <p:spPr bwMode="auto">
          <a:xfrm>
            <a:off x="3200400" y="3810000"/>
            <a:ext cx="990600" cy="0"/>
          </a:xfrm>
          <a:prstGeom prst="line">
            <a:avLst/>
          </a:prstGeom>
          <a:noFill/>
          <a:ln w="38100" cmpd="dbl">
            <a:solidFill>
              <a:schemeClr val="folHlink"/>
            </a:solidFill>
            <a:round/>
            <a:headEnd/>
            <a:tailEnd/>
          </a:ln>
        </p:spPr>
        <p:txBody>
          <a:bodyPr/>
          <a:lstStyle/>
          <a:p>
            <a:endParaRPr lang="en-US"/>
          </a:p>
        </p:txBody>
      </p:sp>
      <p:sp>
        <p:nvSpPr>
          <p:cNvPr id="109578" name="Line 10"/>
          <p:cNvSpPr>
            <a:spLocks noChangeShapeType="1"/>
          </p:cNvSpPr>
          <p:nvPr/>
        </p:nvSpPr>
        <p:spPr bwMode="auto">
          <a:xfrm>
            <a:off x="457200" y="4343400"/>
            <a:ext cx="5486400" cy="0"/>
          </a:xfrm>
          <a:prstGeom prst="line">
            <a:avLst/>
          </a:prstGeom>
          <a:noFill/>
          <a:ln w="38100" cmpd="dbl">
            <a:solidFill>
              <a:schemeClr val="folHlink"/>
            </a:solidFill>
            <a:round/>
            <a:headEnd/>
            <a:tailEnd/>
          </a:ln>
        </p:spPr>
        <p:txBody>
          <a:bodyPr/>
          <a:lstStyle/>
          <a:p>
            <a:endParaRPr lang="en-US"/>
          </a:p>
        </p:txBody>
      </p:sp>
      <p:sp>
        <p:nvSpPr>
          <p:cNvPr id="109579" name="Text Box 11"/>
          <p:cNvSpPr txBox="1">
            <a:spLocks noChangeArrowheads="1"/>
          </p:cNvSpPr>
          <p:nvPr/>
        </p:nvSpPr>
        <p:spPr bwMode="auto">
          <a:xfrm>
            <a:off x="1981200" y="4419600"/>
            <a:ext cx="990600" cy="369888"/>
          </a:xfrm>
          <a:prstGeom prst="rect">
            <a:avLst/>
          </a:prstGeom>
          <a:noFill/>
          <a:ln w="9525">
            <a:noFill/>
            <a:miter lim="800000"/>
            <a:headEnd/>
            <a:tailEnd/>
          </a:ln>
        </p:spPr>
        <p:txBody>
          <a:bodyPr>
            <a:spAutoFit/>
          </a:bodyPr>
          <a:lstStyle/>
          <a:p>
            <a:pPr eaLnBrk="0" hangingPunct="0">
              <a:spcBef>
                <a:spcPct val="50000"/>
              </a:spcBef>
            </a:pPr>
            <a:r>
              <a:rPr lang="en-US" sz="1800">
                <a:solidFill>
                  <a:schemeClr val="folHlink"/>
                </a:solidFill>
                <a:latin typeface="Arial" charset="0"/>
              </a:rPr>
              <a:t>V</a:t>
            </a:r>
          </a:p>
        </p:txBody>
      </p:sp>
      <p:sp>
        <p:nvSpPr>
          <p:cNvPr id="109580" name="Text Box 12"/>
          <p:cNvSpPr txBox="1">
            <a:spLocks noChangeArrowheads="1"/>
          </p:cNvSpPr>
          <p:nvPr/>
        </p:nvSpPr>
        <p:spPr bwMode="auto">
          <a:xfrm>
            <a:off x="838200" y="3429000"/>
            <a:ext cx="6934200" cy="400110"/>
          </a:xfrm>
          <a:prstGeom prst="rect">
            <a:avLst/>
          </a:prstGeom>
          <a:noFill/>
          <a:ln w="9525">
            <a:noFill/>
            <a:miter lim="800000"/>
            <a:headEnd/>
            <a:tailEnd/>
          </a:ln>
        </p:spPr>
        <p:txBody>
          <a:bodyPr>
            <a:spAutoFit/>
          </a:bodyPr>
          <a:lstStyle/>
          <a:p>
            <a:pPr eaLnBrk="0" hangingPunct="0">
              <a:spcBef>
                <a:spcPct val="50000"/>
              </a:spcBef>
            </a:pPr>
            <a:r>
              <a:rPr lang="en-US" sz="2000" b="1" dirty="0" err="1">
                <a:solidFill>
                  <a:srgbClr val="FF0000"/>
                </a:solidFill>
                <a:latin typeface="Arial" charset="0"/>
              </a:rPr>
              <a:t>Mặc</a:t>
            </a:r>
            <a:r>
              <a:rPr lang="en-US" sz="2000" b="1" dirty="0">
                <a:solidFill>
                  <a:srgbClr val="FF0000"/>
                </a:solidFill>
                <a:latin typeface="Arial" charset="0"/>
              </a:rPr>
              <a:t> </a:t>
            </a:r>
            <a:r>
              <a:rPr lang="en-US" sz="2000" b="1" dirty="0" err="1">
                <a:solidFill>
                  <a:srgbClr val="FF0000"/>
                </a:solidFill>
                <a:latin typeface="Arial" charset="0"/>
              </a:rPr>
              <a:t>dù</a:t>
            </a:r>
            <a:r>
              <a:rPr lang="en-US" sz="2000" b="1" dirty="0">
                <a:latin typeface="Arial" charset="0"/>
              </a:rPr>
              <a:t>                                   </a:t>
            </a:r>
            <a:r>
              <a:rPr lang="en-US" sz="2000" b="1" dirty="0" err="1">
                <a:solidFill>
                  <a:srgbClr val="FF0000"/>
                </a:solidFill>
                <a:latin typeface="Arial" charset="0"/>
              </a:rPr>
              <a:t>nhưng</a:t>
            </a:r>
            <a:endParaRPr lang="en-US" sz="2000" b="1" dirty="0">
              <a:solidFill>
                <a:srgbClr val="FF0000"/>
              </a:solidFill>
              <a:latin typeface="Arial" charset="0"/>
            </a:endParaRPr>
          </a:p>
        </p:txBody>
      </p:sp>
      <p:sp>
        <p:nvSpPr>
          <p:cNvPr id="109581" name="Text Box 13"/>
          <p:cNvSpPr txBox="1">
            <a:spLocks noChangeArrowheads="1"/>
          </p:cNvSpPr>
          <p:nvPr/>
        </p:nvSpPr>
        <p:spPr bwMode="auto">
          <a:xfrm>
            <a:off x="838200" y="4800600"/>
            <a:ext cx="1219200" cy="400050"/>
          </a:xfrm>
          <a:prstGeom prst="rect">
            <a:avLst/>
          </a:prstGeom>
          <a:noFill/>
          <a:ln w="9525">
            <a:noFill/>
            <a:miter lim="800000"/>
            <a:headEnd/>
            <a:tailEnd/>
          </a:ln>
        </p:spPr>
        <p:txBody>
          <a:bodyPr>
            <a:spAutoFit/>
          </a:bodyPr>
          <a:lstStyle/>
          <a:p>
            <a:pPr eaLnBrk="0" hangingPunct="0">
              <a:spcBef>
                <a:spcPct val="50000"/>
              </a:spcBef>
            </a:pPr>
            <a:r>
              <a:rPr lang="en-US" sz="2000" b="1">
                <a:solidFill>
                  <a:srgbClr val="FF0000"/>
                </a:solidFill>
                <a:latin typeface="Arial" charset="0"/>
              </a:rPr>
              <a:t>Tuy</a:t>
            </a:r>
          </a:p>
        </p:txBody>
      </p:sp>
      <p:sp>
        <p:nvSpPr>
          <p:cNvPr id="5133" name="Text Box 14"/>
          <p:cNvSpPr txBox="1">
            <a:spLocks noChangeArrowheads="1"/>
          </p:cNvSpPr>
          <p:nvPr/>
        </p:nvSpPr>
        <p:spPr bwMode="auto">
          <a:xfrm>
            <a:off x="2667000" y="5410200"/>
            <a:ext cx="1828800" cy="338138"/>
          </a:xfrm>
          <a:prstGeom prst="rect">
            <a:avLst/>
          </a:prstGeom>
          <a:noFill/>
          <a:ln w="9525">
            <a:noFill/>
            <a:miter lim="800000"/>
            <a:headEnd/>
            <a:tailEnd/>
          </a:ln>
        </p:spPr>
        <p:txBody>
          <a:bodyPr>
            <a:spAutoFit/>
          </a:bodyPr>
          <a:lstStyle/>
          <a:p>
            <a:pPr eaLnBrk="0" hangingPunct="0">
              <a:spcBef>
                <a:spcPct val="50000"/>
              </a:spcBef>
            </a:pPr>
            <a:endParaRPr lang="en-US" sz="1600">
              <a:latin typeface="Arial" charset="0"/>
            </a:endParaRPr>
          </a:p>
        </p:txBody>
      </p:sp>
      <p:sp>
        <p:nvSpPr>
          <p:cNvPr id="109583" name="Line 15"/>
          <p:cNvSpPr>
            <a:spLocks noChangeShapeType="1"/>
          </p:cNvSpPr>
          <p:nvPr/>
        </p:nvSpPr>
        <p:spPr bwMode="auto">
          <a:xfrm flipH="1" flipV="1">
            <a:off x="1905000" y="5181600"/>
            <a:ext cx="1371600" cy="0"/>
          </a:xfrm>
          <a:prstGeom prst="line">
            <a:avLst/>
          </a:prstGeom>
          <a:noFill/>
          <a:ln w="38100" cmpd="dbl">
            <a:solidFill>
              <a:schemeClr val="folHlink"/>
            </a:solidFill>
            <a:round/>
            <a:headEnd/>
            <a:tailEnd/>
          </a:ln>
        </p:spPr>
        <p:txBody>
          <a:bodyPr/>
          <a:lstStyle/>
          <a:p>
            <a:endParaRPr lang="en-US"/>
          </a:p>
        </p:txBody>
      </p:sp>
      <p:sp>
        <p:nvSpPr>
          <p:cNvPr id="109584" name="Line 16"/>
          <p:cNvSpPr>
            <a:spLocks noChangeShapeType="1"/>
          </p:cNvSpPr>
          <p:nvPr/>
        </p:nvSpPr>
        <p:spPr bwMode="auto">
          <a:xfrm flipH="1" flipV="1">
            <a:off x="3429000" y="5181600"/>
            <a:ext cx="1295400" cy="0"/>
          </a:xfrm>
          <a:prstGeom prst="line">
            <a:avLst/>
          </a:prstGeom>
          <a:noFill/>
          <a:ln w="9525">
            <a:solidFill>
              <a:schemeClr val="folHlink"/>
            </a:solidFill>
            <a:round/>
            <a:headEnd/>
            <a:tailEnd/>
          </a:ln>
        </p:spPr>
        <p:txBody>
          <a:bodyPr/>
          <a:lstStyle/>
          <a:p>
            <a:endParaRPr lang="en-US"/>
          </a:p>
        </p:txBody>
      </p:sp>
      <p:sp>
        <p:nvSpPr>
          <p:cNvPr id="109585" name="Line 17"/>
          <p:cNvSpPr>
            <a:spLocks noChangeShapeType="1"/>
          </p:cNvSpPr>
          <p:nvPr/>
        </p:nvSpPr>
        <p:spPr bwMode="auto">
          <a:xfrm flipH="1" flipV="1">
            <a:off x="5257800" y="5181600"/>
            <a:ext cx="3429000" cy="0"/>
          </a:xfrm>
          <a:prstGeom prst="line">
            <a:avLst/>
          </a:prstGeom>
          <a:noFill/>
          <a:ln w="38100" cmpd="dbl">
            <a:solidFill>
              <a:schemeClr val="folHlink"/>
            </a:solidFill>
            <a:round/>
            <a:headEnd/>
            <a:tailEnd/>
          </a:ln>
        </p:spPr>
        <p:txBody>
          <a:bodyPr/>
          <a:lstStyle/>
          <a:p>
            <a:endParaRPr lang="en-US"/>
          </a:p>
        </p:txBody>
      </p:sp>
      <p:sp>
        <p:nvSpPr>
          <p:cNvPr id="109586" name="Line 18"/>
          <p:cNvSpPr>
            <a:spLocks noChangeShapeType="1"/>
          </p:cNvSpPr>
          <p:nvPr/>
        </p:nvSpPr>
        <p:spPr bwMode="auto">
          <a:xfrm flipH="1" flipV="1">
            <a:off x="1371600" y="5181600"/>
            <a:ext cx="304800" cy="0"/>
          </a:xfrm>
          <a:prstGeom prst="line">
            <a:avLst/>
          </a:prstGeom>
          <a:noFill/>
          <a:ln w="9525">
            <a:solidFill>
              <a:schemeClr val="folHlink"/>
            </a:solidFill>
            <a:round/>
            <a:headEnd/>
            <a:tailEnd/>
          </a:ln>
        </p:spPr>
        <p:txBody>
          <a:bodyPr/>
          <a:lstStyle/>
          <a:p>
            <a:endParaRPr lang="en-US"/>
          </a:p>
        </p:txBody>
      </p:sp>
      <p:sp>
        <p:nvSpPr>
          <p:cNvPr id="109587" name="Text Box 19"/>
          <p:cNvSpPr txBox="1">
            <a:spLocks noChangeArrowheads="1"/>
          </p:cNvSpPr>
          <p:nvPr/>
        </p:nvSpPr>
        <p:spPr bwMode="auto">
          <a:xfrm>
            <a:off x="1295400" y="5181600"/>
            <a:ext cx="7848600" cy="369888"/>
          </a:xfrm>
          <a:prstGeom prst="rect">
            <a:avLst/>
          </a:prstGeom>
          <a:noFill/>
          <a:ln w="9525">
            <a:noFill/>
            <a:miter lim="800000"/>
            <a:headEnd/>
            <a:tailEnd/>
          </a:ln>
        </p:spPr>
        <p:txBody>
          <a:bodyPr>
            <a:spAutoFit/>
          </a:bodyPr>
          <a:lstStyle/>
          <a:p>
            <a:pPr eaLnBrk="0" hangingPunct="0">
              <a:spcBef>
                <a:spcPct val="50000"/>
              </a:spcBef>
            </a:pPr>
            <a:r>
              <a:rPr lang="en-US" sz="1800">
                <a:solidFill>
                  <a:schemeClr val="folHlink"/>
                </a:solidFill>
                <a:latin typeface="Arial" charset="0"/>
              </a:rPr>
              <a:t> C </a:t>
            </a:r>
            <a:r>
              <a:rPr lang="en-US" sz="1800">
                <a:latin typeface="Arial" charset="0"/>
              </a:rPr>
              <a:t>           </a:t>
            </a:r>
            <a:r>
              <a:rPr lang="en-US" sz="1800">
                <a:solidFill>
                  <a:schemeClr val="folHlink"/>
                </a:solidFill>
                <a:latin typeface="Arial" charset="0"/>
              </a:rPr>
              <a:t>V                          C                               V   </a:t>
            </a:r>
          </a:p>
        </p:txBody>
      </p:sp>
      <p:sp>
        <p:nvSpPr>
          <p:cNvPr id="109588" name="Text Box 20"/>
          <p:cNvSpPr txBox="1">
            <a:spLocks noChangeArrowheads="1"/>
          </p:cNvSpPr>
          <p:nvPr/>
        </p:nvSpPr>
        <p:spPr bwMode="auto">
          <a:xfrm>
            <a:off x="3200400" y="4810780"/>
            <a:ext cx="762000" cy="523220"/>
          </a:xfrm>
          <a:prstGeom prst="rect">
            <a:avLst/>
          </a:prstGeom>
          <a:noFill/>
          <a:ln w="9525">
            <a:noFill/>
            <a:miter lim="800000"/>
            <a:headEnd/>
            <a:tailEnd/>
          </a:ln>
        </p:spPr>
        <p:txBody>
          <a:bodyPr>
            <a:spAutoFit/>
          </a:bodyPr>
          <a:lstStyle/>
          <a:p>
            <a:pPr eaLnBrk="0" hangingPunct="0">
              <a:spcBef>
                <a:spcPct val="50000"/>
              </a:spcBef>
            </a:pPr>
            <a:r>
              <a:rPr lang="en-US" sz="2800" b="1" dirty="0">
                <a:solidFill>
                  <a:schemeClr val="folHlink"/>
                </a:solidFill>
                <a:latin typeface="Arial" charset="0"/>
              </a:rPr>
              <a:t>/</a:t>
            </a:r>
          </a:p>
        </p:txBody>
      </p:sp>
      <p:sp>
        <p:nvSpPr>
          <p:cNvPr id="109590" name="Text Box 22"/>
          <p:cNvSpPr txBox="1">
            <a:spLocks noChangeArrowheads="1"/>
          </p:cNvSpPr>
          <p:nvPr/>
        </p:nvSpPr>
        <p:spPr bwMode="auto">
          <a:xfrm>
            <a:off x="381000" y="1447800"/>
            <a:ext cx="7010400" cy="1230313"/>
          </a:xfrm>
          <a:prstGeom prst="rect">
            <a:avLst/>
          </a:prstGeom>
          <a:noFill/>
          <a:ln w="9525">
            <a:noFill/>
            <a:miter lim="800000"/>
            <a:headEnd/>
            <a:tailEnd/>
          </a:ln>
          <a:effectLst/>
        </p:spPr>
        <p:txBody>
          <a:bodyPr>
            <a:spAutoFit/>
          </a:bodyPr>
          <a:lstStyle/>
          <a:p>
            <a:pPr algn="just">
              <a:spcBef>
                <a:spcPct val="20000"/>
              </a:spcBef>
              <a:buClr>
                <a:schemeClr val="hlink"/>
              </a:buClr>
              <a:buSzPct val="60000"/>
              <a:buFont typeface="Wingdings" pitchFamily="2" charset="2"/>
              <a:buNone/>
              <a:defRPr/>
            </a:pPr>
            <a:r>
              <a:rPr lang="en-US" sz="2000" b="1">
                <a:effectLst>
                  <a:outerShdw blurRad="38100" dist="38100" dir="2700000" algn="tl">
                    <a:srgbClr val="C0C0C0"/>
                  </a:outerShdw>
                </a:effectLst>
                <a:latin typeface="Arial"/>
              </a:rPr>
              <a:t>I- </a:t>
            </a:r>
            <a:r>
              <a:rPr lang="en-US" sz="2000" b="1">
                <a:latin typeface="Arial"/>
              </a:rPr>
              <a:t>Nhận xét:</a:t>
            </a:r>
          </a:p>
          <a:p>
            <a:pPr algn="just">
              <a:spcBef>
                <a:spcPct val="20000"/>
              </a:spcBef>
              <a:buClr>
                <a:schemeClr val="hlink"/>
              </a:buClr>
              <a:buSzPct val="60000"/>
              <a:buFont typeface="Wingdings" pitchFamily="2" charset="2"/>
              <a:buNone/>
              <a:defRPr/>
            </a:pPr>
            <a:r>
              <a:rPr lang="en-US" sz="2000" b="1">
                <a:latin typeface="Arial"/>
              </a:rPr>
              <a:t>II- Ghi nhớ:</a:t>
            </a:r>
          </a:p>
          <a:p>
            <a:pPr eaLnBrk="0" hangingPunct="0">
              <a:spcBef>
                <a:spcPct val="50000"/>
              </a:spcBef>
              <a:defRPr/>
            </a:pPr>
            <a:r>
              <a:rPr lang="en-US" sz="2000" b="1">
                <a:latin typeface="Arial"/>
              </a:rPr>
              <a:t>III-Luyện tập: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9571"/>
                                        </p:tgtEl>
                                        <p:attrNameLst>
                                          <p:attrName>style.visibility</p:attrName>
                                        </p:attrNameLst>
                                      </p:cBhvr>
                                      <p:to>
                                        <p:strVal val="visible"/>
                                      </p:to>
                                    </p:set>
                                    <p:anim to="" calcmode="lin" valueType="num">
                                      <p:cBhvr>
                                        <p:cTn id="7" dur="1" fill="hold"/>
                                        <p:tgtEl>
                                          <p:spTgt spid="109571"/>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9572"/>
                                        </p:tgtEl>
                                        <p:attrNameLst>
                                          <p:attrName>style.visibility</p:attrName>
                                        </p:attrNameLst>
                                      </p:cBhvr>
                                      <p:to>
                                        <p:strVal val="visible"/>
                                      </p:to>
                                    </p:set>
                                    <p:animEffect transition="in" filter="wipe(down)">
                                      <p:cBhvr>
                                        <p:cTn id="12" dur="500"/>
                                        <p:tgtEl>
                                          <p:spTgt spid="1095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09580"/>
                                        </p:tgtEl>
                                        <p:attrNameLst>
                                          <p:attrName>style.visibility</p:attrName>
                                        </p:attrNameLst>
                                      </p:cBhvr>
                                      <p:to>
                                        <p:strVal val="visible"/>
                                      </p:to>
                                    </p:set>
                                    <p:animEffect transition="in" filter="strips(downLeft)">
                                      <p:cBhvr>
                                        <p:cTn id="17" dur="500"/>
                                        <p:tgtEl>
                                          <p:spTgt spid="1095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09576"/>
                                        </p:tgtEl>
                                        <p:attrNameLst>
                                          <p:attrName>style.visibility</p:attrName>
                                        </p:attrNameLst>
                                      </p:cBhvr>
                                      <p:to>
                                        <p:strVal val="visible"/>
                                      </p:to>
                                    </p:set>
                                    <p:animEffect transition="in" filter="strips(downLeft)">
                                      <p:cBhvr>
                                        <p:cTn id="22" dur="500"/>
                                        <p:tgtEl>
                                          <p:spTgt spid="109576"/>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109577"/>
                                        </p:tgtEl>
                                        <p:attrNameLst>
                                          <p:attrName>style.visibility</p:attrName>
                                        </p:attrNameLst>
                                      </p:cBhvr>
                                      <p:to>
                                        <p:strVal val="visible"/>
                                      </p:to>
                                    </p:set>
                                    <p:animEffect transition="in" filter="strips(downLeft)">
                                      <p:cBhvr>
                                        <p:cTn id="25" dur="500"/>
                                        <p:tgtEl>
                                          <p:spTgt spid="10957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109575"/>
                                        </p:tgtEl>
                                        <p:attrNameLst>
                                          <p:attrName>style.visibility</p:attrName>
                                        </p:attrNameLst>
                                      </p:cBhvr>
                                      <p:to>
                                        <p:strVal val="visible"/>
                                      </p:to>
                                    </p:set>
                                    <p:animEffect transition="in" filter="strips(downLeft)">
                                      <p:cBhvr>
                                        <p:cTn id="30" dur="500"/>
                                        <p:tgtEl>
                                          <p:spTgt spid="109575"/>
                                        </p:tgtEl>
                                      </p:cBhvr>
                                    </p:animEffect>
                                  </p:childTnLst>
                                </p:cTn>
                              </p:par>
                              <p:par>
                                <p:cTn id="31" presetID="18" presetClass="entr" presetSubtype="12" fill="hold" grpId="0" nodeType="withEffect">
                                  <p:stCondLst>
                                    <p:cond delay="0"/>
                                  </p:stCondLst>
                                  <p:childTnLst>
                                    <p:set>
                                      <p:cBhvr>
                                        <p:cTn id="32" dur="1" fill="hold">
                                          <p:stCondLst>
                                            <p:cond delay="0"/>
                                          </p:stCondLst>
                                        </p:cTn>
                                        <p:tgtEl>
                                          <p:spTgt spid="109573"/>
                                        </p:tgtEl>
                                        <p:attrNameLst>
                                          <p:attrName>style.visibility</p:attrName>
                                        </p:attrNameLst>
                                      </p:cBhvr>
                                      <p:to>
                                        <p:strVal val="visible"/>
                                      </p:to>
                                    </p:set>
                                    <p:animEffect transition="in" filter="strips(downLeft)">
                                      <p:cBhvr>
                                        <p:cTn id="33" dur="500"/>
                                        <p:tgtEl>
                                          <p:spTgt spid="109573"/>
                                        </p:tgtEl>
                                      </p:cBhvr>
                                    </p:animEffect>
                                  </p:childTnLst>
                                </p:cTn>
                              </p:par>
                              <p:par>
                                <p:cTn id="34" presetID="18" presetClass="entr" presetSubtype="12" fill="hold" grpId="0" nodeType="withEffect">
                                  <p:stCondLst>
                                    <p:cond delay="0"/>
                                  </p:stCondLst>
                                  <p:childTnLst>
                                    <p:set>
                                      <p:cBhvr>
                                        <p:cTn id="35" dur="1" fill="hold">
                                          <p:stCondLst>
                                            <p:cond delay="0"/>
                                          </p:stCondLst>
                                        </p:cTn>
                                        <p:tgtEl>
                                          <p:spTgt spid="109578"/>
                                        </p:tgtEl>
                                        <p:attrNameLst>
                                          <p:attrName>style.visibility</p:attrName>
                                        </p:attrNameLst>
                                      </p:cBhvr>
                                      <p:to>
                                        <p:strVal val="visible"/>
                                      </p:to>
                                    </p:set>
                                    <p:animEffect transition="in" filter="strips(downLeft)">
                                      <p:cBhvr>
                                        <p:cTn id="36" dur="500"/>
                                        <p:tgtEl>
                                          <p:spTgt spid="10957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09574"/>
                                        </p:tgtEl>
                                        <p:attrNameLst>
                                          <p:attrName>style.visibility</p:attrName>
                                        </p:attrNameLst>
                                      </p:cBhvr>
                                      <p:to>
                                        <p:strVal val="visible"/>
                                      </p:to>
                                    </p:set>
                                    <p:animEffect transition="in" filter="randombar(horizontal)">
                                      <p:cBhvr>
                                        <p:cTn id="41" dur="500"/>
                                        <p:tgtEl>
                                          <p:spTgt spid="109574"/>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109579"/>
                                        </p:tgtEl>
                                        <p:attrNameLst>
                                          <p:attrName>style.visibility</p:attrName>
                                        </p:attrNameLst>
                                      </p:cBhvr>
                                      <p:to>
                                        <p:strVal val="visible"/>
                                      </p:to>
                                    </p:set>
                                    <p:animEffect transition="in" filter="randombar(horizontal)">
                                      <p:cBhvr>
                                        <p:cTn id="44" dur="500"/>
                                        <p:tgtEl>
                                          <p:spTgt spid="10957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4" presetClass="entr" presetSubtype="0" fill="hold" grpId="0" nodeType="clickEffect">
                                  <p:stCondLst>
                                    <p:cond delay="0"/>
                                  </p:stCondLst>
                                  <p:childTnLst>
                                    <p:set>
                                      <p:cBhvr>
                                        <p:cTn id="48" dur="1" fill="hold">
                                          <p:stCondLst>
                                            <p:cond delay="0"/>
                                          </p:stCondLst>
                                        </p:cTn>
                                        <p:tgtEl>
                                          <p:spTgt spid="109588"/>
                                        </p:tgtEl>
                                        <p:attrNameLst>
                                          <p:attrName>style.visibility</p:attrName>
                                        </p:attrNameLst>
                                      </p:cBhvr>
                                      <p:to>
                                        <p:strVal val="visible"/>
                                      </p:to>
                                    </p:set>
                                    <p:anim to="" calcmode="lin" valueType="num">
                                      <p:cBhvr>
                                        <p:cTn id="49" dur="1" fill="hold"/>
                                        <p:tgtEl>
                                          <p:spTgt spid="109588"/>
                                        </p:tgtEl>
                                        <p:attrNameLst>
                                          <p:attrName/>
                                        </p:attrNameLst>
                                      </p:cBhvr>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4" presetClass="entr" presetSubtype="0" fill="hold" grpId="0" nodeType="clickEffect">
                                  <p:stCondLst>
                                    <p:cond delay="0"/>
                                  </p:stCondLst>
                                  <p:childTnLst>
                                    <p:set>
                                      <p:cBhvr>
                                        <p:cTn id="53" dur="1" fill="hold">
                                          <p:stCondLst>
                                            <p:cond delay="0"/>
                                          </p:stCondLst>
                                        </p:cTn>
                                        <p:tgtEl>
                                          <p:spTgt spid="109581"/>
                                        </p:tgtEl>
                                        <p:attrNameLst>
                                          <p:attrName>style.visibility</p:attrName>
                                        </p:attrNameLst>
                                      </p:cBhvr>
                                      <p:to>
                                        <p:strVal val="visible"/>
                                      </p:to>
                                    </p:set>
                                    <p:anim to="" calcmode="lin" valueType="num">
                                      <p:cBhvr>
                                        <p:cTn id="54" dur="1" fill="hold"/>
                                        <p:tgtEl>
                                          <p:spTgt spid="109581"/>
                                        </p:tgtEl>
                                        <p:attrNameLst>
                                          <p:attrName/>
                                        </p:attrNameLst>
                                      </p:cBhvr>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8" presetClass="entr" presetSubtype="12" fill="hold" grpId="0" nodeType="clickEffect">
                                  <p:stCondLst>
                                    <p:cond delay="0"/>
                                  </p:stCondLst>
                                  <p:childTnLst>
                                    <p:set>
                                      <p:cBhvr>
                                        <p:cTn id="58" dur="1" fill="hold">
                                          <p:stCondLst>
                                            <p:cond delay="0"/>
                                          </p:stCondLst>
                                        </p:cTn>
                                        <p:tgtEl>
                                          <p:spTgt spid="109586"/>
                                        </p:tgtEl>
                                        <p:attrNameLst>
                                          <p:attrName>style.visibility</p:attrName>
                                        </p:attrNameLst>
                                      </p:cBhvr>
                                      <p:to>
                                        <p:strVal val="visible"/>
                                      </p:to>
                                    </p:set>
                                    <p:animEffect transition="in" filter="strips(downLeft)">
                                      <p:cBhvr>
                                        <p:cTn id="59" dur="500"/>
                                        <p:tgtEl>
                                          <p:spTgt spid="109586"/>
                                        </p:tgtEl>
                                      </p:cBhvr>
                                    </p:animEffect>
                                  </p:childTnLst>
                                </p:cTn>
                              </p:par>
                              <p:par>
                                <p:cTn id="60" presetID="18" presetClass="entr" presetSubtype="12" fill="hold" grpId="0" nodeType="withEffect">
                                  <p:stCondLst>
                                    <p:cond delay="0"/>
                                  </p:stCondLst>
                                  <p:childTnLst>
                                    <p:set>
                                      <p:cBhvr>
                                        <p:cTn id="61" dur="1" fill="hold">
                                          <p:stCondLst>
                                            <p:cond delay="0"/>
                                          </p:stCondLst>
                                        </p:cTn>
                                        <p:tgtEl>
                                          <p:spTgt spid="109584"/>
                                        </p:tgtEl>
                                        <p:attrNameLst>
                                          <p:attrName>style.visibility</p:attrName>
                                        </p:attrNameLst>
                                      </p:cBhvr>
                                      <p:to>
                                        <p:strVal val="visible"/>
                                      </p:to>
                                    </p:set>
                                    <p:animEffect transition="in" filter="strips(downLeft)">
                                      <p:cBhvr>
                                        <p:cTn id="62" dur="500"/>
                                        <p:tgtEl>
                                          <p:spTgt spid="109584"/>
                                        </p:tgtEl>
                                      </p:cBhvr>
                                    </p:animEffect>
                                  </p:childTnLst>
                                </p:cTn>
                              </p:par>
                              <p:par>
                                <p:cTn id="63" presetID="18" presetClass="entr" presetSubtype="12" fill="hold" grpId="0" nodeType="withEffect">
                                  <p:stCondLst>
                                    <p:cond delay="0"/>
                                  </p:stCondLst>
                                  <p:childTnLst>
                                    <p:set>
                                      <p:cBhvr>
                                        <p:cTn id="64" dur="1" fill="hold">
                                          <p:stCondLst>
                                            <p:cond delay="0"/>
                                          </p:stCondLst>
                                        </p:cTn>
                                        <p:tgtEl>
                                          <p:spTgt spid="109583"/>
                                        </p:tgtEl>
                                        <p:attrNameLst>
                                          <p:attrName>style.visibility</p:attrName>
                                        </p:attrNameLst>
                                      </p:cBhvr>
                                      <p:to>
                                        <p:strVal val="visible"/>
                                      </p:to>
                                    </p:set>
                                    <p:animEffect transition="in" filter="strips(downLeft)">
                                      <p:cBhvr>
                                        <p:cTn id="65" dur="500"/>
                                        <p:tgtEl>
                                          <p:spTgt spid="109583"/>
                                        </p:tgtEl>
                                      </p:cBhvr>
                                    </p:animEffect>
                                  </p:childTnLst>
                                </p:cTn>
                              </p:par>
                              <p:par>
                                <p:cTn id="66" presetID="18" presetClass="entr" presetSubtype="12" fill="hold" grpId="0" nodeType="withEffect">
                                  <p:stCondLst>
                                    <p:cond delay="0"/>
                                  </p:stCondLst>
                                  <p:childTnLst>
                                    <p:set>
                                      <p:cBhvr>
                                        <p:cTn id="67" dur="1" fill="hold">
                                          <p:stCondLst>
                                            <p:cond delay="0"/>
                                          </p:stCondLst>
                                        </p:cTn>
                                        <p:tgtEl>
                                          <p:spTgt spid="109585"/>
                                        </p:tgtEl>
                                        <p:attrNameLst>
                                          <p:attrName>style.visibility</p:attrName>
                                        </p:attrNameLst>
                                      </p:cBhvr>
                                      <p:to>
                                        <p:strVal val="visible"/>
                                      </p:to>
                                    </p:set>
                                    <p:animEffect transition="in" filter="strips(downLeft)">
                                      <p:cBhvr>
                                        <p:cTn id="68" dur="500"/>
                                        <p:tgtEl>
                                          <p:spTgt spid="10958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109587"/>
                                        </p:tgtEl>
                                        <p:attrNameLst>
                                          <p:attrName>style.visibility</p:attrName>
                                        </p:attrNameLst>
                                      </p:cBhvr>
                                      <p:to>
                                        <p:strVal val="visible"/>
                                      </p:to>
                                    </p:set>
                                    <p:animEffect transition="in" filter="slide(fromBottom)">
                                      <p:cBhvr>
                                        <p:cTn id="73" dur="500"/>
                                        <p:tgtEl>
                                          <p:spTgt spid="109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p:bldP spid="109572" grpId="0"/>
      <p:bldP spid="109573" grpId="0" animBg="1"/>
      <p:bldP spid="109574" grpId="0"/>
      <p:bldP spid="109575" grpId="0" animBg="1"/>
      <p:bldP spid="109576" grpId="0" animBg="1"/>
      <p:bldP spid="109577" grpId="0" animBg="1"/>
      <p:bldP spid="109578" grpId="0" animBg="1"/>
      <p:bldP spid="109579" grpId="0"/>
      <p:bldP spid="109580" grpId="0"/>
      <p:bldP spid="109581" grpId="0"/>
      <p:bldP spid="109583" grpId="0" animBg="1"/>
      <p:bldP spid="109584" grpId="0" animBg="1"/>
      <p:bldP spid="109585" grpId="0" animBg="1"/>
      <p:bldP spid="109586" grpId="0" animBg="1"/>
      <p:bldP spid="109587" grpId="0"/>
      <p:bldP spid="1095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228600" y="2012950"/>
            <a:ext cx="8763000" cy="338138"/>
          </a:xfrm>
          <a:prstGeom prst="rect">
            <a:avLst/>
          </a:prstGeom>
          <a:noFill/>
          <a:ln w="9525">
            <a:noFill/>
            <a:miter lim="800000"/>
            <a:headEnd/>
            <a:tailEnd/>
          </a:ln>
        </p:spPr>
        <p:txBody>
          <a:bodyPr>
            <a:spAutoFit/>
          </a:bodyPr>
          <a:lstStyle/>
          <a:p>
            <a:pPr eaLnBrk="0" hangingPunct="0"/>
            <a:endParaRPr lang="en-US" sz="1600">
              <a:latin typeface="Arial" charset="0"/>
            </a:endParaRPr>
          </a:p>
        </p:txBody>
      </p:sp>
      <p:sp>
        <p:nvSpPr>
          <p:cNvPr id="110596" name="Text Box 4"/>
          <p:cNvSpPr txBox="1">
            <a:spLocks noChangeArrowheads="1"/>
          </p:cNvSpPr>
          <p:nvPr/>
        </p:nvSpPr>
        <p:spPr bwMode="auto">
          <a:xfrm>
            <a:off x="152400" y="1295400"/>
            <a:ext cx="8991600" cy="3292475"/>
          </a:xfrm>
          <a:prstGeom prst="rect">
            <a:avLst/>
          </a:prstGeom>
          <a:noFill/>
          <a:ln w="9525">
            <a:noFill/>
            <a:miter lim="800000"/>
            <a:headEnd/>
            <a:tailEnd/>
          </a:ln>
        </p:spPr>
        <p:txBody>
          <a:bodyPr>
            <a:spAutoFit/>
          </a:bodyPr>
          <a:lstStyle/>
          <a:p>
            <a:pPr marL="342900" indent="-342900" algn="just" eaLnBrk="0" hangingPunct="0"/>
            <a:r>
              <a:rPr lang="en-US" b="1" dirty="0">
                <a:latin typeface="Arial" charset="0"/>
              </a:rPr>
              <a:t>   </a:t>
            </a:r>
            <a:r>
              <a:rPr lang="en-US" sz="2000" b="1" dirty="0">
                <a:latin typeface="Arial" charset="0"/>
              </a:rPr>
              <a:t>I- </a:t>
            </a:r>
            <a:r>
              <a:rPr lang="en-US" sz="2000" b="1" dirty="0" err="1">
                <a:latin typeface="Arial" charset="0"/>
              </a:rPr>
              <a:t>Nhận</a:t>
            </a:r>
            <a:r>
              <a:rPr lang="en-US" sz="2000" b="1" dirty="0">
                <a:latin typeface="Arial" charset="0"/>
              </a:rPr>
              <a:t> </a:t>
            </a:r>
            <a:r>
              <a:rPr lang="en-US" sz="2000" b="1" dirty="0" err="1">
                <a:latin typeface="Arial" charset="0"/>
              </a:rPr>
              <a:t>xét</a:t>
            </a:r>
            <a:r>
              <a:rPr lang="en-US" sz="2000" b="1" dirty="0">
                <a:latin typeface="Arial" charset="0"/>
              </a:rPr>
              <a:t>:</a:t>
            </a:r>
          </a:p>
          <a:p>
            <a:pPr marL="342900" indent="-342900" algn="just" eaLnBrk="0" hangingPunct="0"/>
            <a:r>
              <a:rPr lang="en-US" sz="2000" b="1" dirty="0">
                <a:latin typeface="Arial" charset="0"/>
              </a:rPr>
              <a:t>   II- </a:t>
            </a:r>
            <a:r>
              <a:rPr lang="en-US" sz="2000" b="1" dirty="0" err="1">
                <a:latin typeface="Arial" charset="0"/>
              </a:rPr>
              <a:t>Ghi</a:t>
            </a:r>
            <a:r>
              <a:rPr lang="en-US" sz="2000" b="1" dirty="0">
                <a:latin typeface="Arial" charset="0"/>
              </a:rPr>
              <a:t> </a:t>
            </a:r>
            <a:r>
              <a:rPr lang="en-US" sz="2000" b="1" dirty="0" err="1">
                <a:latin typeface="Arial" charset="0"/>
              </a:rPr>
              <a:t>nhớ</a:t>
            </a:r>
            <a:r>
              <a:rPr lang="en-US" sz="2000" b="1" dirty="0">
                <a:latin typeface="Arial" charset="0"/>
              </a:rPr>
              <a:t>:</a:t>
            </a:r>
          </a:p>
          <a:p>
            <a:pPr marL="342900" indent="-342900" algn="just" eaLnBrk="0" hangingPunct="0"/>
            <a:r>
              <a:rPr lang="en-US" sz="2000" b="1" dirty="0">
                <a:latin typeface="Arial" charset="0"/>
              </a:rPr>
              <a:t>   III- </a:t>
            </a:r>
            <a:r>
              <a:rPr lang="en-US" sz="2000" b="1" dirty="0" err="1">
                <a:latin typeface="Arial" charset="0"/>
              </a:rPr>
              <a:t>Luyện</a:t>
            </a:r>
            <a:r>
              <a:rPr lang="en-US" sz="2000" b="1" dirty="0">
                <a:latin typeface="Arial" charset="0"/>
              </a:rPr>
              <a:t> </a:t>
            </a:r>
            <a:r>
              <a:rPr lang="en-US" sz="2000" b="1" dirty="0" err="1">
                <a:latin typeface="Arial" charset="0"/>
              </a:rPr>
              <a:t>tập</a:t>
            </a:r>
            <a:r>
              <a:rPr lang="en-US" sz="2000" b="1" dirty="0">
                <a:latin typeface="Arial" charset="0"/>
              </a:rPr>
              <a:t>:</a:t>
            </a:r>
          </a:p>
          <a:p>
            <a:pPr marL="342900" indent="-342900" algn="just" eaLnBrk="0" hangingPunct="0"/>
            <a:r>
              <a:rPr lang="en-US" sz="2000" b="1" dirty="0">
                <a:latin typeface="Arial" charset="0"/>
              </a:rPr>
              <a:t>   </a:t>
            </a:r>
            <a:r>
              <a:rPr lang="en-US" sz="2000" b="1" u="sng" dirty="0" err="1">
                <a:latin typeface="Arial" charset="0"/>
              </a:rPr>
              <a:t>Bài</a:t>
            </a:r>
            <a:r>
              <a:rPr lang="en-US" sz="2000" b="1" u="sng" dirty="0">
                <a:latin typeface="Arial" charset="0"/>
              </a:rPr>
              <a:t> 1</a:t>
            </a:r>
            <a:r>
              <a:rPr lang="en-US" sz="2000" b="1" dirty="0">
                <a:latin typeface="Arial" charset="0"/>
              </a:rPr>
              <a:t>:</a:t>
            </a:r>
          </a:p>
          <a:p>
            <a:pPr marL="342900" indent="-342900" algn="just" eaLnBrk="0" hangingPunct="0"/>
            <a:r>
              <a:rPr lang="en-US" sz="2000" b="1" dirty="0">
                <a:latin typeface="Arial" charset="0"/>
              </a:rPr>
              <a:t>   </a:t>
            </a:r>
            <a:r>
              <a:rPr lang="en-US" sz="2000" b="1" u="sng" dirty="0" err="1">
                <a:latin typeface="Arial" charset="0"/>
              </a:rPr>
              <a:t>Bài</a:t>
            </a:r>
            <a:r>
              <a:rPr lang="en-US" sz="2000" b="1" u="sng" dirty="0">
                <a:latin typeface="Arial" charset="0"/>
              </a:rPr>
              <a:t> 2</a:t>
            </a:r>
            <a:r>
              <a:rPr lang="en-US" sz="2000" b="1" dirty="0">
                <a:latin typeface="Arial" charset="0"/>
              </a:rPr>
              <a:t>: </a:t>
            </a:r>
            <a:r>
              <a:rPr lang="en-US" sz="2000" b="1" dirty="0" err="1">
                <a:latin typeface="Arial" charset="0"/>
              </a:rPr>
              <a:t>Thêm</a:t>
            </a:r>
            <a:r>
              <a:rPr lang="en-US" sz="2000" b="1" dirty="0">
                <a:latin typeface="Arial" charset="0"/>
              </a:rPr>
              <a:t> </a:t>
            </a:r>
            <a:r>
              <a:rPr lang="en-US" sz="2000" b="1" dirty="0" err="1">
                <a:latin typeface="Arial" charset="0"/>
              </a:rPr>
              <a:t>một</a:t>
            </a:r>
            <a:r>
              <a:rPr lang="en-US" sz="2000" b="1" dirty="0">
                <a:latin typeface="Arial" charset="0"/>
              </a:rPr>
              <a:t> </a:t>
            </a:r>
            <a:r>
              <a:rPr lang="en-US" sz="2000" b="1" dirty="0" err="1">
                <a:latin typeface="Arial" charset="0"/>
              </a:rPr>
              <a:t>vế</a:t>
            </a:r>
            <a:r>
              <a:rPr lang="en-US" sz="2000" b="1" dirty="0">
                <a:latin typeface="Arial" charset="0"/>
              </a:rPr>
              <a:t> </a:t>
            </a:r>
            <a:r>
              <a:rPr lang="en-US" sz="2000" b="1" dirty="0" err="1">
                <a:latin typeface="Arial" charset="0"/>
              </a:rPr>
              <a:t>câu</a:t>
            </a:r>
            <a:r>
              <a:rPr lang="en-US" sz="2000" b="1" dirty="0">
                <a:latin typeface="Arial" charset="0"/>
              </a:rPr>
              <a:t> </a:t>
            </a:r>
            <a:r>
              <a:rPr lang="en-US" sz="2000" b="1" dirty="0" err="1">
                <a:latin typeface="Arial" charset="0"/>
              </a:rPr>
              <a:t>vào</a:t>
            </a:r>
            <a:r>
              <a:rPr lang="en-US" sz="2000" b="1" dirty="0">
                <a:latin typeface="Arial" charset="0"/>
              </a:rPr>
              <a:t> </a:t>
            </a:r>
            <a:r>
              <a:rPr lang="en-US" sz="2000" b="1" dirty="0" err="1">
                <a:latin typeface="Arial" charset="0"/>
              </a:rPr>
              <a:t>chỗ</a:t>
            </a:r>
            <a:r>
              <a:rPr lang="en-US" sz="2000" b="1" dirty="0">
                <a:latin typeface="Arial" charset="0"/>
              </a:rPr>
              <a:t> </a:t>
            </a:r>
            <a:r>
              <a:rPr lang="en-US" sz="2000" b="1" dirty="0" err="1">
                <a:latin typeface="Arial" charset="0"/>
              </a:rPr>
              <a:t>trống</a:t>
            </a:r>
            <a:r>
              <a:rPr lang="en-US" sz="2000" b="1" dirty="0">
                <a:latin typeface="Arial" charset="0"/>
              </a:rPr>
              <a:t> </a:t>
            </a:r>
            <a:r>
              <a:rPr lang="en-US" sz="2000" b="1" dirty="0" err="1">
                <a:latin typeface="Arial" charset="0"/>
              </a:rPr>
              <a:t>để</a:t>
            </a:r>
            <a:r>
              <a:rPr lang="en-US" sz="2000" b="1" dirty="0">
                <a:latin typeface="Arial" charset="0"/>
              </a:rPr>
              <a:t> </a:t>
            </a:r>
            <a:r>
              <a:rPr lang="en-US" sz="2000" b="1" dirty="0" err="1">
                <a:latin typeface="Arial" charset="0"/>
              </a:rPr>
              <a:t>tạo</a:t>
            </a:r>
            <a:r>
              <a:rPr lang="en-US" sz="2000" b="1" dirty="0">
                <a:latin typeface="Arial" charset="0"/>
              </a:rPr>
              <a:t> </a:t>
            </a:r>
            <a:r>
              <a:rPr lang="en-US" sz="2000" b="1" dirty="0" err="1">
                <a:latin typeface="Arial" charset="0"/>
              </a:rPr>
              <a:t>thành</a:t>
            </a:r>
            <a:r>
              <a:rPr lang="en-US" sz="2000" b="1" dirty="0">
                <a:latin typeface="Arial" charset="0"/>
              </a:rPr>
              <a:t> </a:t>
            </a:r>
            <a:r>
              <a:rPr lang="en-US" sz="2000" b="1" dirty="0" err="1">
                <a:latin typeface="Arial" charset="0"/>
              </a:rPr>
              <a:t>câu</a:t>
            </a:r>
            <a:endParaRPr lang="en-US" sz="2000" b="1" dirty="0">
              <a:latin typeface="Arial" charset="0"/>
            </a:endParaRPr>
          </a:p>
          <a:p>
            <a:pPr marL="342900" indent="-342900" algn="just" eaLnBrk="0" hangingPunct="0"/>
            <a:r>
              <a:rPr lang="en-US" sz="2000" b="1" dirty="0" err="1">
                <a:latin typeface="Arial" charset="0"/>
              </a:rPr>
              <a:t>ghép</a:t>
            </a:r>
            <a:r>
              <a:rPr lang="en-US" sz="2000" b="1" dirty="0">
                <a:latin typeface="Arial" charset="0"/>
              </a:rPr>
              <a:t> </a:t>
            </a:r>
            <a:r>
              <a:rPr lang="en-US" sz="2000" b="1" dirty="0" err="1">
                <a:latin typeface="Arial" charset="0"/>
              </a:rPr>
              <a:t>chỉ</a:t>
            </a:r>
            <a:r>
              <a:rPr lang="en-US" sz="2000" b="1" dirty="0">
                <a:latin typeface="Arial" charset="0"/>
              </a:rPr>
              <a:t> </a:t>
            </a:r>
            <a:r>
              <a:rPr lang="en-US" sz="2000" b="1" dirty="0" err="1">
                <a:latin typeface="Arial" charset="0"/>
              </a:rPr>
              <a:t>quan</a:t>
            </a:r>
            <a:r>
              <a:rPr lang="en-US" sz="2000" b="1" dirty="0">
                <a:latin typeface="Arial" charset="0"/>
              </a:rPr>
              <a:t> </a:t>
            </a:r>
            <a:r>
              <a:rPr lang="en-US" sz="2000" b="1" dirty="0" err="1">
                <a:latin typeface="Arial" charset="0"/>
              </a:rPr>
              <a:t>hệ</a:t>
            </a:r>
            <a:r>
              <a:rPr lang="en-US" sz="2000" b="1" dirty="0">
                <a:latin typeface="Arial" charset="0"/>
              </a:rPr>
              <a:t> </a:t>
            </a:r>
            <a:r>
              <a:rPr lang="en-US" sz="2000" b="1" dirty="0" err="1">
                <a:latin typeface="Arial" charset="0"/>
              </a:rPr>
              <a:t>tương</a:t>
            </a:r>
            <a:r>
              <a:rPr lang="en-US" sz="2000" b="1" dirty="0">
                <a:latin typeface="Arial" charset="0"/>
              </a:rPr>
              <a:t> </a:t>
            </a:r>
            <a:r>
              <a:rPr lang="en-US" sz="2000" b="1" dirty="0" err="1">
                <a:latin typeface="Arial" charset="0"/>
              </a:rPr>
              <a:t>phản</a:t>
            </a:r>
            <a:endParaRPr lang="en-US" sz="2000" b="1" dirty="0">
              <a:latin typeface="Arial" charset="0"/>
            </a:endParaRPr>
          </a:p>
          <a:p>
            <a:pPr marL="342900" indent="-342900" algn="just" eaLnBrk="0" hangingPunct="0"/>
            <a:r>
              <a:rPr lang="en-US" sz="2000" b="1" dirty="0">
                <a:latin typeface="Arial" charset="0"/>
              </a:rPr>
              <a:t>    </a:t>
            </a:r>
            <a:r>
              <a:rPr lang="en-US" sz="2000" b="1" i="1" dirty="0">
                <a:latin typeface="Arial" charset="0"/>
              </a:rPr>
              <a:t>a) </a:t>
            </a:r>
            <a:r>
              <a:rPr lang="en-US" sz="2000" b="1" i="1" dirty="0" err="1">
                <a:latin typeface="Arial" charset="0"/>
              </a:rPr>
              <a:t>Tuy</a:t>
            </a:r>
            <a:r>
              <a:rPr lang="en-US" sz="2000" b="1" i="1" dirty="0">
                <a:latin typeface="Arial" charset="0"/>
              </a:rPr>
              <a:t> </a:t>
            </a:r>
            <a:r>
              <a:rPr lang="en-US" sz="2000" b="1" i="1" dirty="0" err="1">
                <a:latin typeface="Arial" charset="0"/>
              </a:rPr>
              <a:t>hạn</a:t>
            </a:r>
            <a:r>
              <a:rPr lang="en-US" sz="2000" b="1" i="1" dirty="0">
                <a:latin typeface="Arial" charset="0"/>
              </a:rPr>
              <a:t> </a:t>
            </a:r>
            <a:r>
              <a:rPr lang="en-US" sz="2000" b="1" i="1" dirty="0" err="1">
                <a:latin typeface="Arial" charset="0"/>
              </a:rPr>
              <a:t>hán</a:t>
            </a:r>
            <a:r>
              <a:rPr lang="en-US" sz="2000" b="1" i="1" dirty="0">
                <a:latin typeface="Arial" charset="0"/>
              </a:rPr>
              <a:t> </a:t>
            </a:r>
            <a:r>
              <a:rPr lang="en-US" sz="2000" b="1" i="1" dirty="0" err="1">
                <a:latin typeface="Arial" charset="0"/>
              </a:rPr>
              <a:t>kéo</a:t>
            </a:r>
            <a:r>
              <a:rPr lang="en-US" sz="2000" b="1" i="1" dirty="0">
                <a:latin typeface="Arial" charset="0"/>
              </a:rPr>
              <a:t> </a:t>
            </a:r>
            <a:r>
              <a:rPr lang="en-US" sz="2000" b="1" i="1" dirty="0" err="1">
                <a:latin typeface="Arial" charset="0"/>
              </a:rPr>
              <a:t>dài</a:t>
            </a:r>
            <a:r>
              <a:rPr lang="en-US" sz="2000" b="1" i="1" dirty="0">
                <a:latin typeface="Arial" charset="0"/>
              </a:rPr>
              <a:t> ..................................................................</a:t>
            </a:r>
          </a:p>
          <a:p>
            <a:pPr marL="342900" indent="-342900" algn="just" eaLnBrk="0" hangingPunct="0"/>
            <a:r>
              <a:rPr lang="en-US" sz="2000" b="1" i="1" dirty="0">
                <a:latin typeface="Arial" charset="0"/>
              </a:rPr>
              <a:t>.........................</a:t>
            </a:r>
          </a:p>
          <a:p>
            <a:pPr marL="342900" indent="-342900" algn="just" eaLnBrk="0" hangingPunct="0"/>
            <a:r>
              <a:rPr lang="en-US" sz="2000" b="1" i="1" dirty="0">
                <a:latin typeface="Arial" charset="0"/>
              </a:rPr>
              <a:t>    b) ......................................................  </a:t>
            </a:r>
            <a:r>
              <a:rPr lang="en-US" sz="2000" b="1" i="1" dirty="0" err="1">
                <a:latin typeface="Arial" charset="0"/>
              </a:rPr>
              <a:t>nhưng</a:t>
            </a:r>
            <a:r>
              <a:rPr lang="en-US" sz="2000" b="1" i="1" dirty="0">
                <a:latin typeface="Arial" charset="0"/>
              </a:rPr>
              <a:t> </a:t>
            </a:r>
            <a:r>
              <a:rPr lang="en-US" sz="2000" b="1" i="1" dirty="0" err="1">
                <a:latin typeface="Arial" charset="0"/>
              </a:rPr>
              <a:t>các</a:t>
            </a:r>
            <a:r>
              <a:rPr lang="en-US" sz="2000" b="1" i="1" dirty="0">
                <a:latin typeface="Arial" charset="0"/>
              </a:rPr>
              <a:t> </a:t>
            </a:r>
            <a:r>
              <a:rPr lang="en-US" sz="2000" b="1" i="1" dirty="0" err="1">
                <a:latin typeface="Arial" charset="0"/>
              </a:rPr>
              <a:t>bác</a:t>
            </a:r>
            <a:r>
              <a:rPr lang="en-US" sz="2000" b="1" i="1" dirty="0">
                <a:latin typeface="Arial" charset="0"/>
              </a:rPr>
              <a:t> </a:t>
            </a:r>
            <a:r>
              <a:rPr lang="en-US" sz="2000" b="1" i="1" dirty="0" err="1">
                <a:latin typeface="Arial" charset="0"/>
              </a:rPr>
              <a:t>nông</a:t>
            </a:r>
            <a:r>
              <a:rPr lang="en-US" sz="2000" b="1" i="1" dirty="0">
                <a:latin typeface="Arial" charset="0"/>
              </a:rPr>
              <a:t> </a:t>
            </a:r>
            <a:r>
              <a:rPr lang="en-US" sz="2000" b="1" i="1" dirty="0" err="1">
                <a:latin typeface="Arial" charset="0"/>
              </a:rPr>
              <a:t>dân</a:t>
            </a:r>
            <a:endParaRPr lang="en-US" sz="2000" b="1" i="1" dirty="0">
              <a:latin typeface="Arial" charset="0"/>
            </a:endParaRPr>
          </a:p>
          <a:p>
            <a:pPr marL="342900" indent="-342900" algn="just" eaLnBrk="0" hangingPunct="0"/>
            <a:r>
              <a:rPr lang="en-US" sz="2000" b="1" i="1" dirty="0" err="1">
                <a:latin typeface="Arial" charset="0"/>
              </a:rPr>
              <a:t>vẫn</a:t>
            </a:r>
            <a:r>
              <a:rPr lang="en-US" sz="2000" b="1" i="1" dirty="0">
                <a:latin typeface="Arial" charset="0"/>
              </a:rPr>
              <a:t> </a:t>
            </a:r>
            <a:r>
              <a:rPr lang="en-US" sz="2000" b="1" i="1" dirty="0" err="1">
                <a:latin typeface="Arial" charset="0"/>
              </a:rPr>
              <a:t>miệt</a:t>
            </a:r>
            <a:r>
              <a:rPr lang="en-US" sz="2000" b="1" i="1" dirty="0">
                <a:latin typeface="Arial" charset="0"/>
              </a:rPr>
              <a:t> </a:t>
            </a:r>
            <a:r>
              <a:rPr lang="en-US" sz="2000" b="1" i="1" dirty="0" err="1">
                <a:latin typeface="Arial" charset="0"/>
              </a:rPr>
              <a:t>mài</a:t>
            </a:r>
            <a:r>
              <a:rPr lang="en-US" sz="2000" b="1" i="1" dirty="0">
                <a:latin typeface="Arial" charset="0"/>
              </a:rPr>
              <a:t> </a:t>
            </a:r>
            <a:r>
              <a:rPr lang="en-US" sz="2000" b="1" i="1" dirty="0" err="1">
                <a:latin typeface="Arial" charset="0"/>
              </a:rPr>
              <a:t>trên</a:t>
            </a:r>
            <a:r>
              <a:rPr lang="en-US" sz="2000" b="1" i="1" dirty="0">
                <a:latin typeface="Arial" charset="0"/>
              </a:rPr>
              <a:t> </a:t>
            </a:r>
            <a:r>
              <a:rPr lang="en-US" sz="2000" b="1" i="1" dirty="0" err="1">
                <a:latin typeface="Arial" charset="0"/>
              </a:rPr>
              <a:t>đồng</a:t>
            </a:r>
            <a:r>
              <a:rPr lang="en-US" sz="2000" b="1" i="1" dirty="0">
                <a:latin typeface="Arial" charset="0"/>
              </a:rPr>
              <a:t> </a:t>
            </a:r>
            <a:r>
              <a:rPr lang="en-US" sz="2000" b="1" i="1" dirty="0" err="1">
                <a:latin typeface="Arial" charset="0"/>
              </a:rPr>
              <a:t>ruộng</a:t>
            </a:r>
            <a:r>
              <a:rPr lang="en-US" sz="2000" b="1" i="1" dirty="0">
                <a:latin typeface="Arial" charset="0"/>
              </a:rPr>
              <a:t>.</a:t>
            </a:r>
          </a:p>
        </p:txBody>
      </p:sp>
      <p:sp>
        <p:nvSpPr>
          <p:cNvPr id="110597" name="Text Box 5"/>
          <p:cNvSpPr txBox="1">
            <a:spLocks noChangeArrowheads="1"/>
          </p:cNvSpPr>
          <p:nvPr/>
        </p:nvSpPr>
        <p:spPr bwMode="auto">
          <a:xfrm>
            <a:off x="838200" y="3657600"/>
            <a:ext cx="6248400" cy="461963"/>
          </a:xfrm>
          <a:prstGeom prst="rect">
            <a:avLst/>
          </a:prstGeom>
          <a:noFill/>
          <a:ln w="9525">
            <a:noFill/>
            <a:miter lim="800000"/>
            <a:headEnd/>
            <a:tailEnd/>
          </a:ln>
        </p:spPr>
        <p:txBody>
          <a:bodyPr>
            <a:spAutoFit/>
          </a:bodyPr>
          <a:lstStyle/>
          <a:p>
            <a:pPr eaLnBrk="0" hangingPunct="0">
              <a:spcBef>
                <a:spcPct val="50000"/>
              </a:spcBef>
            </a:pPr>
            <a:r>
              <a:rPr lang="en-US" sz="2000" b="1" i="1">
                <a:solidFill>
                  <a:schemeClr val="folHlink"/>
                </a:solidFill>
                <a:latin typeface="Arial" charset="0"/>
              </a:rPr>
              <a:t>Mặc dù mặt trời đã đứng bóng</a:t>
            </a:r>
            <a:r>
              <a:rPr lang="en-US" b="1" i="1">
                <a:latin typeface="Arial" charset="0"/>
              </a:rPr>
              <a:t> </a:t>
            </a:r>
          </a:p>
        </p:txBody>
      </p:sp>
      <p:sp>
        <p:nvSpPr>
          <p:cNvPr id="110598" name="Text Box 6"/>
          <p:cNvSpPr txBox="1">
            <a:spLocks noChangeArrowheads="1"/>
          </p:cNvSpPr>
          <p:nvPr/>
        </p:nvSpPr>
        <p:spPr bwMode="auto">
          <a:xfrm>
            <a:off x="3429000" y="3124200"/>
            <a:ext cx="5486400" cy="400050"/>
          </a:xfrm>
          <a:prstGeom prst="rect">
            <a:avLst/>
          </a:prstGeom>
          <a:noFill/>
          <a:ln w="9525">
            <a:noFill/>
            <a:miter lim="800000"/>
            <a:headEnd/>
            <a:tailEnd/>
          </a:ln>
        </p:spPr>
        <p:txBody>
          <a:bodyPr>
            <a:spAutoFit/>
          </a:bodyPr>
          <a:lstStyle/>
          <a:p>
            <a:pPr eaLnBrk="0" hangingPunct="0">
              <a:spcBef>
                <a:spcPct val="50000"/>
              </a:spcBef>
            </a:pPr>
            <a:r>
              <a:rPr lang="en-US" sz="2000" b="1" i="1">
                <a:solidFill>
                  <a:schemeClr val="folHlink"/>
                </a:solidFill>
                <a:latin typeface="Arial" charset="0"/>
              </a:rPr>
              <a:t>nhưng cây cối trong vườn nhà em vẫn </a:t>
            </a:r>
          </a:p>
        </p:txBody>
      </p:sp>
      <p:sp>
        <p:nvSpPr>
          <p:cNvPr id="110599" name="Text Box 7"/>
          <p:cNvSpPr txBox="1">
            <a:spLocks noChangeArrowheads="1"/>
          </p:cNvSpPr>
          <p:nvPr/>
        </p:nvSpPr>
        <p:spPr bwMode="auto">
          <a:xfrm>
            <a:off x="228600" y="3429000"/>
            <a:ext cx="3200400" cy="400050"/>
          </a:xfrm>
          <a:prstGeom prst="rect">
            <a:avLst/>
          </a:prstGeom>
          <a:noFill/>
          <a:ln w="9525">
            <a:noFill/>
            <a:miter lim="800000"/>
            <a:headEnd/>
            <a:tailEnd/>
          </a:ln>
        </p:spPr>
        <p:txBody>
          <a:bodyPr>
            <a:spAutoFit/>
          </a:bodyPr>
          <a:lstStyle/>
          <a:p>
            <a:pPr eaLnBrk="0" hangingPunct="0">
              <a:spcBef>
                <a:spcPct val="50000"/>
              </a:spcBef>
            </a:pPr>
            <a:r>
              <a:rPr lang="en-US" sz="2000" b="1" i="1">
                <a:solidFill>
                  <a:schemeClr val="folHlink"/>
                </a:solidFill>
                <a:latin typeface="Arial" charset="0"/>
              </a:rPr>
              <a:t>xanh tươi.</a:t>
            </a:r>
          </a:p>
        </p:txBody>
      </p:sp>
      <p:sp>
        <p:nvSpPr>
          <p:cNvPr id="6156" name="Text Box 13"/>
          <p:cNvSpPr txBox="1">
            <a:spLocks noChangeArrowheads="1"/>
          </p:cNvSpPr>
          <p:nvPr/>
        </p:nvSpPr>
        <p:spPr bwMode="auto">
          <a:xfrm>
            <a:off x="5029200" y="2057400"/>
            <a:ext cx="2057400" cy="338138"/>
          </a:xfrm>
          <a:prstGeom prst="rect">
            <a:avLst/>
          </a:prstGeom>
          <a:noFill/>
          <a:ln w="9525">
            <a:noFill/>
            <a:miter lim="800000"/>
            <a:headEnd/>
            <a:tailEnd/>
          </a:ln>
        </p:spPr>
        <p:txBody>
          <a:bodyPr>
            <a:spAutoFit/>
          </a:bodyPr>
          <a:lstStyle/>
          <a:p>
            <a:pPr eaLnBrk="0" hangingPunct="0">
              <a:spcBef>
                <a:spcPct val="50000"/>
              </a:spcBef>
            </a:pPr>
            <a:endParaRPr lang="en-US"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0596"/>
                                        </p:tgtEl>
                                        <p:attrNameLst>
                                          <p:attrName>style.visibility</p:attrName>
                                        </p:attrNameLst>
                                      </p:cBhvr>
                                      <p:to>
                                        <p:strVal val="visible"/>
                                      </p:to>
                                    </p:set>
                                    <p:animEffect transition="in" filter="strips(downLeft)">
                                      <p:cBhvr>
                                        <p:cTn id="7" dur="500"/>
                                        <p:tgtEl>
                                          <p:spTgt spid="1105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0598"/>
                                        </p:tgtEl>
                                        <p:attrNameLst>
                                          <p:attrName>style.visibility</p:attrName>
                                        </p:attrNameLst>
                                      </p:cBhvr>
                                      <p:to>
                                        <p:strVal val="visible"/>
                                      </p:to>
                                    </p:set>
                                    <p:anim to="" calcmode="lin" valueType="num">
                                      <p:cBhvr>
                                        <p:cTn id="12" dur="1" fill="hold"/>
                                        <p:tgtEl>
                                          <p:spTgt spid="110598"/>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110599"/>
                                        </p:tgtEl>
                                        <p:attrNameLst>
                                          <p:attrName>style.visibility</p:attrName>
                                        </p:attrNameLst>
                                      </p:cBhvr>
                                      <p:to>
                                        <p:strVal val="visible"/>
                                      </p:to>
                                    </p:set>
                                    <p:anim to="" calcmode="lin" valueType="num">
                                      <p:cBhvr>
                                        <p:cTn id="15" dur="1" fill="hold"/>
                                        <p:tgtEl>
                                          <p:spTgt spid="110599"/>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110597"/>
                                        </p:tgtEl>
                                        <p:attrNameLst>
                                          <p:attrName>style.visibility</p:attrName>
                                        </p:attrNameLst>
                                      </p:cBhvr>
                                      <p:to>
                                        <p:strVal val="visible"/>
                                      </p:to>
                                    </p:set>
                                    <p:anim to="" calcmode="lin" valueType="num">
                                      <p:cBhvr>
                                        <p:cTn id="20" dur="1" fill="hold"/>
                                        <p:tgtEl>
                                          <p:spTgt spid="11059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p:bldP spid="110597" grpId="0"/>
      <p:bldP spid="110598" grpId="0"/>
      <p:bldP spid="11059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228600" y="2012950"/>
            <a:ext cx="8763000" cy="338138"/>
          </a:xfrm>
          <a:prstGeom prst="rect">
            <a:avLst/>
          </a:prstGeom>
          <a:noFill/>
          <a:ln w="9525">
            <a:noFill/>
            <a:miter lim="800000"/>
            <a:headEnd/>
            <a:tailEnd/>
          </a:ln>
        </p:spPr>
        <p:txBody>
          <a:bodyPr>
            <a:spAutoFit/>
          </a:bodyPr>
          <a:lstStyle/>
          <a:p>
            <a:pPr eaLnBrk="0" hangingPunct="0"/>
            <a:endParaRPr lang="en-US" sz="1600">
              <a:latin typeface="Arial" charset="0"/>
            </a:endParaRPr>
          </a:p>
        </p:txBody>
      </p:sp>
      <p:sp>
        <p:nvSpPr>
          <p:cNvPr id="110596" name="Text Box 4"/>
          <p:cNvSpPr txBox="1">
            <a:spLocks noChangeArrowheads="1"/>
          </p:cNvSpPr>
          <p:nvPr/>
        </p:nvSpPr>
        <p:spPr bwMode="auto">
          <a:xfrm>
            <a:off x="0" y="943704"/>
            <a:ext cx="8991600" cy="1692771"/>
          </a:xfrm>
          <a:prstGeom prst="rect">
            <a:avLst/>
          </a:prstGeom>
          <a:noFill/>
          <a:ln w="9525">
            <a:noFill/>
            <a:miter lim="800000"/>
            <a:headEnd/>
            <a:tailEnd/>
          </a:ln>
        </p:spPr>
        <p:txBody>
          <a:bodyPr>
            <a:spAutoFit/>
          </a:bodyPr>
          <a:lstStyle/>
          <a:p>
            <a:pPr marL="342900" indent="-342900" algn="just" eaLnBrk="0" hangingPunct="0"/>
            <a:r>
              <a:rPr lang="en-US" b="1" dirty="0">
                <a:latin typeface="Arial" charset="0"/>
              </a:rPr>
              <a:t>   </a:t>
            </a:r>
            <a:r>
              <a:rPr lang="en-US" sz="2000" b="1" dirty="0">
                <a:latin typeface="Arial" charset="0"/>
              </a:rPr>
              <a:t>I- </a:t>
            </a:r>
            <a:r>
              <a:rPr lang="en-US" sz="2000" b="1" dirty="0" err="1">
                <a:latin typeface="Arial" charset="0"/>
              </a:rPr>
              <a:t>Nhận</a:t>
            </a:r>
            <a:r>
              <a:rPr lang="en-US" sz="2000" b="1" dirty="0">
                <a:latin typeface="Arial" charset="0"/>
              </a:rPr>
              <a:t> </a:t>
            </a:r>
            <a:r>
              <a:rPr lang="en-US" sz="2000" b="1" dirty="0" err="1">
                <a:latin typeface="Arial" charset="0"/>
              </a:rPr>
              <a:t>xét</a:t>
            </a:r>
            <a:r>
              <a:rPr lang="en-US" sz="2000" b="1" dirty="0">
                <a:latin typeface="Arial" charset="0"/>
              </a:rPr>
              <a:t>:</a:t>
            </a:r>
          </a:p>
          <a:p>
            <a:pPr marL="342900" indent="-342900" algn="just" eaLnBrk="0" hangingPunct="0"/>
            <a:r>
              <a:rPr lang="en-US" sz="2000" b="1" dirty="0">
                <a:latin typeface="Arial" charset="0"/>
              </a:rPr>
              <a:t>   II- </a:t>
            </a:r>
            <a:r>
              <a:rPr lang="en-US" sz="2000" b="1" dirty="0" err="1">
                <a:latin typeface="Arial" charset="0"/>
              </a:rPr>
              <a:t>Ghi</a:t>
            </a:r>
            <a:r>
              <a:rPr lang="en-US" sz="2000" b="1" dirty="0">
                <a:latin typeface="Arial" charset="0"/>
              </a:rPr>
              <a:t> </a:t>
            </a:r>
            <a:r>
              <a:rPr lang="en-US" sz="2000" b="1" dirty="0" err="1">
                <a:latin typeface="Arial" charset="0"/>
              </a:rPr>
              <a:t>nhớ</a:t>
            </a:r>
            <a:r>
              <a:rPr lang="en-US" sz="2000" b="1" dirty="0">
                <a:latin typeface="Arial" charset="0"/>
              </a:rPr>
              <a:t>:</a:t>
            </a:r>
          </a:p>
          <a:p>
            <a:pPr marL="342900" indent="-342900" algn="just" eaLnBrk="0" hangingPunct="0"/>
            <a:r>
              <a:rPr lang="en-US" sz="2000" b="1" dirty="0">
                <a:latin typeface="Arial" charset="0"/>
              </a:rPr>
              <a:t>   III- </a:t>
            </a:r>
            <a:r>
              <a:rPr lang="en-US" sz="2000" b="1" dirty="0" err="1">
                <a:latin typeface="Arial" charset="0"/>
              </a:rPr>
              <a:t>Luyện</a:t>
            </a:r>
            <a:r>
              <a:rPr lang="en-US" sz="2000" b="1" dirty="0">
                <a:latin typeface="Arial" charset="0"/>
              </a:rPr>
              <a:t> </a:t>
            </a:r>
            <a:r>
              <a:rPr lang="en-US" sz="2000" b="1" dirty="0" err="1">
                <a:latin typeface="Arial" charset="0"/>
              </a:rPr>
              <a:t>tập</a:t>
            </a:r>
            <a:r>
              <a:rPr lang="en-US" sz="2000" b="1" dirty="0">
                <a:latin typeface="Arial" charset="0"/>
              </a:rPr>
              <a:t>:</a:t>
            </a:r>
          </a:p>
          <a:p>
            <a:pPr marL="342900" indent="-342900" algn="just" eaLnBrk="0" hangingPunct="0"/>
            <a:r>
              <a:rPr lang="en-US" sz="2000" b="1" dirty="0">
                <a:latin typeface="Arial" charset="0"/>
              </a:rPr>
              <a:t>   </a:t>
            </a:r>
            <a:r>
              <a:rPr lang="en-US" sz="2000" b="1" u="sng" dirty="0" err="1">
                <a:latin typeface="Arial" charset="0"/>
              </a:rPr>
              <a:t>Bài</a:t>
            </a:r>
            <a:r>
              <a:rPr lang="en-US" sz="2000" b="1" u="sng" dirty="0">
                <a:latin typeface="Arial" charset="0"/>
              </a:rPr>
              <a:t> 1</a:t>
            </a:r>
            <a:r>
              <a:rPr lang="en-US" sz="2000" b="1" dirty="0">
                <a:latin typeface="Arial" charset="0"/>
              </a:rPr>
              <a:t>:</a:t>
            </a:r>
          </a:p>
          <a:p>
            <a:pPr marL="342900" indent="-342900" algn="just" eaLnBrk="0" hangingPunct="0"/>
            <a:r>
              <a:rPr lang="en-US" sz="2000" b="1" dirty="0">
                <a:latin typeface="Arial" charset="0"/>
              </a:rPr>
              <a:t>   </a:t>
            </a:r>
            <a:r>
              <a:rPr lang="en-US" sz="2000" b="1" u="sng" dirty="0" err="1">
                <a:latin typeface="Arial" charset="0"/>
              </a:rPr>
              <a:t>Bài</a:t>
            </a:r>
            <a:r>
              <a:rPr lang="en-US" sz="2000" b="1" u="sng" dirty="0">
                <a:latin typeface="Arial" charset="0"/>
              </a:rPr>
              <a:t> 2</a:t>
            </a:r>
            <a:r>
              <a:rPr lang="en-US" sz="2000" b="1" dirty="0">
                <a:latin typeface="Arial" charset="0"/>
              </a:rPr>
              <a:t>:</a:t>
            </a:r>
            <a:endParaRPr lang="en-US" sz="2000" b="1" i="1" dirty="0">
              <a:latin typeface="Arial" charset="0"/>
            </a:endParaRPr>
          </a:p>
        </p:txBody>
      </p:sp>
      <p:sp>
        <p:nvSpPr>
          <p:cNvPr id="110600" name="Text Box 8"/>
          <p:cNvSpPr txBox="1">
            <a:spLocks noChangeArrowheads="1"/>
          </p:cNvSpPr>
          <p:nvPr/>
        </p:nvSpPr>
        <p:spPr bwMode="auto">
          <a:xfrm>
            <a:off x="114300" y="2636475"/>
            <a:ext cx="8763000" cy="3477875"/>
          </a:xfrm>
          <a:prstGeom prst="rect">
            <a:avLst/>
          </a:prstGeom>
          <a:noFill/>
          <a:ln w="9525">
            <a:noFill/>
            <a:miter lim="800000"/>
            <a:headEnd/>
            <a:tailEnd/>
          </a:ln>
        </p:spPr>
        <p:txBody>
          <a:bodyPr wrap="square">
            <a:spAutoFit/>
          </a:bodyPr>
          <a:lstStyle/>
          <a:p>
            <a:pPr algn="just" eaLnBrk="0" hangingPunct="0"/>
            <a:r>
              <a:rPr lang="en-US" sz="2000" b="1" dirty="0">
                <a:latin typeface="Arial" charset="0"/>
              </a:rPr>
              <a:t>  </a:t>
            </a:r>
            <a:r>
              <a:rPr lang="en-US" sz="2000" b="1" u="sng" dirty="0" err="1">
                <a:latin typeface="Arial" charset="0"/>
              </a:rPr>
              <a:t>Bài</a:t>
            </a:r>
            <a:r>
              <a:rPr lang="en-US" sz="2000" b="1" u="sng" dirty="0">
                <a:latin typeface="Arial" charset="0"/>
              </a:rPr>
              <a:t> 3</a:t>
            </a:r>
            <a:r>
              <a:rPr lang="en-US" sz="2000" b="1" dirty="0">
                <a:latin typeface="Arial" charset="0"/>
              </a:rPr>
              <a:t>: </a:t>
            </a:r>
            <a:r>
              <a:rPr lang="en-US" sz="2000" b="1" dirty="0" err="1">
                <a:latin typeface="Arial" charset="0"/>
              </a:rPr>
              <a:t>Tìm</a:t>
            </a:r>
            <a:r>
              <a:rPr lang="en-US" sz="2000" b="1" dirty="0">
                <a:latin typeface="Arial" charset="0"/>
              </a:rPr>
              <a:t> </a:t>
            </a:r>
            <a:r>
              <a:rPr lang="en-US" sz="2000" b="1" dirty="0" err="1">
                <a:latin typeface="Arial" charset="0"/>
              </a:rPr>
              <a:t>chủ</a:t>
            </a:r>
            <a:r>
              <a:rPr lang="en-US" sz="2000" b="1" dirty="0">
                <a:latin typeface="Arial" charset="0"/>
              </a:rPr>
              <a:t> </a:t>
            </a:r>
            <a:r>
              <a:rPr lang="en-US" sz="2000" b="1" dirty="0" err="1">
                <a:latin typeface="Arial" charset="0"/>
              </a:rPr>
              <a:t>ngữ</a:t>
            </a:r>
            <a:r>
              <a:rPr lang="en-US" sz="2000" b="1" dirty="0">
                <a:latin typeface="Arial" charset="0"/>
              </a:rPr>
              <a:t>, </a:t>
            </a:r>
            <a:r>
              <a:rPr lang="en-US" sz="2000" b="1" dirty="0" err="1">
                <a:latin typeface="Arial" charset="0"/>
              </a:rPr>
              <a:t>vị</a:t>
            </a:r>
            <a:r>
              <a:rPr lang="en-US" sz="2000" b="1" dirty="0">
                <a:latin typeface="Arial" charset="0"/>
              </a:rPr>
              <a:t> </a:t>
            </a:r>
            <a:r>
              <a:rPr lang="en-US" sz="2000" b="1" dirty="0" err="1">
                <a:latin typeface="Arial" charset="0"/>
              </a:rPr>
              <a:t>ngữ</a:t>
            </a:r>
            <a:r>
              <a:rPr lang="en-US" sz="2000" b="1" dirty="0">
                <a:latin typeface="Arial" charset="0"/>
              </a:rPr>
              <a:t> </a:t>
            </a:r>
            <a:r>
              <a:rPr lang="en-US" sz="2000" b="1" dirty="0" err="1">
                <a:latin typeface="Arial" charset="0"/>
              </a:rPr>
              <a:t>của</a:t>
            </a:r>
            <a:r>
              <a:rPr lang="en-US" sz="2000" b="1" dirty="0">
                <a:latin typeface="Arial" charset="0"/>
              </a:rPr>
              <a:t> </a:t>
            </a:r>
            <a:r>
              <a:rPr lang="en-US" sz="2000" b="1" dirty="0" err="1">
                <a:latin typeface="Arial" charset="0"/>
              </a:rPr>
              <a:t>mỗi</a:t>
            </a:r>
            <a:r>
              <a:rPr lang="en-US" sz="2000" b="1" dirty="0">
                <a:latin typeface="Arial" charset="0"/>
              </a:rPr>
              <a:t> </a:t>
            </a:r>
            <a:r>
              <a:rPr lang="en-US" sz="2000" b="1" dirty="0" err="1">
                <a:latin typeface="Arial" charset="0"/>
              </a:rPr>
              <a:t>vế</a:t>
            </a:r>
            <a:r>
              <a:rPr lang="en-US" sz="2000" b="1" dirty="0">
                <a:latin typeface="Arial" charset="0"/>
              </a:rPr>
              <a:t> </a:t>
            </a:r>
            <a:r>
              <a:rPr lang="en-US" sz="2000" b="1" dirty="0" err="1">
                <a:latin typeface="Arial" charset="0"/>
              </a:rPr>
              <a:t>câu</a:t>
            </a:r>
            <a:r>
              <a:rPr lang="en-US" sz="2000" b="1" dirty="0">
                <a:latin typeface="Arial" charset="0"/>
              </a:rPr>
              <a:t> </a:t>
            </a:r>
            <a:r>
              <a:rPr lang="en-US" sz="2000" b="1" dirty="0" err="1">
                <a:latin typeface="Arial" charset="0"/>
              </a:rPr>
              <a:t>ghép</a:t>
            </a:r>
            <a:r>
              <a:rPr lang="en-US" sz="2000" b="1" dirty="0">
                <a:latin typeface="Arial" charset="0"/>
              </a:rPr>
              <a:t> </a:t>
            </a:r>
            <a:r>
              <a:rPr lang="en-US" sz="2000" b="1" dirty="0" err="1">
                <a:latin typeface="Arial" charset="0"/>
              </a:rPr>
              <a:t>trong</a:t>
            </a:r>
            <a:r>
              <a:rPr lang="en-US" sz="2000" b="1" dirty="0">
                <a:latin typeface="Arial" charset="0"/>
              </a:rPr>
              <a:t> </a:t>
            </a:r>
            <a:r>
              <a:rPr lang="en-US" sz="2000" b="1" dirty="0" err="1">
                <a:latin typeface="Arial" charset="0"/>
              </a:rPr>
              <a:t>mẩu</a:t>
            </a:r>
            <a:r>
              <a:rPr lang="en-US" sz="2000" b="1" dirty="0">
                <a:latin typeface="Arial" charset="0"/>
              </a:rPr>
              <a:t> </a:t>
            </a:r>
            <a:r>
              <a:rPr lang="en-US" sz="2000" b="1" dirty="0" err="1">
                <a:latin typeface="Arial" charset="0"/>
              </a:rPr>
              <a:t>chuyện</a:t>
            </a:r>
            <a:r>
              <a:rPr lang="en-US" sz="2000" b="1" dirty="0">
                <a:latin typeface="Arial" charset="0"/>
              </a:rPr>
              <a:t> </a:t>
            </a:r>
            <a:r>
              <a:rPr lang="en-US" sz="2000" b="1" dirty="0" err="1">
                <a:latin typeface="Arial" charset="0"/>
              </a:rPr>
              <a:t>vui</a:t>
            </a:r>
            <a:r>
              <a:rPr lang="en-US" sz="2000" b="1" dirty="0">
                <a:latin typeface="Arial" charset="0"/>
              </a:rPr>
              <a:t>.</a:t>
            </a:r>
          </a:p>
          <a:p>
            <a:pPr algn="just" eaLnBrk="0" hangingPunct="0"/>
            <a:endParaRPr lang="en-US" sz="2000" b="1" dirty="0">
              <a:latin typeface="Arial" charset="0"/>
            </a:endParaRPr>
          </a:p>
          <a:p>
            <a:pPr algn="ctr" eaLnBrk="0" hangingPunct="0"/>
            <a:r>
              <a:rPr lang="en-US" sz="2000" b="1" dirty="0" err="1">
                <a:latin typeface="Arial" charset="0"/>
              </a:rPr>
              <a:t>Chủ</a:t>
            </a:r>
            <a:r>
              <a:rPr lang="en-US" sz="2000" b="1" dirty="0">
                <a:latin typeface="Arial" charset="0"/>
              </a:rPr>
              <a:t> </a:t>
            </a:r>
            <a:r>
              <a:rPr lang="en-US" sz="2000" b="1" dirty="0" err="1">
                <a:latin typeface="Arial" charset="0"/>
              </a:rPr>
              <a:t>ngữ</a:t>
            </a:r>
            <a:r>
              <a:rPr lang="en-US" sz="2000" b="1" dirty="0">
                <a:latin typeface="Arial" charset="0"/>
              </a:rPr>
              <a:t> ở </a:t>
            </a:r>
            <a:r>
              <a:rPr lang="en-US" sz="2000" b="1" dirty="0" err="1">
                <a:latin typeface="Arial" charset="0"/>
              </a:rPr>
              <a:t>đâu</a:t>
            </a:r>
            <a:r>
              <a:rPr lang="en-US" sz="2000" b="1" dirty="0">
                <a:latin typeface="Arial" charset="0"/>
              </a:rPr>
              <a:t>?</a:t>
            </a:r>
          </a:p>
          <a:p>
            <a:pPr algn="just" eaLnBrk="0" hangingPunct="0"/>
            <a:r>
              <a:rPr lang="en-US" sz="2000" dirty="0" err="1">
                <a:latin typeface="Arial" charset="0"/>
              </a:rPr>
              <a:t>Cô</a:t>
            </a:r>
            <a:r>
              <a:rPr lang="en-US" sz="2000" dirty="0">
                <a:latin typeface="Arial" charset="0"/>
              </a:rPr>
              <a:t> </a:t>
            </a:r>
            <a:r>
              <a:rPr lang="en-US" sz="2000" dirty="0" err="1">
                <a:latin typeface="Arial" charset="0"/>
              </a:rPr>
              <a:t>giáo</a:t>
            </a:r>
            <a:r>
              <a:rPr lang="en-US" sz="2000" dirty="0">
                <a:latin typeface="Arial" charset="0"/>
              </a:rPr>
              <a:t> </a:t>
            </a:r>
            <a:r>
              <a:rPr lang="en-US" sz="2000" dirty="0" err="1">
                <a:latin typeface="Arial" charset="0"/>
              </a:rPr>
              <a:t>viết</a:t>
            </a:r>
            <a:r>
              <a:rPr lang="en-US" sz="2000" dirty="0">
                <a:latin typeface="Arial" charset="0"/>
              </a:rPr>
              <a:t> </a:t>
            </a:r>
            <a:r>
              <a:rPr lang="en-US" sz="2000" dirty="0" err="1">
                <a:latin typeface="Arial" charset="0"/>
              </a:rPr>
              <a:t>lên</a:t>
            </a:r>
            <a:r>
              <a:rPr lang="en-US" sz="2000" dirty="0">
                <a:latin typeface="Arial" charset="0"/>
              </a:rPr>
              <a:t> </a:t>
            </a:r>
            <a:r>
              <a:rPr lang="en-US" sz="2000" dirty="0" err="1">
                <a:latin typeface="Arial" charset="0"/>
              </a:rPr>
              <a:t>bảng</a:t>
            </a:r>
            <a:r>
              <a:rPr lang="en-US" sz="2000" dirty="0">
                <a:latin typeface="Arial" charset="0"/>
              </a:rPr>
              <a:t> </a:t>
            </a:r>
            <a:r>
              <a:rPr lang="en-US" sz="2000" dirty="0" err="1">
                <a:latin typeface="Arial" charset="0"/>
              </a:rPr>
              <a:t>một</a:t>
            </a:r>
            <a:r>
              <a:rPr lang="en-US" sz="2000" dirty="0">
                <a:latin typeface="Arial" charset="0"/>
              </a:rPr>
              <a:t> </a:t>
            </a:r>
            <a:r>
              <a:rPr lang="en-US" sz="2000" dirty="0" err="1">
                <a:latin typeface="Arial" charset="0"/>
              </a:rPr>
              <a:t>câu</a:t>
            </a:r>
            <a:r>
              <a:rPr lang="en-US" sz="2000" dirty="0">
                <a:latin typeface="Arial" charset="0"/>
              </a:rPr>
              <a:t> </a:t>
            </a:r>
            <a:r>
              <a:rPr lang="en-US" sz="2000" dirty="0" err="1">
                <a:latin typeface="Arial" charset="0"/>
              </a:rPr>
              <a:t>ghép</a:t>
            </a:r>
            <a:r>
              <a:rPr lang="en-US" sz="2000" dirty="0">
                <a:latin typeface="Arial" charset="0"/>
              </a:rPr>
              <a:t>:</a:t>
            </a:r>
          </a:p>
          <a:p>
            <a:pPr algn="just" eaLnBrk="0" hangingPunct="0"/>
            <a:r>
              <a:rPr lang="en-US" sz="2000" dirty="0">
                <a:latin typeface="Arial" charset="0"/>
              </a:rPr>
              <a:t>“ </a:t>
            </a:r>
            <a:r>
              <a:rPr lang="en-US" sz="2000" dirty="0" err="1">
                <a:latin typeface="Arial" charset="0"/>
              </a:rPr>
              <a:t>Mặc</a:t>
            </a:r>
            <a:r>
              <a:rPr lang="en-US" sz="2000" dirty="0">
                <a:latin typeface="Arial" charset="0"/>
              </a:rPr>
              <a:t> </a:t>
            </a:r>
            <a:r>
              <a:rPr lang="en-US" sz="2000" dirty="0" err="1">
                <a:latin typeface="Arial" charset="0"/>
              </a:rPr>
              <a:t>dù</a:t>
            </a:r>
            <a:r>
              <a:rPr lang="en-US" sz="2000" dirty="0">
                <a:latin typeface="Arial" charset="0"/>
              </a:rPr>
              <a:t> </a:t>
            </a:r>
            <a:r>
              <a:rPr lang="en-US" sz="2000" dirty="0" err="1">
                <a:latin typeface="Arial" charset="0"/>
              </a:rPr>
              <a:t>tên</a:t>
            </a:r>
            <a:r>
              <a:rPr lang="en-US" sz="2000" dirty="0">
                <a:latin typeface="Arial" charset="0"/>
              </a:rPr>
              <a:t> </a:t>
            </a:r>
            <a:r>
              <a:rPr lang="en-US" sz="2000" dirty="0" err="1">
                <a:latin typeface="Arial" charset="0"/>
              </a:rPr>
              <a:t>cướp</a:t>
            </a:r>
            <a:r>
              <a:rPr lang="en-US" sz="2000" dirty="0">
                <a:latin typeface="Arial" charset="0"/>
              </a:rPr>
              <a:t> </a:t>
            </a:r>
            <a:r>
              <a:rPr lang="en-US" sz="2000" dirty="0" err="1">
                <a:latin typeface="Arial" charset="0"/>
              </a:rPr>
              <a:t>rất</a:t>
            </a:r>
            <a:r>
              <a:rPr lang="en-US" sz="2000" dirty="0">
                <a:latin typeface="Arial" charset="0"/>
              </a:rPr>
              <a:t> hung hang, </a:t>
            </a:r>
            <a:r>
              <a:rPr lang="en-US" sz="2000" dirty="0" err="1">
                <a:latin typeface="Arial" charset="0"/>
              </a:rPr>
              <a:t>gian</a:t>
            </a:r>
            <a:r>
              <a:rPr lang="en-US" sz="2000" dirty="0">
                <a:latin typeface="Arial" charset="0"/>
              </a:rPr>
              <a:t> </a:t>
            </a:r>
            <a:r>
              <a:rPr lang="en-US" sz="2000" dirty="0" err="1">
                <a:latin typeface="Arial" charset="0"/>
              </a:rPr>
              <a:t>xảo</a:t>
            </a:r>
            <a:r>
              <a:rPr lang="en-US" sz="2000" dirty="0">
                <a:latin typeface="Arial" charset="0"/>
              </a:rPr>
              <a:t> </a:t>
            </a:r>
            <a:r>
              <a:rPr lang="en-US" sz="2000" dirty="0" err="1">
                <a:latin typeface="Arial" charset="0"/>
              </a:rPr>
              <a:t>nhưng</a:t>
            </a:r>
            <a:r>
              <a:rPr lang="en-US" sz="2000" dirty="0">
                <a:latin typeface="Arial" charset="0"/>
              </a:rPr>
              <a:t> </a:t>
            </a:r>
            <a:r>
              <a:rPr lang="en-US" sz="2000" dirty="0" err="1">
                <a:latin typeface="Arial" charset="0"/>
              </a:rPr>
              <a:t>cuối</a:t>
            </a:r>
            <a:r>
              <a:rPr lang="en-US" sz="2000" dirty="0">
                <a:latin typeface="Arial" charset="0"/>
              </a:rPr>
              <a:t> </a:t>
            </a:r>
            <a:r>
              <a:rPr lang="en-US" sz="2000" dirty="0" err="1">
                <a:latin typeface="Arial" charset="0"/>
              </a:rPr>
              <a:t>cùng</a:t>
            </a:r>
            <a:r>
              <a:rPr lang="en-US" sz="2000" dirty="0">
                <a:latin typeface="Arial" charset="0"/>
              </a:rPr>
              <a:t> </a:t>
            </a:r>
            <a:r>
              <a:rPr lang="en-US" sz="2000" dirty="0" err="1">
                <a:latin typeface="Arial" charset="0"/>
              </a:rPr>
              <a:t>hắn</a:t>
            </a:r>
            <a:r>
              <a:rPr lang="en-US" sz="2000" dirty="0">
                <a:latin typeface="Arial" charset="0"/>
              </a:rPr>
              <a:t> </a:t>
            </a:r>
            <a:r>
              <a:rPr lang="en-US" sz="2000" dirty="0" err="1">
                <a:latin typeface="Arial" charset="0"/>
              </a:rPr>
              <a:t>vẫn</a:t>
            </a:r>
            <a:r>
              <a:rPr lang="en-US" sz="2000" dirty="0">
                <a:latin typeface="Arial" charset="0"/>
              </a:rPr>
              <a:t> </a:t>
            </a:r>
            <a:r>
              <a:rPr lang="en-US" sz="2000" dirty="0" err="1">
                <a:latin typeface="Arial" charset="0"/>
              </a:rPr>
              <a:t>phải</a:t>
            </a:r>
            <a:r>
              <a:rPr lang="en-US" sz="2000" dirty="0">
                <a:latin typeface="Arial" charset="0"/>
              </a:rPr>
              <a:t> </a:t>
            </a:r>
            <a:r>
              <a:rPr lang="en-US" sz="2000" dirty="0" err="1">
                <a:latin typeface="Arial" charset="0"/>
              </a:rPr>
              <a:t>đưa</a:t>
            </a:r>
            <a:r>
              <a:rPr lang="en-US" sz="2000" dirty="0">
                <a:latin typeface="Arial" charset="0"/>
              </a:rPr>
              <a:t> </a:t>
            </a:r>
            <a:r>
              <a:rPr lang="en-US" sz="2000" dirty="0" err="1">
                <a:latin typeface="Arial" charset="0"/>
              </a:rPr>
              <a:t>hai</a:t>
            </a:r>
            <a:r>
              <a:rPr lang="en-US" sz="2000" dirty="0">
                <a:latin typeface="Arial" charset="0"/>
              </a:rPr>
              <a:t> </a:t>
            </a:r>
            <a:r>
              <a:rPr lang="en-US" sz="2000" dirty="0" err="1">
                <a:latin typeface="Arial" charset="0"/>
              </a:rPr>
              <a:t>tay</a:t>
            </a:r>
            <a:r>
              <a:rPr lang="en-US" sz="2000" dirty="0">
                <a:latin typeface="Arial" charset="0"/>
              </a:rPr>
              <a:t> </a:t>
            </a:r>
            <a:r>
              <a:rPr lang="en-US" sz="2000" dirty="0" err="1">
                <a:latin typeface="Arial" charset="0"/>
              </a:rPr>
              <a:t>vào</a:t>
            </a:r>
            <a:r>
              <a:rPr lang="en-US" sz="2000" dirty="0">
                <a:latin typeface="Arial" charset="0"/>
              </a:rPr>
              <a:t> </a:t>
            </a:r>
            <a:r>
              <a:rPr lang="en-US" sz="2000" dirty="0" err="1">
                <a:latin typeface="Arial" charset="0"/>
              </a:rPr>
              <a:t>còng</a:t>
            </a:r>
            <a:r>
              <a:rPr lang="en-US" sz="2000" dirty="0">
                <a:latin typeface="Arial" charset="0"/>
              </a:rPr>
              <a:t> </a:t>
            </a:r>
            <a:r>
              <a:rPr lang="en-US" sz="2000" dirty="0" err="1">
                <a:latin typeface="Arial" charset="0"/>
              </a:rPr>
              <a:t>số</a:t>
            </a:r>
            <a:r>
              <a:rPr lang="en-US" sz="2000" dirty="0">
                <a:latin typeface="Arial" charset="0"/>
              </a:rPr>
              <a:t> 8.”</a:t>
            </a:r>
          </a:p>
          <a:p>
            <a:pPr algn="just" eaLnBrk="0" hangingPunct="0"/>
            <a:r>
              <a:rPr lang="en-US" sz="2000" dirty="0" err="1">
                <a:latin typeface="Arial" charset="0"/>
              </a:rPr>
              <a:t>Rồi</a:t>
            </a:r>
            <a:r>
              <a:rPr lang="en-US" sz="2000" dirty="0">
                <a:latin typeface="Arial" charset="0"/>
              </a:rPr>
              <a:t> </a:t>
            </a:r>
            <a:r>
              <a:rPr lang="en-US" sz="2000" dirty="0" err="1">
                <a:latin typeface="Arial" charset="0"/>
              </a:rPr>
              <a:t>cô</a:t>
            </a:r>
            <a:r>
              <a:rPr lang="en-US" sz="2000" dirty="0">
                <a:latin typeface="Arial" charset="0"/>
              </a:rPr>
              <a:t> </a:t>
            </a:r>
            <a:r>
              <a:rPr lang="en-US" sz="2000" dirty="0" err="1">
                <a:latin typeface="Arial" charset="0"/>
              </a:rPr>
              <a:t>hỏi</a:t>
            </a:r>
            <a:r>
              <a:rPr lang="en-US" sz="2000" dirty="0">
                <a:latin typeface="Arial" charset="0"/>
              </a:rPr>
              <a:t>:</a:t>
            </a:r>
          </a:p>
          <a:p>
            <a:pPr marL="342900" indent="-342900" algn="just" eaLnBrk="0" hangingPunct="0">
              <a:buFontTx/>
              <a:buChar char="-"/>
            </a:pPr>
            <a:r>
              <a:rPr lang="en-US" sz="2000" dirty="0" err="1">
                <a:latin typeface="Arial" charset="0"/>
              </a:rPr>
              <a:t>Em</a:t>
            </a:r>
            <a:r>
              <a:rPr lang="en-US" sz="2000" dirty="0">
                <a:latin typeface="Arial" charset="0"/>
              </a:rPr>
              <a:t> </a:t>
            </a:r>
            <a:r>
              <a:rPr lang="en-US" sz="2000" dirty="0" err="1">
                <a:latin typeface="Arial" charset="0"/>
              </a:rPr>
              <a:t>nào</a:t>
            </a:r>
            <a:r>
              <a:rPr lang="en-US" sz="2000" dirty="0">
                <a:latin typeface="Arial" charset="0"/>
              </a:rPr>
              <a:t> </a:t>
            </a:r>
            <a:r>
              <a:rPr lang="en-US" sz="2000" dirty="0" err="1">
                <a:latin typeface="Arial" charset="0"/>
              </a:rPr>
              <a:t>cho</a:t>
            </a:r>
            <a:r>
              <a:rPr lang="en-US" sz="2000" dirty="0">
                <a:latin typeface="Arial" charset="0"/>
              </a:rPr>
              <a:t> </a:t>
            </a:r>
            <a:r>
              <a:rPr lang="en-US" sz="2000" dirty="0" err="1">
                <a:latin typeface="Arial" charset="0"/>
              </a:rPr>
              <a:t>cô</a:t>
            </a:r>
            <a:r>
              <a:rPr lang="en-US" sz="2000" dirty="0">
                <a:latin typeface="Arial" charset="0"/>
              </a:rPr>
              <a:t> </a:t>
            </a:r>
            <a:r>
              <a:rPr lang="en-US" sz="2000" dirty="0" err="1">
                <a:latin typeface="Arial" charset="0"/>
              </a:rPr>
              <a:t>biết</a:t>
            </a:r>
            <a:r>
              <a:rPr lang="en-US" sz="2000" dirty="0">
                <a:latin typeface="Arial" charset="0"/>
              </a:rPr>
              <a:t> </a:t>
            </a:r>
            <a:r>
              <a:rPr lang="en-US" sz="2000" dirty="0" err="1">
                <a:latin typeface="Arial" charset="0"/>
              </a:rPr>
              <a:t>chủ</a:t>
            </a:r>
            <a:r>
              <a:rPr lang="en-US" sz="2000" dirty="0">
                <a:latin typeface="Arial" charset="0"/>
              </a:rPr>
              <a:t> </a:t>
            </a:r>
            <a:r>
              <a:rPr lang="en-US" sz="2000" dirty="0" err="1">
                <a:latin typeface="Arial" charset="0"/>
              </a:rPr>
              <a:t>ngữ</a:t>
            </a:r>
            <a:r>
              <a:rPr lang="en-US" sz="2000" dirty="0">
                <a:latin typeface="Arial" charset="0"/>
              </a:rPr>
              <a:t> </a:t>
            </a:r>
            <a:r>
              <a:rPr lang="en-US" sz="2000" dirty="0" err="1">
                <a:latin typeface="Arial" charset="0"/>
              </a:rPr>
              <a:t>của</a:t>
            </a:r>
            <a:r>
              <a:rPr lang="en-US" sz="2000" dirty="0">
                <a:latin typeface="Arial" charset="0"/>
              </a:rPr>
              <a:t> </a:t>
            </a:r>
            <a:r>
              <a:rPr lang="en-US" sz="2000" dirty="0" err="1">
                <a:latin typeface="Arial" charset="0"/>
              </a:rPr>
              <a:t>câu</a:t>
            </a:r>
            <a:r>
              <a:rPr lang="en-US" sz="2000" dirty="0">
                <a:latin typeface="Arial" charset="0"/>
              </a:rPr>
              <a:t> </a:t>
            </a:r>
            <a:r>
              <a:rPr lang="en-US" sz="2000" dirty="0" err="1">
                <a:latin typeface="Arial" charset="0"/>
              </a:rPr>
              <a:t>trên</a:t>
            </a:r>
            <a:r>
              <a:rPr lang="en-US" sz="2000" dirty="0">
                <a:latin typeface="Arial" charset="0"/>
              </a:rPr>
              <a:t> ở </a:t>
            </a:r>
            <a:r>
              <a:rPr lang="en-US" sz="2000" dirty="0" err="1">
                <a:latin typeface="Arial" charset="0"/>
              </a:rPr>
              <a:t>đâu</a:t>
            </a:r>
            <a:r>
              <a:rPr lang="en-US" sz="2000" dirty="0">
                <a:latin typeface="Arial" charset="0"/>
              </a:rPr>
              <a:t>?</a:t>
            </a:r>
          </a:p>
          <a:p>
            <a:pPr algn="just" eaLnBrk="0" hangingPunct="0"/>
            <a:r>
              <a:rPr lang="en-US" sz="2000" dirty="0" err="1">
                <a:latin typeface="Arial" charset="0"/>
              </a:rPr>
              <a:t>Hùng</a:t>
            </a:r>
            <a:r>
              <a:rPr lang="en-US" sz="2000" dirty="0">
                <a:latin typeface="Arial" charset="0"/>
              </a:rPr>
              <a:t> </a:t>
            </a:r>
            <a:r>
              <a:rPr lang="en-US" sz="2000" dirty="0" err="1">
                <a:latin typeface="Arial" charset="0"/>
              </a:rPr>
              <a:t>nhanh</a:t>
            </a:r>
            <a:r>
              <a:rPr lang="en-US" sz="2000" dirty="0">
                <a:latin typeface="Arial" charset="0"/>
              </a:rPr>
              <a:t> </a:t>
            </a:r>
            <a:r>
              <a:rPr lang="en-US" sz="2000" dirty="0" err="1">
                <a:latin typeface="Arial" charset="0"/>
              </a:rPr>
              <a:t>nhảu</a:t>
            </a:r>
            <a:r>
              <a:rPr lang="en-US" sz="2000" dirty="0">
                <a:latin typeface="Arial" charset="0"/>
              </a:rPr>
              <a:t>:</a:t>
            </a:r>
          </a:p>
          <a:p>
            <a:pPr marL="342900" indent="-342900" algn="just" eaLnBrk="0" hangingPunct="0">
              <a:buFontTx/>
              <a:buChar char="-"/>
            </a:pPr>
            <a:r>
              <a:rPr lang="en-US" sz="2000" dirty="0" err="1">
                <a:latin typeface="Arial" charset="0"/>
              </a:rPr>
              <a:t>Thưa</a:t>
            </a:r>
            <a:r>
              <a:rPr lang="en-US" sz="2000" dirty="0">
                <a:latin typeface="Arial" charset="0"/>
              </a:rPr>
              <a:t> </a:t>
            </a:r>
            <a:r>
              <a:rPr lang="en-US" sz="2000" dirty="0" err="1">
                <a:latin typeface="Arial" charset="0"/>
              </a:rPr>
              <a:t>cô</a:t>
            </a:r>
            <a:r>
              <a:rPr lang="en-US" sz="2000" dirty="0">
                <a:latin typeface="Arial" charset="0"/>
              </a:rPr>
              <a:t>, </a:t>
            </a:r>
            <a:r>
              <a:rPr lang="en-US" sz="2000" dirty="0" err="1">
                <a:latin typeface="Arial" charset="0"/>
              </a:rPr>
              <a:t>chủ</a:t>
            </a:r>
            <a:r>
              <a:rPr lang="en-US" sz="2000" dirty="0">
                <a:latin typeface="Arial" charset="0"/>
              </a:rPr>
              <a:t> </a:t>
            </a:r>
            <a:r>
              <a:rPr lang="en-US" sz="2000" dirty="0" err="1">
                <a:latin typeface="Arial" charset="0"/>
              </a:rPr>
              <a:t>ngữ</a:t>
            </a:r>
            <a:r>
              <a:rPr lang="en-US" sz="2000" dirty="0">
                <a:latin typeface="Arial" charset="0"/>
              </a:rPr>
              <a:t> </a:t>
            </a:r>
            <a:r>
              <a:rPr lang="en-US" sz="2000" dirty="0" err="1">
                <a:latin typeface="Arial" charset="0"/>
              </a:rPr>
              <a:t>đang</a:t>
            </a:r>
            <a:r>
              <a:rPr lang="en-US" sz="2000" dirty="0">
                <a:latin typeface="Arial" charset="0"/>
              </a:rPr>
              <a:t> ở </a:t>
            </a:r>
            <a:r>
              <a:rPr lang="en-US" sz="2000" dirty="0" err="1">
                <a:latin typeface="Arial" charset="0"/>
              </a:rPr>
              <a:t>trong</a:t>
            </a:r>
            <a:r>
              <a:rPr lang="en-US" sz="2000" dirty="0">
                <a:latin typeface="Arial" charset="0"/>
              </a:rPr>
              <a:t> </a:t>
            </a:r>
            <a:r>
              <a:rPr lang="en-US" sz="2000" dirty="0" err="1">
                <a:latin typeface="Arial" charset="0"/>
              </a:rPr>
              <a:t>nhà</a:t>
            </a:r>
            <a:r>
              <a:rPr lang="en-US" sz="2000" dirty="0">
                <a:latin typeface="Arial" charset="0"/>
              </a:rPr>
              <a:t> </a:t>
            </a:r>
            <a:r>
              <a:rPr lang="en-US" sz="2000" dirty="0" err="1">
                <a:latin typeface="Arial" charset="0"/>
              </a:rPr>
              <a:t>giam</a:t>
            </a:r>
            <a:r>
              <a:rPr lang="en-US" sz="2000" dirty="0">
                <a:latin typeface="Arial" charset="0"/>
              </a:rPr>
              <a:t> ạ .</a:t>
            </a:r>
          </a:p>
        </p:txBody>
      </p:sp>
      <p:sp>
        <p:nvSpPr>
          <p:cNvPr id="6156" name="Text Box 13"/>
          <p:cNvSpPr txBox="1">
            <a:spLocks noChangeArrowheads="1"/>
          </p:cNvSpPr>
          <p:nvPr/>
        </p:nvSpPr>
        <p:spPr bwMode="auto">
          <a:xfrm>
            <a:off x="5029200" y="2057400"/>
            <a:ext cx="2057400" cy="338138"/>
          </a:xfrm>
          <a:prstGeom prst="rect">
            <a:avLst/>
          </a:prstGeom>
          <a:noFill/>
          <a:ln w="9525">
            <a:noFill/>
            <a:miter lim="800000"/>
            <a:headEnd/>
            <a:tailEnd/>
          </a:ln>
        </p:spPr>
        <p:txBody>
          <a:bodyPr>
            <a:spAutoFit/>
          </a:bodyPr>
          <a:lstStyle/>
          <a:p>
            <a:pPr eaLnBrk="0" hangingPunct="0">
              <a:spcBef>
                <a:spcPct val="50000"/>
              </a:spcBef>
            </a:pPr>
            <a:endParaRPr lang="en-US" sz="1600">
              <a:latin typeface="Arial" charset="0"/>
            </a:endParaRPr>
          </a:p>
        </p:txBody>
      </p:sp>
    </p:spTree>
    <p:extLst>
      <p:ext uri="{BB962C8B-B14F-4D97-AF65-F5344CB8AC3E}">
        <p14:creationId xmlns:p14="http://schemas.microsoft.com/office/powerpoint/2010/main" val="18082576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0596"/>
                                        </p:tgtEl>
                                        <p:attrNameLst>
                                          <p:attrName>style.visibility</p:attrName>
                                        </p:attrNameLst>
                                      </p:cBhvr>
                                      <p:to>
                                        <p:strVal val="visible"/>
                                      </p:to>
                                    </p:set>
                                    <p:animEffect transition="in" filter="strips(downLeft)">
                                      <p:cBhvr>
                                        <p:cTn id="7" dur="500"/>
                                        <p:tgtEl>
                                          <p:spTgt spid="1105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10600"/>
                                        </p:tgtEl>
                                        <p:attrNameLst>
                                          <p:attrName>style.visibility</p:attrName>
                                        </p:attrNameLst>
                                      </p:cBhvr>
                                      <p:to>
                                        <p:strVal val="visible"/>
                                      </p:to>
                                    </p:set>
                                    <p:anim calcmode="lin" valueType="num">
                                      <p:cBhvr>
                                        <p:cTn id="12" dur="1000" fill="hold"/>
                                        <p:tgtEl>
                                          <p:spTgt spid="110600"/>
                                        </p:tgtEl>
                                        <p:attrNameLst>
                                          <p:attrName>ppt_w</p:attrName>
                                        </p:attrNameLst>
                                      </p:cBhvr>
                                      <p:tavLst>
                                        <p:tav tm="0">
                                          <p:val>
                                            <p:strVal val="#ppt_w*0.70"/>
                                          </p:val>
                                        </p:tav>
                                        <p:tav tm="100000">
                                          <p:val>
                                            <p:strVal val="#ppt_w"/>
                                          </p:val>
                                        </p:tav>
                                      </p:tavLst>
                                    </p:anim>
                                    <p:anim calcmode="lin" valueType="num">
                                      <p:cBhvr>
                                        <p:cTn id="13" dur="1000" fill="hold"/>
                                        <p:tgtEl>
                                          <p:spTgt spid="110600"/>
                                        </p:tgtEl>
                                        <p:attrNameLst>
                                          <p:attrName>ppt_h</p:attrName>
                                        </p:attrNameLst>
                                      </p:cBhvr>
                                      <p:tavLst>
                                        <p:tav tm="0">
                                          <p:val>
                                            <p:strVal val="#ppt_h"/>
                                          </p:val>
                                        </p:tav>
                                        <p:tav tm="100000">
                                          <p:val>
                                            <p:strVal val="#ppt_h"/>
                                          </p:val>
                                        </p:tav>
                                      </p:tavLst>
                                    </p:anim>
                                    <p:animEffect transition="in" filter="fade">
                                      <p:cBhvr>
                                        <p:cTn id="14" dur="1000"/>
                                        <p:tgtEl>
                                          <p:spTgt spid="1106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p:bldP spid="11060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1607</TotalTime>
  <Words>959</Words>
  <Application>Microsoft Office PowerPoint</Application>
  <PresentationFormat>On-screen Show (4:3)</PresentationFormat>
  <Paragraphs>114</Paragraphs>
  <Slides>13</Slides>
  <Notes>0</Notes>
  <HiddenSlides>0</HiddenSlides>
  <MMClips>1</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.VnTime</vt:lpstr>
      <vt:lpstr>Arial</vt:lpstr>
      <vt:lpstr>Arial Unicode MS</vt:lpstr>
      <vt:lpstr>Times New Roman</vt:lpstr>
      <vt:lpstr>VNI-Times</vt:lpstr>
      <vt:lpstr>Wingdings</vt:lpstr>
      <vt:lpstr>Default Design</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Chu Thanh Thao</dc:creator>
  <cp:lastModifiedBy>SONY</cp:lastModifiedBy>
  <cp:revision>215</cp:revision>
  <dcterms:created xsi:type="dcterms:W3CDTF">2007-05-02T06:00:07Z</dcterms:created>
  <dcterms:modified xsi:type="dcterms:W3CDTF">2022-02-11T09:39:48Z</dcterms:modified>
</cp:coreProperties>
</file>