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0"/>
  </p:notesMasterIdLst>
  <p:sldIdLst>
    <p:sldId id="283" r:id="rId2"/>
    <p:sldId id="316" r:id="rId3"/>
    <p:sldId id="394" r:id="rId4"/>
    <p:sldId id="413" r:id="rId5"/>
    <p:sldId id="426" r:id="rId6"/>
    <p:sldId id="257" r:id="rId7"/>
    <p:sldId id="268" r:id="rId8"/>
    <p:sldId id="272" r:id="rId9"/>
    <p:sldId id="274" r:id="rId10"/>
    <p:sldId id="275" r:id="rId11"/>
    <p:sldId id="277" r:id="rId12"/>
    <p:sldId id="278" r:id="rId13"/>
    <p:sldId id="279" r:id="rId14"/>
    <p:sldId id="280" r:id="rId15"/>
    <p:sldId id="281" r:id="rId16"/>
    <p:sldId id="282" r:id="rId17"/>
    <p:sldId id="427" r:id="rId18"/>
    <p:sldId id="284" r:id="rId19"/>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VnTime"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VnTime"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VnTime" pitchFamily="34" charset="0"/>
        <a:ea typeface="+mn-ea"/>
        <a:cs typeface="+mn-cs"/>
      </a:defRPr>
    </a:lvl5pPr>
    <a:lvl6pPr marL="2286000" algn="l" defTabSz="914400" rtl="0" eaLnBrk="1" latinLnBrk="0" hangingPunct="1">
      <a:defRPr sz="2800" b="1" kern="1200">
        <a:solidFill>
          <a:schemeClr val="tx1"/>
        </a:solidFill>
        <a:latin typeface=".VnTime" pitchFamily="34" charset="0"/>
        <a:ea typeface="+mn-ea"/>
        <a:cs typeface="+mn-cs"/>
      </a:defRPr>
    </a:lvl6pPr>
    <a:lvl7pPr marL="2743200" algn="l" defTabSz="914400" rtl="0" eaLnBrk="1" latinLnBrk="0" hangingPunct="1">
      <a:defRPr sz="2800" b="1" kern="1200">
        <a:solidFill>
          <a:schemeClr val="tx1"/>
        </a:solidFill>
        <a:latin typeface=".VnTime" pitchFamily="34" charset="0"/>
        <a:ea typeface="+mn-ea"/>
        <a:cs typeface="+mn-cs"/>
      </a:defRPr>
    </a:lvl7pPr>
    <a:lvl8pPr marL="3200400" algn="l" defTabSz="914400" rtl="0" eaLnBrk="1" latinLnBrk="0" hangingPunct="1">
      <a:defRPr sz="2800" b="1" kern="1200">
        <a:solidFill>
          <a:schemeClr val="tx1"/>
        </a:solidFill>
        <a:latin typeface=".VnTime" pitchFamily="34" charset="0"/>
        <a:ea typeface="+mn-ea"/>
        <a:cs typeface="+mn-cs"/>
      </a:defRPr>
    </a:lvl8pPr>
    <a:lvl9pPr marL="3657600" algn="l" defTabSz="914400" rtl="0" eaLnBrk="1" latinLnBrk="0" hangingPunct="1">
      <a:defRPr sz="2800" b="1"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66"/>
    <a:srgbClr val="000066"/>
    <a:srgbClr val="FFCCCC"/>
    <a:srgbClr val="0000CC"/>
    <a:srgbClr val="FF3300"/>
    <a:srgbClr val="3399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9465" autoAdjust="0"/>
  </p:normalViewPr>
  <p:slideViewPr>
    <p:cSldViewPr>
      <p:cViewPr varScale="1">
        <p:scale>
          <a:sx n="61" d="100"/>
          <a:sy n="61" d="100"/>
        </p:scale>
        <p:origin x="98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788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A7DD6423-9F1B-402D-8B70-DB29114E7E70}" type="slidenum">
              <a:rPr lang="en-US"/>
              <a:pPr>
                <a:defRPr/>
              </a:pPr>
              <a:t>‹#›</a:t>
            </a:fld>
            <a:endParaRPr lang="en-US"/>
          </a:p>
        </p:txBody>
      </p:sp>
    </p:spTree>
    <p:extLst>
      <p:ext uri="{BB962C8B-B14F-4D97-AF65-F5344CB8AC3E}">
        <p14:creationId xmlns:p14="http://schemas.microsoft.com/office/powerpoint/2010/main" val="2174643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US"/>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grpSp>
      <p:sp>
        <p:nvSpPr>
          <p:cNvPr id="158738"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15873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55A78A94-BE89-462D-9A9A-B00A1E11B20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951D724A-D3E5-45C8-8423-AC10621708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1B92B777-27B7-4A5E-9BB1-6E580EBE8C0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95ABFCF5-1B93-496E-A930-25FBEC3C9F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A07E6A74-A13A-4574-A4C8-19B9133C9D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6A0522FC-84C2-4B97-90F5-BDC67342043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A9A1E0C8-6401-423A-BBC7-DB1BA8EAB4A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B41391CF-ED4B-4521-BD6F-2F991349855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E7DE9C65-2BC0-4CE0-88E7-882F5D68685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34C462B6-1322-4C27-82FF-56F7027D3E9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8B1D239E-5EEE-4059-A521-6375B55DAE3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DFF221C7-0C13-45D4-8FE7-E8F308D346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US"/>
            </a:p>
          </p:txBody>
        </p:sp>
        <p:sp>
          <p:nvSpPr>
            <p:cNvPr id="157700"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7701"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7702"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7703"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7704"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7705"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7706"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7707"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7708"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7709"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7710"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7711"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7712"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7713"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grpSp>
      <p:sp>
        <p:nvSpPr>
          <p:cNvPr id="157714"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57715"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effectLst>
                  <a:outerShdw blurRad="38100" dist="38100" dir="2700000" algn="tl">
                    <a:srgbClr val="000000"/>
                  </a:outerShdw>
                </a:effectLst>
                <a:latin typeface="+mn-lt"/>
              </a:defRPr>
            </a:lvl1pPr>
          </a:lstStyle>
          <a:p>
            <a:pPr>
              <a:defRPr/>
            </a:pPr>
            <a:endParaRPr lang="en-US"/>
          </a:p>
        </p:txBody>
      </p:sp>
      <p:sp>
        <p:nvSpPr>
          <p:cNvPr id="15771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effectLst>
                  <a:outerShdw blurRad="38100" dist="38100" dir="2700000" algn="tl">
                    <a:srgbClr val="000000"/>
                  </a:outerShdw>
                </a:effectLst>
                <a:latin typeface="+mn-lt"/>
              </a:defRPr>
            </a:lvl1pPr>
          </a:lstStyle>
          <a:p>
            <a:pPr>
              <a:defRPr/>
            </a:pPr>
            <a:endParaRPr lang="en-US"/>
          </a:p>
        </p:txBody>
      </p:sp>
      <p:sp>
        <p:nvSpPr>
          <p:cNvPr id="157717"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effectLst>
                  <a:outerShdw blurRad="38100" dist="38100" dir="2700000" algn="tl">
                    <a:srgbClr val="000000"/>
                  </a:outerShdw>
                </a:effectLst>
                <a:latin typeface="+mn-lt"/>
              </a:defRPr>
            </a:lvl1pPr>
          </a:lstStyle>
          <a:p>
            <a:pPr>
              <a:defRPr/>
            </a:pPr>
            <a:fld id="{791FF8F2-FDA3-430F-A389-308F0954915E}" type="slidenum">
              <a:rPr lang="en-US"/>
              <a:pPr>
                <a:defRPr/>
              </a:pPr>
              <a:t>‹#›</a:t>
            </a:fld>
            <a:endParaRPr lang="en-US"/>
          </a:p>
        </p:txBody>
      </p:sp>
      <p:sp>
        <p:nvSpPr>
          <p:cNvPr id="15771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37"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29600" cy="1139825"/>
          </a:xfrm>
          <a:ln>
            <a:noFill/>
          </a:ln>
        </p:spPr>
        <p:txBody>
          <a:bodyPr/>
          <a:lstStyle/>
          <a:p>
            <a:r>
              <a:rPr lang="en-US" sz="6000">
                <a:solidFill>
                  <a:srgbClr val="FF0000"/>
                </a:solidFill>
              </a:rPr>
              <a:t>Luyện từ và câu</a:t>
            </a:r>
            <a:endParaRPr lang="en-US">
              <a:solidFill>
                <a:srgbClr val="FF0000"/>
              </a:solidFill>
            </a:endParaRPr>
          </a:p>
        </p:txBody>
      </p:sp>
      <p:sp>
        <p:nvSpPr>
          <p:cNvPr id="4" name="Slide Number Placeholder 3"/>
          <p:cNvSpPr>
            <a:spLocks noGrp="1"/>
          </p:cNvSpPr>
          <p:nvPr>
            <p:ph type="sldNum" sz="quarter" idx="12"/>
          </p:nvPr>
        </p:nvSpPr>
        <p:spPr/>
        <p:txBody>
          <a:bodyPr/>
          <a:lstStyle/>
          <a:p>
            <a:pPr>
              <a:defRPr/>
            </a:pPr>
            <a:fld id="{A07E6A74-A13A-4574-A4C8-19B9133C9D02}" type="slidenum">
              <a:rPr lang="en-US" smtClean="0"/>
              <a:pPr>
                <a:defRPr/>
              </a:pPr>
              <a:t>1</a:t>
            </a:fld>
            <a:endParaRPr lang="en-US"/>
          </a:p>
        </p:txBody>
      </p:sp>
      <p:sp>
        <p:nvSpPr>
          <p:cNvPr id="5" name="TextBox 4"/>
          <p:cNvSpPr txBox="1"/>
          <p:nvPr/>
        </p:nvSpPr>
        <p:spPr>
          <a:xfrm>
            <a:off x="1371600" y="3048000"/>
            <a:ext cx="5715000" cy="1323439"/>
          </a:xfrm>
          <a:prstGeom prst="rect">
            <a:avLst/>
          </a:prstGeom>
          <a:noFill/>
        </p:spPr>
        <p:txBody>
          <a:bodyPr wrap="square" rtlCol="0">
            <a:spAutoFit/>
          </a:bodyPr>
          <a:lstStyle/>
          <a:p>
            <a:pPr algn="ctr"/>
            <a:r>
              <a:rPr lang="en-US" sz="4000" dirty="0" err="1">
                <a:solidFill>
                  <a:srgbClr val="7030A0"/>
                </a:solidFill>
                <a:latin typeface="Times New Roman" panose="02020603050405020304" pitchFamily="18" charset="0"/>
                <a:cs typeface="Times New Roman" panose="02020603050405020304" pitchFamily="18" charset="0"/>
              </a:rPr>
              <a:t>Nối</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các</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câu</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ghép</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bằng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quan</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hệ</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từ</a:t>
            </a:r>
            <a:r>
              <a:rPr lang="en-US" sz="4000" dirty="0">
                <a:solidFill>
                  <a:srgbClr val="7030A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50812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C088E65C-F95A-4C9D-A525-7DC569E09B1B}" type="slidenum">
              <a:rPr lang="en-US">
                <a:latin typeface="Arial"/>
              </a:rPr>
              <a:pPr>
                <a:defRPr/>
              </a:pPr>
              <a:t>10</a:t>
            </a:fld>
            <a:endParaRPr lang="en-US">
              <a:latin typeface="Arial"/>
            </a:endParaRPr>
          </a:p>
        </p:txBody>
      </p:sp>
      <p:sp>
        <p:nvSpPr>
          <p:cNvPr id="9219" name="Text Box 4"/>
          <p:cNvSpPr txBox="1">
            <a:spLocks noChangeArrowheads="1"/>
          </p:cNvSpPr>
          <p:nvPr/>
        </p:nvSpPr>
        <p:spPr bwMode="auto">
          <a:xfrm>
            <a:off x="0" y="2590800"/>
            <a:ext cx="8991600" cy="519113"/>
          </a:xfrm>
          <a:prstGeom prst="rect">
            <a:avLst/>
          </a:prstGeom>
          <a:noFill/>
          <a:ln w="9525">
            <a:noFill/>
            <a:miter lim="800000"/>
            <a:headEnd/>
            <a:tailEnd/>
          </a:ln>
        </p:spPr>
        <p:txBody>
          <a:bodyPr>
            <a:spAutoFit/>
          </a:bodyPr>
          <a:lstStyle/>
          <a:p>
            <a:pPr algn="just" eaLnBrk="1" hangingPunct="1">
              <a:spcBef>
                <a:spcPct val="50000"/>
              </a:spcBef>
            </a:pPr>
            <a:r>
              <a:rPr lang="en-US">
                <a:solidFill>
                  <a:srgbClr val="0000CC"/>
                </a:solidFill>
                <a:latin typeface="Arial" charset="0"/>
              </a:rPr>
              <a:t>   </a:t>
            </a:r>
            <a:endParaRPr lang="en-US" i="1">
              <a:solidFill>
                <a:srgbClr val="0000CC"/>
              </a:solidFill>
              <a:latin typeface="Arial" charset="0"/>
            </a:endParaRPr>
          </a:p>
        </p:txBody>
      </p:sp>
      <p:pic>
        <p:nvPicPr>
          <p:cNvPr id="9220" name="Picture 5" descr="Picture36"/>
          <p:cNvPicPr>
            <a:picLocks noChangeAspect="1" noChangeArrowheads="1" noCrop="1"/>
          </p:cNvPicPr>
          <p:nvPr/>
        </p:nvPicPr>
        <p:blipFill>
          <a:blip r:embed="rId3"/>
          <a:srcRect/>
          <a:stretch>
            <a:fillRect/>
          </a:stretch>
        </p:blipFill>
        <p:spPr bwMode="auto">
          <a:xfrm>
            <a:off x="8610600" y="6248400"/>
            <a:ext cx="533400" cy="457200"/>
          </a:xfrm>
          <a:prstGeom prst="rect">
            <a:avLst/>
          </a:prstGeom>
          <a:noFill/>
          <a:ln w="9525">
            <a:noFill/>
            <a:miter lim="800000"/>
            <a:headEnd/>
            <a:tailEnd/>
          </a:ln>
        </p:spPr>
      </p:pic>
      <p:sp>
        <p:nvSpPr>
          <p:cNvPr id="9222" name="Text Box 7"/>
          <p:cNvSpPr txBox="1">
            <a:spLocks noChangeArrowheads="1"/>
          </p:cNvSpPr>
          <p:nvPr/>
        </p:nvSpPr>
        <p:spPr bwMode="auto">
          <a:xfrm>
            <a:off x="304800" y="1219200"/>
            <a:ext cx="2001838" cy="523875"/>
          </a:xfrm>
          <a:prstGeom prst="rect">
            <a:avLst/>
          </a:prstGeom>
          <a:noFill/>
          <a:ln w="9525">
            <a:noFill/>
            <a:miter lim="800000"/>
            <a:headEnd/>
            <a:tailEnd/>
          </a:ln>
        </p:spPr>
        <p:txBody>
          <a:bodyPr wrap="none">
            <a:spAutoFit/>
          </a:bodyPr>
          <a:lstStyle/>
          <a:p>
            <a:r>
              <a:rPr lang="en-US">
                <a:solidFill>
                  <a:srgbClr val="3399FF"/>
                </a:solidFill>
                <a:latin typeface="Arial" charset="0"/>
              </a:rPr>
              <a:t>I. Nhận xét</a:t>
            </a:r>
          </a:p>
        </p:txBody>
      </p:sp>
      <p:sp>
        <p:nvSpPr>
          <p:cNvPr id="171016" name="Text Box 8"/>
          <p:cNvSpPr txBox="1">
            <a:spLocks noChangeArrowheads="1"/>
          </p:cNvSpPr>
          <p:nvPr/>
        </p:nvSpPr>
        <p:spPr bwMode="auto">
          <a:xfrm>
            <a:off x="228600" y="1665288"/>
            <a:ext cx="8915400" cy="519112"/>
          </a:xfrm>
          <a:prstGeom prst="rect">
            <a:avLst/>
          </a:prstGeom>
          <a:noFill/>
          <a:ln w="9525">
            <a:noFill/>
            <a:miter lim="800000"/>
            <a:headEnd/>
            <a:tailEnd/>
          </a:ln>
        </p:spPr>
        <p:txBody>
          <a:bodyPr>
            <a:spAutoFit/>
          </a:bodyPr>
          <a:lstStyle/>
          <a:p>
            <a:r>
              <a:rPr lang="en-US">
                <a:solidFill>
                  <a:srgbClr val="3399FF"/>
                </a:solidFill>
                <a:latin typeface="Arial" charset="0"/>
              </a:rPr>
              <a:t>II. Ghi nhớ</a:t>
            </a:r>
            <a:endParaRPr lang="en-US" i="1">
              <a:solidFill>
                <a:srgbClr val="3399FF"/>
              </a:solidFill>
              <a:latin typeface="Arial" charset="0"/>
            </a:endParaRPr>
          </a:p>
        </p:txBody>
      </p:sp>
      <p:sp>
        <p:nvSpPr>
          <p:cNvPr id="171028" name="AutoShape 20"/>
          <p:cNvSpPr>
            <a:spLocks noChangeArrowheads="1"/>
          </p:cNvSpPr>
          <p:nvPr/>
        </p:nvSpPr>
        <p:spPr bwMode="auto">
          <a:xfrm>
            <a:off x="304800" y="1828800"/>
            <a:ext cx="8534400" cy="5029200"/>
          </a:xfrm>
          <a:prstGeom prst="horizontalScroll">
            <a:avLst>
              <a:gd name="adj" fmla="val 12500"/>
            </a:avLst>
          </a:prstGeom>
          <a:solidFill>
            <a:srgbClr val="FFCC66"/>
          </a:solidFill>
          <a:ln w="38100">
            <a:solidFill>
              <a:srgbClr val="FF0066"/>
            </a:solidFill>
            <a:round/>
            <a:headEnd/>
            <a:tailEnd/>
          </a:ln>
        </p:spPr>
        <p:txBody>
          <a:bodyPr wrap="none" anchor="ctr"/>
          <a:lstStyle/>
          <a:p>
            <a:pPr marL="342900" indent="-342900"/>
            <a:r>
              <a:rPr lang="en-US" sz="2400" b="0">
                <a:solidFill>
                  <a:srgbClr val="0000FF"/>
                </a:solidFill>
                <a:latin typeface="Arial" charset="0"/>
              </a:rPr>
              <a:t>  </a:t>
            </a:r>
            <a:r>
              <a:rPr lang="en-US" sz="2600" b="0">
                <a:solidFill>
                  <a:srgbClr val="0000FF"/>
                </a:solidFill>
                <a:latin typeface="Times New Roman" pitchFamily="18" charset="0"/>
              </a:rPr>
              <a:t>1. Các vế câu trong câu ghép có thể được nối với nhau </a:t>
            </a:r>
          </a:p>
          <a:p>
            <a:pPr marL="342900" indent="-342900"/>
            <a:r>
              <a:rPr lang="en-US" sz="2600" b="0">
                <a:solidFill>
                  <a:srgbClr val="0000FF"/>
                </a:solidFill>
                <a:latin typeface="Times New Roman" pitchFamily="18" charset="0"/>
              </a:rPr>
              <a:t> bằng một quan hệ từ hoặc một cặp quan hệ từ.</a:t>
            </a:r>
          </a:p>
          <a:p>
            <a:pPr marL="342900" indent="-342900"/>
            <a:r>
              <a:rPr lang="en-US" sz="2600" b="0">
                <a:solidFill>
                  <a:srgbClr val="0000FF"/>
                </a:solidFill>
                <a:latin typeface="Times New Roman" pitchFamily="18" charset="0"/>
              </a:rPr>
              <a:t>  2. Những quan hệ từ thường được dùng là: </a:t>
            </a:r>
            <a:r>
              <a:rPr lang="en-US" sz="2600" b="0" i="1">
                <a:solidFill>
                  <a:srgbClr val="0000FF"/>
                </a:solidFill>
                <a:latin typeface="Times New Roman" pitchFamily="18" charset="0"/>
              </a:rPr>
              <a:t>và, rồi, thì,</a:t>
            </a:r>
          </a:p>
          <a:p>
            <a:pPr marL="342900" indent="-342900"/>
            <a:r>
              <a:rPr lang="en-US" sz="2600" b="0" i="1">
                <a:solidFill>
                  <a:srgbClr val="0000FF"/>
                </a:solidFill>
                <a:latin typeface="Times New Roman" pitchFamily="18" charset="0"/>
              </a:rPr>
              <a:t> nhưng, hay, hoặc…</a:t>
            </a:r>
          </a:p>
          <a:p>
            <a:pPr marL="342900" indent="-342900"/>
            <a:r>
              <a:rPr lang="en-US" sz="2600" b="0" i="1">
                <a:solidFill>
                  <a:srgbClr val="0000FF"/>
                </a:solidFill>
                <a:latin typeface="Times New Roman" pitchFamily="18" charset="0"/>
              </a:rPr>
              <a:t>  </a:t>
            </a:r>
            <a:r>
              <a:rPr lang="en-US" sz="2600" b="0">
                <a:solidFill>
                  <a:srgbClr val="0000FF"/>
                </a:solidFill>
                <a:latin typeface="Times New Roman" pitchFamily="18" charset="0"/>
              </a:rPr>
              <a:t>3. Những cặp quan hệ từ thường được dùng là:</a:t>
            </a:r>
          </a:p>
          <a:p>
            <a:pPr marL="342900" indent="-342900"/>
            <a:r>
              <a:rPr lang="en-US" sz="2600" b="0" i="1">
                <a:solidFill>
                  <a:srgbClr val="0000FF"/>
                </a:solidFill>
                <a:latin typeface="Times New Roman" pitchFamily="18" charset="0"/>
              </a:rPr>
              <a:t>     - vì… nên… ; do… nên… ; nhờ … mà…</a:t>
            </a:r>
          </a:p>
          <a:p>
            <a:pPr marL="342900" indent="-342900"/>
            <a:r>
              <a:rPr lang="en-US" sz="2600" b="0" i="1">
                <a:solidFill>
                  <a:srgbClr val="0000FF"/>
                </a:solidFill>
                <a:latin typeface="Times New Roman" pitchFamily="18" charset="0"/>
              </a:rPr>
              <a:t>     - nếu … thì… ; giá… thì… ; hễ… thì…</a:t>
            </a:r>
          </a:p>
          <a:p>
            <a:pPr marL="342900" indent="-342900"/>
            <a:r>
              <a:rPr lang="en-US" sz="2600" b="0" i="1">
                <a:solidFill>
                  <a:srgbClr val="0000FF"/>
                </a:solidFill>
                <a:latin typeface="Times New Roman" pitchFamily="18" charset="0"/>
              </a:rPr>
              <a:t>     - tuy … nhưng… ; mặc dù… nhưng…</a:t>
            </a:r>
          </a:p>
          <a:p>
            <a:pPr marL="342900" indent="-342900"/>
            <a:r>
              <a:rPr lang="en-US" sz="2600" b="0" i="1">
                <a:solidFill>
                  <a:srgbClr val="0000FF"/>
                </a:solidFill>
                <a:latin typeface="Times New Roman" pitchFamily="18" charset="0"/>
              </a:rPr>
              <a:t>     - chẳng những… mà… ; không chỉ… mà…</a:t>
            </a:r>
          </a:p>
        </p:txBody>
      </p:sp>
      <p:sp>
        <p:nvSpPr>
          <p:cNvPr id="9" name="Text Box 25"/>
          <p:cNvSpPr txBox="1">
            <a:spLocks noChangeArrowheads="1"/>
          </p:cNvSpPr>
          <p:nvPr/>
        </p:nvSpPr>
        <p:spPr bwMode="auto">
          <a:xfrm>
            <a:off x="990600" y="193674"/>
            <a:ext cx="5943600" cy="584775"/>
          </a:xfrm>
          <a:prstGeom prst="rect">
            <a:avLst/>
          </a:prstGeom>
          <a:noFill/>
          <a:ln w="9525">
            <a:noFill/>
            <a:miter lim="800000"/>
            <a:headEnd/>
            <a:tailEnd/>
          </a:ln>
        </p:spPr>
        <p:txBody>
          <a:bodyPr>
            <a:spAutoFit/>
          </a:bodyPr>
          <a:lstStyle/>
          <a:p>
            <a:pPr algn="ctr"/>
            <a:r>
              <a:rPr lang="en-US" sz="3200">
                <a:solidFill>
                  <a:srgbClr val="FF3300"/>
                </a:solidFill>
                <a:latin typeface="Arial" charset="0"/>
              </a:rPr>
              <a:t>Luyện từ và câu</a:t>
            </a:r>
          </a:p>
        </p:txBody>
      </p:sp>
      <p:sp>
        <p:nvSpPr>
          <p:cNvPr id="11" name="Text Box 27"/>
          <p:cNvSpPr txBox="1">
            <a:spLocks noChangeArrowheads="1"/>
          </p:cNvSpPr>
          <p:nvPr/>
        </p:nvSpPr>
        <p:spPr bwMode="auto">
          <a:xfrm>
            <a:off x="1951037" y="914400"/>
            <a:ext cx="5783263" cy="400050"/>
          </a:xfrm>
          <a:prstGeom prst="rect">
            <a:avLst/>
          </a:prstGeom>
          <a:noFill/>
          <a:ln w="9525">
            <a:noFill/>
            <a:miter lim="800000"/>
            <a:headEnd/>
            <a:tailEnd/>
          </a:ln>
        </p:spPr>
        <p:txBody>
          <a:bodyPr>
            <a:spAutoFit/>
          </a:bodyPr>
          <a:lstStyle/>
          <a:p>
            <a:r>
              <a:rPr lang="en-US" sz="2000" i="1">
                <a:solidFill>
                  <a:srgbClr val="FF3300"/>
                </a:solidFill>
                <a:latin typeface="Arial" charset="0"/>
              </a:rPr>
              <a:t>Nối các vế câu ghép bằng quan hệ từ</a:t>
            </a:r>
          </a:p>
        </p:txBody>
      </p:sp>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1016">
                                            <p:txEl>
                                              <p:pRg st="0" end="0"/>
                                            </p:txEl>
                                          </p:spTgt>
                                        </p:tgtEl>
                                        <p:attrNameLst>
                                          <p:attrName>style.visibility</p:attrName>
                                        </p:attrNameLst>
                                      </p:cBhvr>
                                      <p:to>
                                        <p:strVal val="visible"/>
                                      </p:to>
                                    </p:set>
                                    <p:animEffect transition="in" filter="circle(in)">
                                      <p:cBhvr>
                                        <p:cTn id="7" dur="2000"/>
                                        <p:tgtEl>
                                          <p:spTgt spid="1710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71028"/>
                                        </p:tgtEl>
                                        <p:attrNameLst>
                                          <p:attrName>style.visibility</p:attrName>
                                        </p:attrNameLst>
                                      </p:cBhvr>
                                      <p:to>
                                        <p:strVal val="visible"/>
                                      </p:to>
                                    </p:set>
                                    <p:animEffect transition="in" filter="wedge">
                                      <p:cBhvr>
                                        <p:cTn id="12" dur="2000"/>
                                        <p:tgtEl>
                                          <p:spTgt spid="171028"/>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ppt_x</p:attrName>
                                        </p:attrNameLst>
                                      </p:cBhvr>
                                      <p:tavLst>
                                        <p:tav tm="0">
                                          <p:val>
                                            <p:strVal val="#ppt_x-.2"/>
                                          </p:val>
                                        </p:tav>
                                        <p:tav tm="100000">
                                          <p:val>
                                            <p:strVal val="#ppt_x"/>
                                          </p:val>
                                        </p:tav>
                                      </p:tavLst>
                                    </p:anim>
                                    <p:anim calcmode="lin" valueType="num">
                                      <p:cBhvr>
                                        <p:cTn id="1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8"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52A06B0D-48ED-4E52-AEA2-722C71E8F37F}" type="slidenum">
              <a:rPr lang="en-US">
                <a:latin typeface="Arial"/>
              </a:rPr>
              <a:pPr>
                <a:defRPr/>
              </a:pPr>
              <a:t>11</a:t>
            </a:fld>
            <a:endParaRPr lang="en-US">
              <a:latin typeface="Arial"/>
            </a:endParaRPr>
          </a:p>
        </p:txBody>
      </p:sp>
      <p:sp>
        <p:nvSpPr>
          <p:cNvPr id="10243" name="Text Box 2"/>
          <p:cNvSpPr txBox="1">
            <a:spLocks noChangeArrowheads="1"/>
          </p:cNvSpPr>
          <p:nvPr/>
        </p:nvSpPr>
        <p:spPr bwMode="auto">
          <a:xfrm>
            <a:off x="0" y="2590800"/>
            <a:ext cx="8991600" cy="519113"/>
          </a:xfrm>
          <a:prstGeom prst="rect">
            <a:avLst/>
          </a:prstGeom>
          <a:noFill/>
          <a:ln w="9525">
            <a:noFill/>
            <a:miter lim="800000"/>
            <a:headEnd/>
            <a:tailEnd/>
          </a:ln>
        </p:spPr>
        <p:txBody>
          <a:bodyPr>
            <a:spAutoFit/>
          </a:bodyPr>
          <a:lstStyle/>
          <a:p>
            <a:pPr algn="just" eaLnBrk="1" hangingPunct="1">
              <a:spcBef>
                <a:spcPct val="50000"/>
              </a:spcBef>
            </a:pPr>
            <a:r>
              <a:rPr lang="en-US">
                <a:solidFill>
                  <a:srgbClr val="0000CC"/>
                </a:solidFill>
                <a:latin typeface="Arial" charset="0"/>
              </a:rPr>
              <a:t>   </a:t>
            </a:r>
            <a:endParaRPr lang="en-US" i="1">
              <a:solidFill>
                <a:srgbClr val="0000CC"/>
              </a:solidFill>
              <a:latin typeface="Arial" charset="0"/>
            </a:endParaRPr>
          </a:p>
        </p:txBody>
      </p:sp>
      <p:pic>
        <p:nvPicPr>
          <p:cNvPr id="10244" name="Picture 3" descr="Picture36"/>
          <p:cNvPicPr>
            <a:picLocks noChangeAspect="1" noChangeArrowheads="1" noCrop="1"/>
          </p:cNvPicPr>
          <p:nvPr/>
        </p:nvPicPr>
        <p:blipFill>
          <a:blip r:embed="rId3"/>
          <a:srcRect/>
          <a:stretch>
            <a:fillRect/>
          </a:stretch>
        </p:blipFill>
        <p:spPr bwMode="auto">
          <a:xfrm>
            <a:off x="8610600" y="6248400"/>
            <a:ext cx="533400" cy="457200"/>
          </a:xfrm>
          <a:prstGeom prst="rect">
            <a:avLst/>
          </a:prstGeom>
          <a:noFill/>
          <a:ln w="9525">
            <a:noFill/>
            <a:miter lim="800000"/>
            <a:headEnd/>
            <a:tailEnd/>
          </a:ln>
        </p:spPr>
      </p:pic>
      <p:sp>
        <p:nvSpPr>
          <p:cNvPr id="173063" name="Text Box 7"/>
          <p:cNvSpPr txBox="1">
            <a:spLocks noChangeArrowheads="1"/>
          </p:cNvSpPr>
          <p:nvPr/>
        </p:nvSpPr>
        <p:spPr bwMode="auto">
          <a:xfrm>
            <a:off x="228600" y="2057400"/>
            <a:ext cx="8915400" cy="519113"/>
          </a:xfrm>
          <a:prstGeom prst="rect">
            <a:avLst/>
          </a:prstGeom>
          <a:noFill/>
          <a:ln w="9525">
            <a:noFill/>
            <a:miter lim="800000"/>
            <a:headEnd/>
            <a:tailEnd/>
          </a:ln>
        </p:spPr>
        <p:txBody>
          <a:bodyPr>
            <a:spAutoFit/>
          </a:bodyPr>
          <a:lstStyle/>
          <a:p>
            <a:r>
              <a:rPr lang="en-US">
                <a:solidFill>
                  <a:srgbClr val="3399FF"/>
                </a:solidFill>
                <a:latin typeface="Arial" charset="0"/>
              </a:rPr>
              <a:t>III. Luyện tập</a:t>
            </a:r>
            <a:endParaRPr lang="en-US" i="1">
              <a:solidFill>
                <a:srgbClr val="3399FF"/>
              </a:solidFill>
              <a:latin typeface="Arial" charset="0"/>
            </a:endParaRPr>
          </a:p>
        </p:txBody>
      </p:sp>
      <p:sp>
        <p:nvSpPr>
          <p:cNvPr id="173064" name="Rectangle 8"/>
          <p:cNvSpPr>
            <a:spLocks noChangeArrowheads="1"/>
          </p:cNvSpPr>
          <p:nvPr/>
        </p:nvSpPr>
        <p:spPr bwMode="auto">
          <a:xfrm>
            <a:off x="152400" y="2514600"/>
            <a:ext cx="8839200" cy="3081338"/>
          </a:xfrm>
          <a:prstGeom prst="rect">
            <a:avLst/>
          </a:prstGeom>
          <a:noFill/>
          <a:ln w="9525">
            <a:noFill/>
            <a:miter lim="800000"/>
            <a:headEnd/>
            <a:tailEnd/>
          </a:ln>
        </p:spPr>
        <p:txBody>
          <a:bodyPr>
            <a:spAutoFit/>
          </a:bodyPr>
          <a:lstStyle/>
          <a:p>
            <a:pPr algn="just"/>
            <a:r>
              <a:rPr lang="en-US">
                <a:solidFill>
                  <a:srgbClr val="0000CC"/>
                </a:solidFill>
                <a:latin typeface="Arial" charset="0"/>
              </a:rPr>
              <a:t>1. </a:t>
            </a:r>
            <a:r>
              <a:rPr lang="en-US" i="1">
                <a:solidFill>
                  <a:srgbClr val="0000CC"/>
                </a:solidFill>
                <a:latin typeface="Arial" charset="0"/>
              </a:rPr>
              <a:t>Tìm câu ghép trong đoạn văn dưới đây. Xác định các vế câu và các cặp quan hệ từ trong câu.</a:t>
            </a:r>
            <a:endParaRPr lang="en-US" i="1">
              <a:latin typeface="Arial" charset="0"/>
            </a:endParaRPr>
          </a:p>
          <a:p>
            <a:pPr algn="just"/>
            <a:r>
              <a:rPr lang="en-US">
                <a:solidFill>
                  <a:srgbClr val="0000CC"/>
                </a:solidFill>
                <a:latin typeface="Arial" charset="0"/>
              </a:rPr>
              <a:t>     Nếu trong công tác, các cô, các chú được nhân dân ủng hộ, làm cho dân tin, dân phục, dân yêu thì nhất định các cô, các chú thành công. Muốn được như vậy, phải trau dồi đạo đức cách mạng.</a:t>
            </a:r>
          </a:p>
          <a:p>
            <a:pPr algn="just"/>
            <a:r>
              <a:rPr lang="en-US">
                <a:solidFill>
                  <a:srgbClr val="0000CC"/>
                </a:solidFill>
                <a:latin typeface="Arial" charset="0"/>
              </a:rPr>
              <a:t>                                                           </a:t>
            </a:r>
            <a:r>
              <a:rPr lang="en-US" sz="2400">
                <a:solidFill>
                  <a:srgbClr val="0000CC"/>
                </a:solidFill>
                <a:latin typeface="Arial" charset="0"/>
              </a:rPr>
              <a:t>HỒ CHÍ MINH</a:t>
            </a:r>
          </a:p>
        </p:txBody>
      </p:sp>
      <p:sp>
        <p:nvSpPr>
          <p:cNvPr id="173065" name="Line 9"/>
          <p:cNvSpPr>
            <a:spLocks noChangeShapeType="1"/>
          </p:cNvSpPr>
          <p:nvPr/>
        </p:nvSpPr>
        <p:spPr bwMode="auto">
          <a:xfrm>
            <a:off x="762000" y="2971800"/>
            <a:ext cx="1752600" cy="0"/>
          </a:xfrm>
          <a:prstGeom prst="line">
            <a:avLst/>
          </a:prstGeom>
          <a:noFill/>
          <a:ln w="28575">
            <a:solidFill>
              <a:srgbClr val="FF3300"/>
            </a:solidFill>
            <a:round/>
            <a:headEnd/>
            <a:tailEnd/>
          </a:ln>
        </p:spPr>
        <p:txBody>
          <a:bodyPr/>
          <a:lstStyle/>
          <a:p>
            <a:endParaRPr lang="en-US"/>
          </a:p>
        </p:txBody>
      </p:sp>
      <p:sp>
        <p:nvSpPr>
          <p:cNvPr id="173066" name="Line 10"/>
          <p:cNvSpPr>
            <a:spLocks noChangeShapeType="1"/>
          </p:cNvSpPr>
          <p:nvPr/>
        </p:nvSpPr>
        <p:spPr bwMode="auto">
          <a:xfrm>
            <a:off x="6629400" y="2971800"/>
            <a:ext cx="2209800" cy="0"/>
          </a:xfrm>
          <a:prstGeom prst="line">
            <a:avLst/>
          </a:prstGeom>
          <a:noFill/>
          <a:ln w="28575">
            <a:solidFill>
              <a:srgbClr val="FF3300"/>
            </a:solidFill>
            <a:round/>
            <a:headEnd/>
            <a:tailEnd/>
          </a:ln>
        </p:spPr>
        <p:txBody>
          <a:bodyPr/>
          <a:lstStyle/>
          <a:p>
            <a:endParaRPr lang="en-US"/>
          </a:p>
        </p:txBody>
      </p:sp>
      <p:sp>
        <p:nvSpPr>
          <p:cNvPr id="173068" name="Line 12"/>
          <p:cNvSpPr>
            <a:spLocks noChangeShapeType="1"/>
          </p:cNvSpPr>
          <p:nvPr/>
        </p:nvSpPr>
        <p:spPr bwMode="auto">
          <a:xfrm>
            <a:off x="228600" y="3429000"/>
            <a:ext cx="3810000" cy="0"/>
          </a:xfrm>
          <a:prstGeom prst="line">
            <a:avLst/>
          </a:prstGeom>
          <a:noFill/>
          <a:ln w="28575">
            <a:solidFill>
              <a:srgbClr val="FF3300"/>
            </a:solidFill>
            <a:round/>
            <a:headEnd/>
            <a:tailEnd/>
          </a:ln>
        </p:spPr>
        <p:txBody>
          <a:bodyPr/>
          <a:lstStyle/>
          <a:p>
            <a:endParaRPr lang="en-US"/>
          </a:p>
        </p:txBody>
      </p:sp>
      <p:sp>
        <p:nvSpPr>
          <p:cNvPr id="13" name="Text Box 25"/>
          <p:cNvSpPr txBox="1">
            <a:spLocks noChangeArrowheads="1"/>
          </p:cNvSpPr>
          <p:nvPr/>
        </p:nvSpPr>
        <p:spPr bwMode="auto">
          <a:xfrm>
            <a:off x="990600" y="193674"/>
            <a:ext cx="5943600" cy="584775"/>
          </a:xfrm>
          <a:prstGeom prst="rect">
            <a:avLst/>
          </a:prstGeom>
          <a:noFill/>
          <a:ln w="9525">
            <a:noFill/>
            <a:miter lim="800000"/>
            <a:headEnd/>
            <a:tailEnd/>
          </a:ln>
        </p:spPr>
        <p:txBody>
          <a:bodyPr>
            <a:spAutoFit/>
          </a:bodyPr>
          <a:lstStyle/>
          <a:p>
            <a:pPr algn="ctr"/>
            <a:r>
              <a:rPr lang="en-US" sz="3200">
                <a:solidFill>
                  <a:srgbClr val="FF3300"/>
                </a:solidFill>
                <a:latin typeface="Arial" charset="0"/>
              </a:rPr>
              <a:t>Luyện từ và câu</a:t>
            </a:r>
          </a:p>
        </p:txBody>
      </p:sp>
      <p:sp>
        <p:nvSpPr>
          <p:cNvPr id="15" name="Text Box 27"/>
          <p:cNvSpPr txBox="1">
            <a:spLocks noChangeArrowheads="1"/>
          </p:cNvSpPr>
          <p:nvPr/>
        </p:nvSpPr>
        <p:spPr bwMode="auto">
          <a:xfrm>
            <a:off x="1951037" y="914400"/>
            <a:ext cx="5783263" cy="400050"/>
          </a:xfrm>
          <a:prstGeom prst="rect">
            <a:avLst/>
          </a:prstGeom>
          <a:noFill/>
          <a:ln w="9525">
            <a:noFill/>
            <a:miter lim="800000"/>
            <a:headEnd/>
            <a:tailEnd/>
          </a:ln>
        </p:spPr>
        <p:txBody>
          <a:bodyPr>
            <a:spAutoFit/>
          </a:bodyPr>
          <a:lstStyle/>
          <a:p>
            <a:r>
              <a:rPr lang="en-US" sz="2000" i="1">
                <a:solidFill>
                  <a:srgbClr val="FF3300"/>
                </a:solidFill>
                <a:latin typeface="Arial" charset="0"/>
              </a:rPr>
              <a:t>Nối các vế câu ghép bằng quan hệ từ</a:t>
            </a:r>
          </a:p>
        </p:txBody>
      </p:sp>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73063"/>
                                        </p:tgtEl>
                                        <p:attrNameLst>
                                          <p:attrName>style.visibility</p:attrName>
                                        </p:attrNameLst>
                                      </p:cBhvr>
                                      <p:to>
                                        <p:strVal val="visible"/>
                                      </p:to>
                                    </p:set>
                                    <p:animEffect transition="in" filter="fade">
                                      <p:cBhvr>
                                        <p:cTn id="7" dur="1000"/>
                                        <p:tgtEl>
                                          <p:spTgt spid="173063"/>
                                        </p:tgtEl>
                                      </p:cBhvr>
                                    </p:animEffect>
                                    <p:anim calcmode="lin" valueType="num">
                                      <p:cBhvr>
                                        <p:cTn id="8" dur="1000" fill="hold"/>
                                        <p:tgtEl>
                                          <p:spTgt spid="173063"/>
                                        </p:tgtEl>
                                        <p:attrNameLst>
                                          <p:attrName>ppt_x</p:attrName>
                                        </p:attrNameLst>
                                      </p:cBhvr>
                                      <p:tavLst>
                                        <p:tav tm="0">
                                          <p:val>
                                            <p:strVal val="#ppt_x"/>
                                          </p:val>
                                        </p:tav>
                                        <p:tav tm="100000">
                                          <p:val>
                                            <p:strVal val="#ppt_x"/>
                                          </p:val>
                                        </p:tav>
                                      </p:tavLst>
                                    </p:anim>
                                    <p:anim calcmode="lin" valueType="num">
                                      <p:cBhvr>
                                        <p:cTn id="9" dur="900" decel="100000" fill="hold"/>
                                        <p:tgtEl>
                                          <p:spTgt spid="1730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306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73064"/>
                                        </p:tgtEl>
                                        <p:attrNameLst>
                                          <p:attrName>style.visibility</p:attrName>
                                        </p:attrNameLst>
                                      </p:cBhvr>
                                      <p:to>
                                        <p:strVal val="visible"/>
                                      </p:to>
                                    </p:set>
                                    <p:animEffect transition="in" filter="fade">
                                      <p:cBhvr>
                                        <p:cTn id="15" dur="2000"/>
                                        <p:tgtEl>
                                          <p:spTgt spid="173064"/>
                                        </p:tgtEl>
                                      </p:cBhvr>
                                    </p:animEffect>
                                    <p:anim calcmode="lin" valueType="num">
                                      <p:cBhvr>
                                        <p:cTn id="16" dur="2000" fill="hold"/>
                                        <p:tgtEl>
                                          <p:spTgt spid="173064"/>
                                        </p:tgtEl>
                                        <p:attrNameLst>
                                          <p:attrName>style.rotation</p:attrName>
                                        </p:attrNameLst>
                                      </p:cBhvr>
                                      <p:tavLst>
                                        <p:tav tm="0">
                                          <p:val>
                                            <p:fltVal val="720"/>
                                          </p:val>
                                        </p:tav>
                                        <p:tav tm="100000">
                                          <p:val>
                                            <p:fltVal val="0"/>
                                          </p:val>
                                        </p:tav>
                                      </p:tavLst>
                                    </p:anim>
                                    <p:anim calcmode="lin" valueType="num">
                                      <p:cBhvr>
                                        <p:cTn id="17" dur="2000" fill="hold"/>
                                        <p:tgtEl>
                                          <p:spTgt spid="173064"/>
                                        </p:tgtEl>
                                        <p:attrNameLst>
                                          <p:attrName>ppt_h</p:attrName>
                                        </p:attrNameLst>
                                      </p:cBhvr>
                                      <p:tavLst>
                                        <p:tav tm="0">
                                          <p:val>
                                            <p:fltVal val="0"/>
                                          </p:val>
                                        </p:tav>
                                        <p:tav tm="100000">
                                          <p:val>
                                            <p:strVal val="#ppt_h"/>
                                          </p:val>
                                        </p:tav>
                                      </p:tavLst>
                                    </p:anim>
                                    <p:anim calcmode="lin" valueType="num">
                                      <p:cBhvr>
                                        <p:cTn id="18" dur="2000" fill="hold"/>
                                        <p:tgtEl>
                                          <p:spTgt spid="173064"/>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73065"/>
                                        </p:tgtEl>
                                        <p:attrNameLst>
                                          <p:attrName>style.visibility</p:attrName>
                                        </p:attrNameLst>
                                      </p:cBhvr>
                                      <p:to>
                                        <p:strVal val="visible"/>
                                      </p:to>
                                    </p:set>
                                    <p:animEffect transition="in" filter="fade">
                                      <p:cBhvr>
                                        <p:cTn id="23" dur="2000"/>
                                        <p:tgtEl>
                                          <p:spTgt spid="173065"/>
                                        </p:tgtEl>
                                      </p:cBhvr>
                                    </p:animEffect>
                                    <p:anim calcmode="lin" valueType="num">
                                      <p:cBhvr>
                                        <p:cTn id="24" dur="2000" fill="hold"/>
                                        <p:tgtEl>
                                          <p:spTgt spid="173065"/>
                                        </p:tgtEl>
                                        <p:attrNameLst>
                                          <p:attrName>style.rotation</p:attrName>
                                        </p:attrNameLst>
                                      </p:cBhvr>
                                      <p:tavLst>
                                        <p:tav tm="0">
                                          <p:val>
                                            <p:fltVal val="720"/>
                                          </p:val>
                                        </p:tav>
                                        <p:tav tm="100000">
                                          <p:val>
                                            <p:fltVal val="0"/>
                                          </p:val>
                                        </p:tav>
                                      </p:tavLst>
                                    </p:anim>
                                    <p:anim calcmode="lin" valueType="num">
                                      <p:cBhvr>
                                        <p:cTn id="25" dur="2000" fill="hold"/>
                                        <p:tgtEl>
                                          <p:spTgt spid="173065"/>
                                        </p:tgtEl>
                                        <p:attrNameLst>
                                          <p:attrName>ppt_h</p:attrName>
                                        </p:attrNameLst>
                                      </p:cBhvr>
                                      <p:tavLst>
                                        <p:tav tm="0">
                                          <p:val>
                                            <p:fltVal val="0"/>
                                          </p:val>
                                        </p:tav>
                                        <p:tav tm="100000">
                                          <p:val>
                                            <p:strVal val="#ppt_h"/>
                                          </p:val>
                                        </p:tav>
                                      </p:tavLst>
                                    </p:anim>
                                    <p:anim calcmode="lin" valueType="num">
                                      <p:cBhvr>
                                        <p:cTn id="26" dur="2000" fill="hold"/>
                                        <p:tgtEl>
                                          <p:spTgt spid="173065"/>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73066"/>
                                        </p:tgtEl>
                                        <p:attrNameLst>
                                          <p:attrName>style.visibility</p:attrName>
                                        </p:attrNameLst>
                                      </p:cBhvr>
                                      <p:to>
                                        <p:strVal val="visible"/>
                                      </p:to>
                                    </p:set>
                                    <p:animEffect transition="in" filter="blinds(horizontal)">
                                      <p:cBhvr>
                                        <p:cTn id="31" dur="500"/>
                                        <p:tgtEl>
                                          <p:spTgt spid="173066"/>
                                        </p:tgtEl>
                                      </p:cBhvr>
                                    </p:animEffect>
                                  </p:childTnLst>
                                </p:cTn>
                              </p:par>
                            </p:childTnLst>
                          </p:cTn>
                        </p:par>
                        <p:par>
                          <p:cTn id="32" fill="hold" nodeType="afterGroup">
                            <p:stCondLst>
                              <p:cond delay="500"/>
                            </p:stCondLst>
                            <p:childTnLst>
                              <p:par>
                                <p:cTn id="33" presetID="37" presetClass="entr" presetSubtype="0" fill="hold" grpId="0" nodeType="afterEffect">
                                  <p:stCondLst>
                                    <p:cond delay="0"/>
                                  </p:stCondLst>
                                  <p:childTnLst>
                                    <p:set>
                                      <p:cBhvr>
                                        <p:cTn id="34" dur="1" fill="hold">
                                          <p:stCondLst>
                                            <p:cond delay="0"/>
                                          </p:stCondLst>
                                        </p:cTn>
                                        <p:tgtEl>
                                          <p:spTgt spid="173068"/>
                                        </p:tgtEl>
                                        <p:attrNameLst>
                                          <p:attrName>style.visibility</p:attrName>
                                        </p:attrNameLst>
                                      </p:cBhvr>
                                      <p:to>
                                        <p:strVal val="visible"/>
                                      </p:to>
                                    </p:set>
                                    <p:animEffect transition="in" filter="fade">
                                      <p:cBhvr>
                                        <p:cTn id="35" dur="1000"/>
                                        <p:tgtEl>
                                          <p:spTgt spid="173068"/>
                                        </p:tgtEl>
                                      </p:cBhvr>
                                    </p:animEffect>
                                    <p:anim calcmode="lin" valueType="num">
                                      <p:cBhvr>
                                        <p:cTn id="36" dur="1000" fill="hold"/>
                                        <p:tgtEl>
                                          <p:spTgt spid="173068"/>
                                        </p:tgtEl>
                                        <p:attrNameLst>
                                          <p:attrName>ppt_x</p:attrName>
                                        </p:attrNameLst>
                                      </p:cBhvr>
                                      <p:tavLst>
                                        <p:tav tm="0">
                                          <p:val>
                                            <p:strVal val="#ppt_x"/>
                                          </p:val>
                                        </p:tav>
                                        <p:tav tm="100000">
                                          <p:val>
                                            <p:strVal val="#ppt_x"/>
                                          </p:val>
                                        </p:tav>
                                      </p:tavLst>
                                    </p:anim>
                                    <p:anim calcmode="lin" valueType="num">
                                      <p:cBhvr>
                                        <p:cTn id="37" dur="900" decel="100000" fill="hold"/>
                                        <p:tgtEl>
                                          <p:spTgt spid="17306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73068"/>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ppt_x</p:attrName>
                                        </p:attrNameLst>
                                      </p:cBhvr>
                                      <p:tavLst>
                                        <p:tav tm="0">
                                          <p:val>
                                            <p:strVal val="#ppt_x-.2"/>
                                          </p:val>
                                        </p:tav>
                                        <p:tav tm="100000">
                                          <p:val>
                                            <p:strVal val="#ppt_x"/>
                                          </p:val>
                                        </p:tav>
                                      </p:tavLst>
                                    </p:anim>
                                    <p:anim calcmode="lin" valueType="num">
                                      <p:cBhvr>
                                        <p:cTn id="4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3" grpId="0"/>
      <p:bldP spid="173064" grpId="0"/>
      <p:bldP spid="173065" grpId="0" animBg="1"/>
      <p:bldP spid="173066" grpId="0" animBg="1"/>
      <p:bldP spid="173068"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3E1B2227-6327-4B37-A529-E33C00D58FBA}" type="slidenum">
              <a:rPr lang="en-US">
                <a:latin typeface="Arial"/>
              </a:rPr>
              <a:pPr>
                <a:defRPr/>
              </a:pPr>
              <a:t>12</a:t>
            </a:fld>
            <a:endParaRPr lang="en-US">
              <a:latin typeface="Arial"/>
            </a:endParaRPr>
          </a:p>
        </p:txBody>
      </p:sp>
      <p:sp>
        <p:nvSpPr>
          <p:cNvPr id="174082" name="Oval 2"/>
          <p:cNvSpPr>
            <a:spLocks noChangeArrowheads="1"/>
          </p:cNvSpPr>
          <p:nvPr/>
        </p:nvSpPr>
        <p:spPr bwMode="auto">
          <a:xfrm>
            <a:off x="342900" y="4724400"/>
            <a:ext cx="533400" cy="609600"/>
          </a:xfrm>
          <a:prstGeom prst="ellipse">
            <a:avLst/>
          </a:prstGeom>
          <a:solidFill>
            <a:schemeClr val="accent1"/>
          </a:solidFill>
          <a:ln w="9525">
            <a:solidFill>
              <a:schemeClr val="tx1"/>
            </a:solidFill>
            <a:round/>
            <a:headEnd/>
            <a:tailEnd/>
          </a:ln>
        </p:spPr>
        <p:txBody>
          <a:bodyPr wrap="none" anchor="ctr"/>
          <a:lstStyle/>
          <a:p>
            <a:endParaRPr lang="en-US">
              <a:latin typeface="Arial" charset="0"/>
            </a:endParaRPr>
          </a:p>
        </p:txBody>
      </p:sp>
      <p:sp>
        <p:nvSpPr>
          <p:cNvPr id="174083" name="Oval 3"/>
          <p:cNvSpPr>
            <a:spLocks noChangeArrowheads="1"/>
          </p:cNvSpPr>
          <p:nvPr/>
        </p:nvSpPr>
        <p:spPr bwMode="auto">
          <a:xfrm>
            <a:off x="609600" y="3810000"/>
            <a:ext cx="838200" cy="533400"/>
          </a:xfrm>
          <a:prstGeom prst="ellipse">
            <a:avLst/>
          </a:prstGeom>
          <a:solidFill>
            <a:schemeClr val="accent1"/>
          </a:solidFill>
          <a:ln w="9525">
            <a:solidFill>
              <a:schemeClr val="tx1"/>
            </a:solidFill>
            <a:round/>
            <a:headEnd/>
            <a:tailEnd/>
          </a:ln>
        </p:spPr>
        <p:txBody>
          <a:bodyPr wrap="none" anchor="ctr"/>
          <a:lstStyle/>
          <a:p>
            <a:endParaRPr lang="en-US">
              <a:latin typeface="Arial" charset="0"/>
            </a:endParaRPr>
          </a:p>
        </p:txBody>
      </p:sp>
      <p:sp>
        <p:nvSpPr>
          <p:cNvPr id="11269" name="Text Box 4"/>
          <p:cNvSpPr txBox="1">
            <a:spLocks noChangeArrowheads="1"/>
          </p:cNvSpPr>
          <p:nvPr/>
        </p:nvSpPr>
        <p:spPr bwMode="auto">
          <a:xfrm>
            <a:off x="0" y="2590800"/>
            <a:ext cx="8991600" cy="519113"/>
          </a:xfrm>
          <a:prstGeom prst="rect">
            <a:avLst/>
          </a:prstGeom>
          <a:noFill/>
          <a:ln w="9525">
            <a:noFill/>
            <a:miter lim="800000"/>
            <a:headEnd/>
            <a:tailEnd/>
          </a:ln>
        </p:spPr>
        <p:txBody>
          <a:bodyPr>
            <a:spAutoFit/>
          </a:bodyPr>
          <a:lstStyle/>
          <a:p>
            <a:pPr algn="just" eaLnBrk="1" hangingPunct="1">
              <a:spcBef>
                <a:spcPct val="50000"/>
              </a:spcBef>
            </a:pPr>
            <a:r>
              <a:rPr lang="en-US">
                <a:solidFill>
                  <a:srgbClr val="0000CC"/>
                </a:solidFill>
                <a:latin typeface="Arial" charset="0"/>
              </a:rPr>
              <a:t>   </a:t>
            </a:r>
            <a:endParaRPr lang="en-US" i="1">
              <a:solidFill>
                <a:srgbClr val="0000CC"/>
              </a:solidFill>
              <a:latin typeface="Arial" charset="0"/>
            </a:endParaRPr>
          </a:p>
        </p:txBody>
      </p:sp>
      <p:pic>
        <p:nvPicPr>
          <p:cNvPr id="11270" name="Picture 5" descr="Picture36"/>
          <p:cNvPicPr>
            <a:picLocks noChangeAspect="1" noChangeArrowheads="1" noCrop="1"/>
          </p:cNvPicPr>
          <p:nvPr/>
        </p:nvPicPr>
        <p:blipFill>
          <a:blip r:embed="rId3"/>
          <a:srcRect/>
          <a:stretch>
            <a:fillRect/>
          </a:stretch>
        </p:blipFill>
        <p:spPr bwMode="auto">
          <a:xfrm>
            <a:off x="8610600" y="6248400"/>
            <a:ext cx="533400" cy="457200"/>
          </a:xfrm>
          <a:prstGeom prst="rect">
            <a:avLst/>
          </a:prstGeom>
          <a:noFill/>
          <a:ln w="9525">
            <a:noFill/>
            <a:miter lim="800000"/>
            <a:headEnd/>
            <a:tailEnd/>
          </a:ln>
        </p:spPr>
      </p:pic>
      <p:sp>
        <p:nvSpPr>
          <p:cNvPr id="11274" name="Text Box 9"/>
          <p:cNvSpPr txBox="1">
            <a:spLocks noChangeArrowheads="1"/>
          </p:cNvSpPr>
          <p:nvPr/>
        </p:nvSpPr>
        <p:spPr bwMode="auto">
          <a:xfrm>
            <a:off x="228600" y="2057400"/>
            <a:ext cx="8915400" cy="519113"/>
          </a:xfrm>
          <a:prstGeom prst="rect">
            <a:avLst/>
          </a:prstGeom>
          <a:noFill/>
          <a:ln w="9525">
            <a:noFill/>
            <a:miter lim="800000"/>
            <a:headEnd/>
            <a:tailEnd/>
          </a:ln>
        </p:spPr>
        <p:txBody>
          <a:bodyPr>
            <a:spAutoFit/>
          </a:bodyPr>
          <a:lstStyle/>
          <a:p>
            <a:r>
              <a:rPr lang="en-US">
                <a:solidFill>
                  <a:srgbClr val="3399FF"/>
                </a:solidFill>
                <a:latin typeface="Arial" charset="0"/>
              </a:rPr>
              <a:t>III. Luyện tập</a:t>
            </a:r>
            <a:endParaRPr lang="en-US" i="1">
              <a:solidFill>
                <a:srgbClr val="3399FF"/>
              </a:solidFill>
              <a:latin typeface="Arial" charset="0"/>
            </a:endParaRPr>
          </a:p>
        </p:txBody>
      </p:sp>
      <p:sp>
        <p:nvSpPr>
          <p:cNvPr id="11275" name="Rectangle 10"/>
          <p:cNvSpPr>
            <a:spLocks noChangeArrowheads="1"/>
          </p:cNvSpPr>
          <p:nvPr/>
        </p:nvSpPr>
        <p:spPr bwMode="auto">
          <a:xfrm>
            <a:off x="-38100" y="3827024"/>
            <a:ext cx="8991600" cy="1373188"/>
          </a:xfrm>
          <a:prstGeom prst="rect">
            <a:avLst/>
          </a:prstGeom>
          <a:noFill/>
          <a:ln w="9525">
            <a:noFill/>
            <a:miter lim="800000"/>
            <a:headEnd/>
            <a:tailEnd/>
          </a:ln>
        </p:spPr>
        <p:txBody>
          <a:bodyPr>
            <a:spAutoFit/>
          </a:bodyPr>
          <a:lstStyle/>
          <a:p>
            <a:pPr marL="342900" indent="-342900" algn="just"/>
            <a:r>
              <a:rPr lang="en-US" dirty="0">
                <a:solidFill>
                  <a:srgbClr val="0000CC"/>
                </a:solidFill>
                <a:latin typeface="Arial" charset="0"/>
              </a:rPr>
              <a:t>       </a:t>
            </a:r>
            <a:r>
              <a:rPr lang="en-US" dirty="0" err="1">
                <a:solidFill>
                  <a:srgbClr val="0000CC"/>
                </a:solidFill>
                <a:latin typeface="Arial" charset="0"/>
              </a:rPr>
              <a:t>Nếu</a:t>
            </a:r>
            <a:r>
              <a:rPr lang="en-US" dirty="0">
                <a:solidFill>
                  <a:srgbClr val="0000CC"/>
                </a:solidFill>
                <a:latin typeface="Arial" charset="0"/>
              </a:rPr>
              <a:t> </a:t>
            </a:r>
            <a:r>
              <a:rPr lang="en-US" dirty="0" err="1">
                <a:solidFill>
                  <a:srgbClr val="0000CC"/>
                </a:solidFill>
                <a:latin typeface="Arial" charset="0"/>
              </a:rPr>
              <a:t>trong</a:t>
            </a:r>
            <a:r>
              <a:rPr lang="en-US" dirty="0">
                <a:solidFill>
                  <a:srgbClr val="0000CC"/>
                </a:solidFill>
                <a:latin typeface="Arial" charset="0"/>
              </a:rPr>
              <a:t> </a:t>
            </a:r>
            <a:r>
              <a:rPr lang="en-US" dirty="0" err="1">
                <a:solidFill>
                  <a:srgbClr val="0000CC"/>
                </a:solidFill>
                <a:latin typeface="Arial" charset="0"/>
              </a:rPr>
              <a:t>công</a:t>
            </a:r>
            <a:r>
              <a:rPr lang="en-US" dirty="0">
                <a:solidFill>
                  <a:srgbClr val="0000CC"/>
                </a:solidFill>
                <a:latin typeface="Arial" charset="0"/>
              </a:rPr>
              <a:t> </a:t>
            </a:r>
            <a:r>
              <a:rPr lang="en-US" dirty="0" err="1">
                <a:solidFill>
                  <a:srgbClr val="0000CC"/>
                </a:solidFill>
                <a:latin typeface="Arial" charset="0"/>
              </a:rPr>
              <a:t>tác</a:t>
            </a:r>
            <a:r>
              <a:rPr lang="en-US" dirty="0">
                <a:solidFill>
                  <a:srgbClr val="0000CC"/>
                </a:solidFill>
                <a:latin typeface="Arial" charset="0"/>
              </a:rPr>
              <a:t>, </a:t>
            </a:r>
            <a:r>
              <a:rPr lang="en-US" dirty="0" err="1">
                <a:solidFill>
                  <a:srgbClr val="0000CC"/>
                </a:solidFill>
                <a:latin typeface="Arial" charset="0"/>
              </a:rPr>
              <a:t>các</a:t>
            </a:r>
            <a:r>
              <a:rPr lang="en-US" dirty="0">
                <a:solidFill>
                  <a:srgbClr val="0000CC"/>
                </a:solidFill>
                <a:latin typeface="Arial" charset="0"/>
              </a:rPr>
              <a:t> </a:t>
            </a:r>
            <a:r>
              <a:rPr lang="en-US" dirty="0" err="1">
                <a:solidFill>
                  <a:srgbClr val="0000CC"/>
                </a:solidFill>
                <a:latin typeface="Arial" charset="0"/>
              </a:rPr>
              <a:t>cô</a:t>
            </a:r>
            <a:r>
              <a:rPr lang="en-US" dirty="0">
                <a:solidFill>
                  <a:srgbClr val="0000CC"/>
                </a:solidFill>
                <a:latin typeface="Arial" charset="0"/>
              </a:rPr>
              <a:t>, </a:t>
            </a:r>
            <a:r>
              <a:rPr lang="en-US" dirty="0" err="1">
                <a:solidFill>
                  <a:srgbClr val="0000CC"/>
                </a:solidFill>
                <a:latin typeface="Arial" charset="0"/>
              </a:rPr>
              <a:t>các</a:t>
            </a:r>
            <a:r>
              <a:rPr lang="en-US" dirty="0">
                <a:solidFill>
                  <a:srgbClr val="0000CC"/>
                </a:solidFill>
                <a:latin typeface="Arial" charset="0"/>
              </a:rPr>
              <a:t> </a:t>
            </a:r>
            <a:r>
              <a:rPr lang="en-US" dirty="0" err="1">
                <a:solidFill>
                  <a:srgbClr val="0000CC"/>
                </a:solidFill>
                <a:latin typeface="Arial" charset="0"/>
              </a:rPr>
              <a:t>chú</a:t>
            </a:r>
            <a:r>
              <a:rPr lang="en-US" dirty="0">
                <a:solidFill>
                  <a:srgbClr val="0000CC"/>
                </a:solidFill>
                <a:latin typeface="Arial" charset="0"/>
              </a:rPr>
              <a:t> </a:t>
            </a:r>
            <a:r>
              <a:rPr lang="en-US" dirty="0" err="1">
                <a:solidFill>
                  <a:srgbClr val="0000CC"/>
                </a:solidFill>
                <a:latin typeface="Arial" charset="0"/>
              </a:rPr>
              <a:t>được</a:t>
            </a:r>
            <a:r>
              <a:rPr lang="en-US" dirty="0">
                <a:solidFill>
                  <a:srgbClr val="0000CC"/>
                </a:solidFill>
                <a:latin typeface="Arial" charset="0"/>
              </a:rPr>
              <a:t> </a:t>
            </a:r>
            <a:r>
              <a:rPr lang="en-US" dirty="0" err="1">
                <a:solidFill>
                  <a:srgbClr val="0000CC"/>
                </a:solidFill>
                <a:latin typeface="Arial" charset="0"/>
              </a:rPr>
              <a:t>nhân</a:t>
            </a:r>
            <a:r>
              <a:rPr lang="en-US" dirty="0">
                <a:solidFill>
                  <a:srgbClr val="0000CC"/>
                </a:solidFill>
                <a:latin typeface="Arial" charset="0"/>
              </a:rPr>
              <a:t> </a:t>
            </a:r>
            <a:r>
              <a:rPr lang="en-US" dirty="0" err="1">
                <a:solidFill>
                  <a:srgbClr val="0000CC"/>
                </a:solidFill>
                <a:latin typeface="Arial" charset="0"/>
              </a:rPr>
              <a:t>dân</a:t>
            </a:r>
            <a:r>
              <a:rPr lang="en-US" dirty="0">
                <a:solidFill>
                  <a:srgbClr val="0000CC"/>
                </a:solidFill>
                <a:latin typeface="Arial" charset="0"/>
              </a:rPr>
              <a:t>  </a:t>
            </a:r>
            <a:r>
              <a:rPr lang="en-US" dirty="0" err="1">
                <a:solidFill>
                  <a:srgbClr val="0000CC"/>
                </a:solidFill>
                <a:latin typeface="Arial" charset="0"/>
              </a:rPr>
              <a:t>ủng</a:t>
            </a:r>
            <a:r>
              <a:rPr lang="en-US" dirty="0">
                <a:solidFill>
                  <a:srgbClr val="0000CC"/>
                </a:solidFill>
                <a:latin typeface="Arial" charset="0"/>
              </a:rPr>
              <a:t> </a:t>
            </a:r>
            <a:r>
              <a:rPr lang="en-US" dirty="0" err="1">
                <a:solidFill>
                  <a:srgbClr val="0000CC"/>
                </a:solidFill>
                <a:latin typeface="Arial" charset="0"/>
              </a:rPr>
              <a:t>hộ</a:t>
            </a:r>
            <a:r>
              <a:rPr lang="en-US" dirty="0">
                <a:solidFill>
                  <a:srgbClr val="0000CC"/>
                </a:solidFill>
                <a:latin typeface="Arial" charset="0"/>
              </a:rPr>
              <a:t>, </a:t>
            </a:r>
            <a:r>
              <a:rPr lang="en-US" dirty="0" err="1">
                <a:solidFill>
                  <a:srgbClr val="0000CC"/>
                </a:solidFill>
                <a:latin typeface="Arial" charset="0"/>
              </a:rPr>
              <a:t>làm</a:t>
            </a:r>
            <a:r>
              <a:rPr lang="en-US" dirty="0">
                <a:solidFill>
                  <a:srgbClr val="0000CC"/>
                </a:solidFill>
                <a:latin typeface="Arial" charset="0"/>
              </a:rPr>
              <a:t> </a:t>
            </a:r>
            <a:r>
              <a:rPr lang="en-US" dirty="0" err="1">
                <a:solidFill>
                  <a:srgbClr val="0000CC"/>
                </a:solidFill>
                <a:latin typeface="Arial" charset="0"/>
              </a:rPr>
              <a:t>cho</a:t>
            </a:r>
            <a:r>
              <a:rPr lang="en-US" dirty="0">
                <a:solidFill>
                  <a:srgbClr val="0000CC"/>
                </a:solidFill>
                <a:latin typeface="Arial" charset="0"/>
              </a:rPr>
              <a:t> </a:t>
            </a:r>
            <a:r>
              <a:rPr lang="en-US" dirty="0" err="1">
                <a:solidFill>
                  <a:srgbClr val="0000CC"/>
                </a:solidFill>
                <a:latin typeface="Arial" charset="0"/>
              </a:rPr>
              <a:t>dân</a:t>
            </a:r>
            <a:r>
              <a:rPr lang="en-US" dirty="0">
                <a:solidFill>
                  <a:srgbClr val="0000CC"/>
                </a:solidFill>
                <a:latin typeface="Arial" charset="0"/>
              </a:rPr>
              <a:t> tin, </a:t>
            </a:r>
            <a:r>
              <a:rPr lang="en-US" dirty="0" err="1">
                <a:solidFill>
                  <a:srgbClr val="0000CC"/>
                </a:solidFill>
                <a:latin typeface="Arial" charset="0"/>
              </a:rPr>
              <a:t>dân</a:t>
            </a:r>
            <a:r>
              <a:rPr lang="en-US" dirty="0">
                <a:solidFill>
                  <a:srgbClr val="0000CC"/>
                </a:solidFill>
                <a:latin typeface="Arial" charset="0"/>
              </a:rPr>
              <a:t> </a:t>
            </a:r>
            <a:r>
              <a:rPr lang="en-US" dirty="0" err="1">
                <a:solidFill>
                  <a:srgbClr val="0000CC"/>
                </a:solidFill>
                <a:latin typeface="Arial" charset="0"/>
              </a:rPr>
              <a:t>phục</a:t>
            </a:r>
            <a:r>
              <a:rPr lang="en-US" dirty="0">
                <a:solidFill>
                  <a:srgbClr val="0000CC"/>
                </a:solidFill>
                <a:latin typeface="Arial" charset="0"/>
              </a:rPr>
              <a:t>, </a:t>
            </a:r>
            <a:r>
              <a:rPr lang="en-US" dirty="0" err="1">
                <a:solidFill>
                  <a:srgbClr val="0000CC"/>
                </a:solidFill>
                <a:latin typeface="Arial" charset="0"/>
              </a:rPr>
              <a:t>dân</a:t>
            </a:r>
            <a:r>
              <a:rPr lang="en-US" dirty="0">
                <a:solidFill>
                  <a:srgbClr val="0000CC"/>
                </a:solidFill>
                <a:latin typeface="Arial" charset="0"/>
              </a:rPr>
              <a:t> </a:t>
            </a:r>
            <a:r>
              <a:rPr lang="en-US" dirty="0" err="1">
                <a:solidFill>
                  <a:srgbClr val="0000CC"/>
                </a:solidFill>
                <a:latin typeface="Arial" charset="0"/>
              </a:rPr>
              <a:t>yêu</a:t>
            </a:r>
            <a:r>
              <a:rPr lang="en-US" dirty="0">
                <a:solidFill>
                  <a:srgbClr val="0000CC"/>
                </a:solidFill>
                <a:latin typeface="Arial" charset="0"/>
              </a:rPr>
              <a:t> </a:t>
            </a:r>
            <a:r>
              <a:rPr lang="en-US" dirty="0" err="1">
                <a:solidFill>
                  <a:srgbClr val="0000CC"/>
                </a:solidFill>
                <a:latin typeface="Arial" charset="0"/>
              </a:rPr>
              <a:t>thì</a:t>
            </a:r>
            <a:r>
              <a:rPr lang="en-US" dirty="0">
                <a:solidFill>
                  <a:srgbClr val="0000CC"/>
                </a:solidFill>
                <a:latin typeface="Arial" charset="0"/>
              </a:rPr>
              <a:t> </a:t>
            </a:r>
            <a:r>
              <a:rPr lang="en-US" dirty="0" err="1">
                <a:solidFill>
                  <a:srgbClr val="0000CC"/>
                </a:solidFill>
                <a:latin typeface="Arial" charset="0"/>
              </a:rPr>
              <a:t>nhất</a:t>
            </a:r>
            <a:r>
              <a:rPr lang="en-US" dirty="0">
                <a:solidFill>
                  <a:srgbClr val="0000CC"/>
                </a:solidFill>
                <a:latin typeface="Arial" charset="0"/>
              </a:rPr>
              <a:t> </a:t>
            </a:r>
            <a:r>
              <a:rPr lang="en-US" dirty="0" err="1">
                <a:solidFill>
                  <a:srgbClr val="0000CC"/>
                </a:solidFill>
                <a:latin typeface="Arial" charset="0"/>
              </a:rPr>
              <a:t>định</a:t>
            </a:r>
            <a:r>
              <a:rPr lang="en-US" dirty="0">
                <a:solidFill>
                  <a:srgbClr val="0000CC"/>
                </a:solidFill>
                <a:latin typeface="Arial" charset="0"/>
              </a:rPr>
              <a:t> </a:t>
            </a:r>
            <a:r>
              <a:rPr lang="en-US" dirty="0" err="1">
                <a:solidFill>
                  <a:srgbClr val="0000CC"/>
                </a:solidFill>
                <a:latin typeface="Arial" charset="0"/>
              </a:rPr>
              <a:t>các</a:t>
            </a:r>
            <a:r>
              <a:rPr lang="en-US" dirty="0">
                <a:solidFill>
                  <a:srgbClr val="0000CC"/>
                </a:solidFill>
                <a:latin typeface="Arial" charset="0"/>
              </a:rPr>
              <a:t> </a:t>
            </a:r>
            <a:r>
              <a:rPr lang="en-US" dirty="0" err="1">
                <a:solidFill>
                  <a:srgbClr val="0000CC"/>
                </a:solidFill>
                <a:latin typeface="Arial" charset="0"/>
              </a:rPr>
              <a:t>cô</a:t>
            </a:r>
            <a:r>
              <a:rPr lang="en-US" dirty="0">
                <a:solidFill>
                  <a:srgbClr val="0000CC"/>
                </a:solidFill>
                <a:latin typeface="Arial" charset="0"/>
              </a:rPr>
              <a:t>, </a:t>
            </a:r>
            <a:r>
              <a:rPr lang="en-US" dirty="0" err="1">
                <a:solidFill>
                  <a:srgbClr val="0000CC"/>
                </a:solidFill>
                <a:latin typeface="Arial" charset="0"/>
              </a:rPr>
              <a:t>các</a:t>
            </a:r>
            <a:r>
              <a:rPr lang="en-US" dirty="0">
                <a:solidFill>
                  <a:srgbClr val="0000CC"/>
                </a:solidFill>
                <a:latin typeface="Arial" charset="0"/>
              </a:rPr>
              <a:t> </a:t>
            </a:r>
            <a:r>
              <a:rPr lang="en-US" dirty="0" err="1">
                <a:solidFill>
                  <a:srgbClr val="0000CC"/>
                </a:solidFill>
                <a:latin typeface="Arial" charset="0"/>
              </a:rPr>
              <a:t>chú</a:t>
            </a:r>
            <a:r>
              <a:rPr lang="en-US" dirty="0">
                <a:solidFill>
                  <a:srgbClr val="0000CC"/>
                </a:solidFill>
                <a:latin typeface="Arial" charset="0"/>
              </a:rPr>
              <a:t> </a:t>
            </a:r>
            <a:r>
              <a:rPr lang="en-US" dirty="0" err="1">
                <a:solidFill>
                  <a:srgbClr val="0000CC"/>
                </a:solidFill>
                <a:latin typeface="Arial" charset="0"/>
              </a:rPr>
              <a:t>thành</a:t>
            </a:r>
            <a:r>
              <a:rPr lang="en-US" dirty="0">
                <a:solidFill>
                  <a:srgbClr val="0000CC"/>
                </a:solidFill>
                <a:latin typeface="Arial" charset="0"/>
              </a:rPr>
              <a:t> </a:t>
            </a:r>
            <a:r>
              <a:rPr lang="en-US" dirty="0" err="1">
                <a:solidFill>
                  <a:srgbClr val="0000CC"/>
                </a:solidFill>
                <a:latin typeface="Arial" charset="0"/>
              </a:rPr>
              <a:t>công</a:t>
            </a:r>
            <a:r>
              <a:rPr lang="en-US" dirty="0">
                <a:solidFill>
                  <a:srgbClr val="0000CC"/>
                </a:solidFill>
                <a:latin typeface="Arial" charset="0"/>
              </a:rPr>
              <a:t>. </a:t>
            </a:r>
            <a:endParaRPr lang="en-US" sz="2400" dirty="0">
              <a:solidFill>
                <a:srgbClr val="0000CC"/>
              </a:solidFill>
              <a:latin typeface="Arial" charset="0"/>
            </a:endParaRPr>
          </a:p>
        </p:txBody>
      </p:sp>
      <p:sp>
        <p:nvSpPr>
          <p:cNvPr id="174091" name="Line 11"/>
          <p:cNvSpPr>
            <a:spLocks noChangeShapeType="1"/>
          </p:cNvSpPr>
          <p:nvPr/>
        </p:nvSpPr>
        <p:spPr bwMode="auto">
          <a:xfrm flipH="1">
            <a:off x="8877300" y="4205287"/>
            <a:ext cx="152400" cy="609600"/>
          </a:xfrm>
          <a:prstGeom prst="line">
            <a:avLst/>
          </a:prstGeom>
          <a:noFill/>
          <a:ln w="28575">
            <a:solidFill>
              <a:srgbClr val="FF3300"/>
            </a:solidFill>
            <a:round/>
            <a:headEnd/>
            <a:tailEnd/>
          </a:ln>
        </p:spPr>
        <p:txBody>
          <a:bodyPr/>
          <a:lstStyle/>
          <a:p>
            <a:endParaRPr lang="en-US"/>
          </a:p>
        </p:txBody>
      </p:sp>
      <p:sp>
        <p:nvSpPr>
          <p:cNvPr id="11277" name="Text Box 12"/>
          <p:cNvSpPr txBox="1">
            <a:spLocks noChangeArrowheads="1"/>
          </p:cNvSpPr>
          <p:nvPr/>
        </p:nvSpPr>
        <p:spPr bwMode="auto">
          <a:xfrm>
            <a:off x="228600" y="2438400"/>
            <a:ext cx="8763000" cy="1006475"/>
          </a:xfrm>
          <a:prstGeom prst="rect">
            <a:avLst/>
          </a:prstGeom>
          <a:noFill/>
          <a:ln w="9525">
            <a:noFill/>
            <a:miter lim="800000"/>
            <a:headEnd/>
            <a:tailEnd/>
          </a:ln>
        </p:spPr>
        <p:txBody>
          <a:bodyPr>
            <a:spAutoFit/>
          </a:bodyPr>
          <a:lstStyle/>
          <a:p>
            <a:r>
              <a:rPr lang="en-US" sz="3000">
                <a:solidFill>
                  <a:srgbClr val="0000CC"/>
                </a:solidFill>
                <a:latin typeface="Arial" charset="0"/>
              </a:rPr>
              <a:t>1.</a:t>
            </a:r>
            <a:r>
              <a:rPr lang="en-US" sz="3000" b="0" i="1">
                <a:solidFill>
                  <a:srgbClr val="0000CC"/>
                </a:solidFill>
                <a:latin typeface="Arial" charset="0"/>
              </a:rPr>
              <a:t> Tìm câu ghép trong đoạn văn dưới đây. Xác định các vế câu và các cặp quan hệ từ trong câu.</a:t>
            </a:r>
            <a:endParaRPr lang="en-US" sz="3000">
              <a:latin typeface="Arial" charset="0"/>
            </a:endParaRPr>
          </a:p>
        </p:txBody>
      </p:sp>
      <p:sp>
        <p:nvSpPr>
          <p:cNvPr id="11278" name="Text Box 13"/>
          <p:cNvSpPr txBox="1">
            <a:spLocks noChangeArrowheads="1"/>
          </p:cNvSpPr>
          <p:nvPr/>
        </p:nvSpPr>
        <p:spPr bwMode="auto">
          <a:xfrm>
            <a:off x="822325" y="3343275"/>
            <a:ext cx="2341563" cy="523875"/>
          </a:xfrm>
          <a:prstGeom prst="rect">
            <a:avLst/>
          </a:prstGeom>
          <a:noFill/>
          <a:ln w="9525">
            <a:noFill/>
            <a:miter lim="800000"/>
            <a:headEnd/>
            <a:tailEnd/>
          </a:ln>
        </p:spPr>
        <p:txBody>
          <a:bodyPr wrap="none">
            <a:spAutoFit/>
          </a:bodyPr>
          <a:lstStyle/>
          <a:p>
            <a:r>
              <a:rPr lang="en-US" i="1">
                <a:solidFill>
                  <a:srgbClr val="002060"/>
                </a:solidFill>
                <a:latin typeface="Arial" charset="0"/>
              </a:rPr>
              <a:t>Câu ghép là:</a:t>
            </a:r>
          </a:p>
        </p:txBody>
      </p:sp>
      <p:sp>
        <p:nvSpPr>
          <p:cNvPr id="15" name="Text Box 25"/>
          <p:cNvSpPr txBox="1">
            <a:spLocks noChangeArrowheads="1"/>
          </p:cNvSpPr>
          <p:nvPr/>
        </p:nvSpPr>
        <p:spPr bwMode="auto">
          <a:xfrm>
            <a:off x="990600" y="193674"/>
            <a:ext cx="5943600" cy="584775"/>
          </a:xfrm>
          <a:prstGeom prst="rect">
            <a:avLst/>
          </a:prstGeom>
          <a:noFill/>
          <a:ln w="9525">
            <a:noFill/>
            <a:miter lim="800000"/>
            <a:headEnd/>
            <a:tailEnd/>
          </a:ln>
        </p:spPr>
        <p:txBody>
          <a:bodyPr>
            <a:spAutoFit/>
          </a:bodyPr>
          <a:lstStyle/>
          <a:p>
            <a:pPr algn="ctr"/>
            <a:r>
              <a:rPr lang="en-US" sz="3200">
                <a:solidFill>
                  <a:srgbClr val="FF3300"/>
                </a:solidFill>
                <a:latin typeface="Arial" charset="0"/>
              </a:rPr>
              <a:t>Luyện từ và câu</a:t>
            </a:r>
          </a:p>
        </p:txBody>
      </p:sp>
      <p:sp>
        <p:nvSpPr>
          <p:cNvPr id="17" name="Text Box 27"/>
          <p:cNvSpPr txBox="1">
            <a:spLocks noChangeArrowheads="1"/>
          </p:cNvSpPr>
          <p:nvPr/>
        </p:nvSpPr>
        <p:spPr bwMode="auto">
          <a:xfrm>
            <a:off x="1951037" y="914400"/>
            <a:ext cx="5783263" cy="400050"/>
          </a:xfrm>
          <a:prstGeom prst="rect">
            <a:avLst/>
          </a:prstGeom>
          <a:noFill/>
          <a:ln w="9525">
            <a:noFill/>
            <a:miter lim="800000"/>
            <a:headEnd/>
            <a:tailEnd/>
          </a:ln>
        </p:spPr>
        <p:txBody>
          <a:bodyPr>
            <a:spAutoFit/>
          </a:bodyPr>
          <a:lstStyle/>
          <a:p>
            <a:r>
              <a:rPr lang="en-US" sz="2000" i="1">
                <a:solidFill>
                  <a:srgbClr val="FF3300"/>
                </a:solidFill>
                <a:latin typeface="Arial" charset="0"/>
              </a:rPr>
              <a:t>Nối các vế câu ghép bằng quan hệ từ</a:t>
            </a:r>
          </a:p>
        </p:txBody>
      </p:sp>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74091"/>
                                        </p:tgtEl>
                                        <p:attrNameLst>
                                          <p:attrName>style.visibility</p:attrName>
                                        </p:attrNameLst>
                                      </p:cBhvr>
                                      <p:to>
                                        <p:strVal val="visible"/>
                                      </p:to>
                                    </p:set>
                                    <p:animEffect transition="in" filter="fade">
                                      <p:cBhvr>
                                        <p:cTn id="7" dur="2000"/>
                                        <p:tgtEl>
                                          <p:spTgt spid="174091"/>
                                        </p:tgtEl>
                                      </p:cBhvr>
                                    </p:animEffect>
                                    <p:anim calcmode="lin" valueType="num">
                                      <p:cBhvr>
                                        <p:cTn id="8" dur="2000" fill="hold"/>
                                        <p:tgtEl>
                                          <p:spTgt spid="174091"/>
                                        </p:tgtEl>
                                        <p:attrNameLst>
                                          <p:attrName>style.rotation</p:attrName>
                                        </p:attrNameLst>
                                      </p:cBhvr>
                                      <p:tavLst>
                                        <p:tav tm="0">
                                          <p:val>
                                            <p:fltVal val="720"/>
                                          </p:val>
                                        </p:tav>
                                        <p:tav tm="100000">
                                          <p:val>
                                            <p:fltVal val="0"/>
                                          </p:val>
                                        </p:tav>
                                      </p:tavLst>
                                    </p:anim>
                                    <p:anim calcmode="lin" valueType="num">
                                      <p:cBhvr>
                                        <p:cTn id="9" dur="2000" fill="hold"/>
                                        <p:tgtEl>
                                          <p:spTgt spid="174091"/>
                                        </p:tgtEl>
                                        <p:attrNameLst>
                                          <p:attrName>ppt_h</p:attrName>
                                        </p:attrNameLst>
                                      </p:cBhvr>
                                      <p:tavLst>
                                        <p:tav tm="0">
                                          <p:val>
                                            <p:fltVal val="0"/>
                                          </p:val>
                                        </p:tav>
                                        <p:tav tm="100000">
                                          <p:val>
                                            <p:strVal val="#ppt_h"/>
                                          </p:val>
                                        </p:tav>
                                      </p:tavLst>
                                    </p:anim>
                                    <p:anim calcmode="lin" valueType="num">
                                      <p:cBhvr>
                                        <p:cTn id="10" dur="2000" fill="hold"/>
                                        <p:tgtEl>
                                          <p:spTgt spid="174091"/>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74083"/>
                                        </p:tgtEl>
                                        <p:attrNameLst>
                                          <p:attrName>style.visibility</p:attrName>
                                        </p:attrNameLst>
                                      </p:cBhvr>
                                      <p:to>
                                        <p:strVal val="visible"/>
                                      </p:to>
                                    </p:set>
                                    <p:anim calcmode="lin" valueType="num">
                                      <p:cBhvr>
                                        <p:cTn id="15" dur="1000" fill="hold"/>
                                        <p:tgtEl>
                                          <p:spTgt spid="174083"/>
                                        </p:tgtEl>
                                        <p:attrNameLst>
                                          <p:attrName>ppt_w</p:attrName>
                                        </p:attrNameLst>
                                      </p:cBhvr>
                                      <p:tavLst>
                                        <p:tav tm="0">
                                          <p:val>
                                            <p:strVal val="#ppt_w+.3"/>
                                          </p:val>
                                        </p:tav>
                                        <p:tav tm="100000">
                                          <p:val>
                                            <p:strVal val="#ppt_w"/>
                                          </p:val>
                                        </p:tav>
                                      </p:tavLst>
                                    </p:anim>
                                    <p:anim calcmode="lin" valueType="num">
                                      <p:cBhvr>
                                        <p:cTn id="16" dur="1000" fill="hold"/>
                                        <p:tgtEl>
                                          <p:spTgt spid="174083"/>
                                        </p:tgtEl>
                                        <p:attrNameLst>
                                          <p:attrName>ppt_h</p:attrName>
                                        </p:attrNameLst>
                                      </p:cBhvr>
                                      <p:tavLst>
                                        <p:tav tm="0">
                                          <p:val>
                                            <p:strVal val="#ppt_h"/>
                                          </p:val>
                                        </p:tav>
                                        <p:tav tm="100000">
                                          <p:val>
                                            <p:strVal val="#ppt_h"/>
                                          </p:val>
                                        </p:tav>
                                      </p:tavLst>
                                    </p:anim>
                                    <p:animEffect transition="in" filter="fade">
                                      <p:cBhvr>
                                        <p:cTn id="17" dur="1000"/>
                                        <p:tgtEl>
                                          <p:spTgt spid="1740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174082"/>
                                        </p:tgtEl>
                                        <p:attrNameLst>
                                          <p:attrName>style.visibility</p:attrName>
                                        </p:attrNameLst>
                                      </p:cBhvr>
                                      <p:to>
                                        <p:strVal val="visible"/>
                                      </p:to>
                                    </p:set>
                                    <p:animEffect transition="in" filter="fade">
                                      <p:cBhvr>
                                        <p:cTn id="22" dur="1000"/>
                                        <p:tgtEl>
                                          <p:spTgt spid="174082"/>
                                        </p:tgtEl>
                                      </p:cBhvr>
                                    </p:animEffect>
                                    <p:anim calcmode="lin" valueType="num">
                                      <p:cBhvr>
                                        <p:cTn id="23" dur="1000" fill="hold"/>
                                        <p:tgtEl>
                                          <p:spTgt spid="174082"/>
                                        </p:tgtEl>
                                        <p:attrNameLst>
                                          <p:attrName>ppt_x</p:attrName>
                                        </p:attrNameLst>
                                      </p:cBhvr>
                                      <p:tavLst>
                                        <p:tav tm="0">
                                          <p:val>
                                            <p:strVal val="#ppt_x"/>
                                          </p:val>
                                        </p:tav>
                                        <p:tav tm="100000">
                                          <p:val>
                                            <p:strVal val="#ppt_x"/>
                                          </p:val>
                                        </p:tav>
                                      </p:tavLst>
                                    </p:anim>
                                    <p:anim calcmode="lin" valueType="num">
                                      <p:cBhvr>
                                        <p:cTn id="24" dur="900" decel="100000" fill="hold"/>
                                        <p:tgtEl>
                                          <p:spTgt spid="17408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74082"/>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000" fill="hold"/>
                                        <p:tgtEl>
                                          <p:spTgt spid="17"/>
                                        </p:tgtEl>
                                        <p:attrNameLst>
                                          <p:attrName>ppt_x</p:attrName>
                                        </p:attrNameLst>
                                      </p:cBhvr>
                                      <p:tavLst>
                                        <p:tav tm="0">
                                          <p:val>
                                            <p:strVal val="#ppt_x-.2"/>
                                          </p:val>
                                        </p:tav>
                                        <p:tav tm="100000">
                                          <p:val>
                                            <p:strVal val="#ppt_x"/>
                                          </p:val>
                                        </p:tav>
                                      </p:tavLst>
                                    </p:anim>
                                    <p:anim calcmode="lin" valueType="num">
                                      <p:cBhvr>
                                        <p:cTn id="31"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animBg="1"/>
      <p:bldP spid="174083" grpId="0" animBg="1"/>
      <p:bldP spid="174091"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E99FE0B3-0F80-4388-8F0F-6436849BE445}" type="slidenum">
              <a:rPr lang="en-US">
                <a:latin typeface="Arial"/>
              </a:rPr>
              <a:pPr>
                <a:defRPr/>
              </a:pPr>
              <a:t>13</a:t>
            </a:fld>
            <a:endParaRPr lang="en-US">
              <a:latin typeface="Arial"/>
            </a:endParaRPr>
          </a:p>
        </p:txBody>
      </p:sp>
      <p:sp>
        <p:nvSpPr>
          <p:cNvPr id="12291" name="Text Box 4"/>
          <p:cNvSpPr txBox="1">
            <a:spLocks noChangeArrowheads="1"/>
          </p:cNvSpPr>
          <p:nvPr/>
        </p:nvSpPr>
        <p:spPr bwMode="auto">
          <a:xfrm>
            <a:off x="0" y="2590800"/>
            <a:ext cx="8991600" cy="519113"/>
          </a:xfrm>
          <a:prstGeom prst="rect">
            <a:avLst/>
          </a:prstGeom>
          <a:noFill/>
          <a:ln w="9525">
            <a:noFill/>
            <a:miter lim="800000"/>
            <a:headEnd/>
            <a:tailEnd/>
          </a:ln>
        </p:spPr>
        <p:txBody>
          <a:bodyPr>
            <a:spAutoFit/>
          </a:bodyPr>
          <a:lstStyle/>
          <a:p>
            <a:pPr algn="just" eaLnBrk="1" hangingPunct="1">
              <a:spcBef>
                <a:spcPct val="50000"/>
              </a:spcBef>
            </a:pPr>
            <a:r>
              <a:rPr lang="en-US">
                <a:solidFill>
                  <a:srgbClr val="0000CC"/>
                </a:solidFill>
                <a:latin typeface="Arial" charset="0"/>
              </a:rPr>
              <a:t>   </a:t>
            </a:r>
            <a:endParaRPr lang="en-US" i="1">
              <a:solidFill>
                <a:srgbClr val="0000CC"/>
              </a:solidFill>
              <a:latin typeface="Arial" charset="0"/>
            </a:endParaRPr>
          </a:p>
        </p:txBody>
      </p:sp>
      <p:pic>
        <p:nvPicPr>
          <p:cNvPr id="12292" name="Picture 5" descr="Picture36"/>
          <p:cNvPicPr>
            <a:picLocks noChangeAspect="1" noChangeArrowheads="1" noCrop="1"/>
          </p:cNvPicPr>
          <p:nvPr/>
        </p:nvPicPr>
        <p:blipFill>
          <a:blip r:embed="rId3"/>
          <a:srcRect/>
          <a:stretch>
            <a:fillRect/>
          </a:stretch>
        </p:blipFill>
        <p:spPr bwMode="auto">
          <a:xfrm>
            <a:off x="8610600" y="6248400"/>
            <a:ext cx="533400" cy="457200"/>
          </a:xfrm>
          <a:prstGeom prst="rect">
            <a:avLst/>
          </a:prstGeom>
          <a:noFill/>
          <a:ln w="9525">
            <a:noFill/>
            <a:miter lim="800000"/>
            <a:headEnd/>
            <a:tailEnd/>
          </a:ln>
        </p:spPr>
      </p:pic>
      <p:sp>
        <p:nvSpPr>
          <p:cNvPr id="12296" name="Text Box 9"/>
          <p:cNvSpPr txBox="1">
            <a:spLocks noChangeArrowheads="1"/>
          </p:cNvSpPr>
          <p:nvPr/>
        </p:nvSpPr>
        <p:spPr bwMode="auto">
          <a:xfrm>
            <a:off x="228600" y="1371600"/>
            <a:ext cx="8915400" cy="519113"/>
          </a:xfrm>
          <a:prstGeom prst="rect">
            <a:avLst/>
          </a:prstGeom>
          <a:noFill/>
          <a:ln w="9525">
            <a:noFill/>
            <a:miter lim="800000"/>
            <a:headEnd/>
            <a:tailEnd/>
          </a:ln>
        </p:spPr>
        <p:txBody>
          <a:bodyPr>
            <a:spAutoFit/>
          </a:bodyPr>
          <a:lstStyle/>
          <a:p>
            <a:r>
              <a:rPr lang="en-US">
                <a:solidFill>
                  <a:srgbClr val="3399FF"/>
                </a:solidFill>
                <a:latin typeface="Arial" charset="0"/>
              </a:rPr>
              <a:t>III. Luyện tập</a:t>
            </a:r>
            <a:endParaRPr lang="en-US" i="1">
              <a:solidFill>
                <a:srgbClr val="3399FF"/>
              </a:solidFill>
              <a:latin typeface="Arial" charset="0"/>
            </a:endParaRPr>
          </a:p>
        </p:txBody>
      </p:sp>
      <p:sp>
        <p:nvSpPr>
          <p:cNvPr id="175116" name="Text Box 12"/>
          <p:cNvSpPr txBox="1">
            <a:spLocks noChangeArrowheads="1"/>
          </p:cNvSpPr>
          <p:nvPr/>
        </p:nvSpPr>
        <p:spPr bwMode="auto">
          <a:xfrm>
            <a:off x="0" y="2057400"/>
            <a:ext cx="9144000" cy="1311275"/>
          </a:xfrm>
          <a:prstGeom prst="rect">
            <a:avLst/>
          </a:prstGeom>
          <a:noFill/>
          <a:ln w="9525">
            <a:noFill/>
            <a:miter lim="800000"/>
            <a:headEnd/>
            <a:tailEnd/>
          </a:ln>
        </p:spPr>
        <p:txBody>
          <a:bodyPr>
            <a:spAutoFit/>
          </a:bodyPr>
          <a:lstStyle/>
          <a:p>
            <a:pPr>
              <a:spcBef>
                <a:spcPct val="50000"/>
              </a:spcBef>
            </a:pPr>
            <a:r>
              <a:rPr lang="en-US">
                <a:latin typeface="Arial" charset="0"/>
              </a:rPr>
              <a:t>   </a:t>
            </a:r>
            <a:r>
              <a:rPr lang="en-US" sz="2400">
                <a:solidFill>
                  <a:srgbClr val="0000CC"/>
                </a:solidFill>
                <a:latin typeface="Arial" charset="0"/>
              </a:rPr>
              <a:t>2. </a:t>
            </a:r>
            <a:r>
              <a:rPr lang="en-US" sz="2400" b="0" i="1">
                <a:solidFill>
                  <a:srgbClr val="0000CC"/>
                </a:solidFill>
                <a:latin typeface="Arial" charset="0"/>
              </a:rPr>
              <a:t>Trong hai câu ghép ở cuối đoạn văn dưới đây, tác giả đã lược bớt quan hệ từ. Hãy khôi phục lại những từ bị lược và giải thích vì sao tác giả lược các từ đó</a:t>
            </a:r>
            <a:r>
              <a:rPr lang="en-US" b="0" i="1">
                <a:solidFill>
                  <a:srgbClr val="0000CC"/>
                </a:solidFill>
                <a:latin typeface="Arial" charset="0"/>
              </a:rPr>
              <a:t>.</a:t>
            </a:r>
            <a:endParaRPr lang="en-US" b="0">
              <a:solidFill>
                <a:srgbClr val="0000CC"/>
              </a:solidFill>
              <a:latin typeface="Arial" charset="0"/>
            </a:endParaRPr>
          </a:p>
        </p:txBody>
      </p:sp>
      <p:sp>
        <p:nvSpPr>
          <p:cNvPr id="175117" name="Text Box 13"/>
          <p:cNvSpPr txBox="1">
            <a:spLocks noChangeArrowheads="1"/>
          </p:cNvSpPr>
          <p:nvPr/>
        </p:nvSpPr>
        <p:spPr bwMode="auto">
          <a:xfrm>
            <a:off x="0" y="3352800"/>
            <a:ext cx="8991600" cy="2554288"/>
          </a:xfrm>
          <a:prstGeom prst="rect">
            <a:avLst/>
          </a:prstGeom>
          <a:noFill/>
          <a:ln w="9525">
            <a:noFill/>
            <a:miter lim="800000"/>
            <a:headEnd/>
            <a:tailEnd/>
          </a:ln>
        </p:spPr>
        <p:txBody>
          <a:bodyPr>
            <a:spAutoFit/>
          </a:bodyPr>
          <a:lstStyle/>
          <a:p>
            <a:pPr algn="just">
              <a:spcBef>
                <a:spcPct val="50000"/>
              </a:spcBef>
            </a:pPr>
            <a:r>
              <a:rPr lang="en-US" sz="1800">
                <a:solidFill>
                  <a:srgbClr val="000066"/>
                </a:solidFill>
                <a:latin typeface="Arial" charset="0"/>
              </a:rPr>
              <a:t>     </a:t>
            </a:r>
            <a:r>
              <a:rPr lang="en-US" sz="2000">
                <a:solidFill>
                  <a:srgbClr val="000066"/>
                </a:solidFill>
                <a:latin typeface="Arial" charset="0"/>
              </a:rPr>
              <a:t>Thái hậu ngạc nhiên nói:</a:t>
            </a:r>
          </a:p>
          <a:p>
            <a:pPr algn="just">
              <a:spcBef>
                <a:spcPct val="50000"/>
              </a:spcBef>
            </a:pPr>
            <a:r>
              <a:rPr lang="en-US" sz="2000">
                <a:solidFill>
                  <a:srgbClr val="000066"/>
                </a:solidFill>
                <a:latin typeface="Arial" charset="0"/>
              </a:rPr>
              <a:t>       - Vũ Tán Đường hết lòng vì ông, sao không tiến cử?</a:t>
            </a:r>
          </a:p>
          <a:p>
            <a:pPr algn="just">
              <a:spcBef>
                <a:spcPct val="50000"/>
              </a:spcBef>
            </a:pPr>
            <a:r>
              <a:rPr lang="en-US" sz="2000">
                <a:solidFill>
                  <a:srgbClr val="000066"/>
                </a:solidFill>
                <a:latin typeface="Arial" charset="0"/>
              </a:rPr>
              <a:t>     Tô Hiến Thành tâu:</a:t>
            </a:r>
          </a:p>
          <a:p>
            <a:pPr algn="just">
              <a:spcBef>
                <a:spcPct val="50000"/>
              </a:spcBef>
            </a:pPr>
            <a:r>
              <a:rPr lang="en-US" sz="2000">
                <a:solidFill>
                  <a:srgbClr val="000066"/>
                </a:solidFill>
                <a:latin typeface="Arial" charset="0"/>
              </a:rPr>
              <a:t>     - (... ) Thái hậu hỏi người hầu hạ giỏi thì thần xin cử Vũ Tán Đường. Còn Thái hậu hỏi người tài ba giúp nước (...) thần xin cử Trần Trung Tá.</a:t>
            </a:r>
          </a:p>
          <a:p>
            <a:pPr algn="just">
              <a:spcBef>
                <a:spcPct val="50000"/>
              </a:spcBef>
            </a:pPr>
            <a:r>
              <a:rPr lang="en-US" sz="1800" i="1">
                <a:solidFill>
                  <a:srgbClr val="000066"/>
                </a:solidFill>
                <a:latin typeface="Arial" charset="0"/>
              </a:rPr>
              <a:t>                                                        Theo </a:t>
            </a:r>
            <a:r>
              <a:rPr lang="en-US" sz="1800">
                <a:solidFill>
                  <a:srgbClr val="000066"/>
                </a:solidFill>
                <a:latin typeface="Arial" charset="0"/>
              </a:rPr>
              <a:t>QUỲNH CƯ- ĐỖ ĐỨC HÙNG</a:t>
            </a:r>
          </a:p>
        </p:txBody>
      </p:sp>
      <p:sp>
        <p:nvSpPr>
          <p:cNvPr id="175118" name="Line 14"/>
          <p:cNvSpPr>
            <a:spLocks noChangeShapeType="1"/>
          </p:cNvSpPr>
          <p:nvPr/>
        </p:nvSpPr>
        <p:spPr bwMode="auto">
          <a:xfrm>
            <a:off x="2286000" y="2850356"/>
            <a:ext cx="3581400" cy="0"/>
          </a:xfrm>
          <a:prstGeom prst="line">
            <a:avLst/>
          </a:prstGeom>
          <a:noFill/>
          <a:ln w="28575">
            <a:solidFill>
              <a:schemeClr val="bg1"/>
            </a:solidFill>
            <a:round/>
            <a:headEnd/>
            <a:tailEnd/>
          </a:ln>
        </p:spPr>
        <p:txBody>
          <a:bodyPr/>
          <a:lstStyle/>
          <a:p>
            <a:endParaRPr lang="en-US"/>
          </a:p>
        </p:txBody>
      </p:sp>
      <p:sp>
        <p:nvSpPr>
          <p:cNvPr id="175119" name="Line 15"/>
          <p:cNvSpPr>
            <a:spLocks noChangeShapeType="1"/>
          </p:cNvSpPr>
          <p:nvPr/>
        </p:nvSpPr>
        <p:spPr bwMode="auto">
          <a:xfrm>
            <a:off x="6781800" y="2880173"/>
            <a:ext cx="2209800" cy="0"/>
          </a:xfrm>
          <a:prstGeom prst="line">
            <a:avLst/>
          </a:prstGeom>
          <a:noFill/>
          <a:ln w="28575">
            <a:solidFill>
              <a:schemeClr val="bg1"/>
            </a:solidFill>
            <a:round/>
            <a:headEnd/>
            <a:tailEnd/>
          </a:ln>
        </p:spPr>
        <p:txBody>
          <a:bodyPr/>
          <a:lstStyle/>
          <a:p>
            <a:endParaRPr lang="en-US"/>
          </a:p>
        </p:txBody>
      </p:sp>
      <p:sp>
        <p:nvSpPr>
          <p:cNvPr id="175120" name="Line 16"/>
          <p:cNvSpPr>
            <a:spLocks noChangeShapeType="1"/>
          </p:cNvSpPr>
          <p:nvPr/>
        </p:nvSpPr>
        <p:spPr bwMode="auto">
          <a:xfrm>
            <a:off x="0" y="3352800"/>
            <a:ext cx="2286000" cy="0"/>
          </a:xfrm>
          <a:prstGeom prst="line">
            <a:avLst/>
          </a:prstGeom>
          <a:noFill/>
          <a:ln w="28575">
            <a:solidFill>
              <a:schemeClr val="bg1"/>
            </a:solidFill>
            <a:round/>
            <a:headEnd/>
            <a:tailEnd/>
          </a:ln>
        </p:spPr>
        <p:txBody>
          <a:bodyPr/>
          <a:lstStyle/>
          <a:p>
            <a:endParaRPr lang="en-US"/>
          </a:p>
        </p:txBody>
      </p:sp>
      <p:sp>
        <p:nvSpPr>
          <p:cNvPr id="15" name="Text Box 25"/>
          <p:cNvSpPr txBox="1">
            <a:spLocks noChangeArrowheads="1"/>
          </p:cNvSpPr>
          <p:nvPr/>
        </p:nvSpPr>
        <p:spPr bwMode="auto">
          <a:xfrm>
            <a:off x="990600" y="193674"/>
            <a:ext cx="5943600" cy="584775"/>
          </a:xfrm>
          <a:prstGeom prst="rect">
            <a:avLst/>
          </a:prstGeom>
          <a:noFill/>
          <a:ln w="9525">
            <a:noFill/>
            <a:miter lim="800000"/>
            <a:headEnd/>
            <a:tailEnd/>
          </a:ln>
        </p:spPr>
        <p:txBody>
          <a:bodyPr>
            <a:spAutoFit/>
          </a:bodyPr>
          <a:lstStyle/>
          <a:p>
            <a:pPr algn="ctr"/>
            <a:r>
              <a:rPr lang="en-US" sz="3200">
                <a:solidFill>
                  <a:srgbClr val="FF3300"/>
                </a:solidFill>
                <a:latin typeface="Arial" charset="0"/>
              </a:rPr>
              <a:t>Luyện từ và câu</a:t>
            </a:r>
          </a:p>
        </p:txBody>
      </p:sp>
      <p:sp>
        <p:nvSpPr>
          <p:cNvPr id="17" name="Text Box 27"/>
          <p:cNvSpPr txBox="1">
            <a:spLocks noChangeArrowheads="1"/>
          </p:cNvSpPr>
          <p:nvPr/>
        </p:nvSpPr>
        <p:spPr bwMode="auto">
          <a:xfrm>
            <a:off x="1951037" y="914400"/>
            <a:ext cx="5783263" cy="400050"/>
          </a:xfrm>
          <a:prstGeom prst="rect">
            <a:avLst/>
          </a:prstGeom>
          <a:noFill/>
          <a:ln w="9525">
            <a:noFill/>
            <a:miter lim="800000"/>
            <a:headEnd/>
            <a:tailEnd/>
          </a:ln>
        </p:spPr>
        <p:txBody>
          <a:bodyPr>
            <a:spAutoFit/>
          </a:bodyPr>
          <a:lstStyle/>
          <a:p>
            <a:r>
              <a:rPr lang="en-US" sz="2000" i="1">
                <a:solidFill>
                  <a:srgbClr val="FF3300"/>
                </a:solidFill>
                <a:latin typeface="Arial" charset="0"/>
              </a:rPr>
              <a:t>Nối các vế câu ghép bằng quan hệ từ</a:t>
            </a:r>
          </a:p>
        </p:txBody>
      </p:sp>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75116"/>
                                        </p:tgtEl>
                                        <p:attrNameLst>
                                          <p:attrName>style.visibility</p:attrName>
                                        </p:attrNameLst>
                                      </p:cBhvr>
                                      <p:to>
                                        <p:strVal val="visible"/>
                                      </p:to>
                                    </p:set>
                                    <p:anim calcmode="lin" valueType="num">
                                      <p:cBhvr>
                                        <p:cTn id="7" dur="500" fill="hold"/>
                                        <p:tgtEl>
                                          <p:spTgt spid="175116"/>
                                        </p:tgtEl>
                                        <p:attrNameLst>
                                          <p:attrName>ppt_w</p:attrName>
                                        </p:attrNameLst>
                                      </p:cBhvr>
                                      <p:tavLst>
                                        <p:tav tm="0">
                                          <p:val>
                                            <p:fltVal val="0"/>
                                          </p:val>
                                        </p:tav>
                                        <p:tav tm="100000">
                                          <p:val>
                                            <p:strVal val="#ppt_w"/>
                                          </p:val>
                                        </p:tav>
                                      </p:tavLst>
                                    </p:anim>
                                    <p:anim calcmode="lin" valueType="num">
                                      <p:cBhvr>
                                        <p:cTn id="8" dur="500" fill="hold"/>
                                        <p:tgtEl>
                                          <p:spTgt spid="175116"/>
                                        </p:tgtEl>
                                        <p:attrNameLst>
                                          <p:attrName>ppt_h</p:attrName>
                                        </p:attrNameLst>
                                      </p:cBhvr>
                                      <p:tavLst>
                                        <p:tav tm="0">
                                          <p:val>
                                            <p:fltVal val="0"/>
                                          </p:val>
                                        </p:tav>
                                        <p:tav tm="100000">
                                          <p:val>
                                            <p:strVal val="#ppt_h"/>
                                          </p:val>
                                        </p:tav>
                                      </p:tavLst>
                                    </p:anim>
                                    <p:anim calcmode="lin" valueType="num">
                                      <p:cBhvr>
                                        <p:cTn id="9" dur="500" fill="hold"/>
                                        <p:tgtEl>
                                          <p:spTgt spid="175116"/>
                                        </p:tgtEl>
                                        <p:attrNameLst>
                                          <p:attrName>style.rotation</p:attrName>
                                        </p:attrNameLst>
                                      </p:cBhvr>
                                      <p:tavLst>
                                        <p:tav tm="0">
                                          <p:val>
                                            <p:fltVal val="360"/>
                                          </p:val>
                                        </p:tav>
                                        <p:tav tm="100000">
                                          <p:val>
                                            <p:fltVal val="0"/>
                                          </p:val>
                                        </p:tav>
                                      </p:tavLst>
                                    </p:anim>
                                    <p:animEffect transition="in" filter="fade">
                                      <p:cBhvr>
                                        <p:cTn id="10" dur="500"/>
                                        <p:tgtEl>
                                          <p:spTgt spid="1751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5117"/>
                                        </p:tgtEl>
                                        <p:attrNameLst>
                                          <p:attrName>style.visibility</p:attrName>
                                        </p:attrNameLst>
                                      </p:cBhvr>
                                      <p:to>
                                        <p:strVal val="visible"/>
                                      </p:to>
                                    </p:set>
                                    <p:animEffect transition="in" filter="wipe(down)">
                                      <p:cBhvr>
                                        <p:cTn id="15" dur="500"/>
                                        <p:tgtEl>
                                          <p:spTgt spid="1751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175118"/>
                                        </p:tgtEl>
                                        <p:attrNameLst>
                                          <p:attrName>style.visibility</p:attrName>
                                        </p:attrNameLst>
                                      </p:cBhvr>
                                      <p:to>
                                        <p:strVal val="visible"/>
                                      </p:to>
                                    </p:set>
                                    <p:anim calcmode="lin" valueType="num">
                                      <p:cBhvr>
                                        <p:cTn id="20" dur="1000" fill="hold"/>
                                        <p:tgtEl>
                                          <p:spTgt spid="175118"/>
                                        </p:tgtEl>
                                        <p:attrNameLst>
                                          <p:attrName>ppt_w</p:attrName>
                                        </p:attrNameLst>
                                      </p:cBhvr>
                                      <p:tavLst>
                                        <p:tav tm="0">
                                          <p:val>
                                            <p:strVal val="#ppt_w+.3"/>
                                          </p:val>
                                        </p:tav>
                                        <p:tav tm="100000">
                                          <p:val>
                                            <p:strVal val="#ppt_w"/>
                                          </p:val>
                                        </p:tav>
                                      </p:tavLst>
                                    </p:anim>
                                    <p:anim calcmode="lin" valueType="num">
                                      <p:cBhvr>
                                        <p:cTn id="21" dur="1000" fill="hold"/>
                                        <p:tgtEl>
                                          <p:spTgt spid="175118"/>
                                        </p:tgtEl>
                                        <p:attrNameLst>
                                          <p:attrName>ppt_h</p:attrName>
                                        </p:attrNameLst>
                                      </p:cBhvr>
                                      <p:tavLst>
                                        <p:tav tm="0">
                                          <p:val>
                                            <p:strVal val="#ppt_h"/>
                                          </p:val>
                                        </p:tav>
                                        <p:tav tm="100000">
                                          <p:val>
                                            <p:strVal val="#ppt_h"/>
                                          </p:val>
                                        </p:tav>
                                      </p:tavLst>
                                    </p:anim>
                                    <p:animEffect transition="in" filter="fade">
                                      <p:cBhvr>
                                        <p:cTn id="22" dur="1000"/>
                                        <p:tgtEl>
                                          <p:spTgt spid="1751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75119"/>
                                        </p:tgtEl>
                                        <p:attrNameLst>
                                          <p:attrName>style.visibility</p:attrName>
                                        </p:attrNameLst>
                                      </p:cBhvr>
                                      <p:to>
                                        <p:strVal val="visible"/>
                                      </p:to>
                                    </p:set>
                                    <p:animEffect transition="in" filter="fade">
                                      <p:cBhvr>
                                        <p:cTn id="27" dur="1000"/>
                                        <p:tgtEl>
                                          <p:spTgt spid="175119"/>
                                        </p:tgtEl>
                                      </p:cBhvr>
                                    </p:animEffect>
                                    <p:anim calcmode="lin" valueType="num">
                                      <p:cBhvr>
                                        <p:cTn id="28" dur="1000" fill="hold"/>
                                        <p:tgtEl>
                                          <p:spTgt spid="175119"/>
                                        </p:tgtEl>
                                        <p:attrNameLst>
                                          <p:attrName>ppt_x</p:attrName>
                                        </p:attrNameLst>
                                      </p:cBhvr>
                                      <p:tavLst>
                                        <p:tav tm="0">
                                          <p:val>
                                            <p:strVal val="#ppt_x"/>
                                          </p:val>
                                        </p:tav>
                                        <p:tav tm="100000">
                                          <p:val>
                                            <p:strVal val="#ppt_x"/>
                                          </p:val>
                                        </p:tav>
                                      </p:tavLst>
                                    </p:anim>
                                    <p:anim calcmode="lin" valueType="num">
                                      <p:cBhvr>
                                        <p:cTn id="29" dur="900" decel="100000" fill="hold"/>
                                        <p:tgtEl>
                                          <p:spTgt spid="17511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75119"/>
                                        </p:tgtEl>
                                        <p:attrNameLst>
                                          <p:attrName>ppt_y</p:attrName>
                                        </p:attrNameLst>
                                      </p:cBhvr>
                                      <p:tavLst>
                                        <p:tav tm="0">
                                          <p:val>
                                            <p:strVal val="#ppt_y-.03"/>
                                          </p:val>
                                        </p:tav>
                                        <p:tav tm="100000">
                                          <p:val>
                                            <p:strVal val="#ppt_y"/>
                                          </p:val>
                                        </p:tav>
                                      </p:tavLst>
                                    </p:anim>
                                  </p:childTnLst>
                                </p:cTn>
                              </p:par>
                            </p:childTnLst>
                          </p:cTn>
                        </p:par>
                        <p:par>
                          <p:cTn id="31" fill="hold" nodeType="afterGroup">
                            <p:stCondLst>
                              <p:cond delay="1000"/>
                            </p:stCondLst>
                            <p:childTnLst>
                              <p:par>
                                <p:cTn id="32" presetID="37" presetClass="entr" presetSubtype="0" fill="hold" grpId="0" nodeType="afterEffect">
                                  <p:stCondLst>
                                    <p:cond delay="0"/>
                                  </p:stCondLst>
                                  <p:childTnLst>
                                    <p:set>
                                      <p:cBhvr>
                                        <p:cTn id="33" dur="1" fill="hold">
                                          <p:stCondLst>
                                            <p:cond delay="0"/>
                                          </p:stCondLst>
                                        </p:cTn>
                                        <p:tgtEl>
                                          <p:spTgt spid="175120"/>
                                        </p:tgtEl>
                                        <p:attrNameLst>
                                          <p:attrName>style.visibility</p:attrName>
                                        </p:attrNameLst>
                                      </p:cBhvr>
                                      <p:to>
                                        <p:strVal val="visible"/>
                                      </p:to>
                                    </p:set>
                                    <p:animEffect transition="in" filter="fade">
                                      <p:cBhvr>
                                        <p:cTn id="34" dur="1000"/>
                                        <p:tgtEl>
                                          <p:spTgt spid="175120"/>
                                        </p:tgtEl>
                                      </p:cBhvr>
                                    </p:animEffect>
                                    <p:anim calcmode="lin" valueType="num">
                                      <p:cBhvr>
                                        <p:cTn id="35" dur="1000" fill="hold"/>
                                        <p:tgtEl>
                                          <p:spTgt spid="175120"/>
                                        </p:tgtEl>
                                        <p:attrNameLst>
                                          <p:attrName>ppt_x</p:attrName>
                                        </p:attrNameLst>
                                      </p:cBhvr>
                                      <p:tavLst>
                                        <p:tav tm="0">
                                          <p:val>
                                            <p:strVal val="#ppt_x"/>
                                          </p:val>
                                        </p:tav>
                                        <p:tav tm="100000">
                                          <p:val>
                                            <p:strVal val="#ppt_x"/>
                                          </p:val>
                                        </p:tav>
                                      </p:tavLst>
                                    </p:anim>
                                    <p:anim calcmode="lin" valueType="num">
                                      <p:cBhvr>
                                        <p:cTn id="36" dur="900" decel="100000" fill="hold"/>
                                        <p:tgtEl>
                                          <p:spTgt spid="17512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75120"/>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ppt_x</p:attrName>
                                        </p:attrNameLst>
                                      </p:cBhvr>
                                      <p:tavLst>
                                        <p:tav tm="0">
                                          <p:val>
                                            <p:strVal val="#ppt_x-.2"/>
                                          </p:val>
                                        </p:tav>
                                        <p:tav tm="100000">
                                          <p:val>
                                            <p:strVal val="#ppt_x"/>
                                          </p:val>
                                        </p:tav>
                                      </p:tavLst>
                                    </p:anim>
                                    <p:anim calcmode="lin" valueType="num">
                                      <p:cBhvr>
                                        <p:cTn id="4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6" grpId="0"/>
      <p:bldP spid="175117" grpId="0"/>
      <p:bldP spid="175118" grpId="0" animBg="1"/>
      <p:bldP spid="175119" grpId="0" animBg="1"/>
      <p:bldP spid="175120"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249DE083-5DAE-4A5D-A32D-0094D83A43D0}" type="slidenum">
              <a:rPr lang="en-US">
                <a:latin typeface="Arial"/>
              </a:rPr>
              <a:pPr>
                <a:defRPr/>
              </a:pPr>
              <a:t>14</a:t>
            </a:fld>
            <a:endParaRPr lang="en-US">
              <a:latin typeface="Arial"/>
            </a:endParaRPr>
          </a:p>
        </p:txBody>
      </p:sp>
      <p:pic>
        <p:nvPicPr>
          <p:cNvPr id="13316" name="Picture 3" descr="Picture36"/>
          <p:cNvPicPr>
            <a:picLocks noChangeAspect="1" noChangeArrowheads="1" noCrop="1"/>
          </p:cNvPicPr>
          <p:nvPr/>
        </p:nvPicPr>
        <p:blipFill>
          <a:blip r:embed="rId3"/>
          <a:srcRect/>
          <a:stretch>
            <a:fillRect/>
          </a:stretch>
        </p:blipFill>
        <p:spPr bwMode="auto">
          <a:xfrm>
            <a:off x="8610600" y="6248400"/>
            <a:ext cx="533400" cy="457200"/>
          </a:xfrm>
          <a:prstGeom prst="rect">
            <a:avLst/>
          </a:prstGeom>
          <a:noFill/>
          <a:ln w="9525">
            <a:noFill/>
            <a:miter lim="800000"/>
            <a:headEnd/>
            <a:tailEnd/>
          </a:ln>
        </p:spPr>
      </p:pic>
      <p:sp>
        <p:nvSpPr>
          <p:cNvPr id="13320" name="Text Box 7"/>
          <p:cNvSpPr txBox="1">
            <a:spLocks noChangeArrowheads="1"/>
          </p:cNvSpPr>
          <p:nvPr/>
        </p:nvSpPr>
        <p:spPr bwMode="auto">
          <a:xfrm>
            <a:off x="228600" y="1371600"/>
            <a:ext cx="8915400" cy="519113"/>
          </a:xfrm>
          <a:prstGeom prst="rect">
            <a:avLst/>
          </a:prstGeom>
          <a:noFill/>
          <a:ln w="9525">
            <a:noFill/>
            <a:miter lim="800000"/>
            <a:headEnd/>
            <a:tailEnd/>
          </a:ln>
        </p:spPr>
        <p:txBody>
          <a:bodyPr>
            <a:spAutoFit/>
          </a:bodyPr>
          <a:lstStyle/>
          <a:p>
            <a:r>
              <a:rPr lang="en-US">
                <a:solidFill>
                  <a:srgbClr val="3399FF"/>
                </a:solidFill>
                <a:latin typeface="Arial" charset="0"/>
              </a:rPr>
              <a:t>III. Luyện tập</a:t>
            </a:r>
            <a:endParaRPr lang="en-US" i="1">
              <a:solidFill>
                <a:srgbClr val="3399FF"/>
              </a:solidFill>
              <a:latin typeface="Arial" charset="0"/>
            </a:endParaRPr>
          </a:p>
        </p:txBody>
      </p:sp>
      <p:sp>
        <p:nvSpPr>
          <p:cNvPr id="13322" name="Text Box 9"/>
          <p:cNvSpPr txBox="1">
            <a:spLocks noChangeArrowheads="1"/>
          </p:cNvSpPr>
          <p:nvPr/>
        </p:nvSpPr>
        <p:spPr bwMode="auto">
          <a:xfrm>
            <a:off x="0" y="1889125"/>
            <a:ext cx="9144000" cy="1311275"/>
          </a:xfrm>
          <a:prstGeom prst="rect">
            <a:avLst/>
          </a:prstGeom>
          <a:noFill/>
          <a:ln w="9525">
            <a:noFill/>
            <a:miter lim="800000"/>
            <a:headEnd/>
            <a:tailEnd/>
          </a:ln>
        </p:spPr>
        <p:txBody>
          <a:bodyPr>
            <a:spAutoFit/>
          </a:bodyPr>
          <a:lstStyle/>
          <a:p>
            <a:pPr>
              <a:spcBef>
                <a:spcPct val="50000"/>
              </a:spcBef>
            </a:pPr>
            <a:r>
              <a:rPr lang="en-US">
                <a:latin typeface="Arial" charset="0"/>
              </a:rPr>
              <a:t>   </a:t>
            </a:r>
            <a:r>
              <a:rPr lang="en-US" sz="2400">
                <a:solidFill>
                  <a:srgbClr val="0000CC"/>
                </a:solidFill>
                <a:latin typeface="Arial" charset="0"/>
              </a:rPr>
              <a:t>2. </a:t>
            </a:r>
            <a:r>
              <a:rPr lang="en-US" sz="2400" b="0" i="1">
                <a:solidFill>
                  <a:srgbClr val="0000CC"/>
                </a:solidFill>
                <a:latin typeface="Arial" charset="0"/>
              </a:rPr>
              <a:t>Trong hai câu ghép ở cuối đoạn văn dưới đây, tác giả đã lược bớt quan hệ từ. Hãy khôi phục lại những từ bị lược và giải thích vì sao tác giả lược các từ đó</a:t>
            </a:r>
            <a:r>
              <a:rPr lang="en-US" b="0" i="1">
                <a:solidFill>
                  <a:srgbClr val="0000CC"/>
                </a:solidFill>
                <a:latin typeface="Arial" charset="0"/>
              </a:rPr>
              <a:t>.</a:t>
            </a:r>
            <a:endParaRPr lang="en-US" b="0">
              <a:solidFill>
                <a:srgbClr val="0000CC"/>
              </a:solidFill>
              <a:latin typeface="Arial" charset="0"/>
            </a:endParaRPr>
          </a:p>
        </p:txBody>
      </p:sp>
      <p:sp>
        <p:nvSpPr>
          <p:cNvPr id="176138" name="Text Box 10"/>
          <p:cNvSpPr txBox="1">
            <a:spLocks noChangeArrowheads="1"/>
          </p:cNvSpPr>
          <p:nvPr/>
        </p:nvSpPr>
        <p:spPr bwMode="auto">
          <a:xfrm>
            <a:off x="0" y="3473450"/>
            <a:ext cx="8991600" cy="1200329"/>
          </a:xfrm>
          <a:prstGeom prst="rect">
            <a:avLst/>
          </a:prstGeom>
          <a:noFill/>
          <a:ln w="9525">
            <a:noFill/>
            <a:miter lim="800000"/>
            <a:headEnd/>
            <a:tailEnd/>
          </a:ln>
        </p:spPr>
        <p:txBody>
          <a:bodyPr>
            <a:spAutoFit/>
          </a:bodyPr>
          <a:lstStyle/>
          <a:p>
            <a:pPr algn="just">
              <a:spcBef>
                <a:spcPct val="50000"/>
              </a:spcBef>
            </a:pPr>
            <a:r>
              <a:rPr lang="en-US" sz="2400">
                <a:solidFill>
                  <a:srgbClr val="000066"/>
                </a:solidFill>
                <a:latin typeface="Arial" charset="0"/>
              </a:rPr>
              <a:t>- (. . .   ) Thái hậu hỏi người hầu hạ giỏi thì thần xin cử Vũ Tán Đường.   Còn Thái hậu hỏi người tài ba giúp nước (. . . ) thần xin cử Trần Trung Tá.</a:t>
            </a:r>
          </a:p>
        </p:txBody>
      </p:sp>
      <p:sp>
        <p:nvSpPr>
          <p:cNvPr id="176139" name="Text Box 11"/>
          <p:cNvSpPr txBox="1">
            <a:spLocks noChangeArrowheads="1"/>
          </p:cNvSpPr>
          <p:nvPr/>
        </p:nvSpPr>
        <p:spPr bwMode="auto">
          <a:xfrm>
            <a:off x="304800" y="3429000"/>
            <a:ext cx="762000" cy="457200"/>
          </a:xfrm>
          <a:prstGeom prst="rect">
            <a:avLst/>
          </a:prstGeom>
          <a:noFill/>
          <a:ln w="9525">
            <a:noFill/>
            <a:miter lim="800000"/>
            <a:headEnd/>
            <a:tailEnd/>
          </a:ln>
        </p:spPr>
        <p:txBody>
          <a:bodyPr>
            <a:spAutoFit/>
          </a:bodyPr>
          <a:lstStyle/>
          <a:p>
            <a:pPr>
              <a:spcBef>
                <a:spcPct val="50000"/>
              </a:spcBef>
            </a:pPr>
            <a:r>
              <a:rPr lang="en-US" sz="2400" i="1">
                <a:solidFill>
                  <a:srgbClr val="FF6600"/>
                </a:solidFill>
                <a:latin typeface="Arial" charset="0"/>
              </a:rPr>
              <a:t>Nếu</a:t>
            </a:r>
          </a:p>
        </p:txBody>
      </p:sp>
      <p:sp>
        <p:nvSpPr>
          <p:cNvPr id="176140" name="Text Box 12"/>
          <p:cNvSpPr txBox="1">
            <a:spLocks noChangeArrowheads="1"/>
          </p:cNvSpPr>
          <p:nvPr/>
        </p:nvSpPr>
        <p:spPr bwMode="auto">
          <a:xfrm>
            <a:off x="8199783" y="3845014"/>
            <a:ext cx="762000" cy="457200"/>
          </a:xfrm>
          <a:prstGeom prst="rect">
            <a:avLst/>
          </a:prstGeom>
          <a:noFill/>
          <a:ln w="9525">
            <a:noFill/>
            <a:miter lim="800000"/>
            <a:headEnd/>
            <a:tailEnd/>
          </a:ln>
        </p:spPr>
        <p:txBody>
          <a:bodyPr>
            <a:spAutoFit/>
          </a:bodyPr>
          <a:lstStyle/>
          <a:p>
            <a:pPr>
              <a:spcBef>
                <a:spcPct val="50000"/>
              </a:spcBef>
            </a:pPr>
            <a:r>
              <a:rPr lang="en-US" sz="2400" i="1">
                <a:solidFill>
                  <a:srgbClr val="FF6600"/>
                </a:solidFill>
                <a:latin typeface="Arial" charset="0"/>
              </a:rPr>
              <a:t> thì</a:t>
            </a:r>
          </a:p>
        </p:txBody>
      </p:sp>
      <p:sp>
        <p:nvSpPr>
          <p:cNvPr id="176141" name="Text Box 13"/>
          <p:cNvSpPr txBox="1">
            <a:spLocks noChangeArrowheads="1"/>
          </p:cNvSpPr>
          <p:nvPr/>
        </p:nvSpPr>
        <p:spPr bwMode="auto">
          <a:xfrm>
            <a:off x="114300" y="5031445"/>
            <a:ext cx="9144000" cy="1200329"/>
          </a:xfrm>
          <a:prstGeom prst="rect">
            <a:avLst/>
          </a:prstGeom>
          <a:noFill/>
          <a:ln w="9525">
            <a:noFill/>
            <a:miter lim="800000"/>
            <a:headEnd/>
            <a:tailEnd/>
          </a:ln>
        </p:spPr>
        <p:txBody>
          <a:bodyPr>
            <a:spAutoFit/>
          </a:bodyPr>
          <a:lstStyle/>
          <a:p>
            <a:r>
              <a:rPr lang="en-US" sz="2400" b="0" i="1" u="sng">
                <a:solidFill>
                  <a:srgbClr val="7030A0"/>
                </a:solidFill>
                <a:latin typeface="Arial" charset="0"/>
              </a:rPr>
              <a:t>Giải thích:</a:t>
            </a:r>
          </a:p>
          <a:p>
            <a:r>
              <a:rPr lang="en-US" sz="2400" b="0" i="1">
                <a:solidFill>
                  <a:srgbClr val="7030A0"/>
                </a:solidFill>
                <a:latin typeface="Arial" charset="0"/>
              </a:rPr>
              <a:t>   Tác giả lược bớt các từ trên để câu văn gọn, thoáng, tránh lặp. Lược bớt nhưng người đọc vẫn hiểu đầy đủ, hiểu đúng. </a:t>
            </a:r>
          </a:p>
        </p:txBody>
      </p:sp>
      <p:sp>
        <p:nvSpPr>
          <p:cNvPr id="15" name="Text Box 25"/>
          <p:cNvSpPr txBox="1">
            <a:spLocks noChangeArrowheads="1"/>
          </p:cNvSpPr>
          <p:nvPr/>
        </p:nvSpPr>
        <p:spPr bwMode="auto">
          <a:xfrm>
            <a:off x="990600" y="193674"/>
            <a:ext cx="5943600" cy="584775"/>
          </a:xfrm>
          <a:prstGeom prst="rect">
            <a:avLst/>
          </a:prstGeom>
          <a:noFill/>
          <a:ln w="9525">
            <a:noFill/>
            <a:miter lim="800000"/>
            <a:headEnd/>
            <a:tailEnd/>
          </a:ln>
        </p:spPr>
        <p:txBody>
          <a:bodyPr>
            <a:spAutoFit/>
          </a:bodyPr>
          <a:lstStyle/>
          <a:p>
            <a:pPr algn="ctr"/>
            <a:r>
              <a:rPr lang="en-US" sz="3200">
                <a:solidFill>
                  <a:srgbClr val="FF3300"/>
                </a:solidFill>
                <a:latin typeface="Arial" charset="0"/>
              </a:rPr>
              <a:t>Luyện từ và câu</a:t>
            </a:r>
          </a:p>
        </p:txBody>
      </p:sp>
      <p:sp>
        <p:nvSpPr>
          <p:cNvPr id="17" name="Text Box 27"/>
          <p:cNvSpPr txBox="1">
            <a:spLocks noChangeArrowheads="1"/>
          </p:cNvSpPr>
          <p:nvPr/>
        </p:nvSpPr>
        <p:spPr bwMode="auto">
          <a:xfrm>
            <a:off x="1951037" y="914400"/>
            <a:ext cx="5783263" cy="400050"/>
          </a:xfrm>
          <a:prstGeom prst="rect">
            <a:avLst/>
          </a:prstGeom>
          <a:noFill/>
          <a:ln w="9525">
            <a:noFill/>
            <a:miter lim="800000"/>
            <a:headEnd/>
            <a:tailEnd/>
          </a:ln>
        </p:spPr>
        <p:txBody>
          <a:bodyPr>
            <a:spAutoFit/>
          </a:bodyPr>
          <a:lstStyle/>
          <a:p>
            <a:r>
              <a:rPr lang="en-US" sz="2000" i="1">
                <a:solidFill>
                  <a:srgbClr val="FF3300"/>
                </a:solidFill>
                <a:latin typeface="Arial" charset="0"/>
              </a:rPr>
              <a:t>Nối các vế câu ghép bằng quan hệ từ</a:t>
            </a:r>
          </a:p>
        </p:txBody>
      </p:sp>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6138"/>
                                        </p:tgtEl>
                                        <p:attrNameLst>
                                          <p:attrName>style.visibility</p:attrName>
                                        </p:attrNameLst>
                                      </p:cBhvr>
                                      <p:to>
                                        <p:strVal val="visible"/>
                                      </p:to>
                                    </p:set>
                                    <p:animEffect transition="in" filter="diamond(in)">
                                      <p:cBhvr>
                                        <p:cTn id="7" dur="2000"/>
                                        <p:tgtEl>
                                          <p:spTgt spid="176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6139"/>
                                        </p:tgtEl>
                                        <p:attrNameLst>
                                          <p:attrName>style.visibility</p:attrName>
                                        </p:attrNameLst>
                                      </p:cBhvr>
                                      <p:to>
                                        <p:strVal val="visible"/>
                                      </p:to>
                                    </p:set>
                                    <p:animEffect transition="in" filter="diamond(in)">
                                      <p:cBhvr>
                                        <p:cTn id="12" dur="2000"/>
                                        <p:tgtEl>
                                          <p:spTgt spid="176139"/>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76140"/>
                                        </p:tgtEl>
                                        <p:attrNameLst>
                                          <p:attrName>style.visibility</p:attrName>
                                        </p:attrNameLst>
                                      </p:cBhvr>
                                      <p:to>
                                        <p:strVal val="visible"/>
                                      </p:to>
                                    </p:set>
                                    <p:animEffect transition="in" filter="diamond(in)">
                                      <p:cBhvr>
                                        <p:cTn id="15" dur="2000"/>
                                        <p:tgtEl>
                                          <p:spTgt spid="1761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76141"/>
                                        </p:tgtEl>
                                        <p:attrNameLst>
                                          <p:attrName>style.visibility</p:attrName>
                                        </p:attrNameLst>
                                      </p:cBhvr>
                                      <p:to>
                                        <p:strVal val="visible"/>
                                      </p:to>
                                    </p:set>
                                    <p:anim calcmode="lin" valueType="num">
                                      <p:cBhvr>
                                        <p:cTn id="20" dur="500" fill="hold"/>
                                        <p:tgtEl>
                                          <p:spTgt spid="176141"/>
                                        </p:tgtEl>
                                        <p:attrNameLst>
                                          <p:attrName>ppt_w</p:attrName>
                                        </p:attrNameLst>
                                      </p:cBhvr>
                                      <p:tavLst>
                                        <p:tav tm="0">
                                          <p:val>
                                            <p:fltVal val="0"/>
                                          </p:val>
                                        </p:tav>
                                        <p:tav tm="100000">
                                          <p:val>
                                            <p:strVal val="#ppt_w"/>
                                          </p:val>
                                        </p:tav>
                                      </p:tavLst>
                                    </p:anim>
                                    <p:anim calcmode="lin" valueType="num">
                                      <p:cBhvr>
                                        <p:cTn id="21" dur="500" fill="hold"/>
                                        <p:tgtEl>
                                          <p:spTgt spid="176141"/>
                                        </p:tgtEl>
                                        <p:attrNameLst>
                                          <p:attrName>ppt_h</p:attrName>
                                        </p:attrNameLst>
                                      </p:cBhvr>
                                      <p:tavLst>
                                        <p:tav tm="0">
                                          <p:val>
                                            <p:fltVal val="0"/>
                                          </p:val>
                                        </p:tav>
                                        <p:tav tm="100000">
                                          <p:val>
                                            <p:strVal val="#ppt_h"/>
                                          </p:val>
                                        </p:tav>
                                      </p:tavLst>
                                    </p:anim>
                                    <p:anim calcmode="lin" valueType="num">
                                      <p:cBhvr>
                                        <p:cTn id="22" dur="500" fill="hold"/>
                                        <p:tgtEl>
                                          <p:spTgt spid="176141"/>
                                        </p:tgtEl>
                                        <p:attrNameLst>
                                          <p:attrName>style.rotation</p:attrName>
                                        </p:attrNameLst>
                                      </p:cBhvr>
                                      <p:tavLst>
                                        <p:tav tm="0">
                                          <p:val>
                                            <p:fltVal val="360"/>
                                          </p:val>
                                        </p:tav>
                                        <p:tav tm="100000">
                                          <p:val>
                                            <p:fltVal val="0"/>
                                          </p:val>
                                        </p:tav>
                                      </p:tavLst>
                                    </p:anim>
                                    <p:animEffect transition="in" filter="fade">
                                      <p:cBhvr>
                                        <p:cTn id="23" dur="500"/>
                                        <p:tgtEl>
                                          <p:spTgt spid="17614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ppt_x</p:attrName>
                                        </p:attrNameLst>
                                      </p:cBhvr>
                                      <p:tavLst>
                                        <p:tav tm="0">
                                          <p:val>
                                            <p:strVal val="#ppt_x-.2"/>
                                          </p:val>
                                        </p:tav>
                                        <p:tav tm="100000">
                                          <p:val>
                                            <p:strVal val="#ppt_x"/>
                                          </p:val>
                                        </p:tav>
                                      </p:tavLst>
                                    </p:anim>
                                    <p:anim calcmode="lin" valueType="num">
                                      <p:cBhvr>
                                        <p:cTn id="2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8" grpId="0"/>
      <p:bldP spid="176139" grpId="0"/>
      <p:bldP spid="176140" grpId="0"/>
      <p:bldP spid="176141"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3A37BDBB-475C-476D-9A5A-CEDA08DEEE48}" type="slidenum">
              <a:rPr lang="en-US">
                <a:latin typeface="Arial"/>
              </a:rPr>
              <a:pPr>
                <a:defRPr/>
              </a:pPr>
              <a:t>15</a:t>
            </a:fld>
            <a:endParaRPr lang="en-US">
              <a:latin typeface="Arial"/>
            </a:endParaRPr>
          </a:p>
        </p:txBody>
      </p:sp>
      <p:pic>
        <p:nvPicPr>
          <p:cNvPr id="14340" name="Picture 3" descr="Picture36"/>
          <p:cNvPicPr>
            <a:picLocks noChangeAspect="1" noChangeArrowheads="1" noCrop="1"/>
          </p:cNvPicPr>
          <p:nvPr/>
        </p:nvPicPr>
        <p:blipFill>
          <a:blip r:embed="rId3"/>
          <a:srcRect/>
          <a:stretch>
            <a:fillRect/>
          </a:stretch>
        </p:blipFill>
        <p:spPr bwMode="auto">
          <a:xfrm>
            <a:off x="8610600" y="6248400"/>
            <a:ext cx="533400" cy="457200"/>
          </a:xfrm>
          <a:prstGeom prst="rect">
            <a:avLst/>
          </a:prstGeom>
          <a:noFill/>
          <a:ln w="9525">
            <a:noFill/>
            <a:miter lim="800000"/>
            <a:headEnd/>
            <a:tailEnd/>
          </a:ln>
        </p:spPr>
      </p:pic>
      <p:sp>
        <p:nvSpPr>
          <p:cNvPr id="14344" name="Text Box 7"/>
          <p:cNvSpPr txBox="1">
            <a:spLocks noChangeArrowheads="1"/>
          </p:cNvSpPr>
          <p:nvPr/>
        </p:nvSpPr>
        <p:spPr bwMode="auto">
          <a:xfrm>
            <a:off x="228600" y="1828800"/>
            <a:ext cx="8915400" cy="519113"/>
          </a:xfrm>
          <a:prstGeom prst="rect">
            <a:avLst/>
          </a:prstGeom>
          <a:noFill/>
          <a:ln w="9525">
            <a:noFill/>
            <a:miter lim="800000"/>
            <a:headEnd/>
            <a:tailEnd/>
          </a:ln>
        </p:spPr>
        <p:txBody>
          <a:bodyPr>
            <a:spAutoFit/>
          </a:bodyPr>
          <a:lstStyle/>
          <a:p>
            <a:r>
              <a:rPr lang="en-US">
                <a:solidFill>
                  <a:srgbClr val="3399FF"/>
                </a:solidFill>
                <a:latin typeface="Arial" charset="0"/>
              </a:rPr>
              <a:t>III. Luyện tập</a:t>
            </a:r>
            <a:endParaRPr lang="en-US" i="1">
              <a:solidFill>
                <a:srgbClr val="3399FF"/>
              </a:solidFill>
              <a:latin typeface="Arial" charset="0"/>
            </a:endParaRPr>
          </a:p>
        </p:txBody>
      </p:sp>
      <p:sp>
        <p:nvSpPr>
          <p:cNvPr id="177163" name="Text Box 11"/>
          <p:cNvSpPr txBox="1">
            <a:spLocks noChangeArrowheads="1"/>
          </p:cNvSpPr>
          <p:nvPr/>
        </p:nvSpPr>
        <p:spPr bwMode="auto">
          <a:xfrm>
            <a:off x="228600" y="2438400"/>
            <a:ext cx="8915400" cy="2693045"/>
          </a:xfrm>
          <a:prstGeom prst="rect">
            <a:avLst/>
          </a:prstGeom>
          <a:noFill/>
          <a:ln w="9525">
            <a:noFill/>
            <a:miter lim="800000"/>
            <a:headEnd/>
            <a:tailEnd/>
          </a:ln>
        </p:spPr>
        <p:txBody>
          <a:bodyPr>
            <a:spAutoFit/>
          </a:bodyPr>
          <a:lstStyle/>
          <a:p>
            <a:r>
              <a:rPr lang="en-US" i="1">
                <a:solidFill>
                  <a:srgbClr val="FF6600"/>
                </a:solidFill>
                <a:latin typeface="Times New Roman" pitchFamily="18" charset="0"/>
              </a:rPr>
              <a:t> </a:t>
            </a:r>
            <a:r>
              <a:rPr lang="en-US">
                <a:solidFill>
                  <a:srgbClr val="0000FF"/>
                </a:solidFill>
                <a:latin typeface="Times New Roman" pitchFamily="18" charset="0"/>
              </a:rPr>
              <a:t>3.</a:t>
            </a:r>
            <a:r>
              <a:rPr lang="en-US" sz="3200">
                <a:solidFill>
                  <a:srgbClr val="0000FF"/>
                </a:solidFill>
                <a:latin typeface="Times New Roman" pitchFamily="18" charset="0"/>
              </a:rPr>
              <a:t> </a:t>
            </a:r>
            <a:r>
              <a:rPr lang="en-US" i="1">
                <a:solidFill>
                  <a:srgbClr val="0000FF"/>
                </a:solidFill>
                <a:latin typeface="Times New Roman" pitchFamily="18" charset="0"/>
              </a:rPr>
              <a:t>Tìm quan hệ từ thích hợp với mỗi chỗ trống:</a:t>
            </a:r>
          </a:p>
          <a:p>
            <a:r>
              <a:rPr lang="en-US">
                <a:solidFill>
                  <a:srgbClr val="0000FF"/>
                </a:solidFill>
                <a:latin typeface="Times New Roman" pitchFamily="18" charset="0"/>
              </a:rPr>
              <a:t> </a:t>
            </a:r>
            <a:endParaRPr lang="en-US">
              <a:solidFill>
                <a:srgbClr val="7030A0"/>
              </a:solidFill>
              <a:latin typeface="Times New Roman" pitchFamily="18" charset="0"/>
            </a:endParaRPr>
          </a:p>
          <a:p>
            <a:r>
              <a:rPr lang="en-US">
                <a:solidFill>
                  <a:srgbClr val="7030A0"/>
                </a:solidFill>
                <a:latin typeface="Arial" charset="0"/>
              </a:rPr>
              <a:t> </a:t>
            </a:r>
            <a:r>
              <a:rPr lang="en-US" sz="2700">
                <a:solidFill>
                  <a:srgbClr val="7030A0"/>
                </a:solidFill>
                <a:latin typeface="Times New Roman" pitchFamily="18" charset="0"/>
              </a:rPr>
              <a:t>a)Tấm chăm chỉ, hiền lành . . .  Cám thì lười biếng, độc ác. </a:t>
            </a:r>
          </a:p>
          <a:p>
            <a:r>
              <a:rPr lang="en-US" sz="2700">
                <a:solidFill>
                  <a:srgbClr val="7030A0"/>
                </a:solidFill>
                <a:latin typeface="Times New Roman" pitchFamily="18" charset="0"/>
              </a:rPr>
              <a:t> b) Ông đã nhiều lần can gián   . . .     vua không nghe.</a:t>
            </a:r>
          </a:p>
          <a:p>
            <a:r>
              <a:rPr lang="en-US" sz="2700">
                <a:solidFill>
                  <a:srgbClr val="7030A0"/>
                </a:solidFill>
                <a:latin typeface="Times New Roman" pitchFamily="18" charset="0"/>
              </a:rPr>
              <a:t> c) Mình đến nhà bạn . . .  bạn đến nhà mình?</a:t>
            </a:r>
          </a:p>
          <a:p>
            <a:endParaRPr lang="en-US" sz="2700" i="1">
              <a:solidFill>
                <a:srgbClr val="7030A0"/>
              </a:solidFill>
              <a:latin typeface="Times New Roman" pitchFamily="18" charset="0"/>
            </a:endParaRPr>
          </a:p>
        </p:txBody>
      </p:sp>
      <p:sp>
        <p:nvSpPr>
          <p:cNvPr id="177165" name="Text Box 13"/>
          <p:cNvSpPr txBox="1">
            <a:spLocks noChangeArrowheads="1"/>
          </p:cNvSpPr>
          <p:nvPr/>
        </p:nvSpPr>
        <p:spPr bwMode="auto">
          <a:xfrm>
            <a:off x="4267200" y="3276600"/>
            <a:ext cx="914400" cy="461665"/>
          </a:xfrm>
          <a:prstGeom prst="rect">
            <a:avLst/>
          </a:prstGeom>
          <a:noFill/>
          <a:ln w="9525">
            <a:noFill/>
            <a:miter lim="800000"/>
            <a:headEnd/>
            <a:tailEnd/>
          </a:ln>
        </p:spPr>
        <p:txBody>
          <a:bodyPr>
            <a:spAutoFit/>
          </a:bodyPr>
          <a:lstStyle/>
          <a:p>
            <a:pPr>
              <a:spcBef>
                <a:spcPct val="50000"/>
              </a:spcBef>
            </a:pPr>
            <a:r>
              <a:rPr lang="en-US" sz="2400" i="1">
                <a:solidFill>
                  <a:srgbClr val="FF0066"/>
                </a:solidFill>
                <a:latin typeface="Arial" charset="0"/>
              </a:rPr>
              <a:t>còn</a:t>
            </a:r>
          </a:p>
        </p:txBody>
      </p:sp>
      <p:sp>
        <p:nvSpPr>
          <p:cNvPr id="177166" name="Text Box 14"/>
          <p:cNvSpPr txBox="1">
            <a:spLocks noChangeArrowheads="1"/>
          </p:cNvSpPr>
          <p:nvPr/>
        </p:nvSpPr>
        <p:spPr bwMode="auto">
          <a:xfrm>
            <a:off x="4648200" y="3733800"/>
            <a:ext cx="1524000" cy="461665"/>
          </a:xfrm>
          <a:prstGeom prst="rect">
            <a:avLst/>
          </a:prstGeom>
          <a:noFill/>
          <a:ln w="9525">
            <a:noFill/>
            <a:miter lim="800000"/>
            <a:headEnd/>
            <a:tailEnd/>
          </a:ln>
        </p:spPr>
        <p:txBody>
          <a:bodyPr>
            <a:spAutoFit/>
          </a:bodyPr>
          <a:lstStyle/>
          <a:p>
            <a:pPr>
              <a:spcBef>
                <a:spcPct val="50000"/>
              </a:spcBef>
            </a:pPr>
            <a:r>
              <a:rPr lang="en-US" sz="2400" i="1">
                <a:solidFill>
                  <a:srgbClr val="FF0066"/>
                </a:solidFill>
                <a:latin typeface="Arial" charset="0"/>
              </a:rPr>
              <a:t>nhưng</a:t>
            </a:r>
          </a:p>
        </p:txBody>
      </p:sp>
      <p:sp>
        <p:nvSpPr>
          <p:cNvPr id="177167" name="Text Box 15"/>
          <p:cNvSpPr txBox="1">
            <a:spLocks noChangeArrowheads="1"/>
          </p:cNvSpPr>
          <p:nvPr/>
        </p:nvSpPr>
        <p:spPr bwMode="auto">
          <a:xfrm>
            <a:off x="3352800" y="4114800"/>
            <a:ext cx="914400" cy="461665"/>
          </a:xfrm>
          <a:prstGeom prst="rect">
            <a:avLst/>
          </a:prstGeom>
          <a:noFill/>
          <a:ln w="9525">
            <a:noFill/>
            <a:miter lim="800000"/>
            <a:headEnd/>
            <a:tailEnd/>
          </a:ln>
        </p:spPr>
        <p:txBody>
          <a:bodyPr>
            <a:spAutoFit/>
          </a:bodyPr>
          <a:lstStyle/>
          <a:p>
            <a:pPr>
              <a:spcBef>
                <a:spcPct val="50000"/>
              </a:spcBef>
            </a:pPr>
            <a:r>
              <a:rPr lang="en-US" sz="2400" i="1">
                <a:solidFill>
                  <a:srgbClr val="FF0066"/>
                </a:solidFill>
                <a:latin typeface="Arial" charset="0"/>
              </a:rPr>
              <a:t>hay</a:t>
            </a:r>
          </a:p>
        </p:txBody>
      </p:sp>
      <p:sp>
        <p:nvSpPr>
          <p:cNvPr id="177168" name="Line 16"/>
          <p:cNvSpPr>
            <a:spLocks noChangeShapeType="1"/>
          </p:cNvSpPr>
          <p:nvPr/>
        </p:nvSpPr>
        <p:spPr bwMode="auto">
          <a:xfrm>
            <a:off x="762000" y="2895600"/>
            <a:ext cx="2971800" cy="0"/>
          </a:xfrm>
          <a:prstGeom prst="line">
            <a:avLst/>
          </a:prstGeom>
          <a:noFill/>
          <a:ln w="28575">
            <a:solidFill>
              <a:schemeClr val="bg1"/>
            </a:solidFill>
            <a:round/>
            <a:headEnd/>
            <a:tailEnd/>
          </a:ln>
        </p:spPr>
        <p:txBody>
          <a:bodyPr/>
          <a:lstStyle/>
          <a:p>
            <a:endParaRPr lang="en-US"/>
          </a:p>
        </p:txBody>
      </p:sp>
      <p:sp>
        <p:nvSpPr>
          <p:cNvPr id="16" name="Text Box 25"/>
          <p:cNvSpPr txBox="1">
            <a:spLocks noChangeArrowheads="1"/>
          </p:cNvSpPr>
          <p:nvPr/>
        </p:nvSpPr>
        <p:spPr bwMode="auto">
          <a:xfrm>
            <a:off x="990600" y="193674"/>
            <a:ext cx="5943600" cy="584775"/>
          </a:xfrm>
          <a:prstGeom prst="rect">
            <a:avLst/>
          </a:prstGeom>
          <a:noFill/>
          <a:ln w="9525">
            <a:noFill/>
            <a:miter lim="800000"/>
            <a:headEnd/>
            <a:tailEnd/>
          </a:ln>
        </p:spPr>
        <p:txBody>
          <a:bodyPr>
            <a:spAutoFit/>
          </a:bodyPr>
          <a:lstStyle/>
          <a:p>
            <a:pPr algn="ctr"/>
            <a:r>
              <a:rPr lang="en-US" sz="3200">
                <a:solidFill>
                  <a:srgbClr val="FF3300"/>
                </a:solidFill>
                <a:latin typeface="Arial" charset="0"/>
              </a:rPr>
              <a:t>Luyện từ và câu</a:t>
            </a:r>
          </a:p>
        </p:txBody>
      </p:sp>
      <p:sp>
        <p:nvSpPr>
          <p:cNvPr id="18" name="Text Box 27"/>
          <p:cNvSpPr txBox="1">
            <a:spLocks noChangeArrowheads="1"/>
          </p:cNvSpPr>
          <p:nvPr/>
        </p:nvSpPr>
        <p:spPr bwMode="auto">
          <a:xfrm>
            <a:off x="1951037" y="914400"/>
            <a:ext cx="5783263" cy="400050"/>
          </a:xfrm>
          <a:prstGeom prst="rect">
            <a:avLst/>
          </a:prstGeom>
          <a:noFill/>
          <a:ln w="9525">
            <a:noFill/>
            <a:miter lim="800000"/>
            <a:headEnd/>
            <a:tailEnd/>
          </a:ln>
        </p:spPr>
        <p:txBody>
          <a:bodyPr>
            <a:spAutoFit/>
          </a:bodyPr>
          <a:lstStyle/>
          <a:p>
            <a:r>
              <a:rPr lang="en-US" sz="2000" i="1">
                <a:solidFill>
                  <a:srgbClr val="FF3300"/>
                </a:solidFill>
                <a:latin typeface="Arial" charset="0"/>
              </a:rPr>
              <a:t>Nối các vế câu ghép bằng quan hệ từ</a:t>
            </a:r>
          </a:p>
        </p:txBody>
      </p:sp>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7163"/>
                                        </p:tgtEl>
                                        <p:attrNameLst>
                                          <p:attrName>style.visibility</p:attrName>
                                        </p:attrNameLst>
                                      </p:cBhvr>
                                      <p:to>
                                        <p:strVal val="visible"/>
                                      </p:to>
                                    </p:set>
                                    <p:animEffect transition="in" filter="diamond(in)">
                                      <p:cBhvr>
                                        <p:cTn id="7" dur="2000"/>
                                        <p:tgtEl>
                                          <p:spTgt spid="177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77168"/>
                                        </p:tgtEl>
                                        <p:attrNameLst>
                                          <p:attrName>style.visibility</p:attrName>
                                        </p:attrNameLst>
                                      </p:cBhvr>
                                      <p:to>
                                        <p:strVal val="visible"/>
                                      </p:to>
                                    </p:set>
                                    <p:anim calcmode="lin" valueType="num">
                                      <p:cBhvr>
                                        <p:cTn id="12" dur="500" fill="hold"/>
                                        <p:tgtEl>
                                          <p:spTgt spid="177168"/>
                                        </p:tgtEl>
                                        <p:attrNameLst>
                                          <p:attrName>ppt_w</p:attrName>
                                        </p:attrNameLst>
                                      </p:cBhvr>
                                      <p:tavLst>
                                        <p:tav tm="0">
                                          <p:val>
                                            <p:fltVal val="0"/>
                                          </p:val>
                                        </p:tav>
                                        <p:tav tm="100000">
                                          <p:val>
                                            <p:strVal val="#ppt_w"/>
                                          </p:val>
                                        </p:tav>
                                      </p:tavLst>
                                    </p:anim>
                                    <p:anim calcmode="lin" valueType="num">
                                      <p:cBhvr>
                                        <p:cTn id="13" dur="500" fill="hold"/>
                                        <p:tgtEl>
                                          <p:spTgt spid="177168"/>
                                        </p:tgtEl>
                                        <p:attrNameLst>
                                          <p:attrName>ppt_h</p:attrName>
                                        </p:attrNameLst>
                                      </p:cBhvr>
                                      <p:tavLst>
                                        <p:tav tm="0">
                                          <p:val>
                                            <p:fltVal val="0"/>
                                          </p:val>
                                        </p:tav>
                                        <p:tav tm="100000">
                                          <p:val>
                                            <p:strVal val="#ppt_h"/>
                                          </p:val>
                                        </p:tav>
                                      </p:tavLst>
                                    </p:anim>
                                    <p:anim calcmode="lin" valueType="num">
                                      <p:cBhvr>
                                        <p:cTn id="14" dur="500" fill="hold"/>
                                        <p:tgtEl>
                                          <p:spTgt spid="177168"/>
                                        </p:tgtEl>
                                        <p:attrNameLst>
                                          <p:attrName>style.rotation</p:attrName>
                                        </p:attrNameLst>
                                      </p:cBhvr>
                                      <p:tavLst>
                                        <p:tav tm="0">
                                          <p:val>
                                            <p:fltVal val="360"/>
                                          </p:val>
                                        </p:tav>
                                        <p:tav tm="100000">
                                          <p:val>
                                            <p:fltVal val="0"/>
                                          </p:val>
                                        </p:tav>
                                      </p:tavLst>
                                    </p:anim>
                                    <p:animEffect transition="in" filter="fade">
                                      <p:cBhvr>
                                        <p:cTn id="15" dur="500"/>
                                        <p:tgtEl>
                                          <p:spTgt spid="17716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3" presetClass="entr" presetSubtype="0" fill="hold" grpId="0" nodeType="clickEffect">
                                  <p:stCondLst>
                                    <p:cond delay="0"/>
                                  </p:stCondLst>
                                  <p:childTnLst>
                                    <p:set>
                                      <p:cBhvr>
                                        <p:cTn id="19" dur="1" fill="hold">
                                          <p:stCondLst>
                                            <p:cond delay="0"/>
                                          </p:stCondLst>
                                        </p:cTn>
                                        <p:tgtEl>
                                          <p:spTgt spid="177165"/>
                                        </p:tgtEl>
                                        <p:attrNameLst>
                                          <p:attrName>style.visibility</p:attrName>
                                        </p:attrNameLst>
                                      </p:cBhvr>
                                      <p:to>
                                        <p:strVal val="visible"/>
                                      </p:to>
                                    </p:set>
                                    <p:animEffect transition="in" filter="fade">
                                      <p:cBhvr>
                                        <p:cTn id="20" dur="100"/>
                                        <p:tgtEl>
                                          <p:spTgt spid="177165"/>
                                        </p:tgtEl>
                                      </p:cBhvr>
                                    </p:animEffect>
                                    <p:anim calcmode="lin" valueType="num">
                                      <p:cBhvr>
                                        <p:cTn id="21" dur="400" fill="hold"/>
                                        <p:tgtEl>
                                          <p:spTgt spid="177165"/>
                                        </p:tgtEl>
                                        <p:attrNameLst>
                                          <p:attrName>ppt_x</p:attrName>
                                        </p:attrNameLst>
                                      </p:cBhvr>
                                      <p:tavLst>
                                        <p:tav tm="0">
                                          <p:val>
                                            <p:strVal val="#ppt_x"/>
                                          </p:val>
                                        </p:tav>
                                        <p:tav tm="100000">
                                          <p:val>
                                            <p:strVal val="#ppt_x"/>
                                          </p:val>
                                        </p:tav>
                                      </p:tavLst>
                                    </p:anim>
                                    <p:anim calcmode="lin" valueType="num">
                                      <p:cBhvr>
                                        <p:cTn id="22" dur="400" fill="hold"/>
                                        <p:tgtEl>
                                          <p:spTgt spid="177165"/>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17716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17716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177166"/>
                                        </p:tgtEl>
                                        <p:attrNameLst>
                                          <p:attrName>style.visibility</p:attrName>
                                        </p:attrNameLst>
                                      </p:cBhvr>
                                      <p:to>
                                        <p:strVal val="visible"/>
                                      </p:to>
                                    </p:set>
                                    <p:animEffect transition="in" filter="fade">
                                      <p:cBhvr>
                                        <p:cTn id="29" dur="100"/>
                                        <p:tgtEl>
                                          <p:spTgt spid="177166"/>
                                        </p:tgtEl>
                                      </p:cBhvr>
                                    </p:animEffect>
                                    <p:anim calcmode="lin" valueType="num">
                                      <p:cBhvr>
                                        <p:cTn id="30" dur="400" fill="hold"/>
                                        <p:tgtEl>
                                          <p:spTgt spid="177166"/>
                                        </p:tgtEl>
                                        <p:attrNameLst>
                                          <p:attrName>ppt_x</p:attrName>
                                        </p:attrNameLst>
                                      </p:cBhvr>
                                      <p:tavLst>
                                        <p:tav tm="0">
                                          <p:val>
                                            <p:strVal val="#ppt_x"/>
                                          </p:val>
                                        </p:tav>
                                        <p:tav tm="100000">
                                          <p:val>
                                            <p:strVal val="#ppt_x"/>
                                          </p:val>
                                        </p:tav>
                                      </p:tavLst>
                                    </p:anim>
                                    <p:anim calcmode="lin" valueType="num">
                                      <p:cBhvr>
                                        <p:cTn id="31" dur="400" fill="hold"/>
                                        <p:tgtEl>
                                          <p:spTgt spid="177166"/>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17716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17716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177167"/>
                                        </p:tgtEl>
                                        <p:attrNameLst>
                                          <p:attrName>style.visibility</p:attrName>
                                        </p:attrNameLst>
                                      </p:cBhvr>
                                      <p:to>
                                        <p:strVal val="visible"/>
                                      </p:to>
                                    </p:set>
                                    <p:animEffect transition="in" filter="fade">
                                      <p:cBhvr>
                                        <p:cTn id="38" dur="100"/>
                                        <p:tgtEl>
                                          <p:spTgt spid="177167"/>
                                        </p:tgtEl>
                                      </p:cBhvr>
                                    </p:animEffect>
                                    <p:anim calcmode="lin" valueType="num">
                                      <p:cBhvr>
                                        <p:cTn id="39" dur="400" fill="hold"/>
                                        <p:tgtEl>
                                          <p:spTgt spid="177167"/>
                                        </p:tgtEl>
                                        <p:attrNameLst>
                                          <p:attrName>ppt_x</p:attrName>
                                        </p:attrNameLst>
                                      </p:cBhvr>
                                      <p:tavLst>
                                        <p:tav tm="0">
                                          <p:val>
                                            <p:strVal val="#ppt_x"/>
                                          </p:val>
                                        </p:tav>
                                        <p:tav tm="100000">
                                          <p:val>
                                            <p:strVal val="#ppt_x"/>
                                          </p:val>
                                        </p:tav>
                                      </p:tavLst>
                                    </p:anim>
                                    <p:anim calcmode="lin" valueType="num">
                                      <p:cBhvr>
                                        <p:cTn id="40" dur="400" fill="hold"/>
                                        <p:tgtEl>
                                          <p:spTgt spid="177167"/>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17716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17716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ppt_x</p:attrName>
                                        </p:attrNameLst>
                                      </p:cBhvr>
                                      <p:tavLst>
                                        <p:tav tm="0">
                                          <p:val>
                                            <p:strVal val="#ppt_x-.2"/>
                                          </p:val>
                                        </p:tav>
                                        <p:tav tm="100000">
                                          <p:val>
                                            <p:strVal val="#ppt_x"/>
                                          </p:val>
                                        </p:tav>
                                      </p:tavLst>
                                    </p:anim>
                                    <p:anim calcmode="lin" valueType="num">
                                      <p:cBhvr>
                                        <p:cTn id="4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3" grpId="0"/>
      <p:bldP spid="177165" grpId="0"/>
      <p:bldP spid="177166" grpId="0"/>
      <p:bldP spid="177167" grpId="0"/>
      <p:bldP spid="177168"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0944AB53-4A22-4FB7-94AE-DFEF1193B135}" type="slidenum">
              <a:rPr lang="en-US">
                <a:latin typeface="Arial"/>
              </a:rPr>
              <a:pPr>
                <a:defRPr/>
              </a:pPr>
              <a:t>16</a:t>
            </a:fld>
            <a:endParaRPr lang="en-US">
              <a:latin typeface="Arial"/>
            </a:endParaRPr>
          </a:p>
        </p:txBody>
      </p:sp>
      <p:sp>
        <p:nvSpPr>
          <p:cNvPr id="15363" name="Text Box 2"/>
          <p:cNvSpPr txBox="1">
            <a:spLocks noChangeArrowheads="1"/>
          </p:cNvSpPr>
          <p:nvPr/>
        </p:nvSpPr>
        <p:spPr bwMode="auto">
          <a:xfrm>
            <a:off x="0" y="2590800"/>
            <a:ext cx="8991600" cy="519113"/>
          </a:xfrm>
          <a:prstGeom prst="rect">
            <a:avLst/>
          </a:prstGeom>
          <a:noFill/>
          <a:ln w="9525">
            <a:noFill/>
            <a:miter lim="800000"/>
            <a:headEnd/>
            <a:tailEnd/>
          </a:ln>
        </p:spPr>
        <p:txBody>
          <a:bodyPr>
            <a:spAutoFit/>
          </a:bodyPr>
          <a:lstStyle/>
          <a:p>
            <a:pPr algn="just" eaLnBrk="1" hangingPunct="1">
              <a:spcBef>
                <a:spcPct val="50000"/>
              </a:spcBef>
            </a:pPr>
            <a:r>
              <a:rPr lang="en-US">
                <a:solidFill>
                  <a:srgbClr val="0000CC"/>
                </a:solidFill>
                <a:latin typeface="Arial" charset="0"/>
              </a:rPr>
              <a:t>   </a:t>
            </a:r>
            <a:endParaRPr lang="en-US" i="1">
              <a:solidFill>
                <a:srgbClr val="0000CC"/>
              </a:solidFill>
              <a:latin typeface="Arial" charset="0"/>
            </a:endParaRPr>
          </a:p>
        </p:txBody>
      </p:sp>
      <p:pic>
        <p:nvPicPr>
          <p:cNvPr id="15364" name="Picture 3" descr="Picture36"/>
          <p:cNvPicPr>
            <a:picLocks noChangeAspect="1" noChangeArrowheads="1" noCrop="1"/>
          </p:cNvPicPr>
          <p:nvPr/>
        </p:nvPicPr>
        <p:blipFill>
          <a:blip r:embed="rId3"/>
          <a:srcRect/>
          <a:stretch>
            <a:fillRect/>
          </a:stretch>
        </p:blipFill>
        <p:spPr bwMode="auto">
          <a:xfrm>
            <a:off x="8610600" y="6248400"/>
            <a:ext cx="533400" cy="457200"/>
          </a:xfrm>
          <a:prstGeom prst="rect">
            <a:avLst/>
          </a:prstGeom>
          <a:noFill/>
          <a:ln w="9525">
            <a:noFill/>
            <a:miter lim="800000"/>
            <a:headEnd/>
            <a:tailEnd/>
          </a:ln>
        </p:spPr>
      </p:pic>
      <p:sp>
        <p:nvSpPr>
          <p:cNvPr id="15366" name="AutoShape 7"/>
          <p:cNvSpPr>
            <a:spLocks noChangeArrowheads="1"/>
          </p:cNvSpPr>
          <p:nvPr/>
        </p:nvSpPr>
        <p:spPr bwMode="auto">
          <a:xfrm>
            <a:off x="381000" y="1524000"/>
            <a:ext cx="8534400" cy="5029200"/>
          </a:xfrm>
          <a:prstGeom prst="horizontalScroll">
            <a:avLst>
              <a:gd name="adj" fmla="val 12500"/>
            </a:avLst>
          </a:prstGeom>
          <a:solidFill>
            <a:srgbClr val="FFCC66"/>
          </a:solidFill>
          <a:ln w="38100">
            <a:solidFill>
              <a:srgbClr val="FF0066"/>
            </a:solidFill>
            <a:round/>
            <a:headEnd/>
            <a:tailEnd/>
          </a:ln>
        </p:spPr>
        <p:txBody>
          <a:bodyPr wrap="none" anchor="ctr"/>
          <a:lstStyle/>
          <a:p>
            <a:pPr marL="342900" indent="-342900"/>
            <a:r>
              <a:rPr lang="en-US" sz="2400" b="0" dirty="0">
                <a:solidFill>
                  <a:srgbClr val="0000FF"/>
                </a:solidFill>
                <a:latin typeface="Arial" charset="0"/>
              </a:rPr>
              <a:t>  </a:t>
            </a:r>
            <a:r>
              <a:rPr lang="en-US" sz="2600" b="0" dirty="0">
                <a:solidFill>
                  <a:srgbClr val="0000FF"/>
                </a:solidFill>
                <a:latin typeface="Times New Roman" pitchFamily="18" charset="0"/>
              </a:rPr>
              <a:t>1. </a:t>
            </a:r>
            <a:r>
              <a:rPr lang="en-US" sz="2600" b="0" dirty="0" err="1">
                <a:solidFill>
                  <a:srgbClr val="0000FF"/>
                </a:solidFill>
                <a:latin typeface="Times New Roman" pitchFamily="18" charset="0"/>
              </a:rPr>
              <a:t>Các</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vế</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câu</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trong</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câu</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ghép</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có</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thể</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được</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nối</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với</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nhau</a:t>
            </a:r>
            <a:r>
              <a:rPr lang="en-US" sz="2600" b="0" dirty="0">
                <a:solidFill>
                  <a:srgbClr val="0000FF"/>
                </a:solidFill>
                <a:latin typeface="Times New Roman" pitchFamily="18" charset="0"/>
              </a:rPr>
              <a:t> </a:t>
            </a:r>
          </a:p>
          <a:p>
            <a:pPr marL="342900" indent="-342900"/>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bằng</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một</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quan</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hệ</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từ</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hoặc</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một</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cặp</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quan</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hệ</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từ</a:t>
            </a:r>
            <a:r>
              <a:rPr lang="en-US" sz="2600" b="0" dirty="0">
                <a:solidFill>
                  <a:srgbClr val="0000FF"/>
                </a:solidFill>
                <a:latin typeface="Times New Roman" pitchFamily="18" charset="0"/>
              </a:rPr>
              <a:t>.</a:t>
            </a:r>
          </a:p>
          <a:p>
            <a:pPr marL="342900" indent="-342900"/>
            <a:r>
              <a:rPr lang="en-US" sz="2600" b="0" dirty="0">
                <a:solidFill>
                  <a:srgbClr val="0000FF"/>
                </a:solidFill>
                <a:latin typeface="Times New Roman" pitchFamily="18" charset="0"/>
              </a:rPr>
              <a:t>  2. </a:t>
            </a:r>
            <a:r>
              <a:rPr lang="en-US" sz="2600" b="0" dirty="0" err="1">
                <a:solidFill>
                  <a:srgbClr val="0000FF"/>
                </a:solidFill>
                <a:latin typeface="Times New Roman" pitchFamily="18" charset="0"/>
              </a:rPr>
              <a:t>Những</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quan</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hệ</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từ</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thường</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được</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dùng</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là</a:t>
            </a:r>
            <a:r>
              <a:rPr lang="en-US" sz="2600" b="0" dirty="0">
                <a:solidFill>
                  <a:srgbClr val="0000FF"/>
                </a:solidFill>
                <a:latin typeface="Times New Roman" pitchFamily="18" charset="0"/>
              </a:rPr>
              <a:t>: </a:t>
            </a:r>
            <a:r>
              <a:rPr lang="en-US" sz="2600" b="0" i="1" dirty="0" err="1">
                <a:solidFill>
                  <a:srgbClr val="0000FF"/>
                </a:solidFill>
                <a:latin typeface="Times New Roman" pitchFamily="18" charset="0"/>
              </a:rPr>
              <a:t>và</a:t>
            </a:r>
            <a:r>
              <a:rPr lang="en-US" sz="2600" b="0" i="1" dirty="0">
                <a:solidFill>
                  <a:srgbClr val="0000FF"/>
                </a:solidFill>
                <a:latin typeface="Times New Roman" pitchFamily="18" charset="0"/>
              </a:rPr>
              <a:t>, </a:t>
            </a:r>
            <a:r>
              <a:rPr lang="en-US" sz="2600" b="0" i="1" dirty="0" err="1">
                <a:solidFill>
                  <a:srgbClr val="0000FF"/>
                </a:solidFill>
                <a:latin typeface="Times New Roman" pitchFamily="18" charset="0"/>
              </a:rPr>
              <a:t>rồi</a:t>
            </a:r>
            <a:r>
              <a:rPr lang="en-US" sz="2600" b="0" i="1" dirty="0">
                <a:solidFill>
                  <a:srgbClr val="0000FF"/>
                </a:solidFill>
                <a:latin typeface="Times New Roman" pitchFamily="18" charset="0"/>
              </a:rPr>
              <a:t>, </a:t>
            </a:r>
            <a:r>
              <a:rPr lang="en-US" sz="2600" b="0" i="1" dirty="0" err="1">
                <a:solidFill>
                  <a:srgbClr val="0000FF"/>
                </a:solidFill>
                <a:latin typeface="Times New Roman" pitchFamily="18" charset="0"/>
              </a:rPr>
              <a:t>thì</a:t>
            </a:r>
            <a:r>
              <a:rPr lang="en-US" sz="2600" b="0" i="1" dirty="0">
                <a:solidFill>
                  <a:srgbClr val="0000FF"/>
                </a:solidFill>
                <a:latin typeface="Times New Roman" pitchFamily="18" charset="0"/>
              </a:rPr>
              <a:t>,</a:t>
            </a:r>
          </a:p>
          <a:p>
            <a:pPr marL="342900" indent="-342900"/>
            <a:r>
              <a:rPr lang="en-US" sz="2600" b="0" i="1" dirty="0">
                <a:solidFill>
                  <a:srgbClr val="0000FF"/>
                </a:solidFill>
                <a:latin typeface="Times New Roman" pitchFamily="18" charset="0"/>
              </a:rPr>
              <a:t> </a:t>
            </a:r>
            <a:r>
              <a:rPr lang="en-US" sz="2600" b="0" i="1" dirty="0" err="1">
                <a:solidFill>
                  <a:srgbClr val="0000FF"/>
                </a:solidFill>
                <a:latin typeface="Times New Roman" pitchFamily="18" charset="0"/>
              </a:rPr>
              <a:t>nhưng</a:t>
            </a:r>
            <a:r>
              <a:rPr lang="en-US" sz="2600" b="0" i="1" dirty="0">
                <a:solidFill>
                  <a:srgbClr val="0000FF"/>
                </a:solidFill>
                <a:latin typeface="Times New Roman" pitchFamily="18" charset="0"/>
              </a:rPr>
              <a:t>, hay, </a:t>
            </a:r>
            <a:r>
              <a:rPr lang="en-US" sz="2600" b="0" i="1" dirty="0" err="1">
                <a:solidFill>
                  <a:srgbClr val="0000FF"/>
                </a:solidFill>
                <a:latin typeface="Times New Roman" pitchFamily="18" charset="0"/>
              </a:rPr>
              <a:t>hoặc</a:t>
            </a:r>
            <a:r>
              <a:rPr lang="en-US" sz="2600" b="0" i="1" dirty="0">
                <a:solidFill>
                  <a:srgbClr val="0000FF"/>
                </a:solidFill>
                <a:latin typeface="Times New Roman" pitchFamily="18" charset="0"/>
              </a:rPr>
              <a:t>…</a:t>
            </a:r>
          </a:p>
          <a:p>
            <a:pPr marL="342900" indent="-342900"/>
            <a:r>
              <a:rPr lang="en-US" sz="2600" b="0" i="1" dirty="0">
                <a:solidFill>
                  <a:srgbClr val="0000FF"/>
                </a:solidFill>
                <a:latin typeface="Times New Roman" pitchFamily="18" charset="0"/>
              </a:rPr>
              <a:t>  </a:t>
            </a:r>
            <a:r>
              <a:rPr lang="en-US" sz="2600" b="0" dirty="0">
                <a:solidFill>
                  <a:srgbClr val="0000FF"/>
                </a:solidFill>
                <a:latin typeface="Times New Roman" pitchFamily="18" charset="0"/>
              </a:rPr>
              <a:t>3. </a:t>
            </a:r>
            <a:r>
              <a:rPr lang="en-US" sz="2600" b="0" dirty="0" err="1">
                <a:solidFill>
                  <a:srgbClr val="0000FF"/>
                </a:solidFill>
                <a:latin typeface="Times New Roman" pitchFamily="18" charset="0"/>
              </a:rPr>
              <a:t>Những</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cặp</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quan</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hệ</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từ</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thường</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được</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dùng</a:t>
            </a:r>
            <a:r>
              <a:rPr lang="en-US" sz="2600" b="0" dirty="0">
                <a:solidFill>
                  <a:srgbClr val="0000FF"/>
                </a:solidFill>
                <a:latin typeface="Times New Roman" pitchFamily="18" charset="0"/>
              </a:rPr>
              <a:t> </a:t>
            </a:r>
            <a:r>
              <a:rPr lang="en-US" sz="2600" b="0" dirty="0" err="1">
                <a:solidFill>
                  <a:srgbClr val="0000FF"/>
                </a:solidFill>
                <a:latin typeface="Times New Roman" pitchFamily="18" charset="0"/>
              </a:rPr>
              <a:t>là</a:t>
            </a:r>
            <a:r>
              <a:rPr lang="en-US" sz="2600" b="0" dirty="0">
                <a:solidFill>
                  <a:srgbClr val="0000FF"/>
                </a:solidFill>
                <a:latin typeface="Times New Roman" pitchFamily="18" charset="0"/>
              </a:rPr>
              <a:t>:</a:t>
            </a:r>
          </a:p>
          <a:p>
            <a:pPr marL="342900" indent="-342900"/>
            <a:r>
              <a:rPr lang="en-US" sz="2600" b="0" i="1" dirty="0">
                <a:solidFill>
                  <a:srgbClr val="0000FF"/>
                </a:solidFill>
                <a:latin typeface="Times New Roman" pitchFamily="18" charset="0"/>
              </a:rPr>
              <a:t>     - </a:t>
            </a:r>
            <a:r>
              <a:rPr lang="en-US" sz="2600" b="0" i="1" dirty="0" err="1">
                <a:solidFill>
                  <a:srgbClr val="0000FF"/>
                </a:solidFill>
                <a:latin typeface="Times New Roman" pitchFamily="18" charset="0"/>
              </a:rPr>
              <a:t>vì</a:t>
            </a:r>
            <a:r>
              <a:rPr lang="en-US" sz="2600" b="0" i="1" dirty="0">
                <a:solidFill>
                  <a:srgbClr val="0000FF"/>
                </a:solidFill>
                <a:latin typeface="Times New Roman" pitchFamily="18" charset="0"/>
              </a:rPr>
              <a:t>… </a:t>
            </a:r>
            <a:r>
              <a:rPr lang="en-US" sz="2600" b="0" i="1" dirty="0" err="1">
                <a:solidFill>
                  <a:srgbClr val="0000FF"/>
                </a:solidFill>
                <a:latin typeface="Times New Roman" pitchFamily="18" charset="0"/>
              </a:rPr>
              <a:t>nên</a:t>
            </a:r>
            <a:r>
              <a:rPr lang="en-US" sz="2600" b="0" i="1" dirty="0">
                <a:solidFill>
                  <a:srgbClr val="0000FF"/>
                </a:solidFill>
                <a:latin typeface="Times New Roman" pitchFamily="18" charset="0"/>
              </a:rPr>
              <a:t>… ; do… </a:t>
            </a:r>
            <a:r>
              <a:rPr lang="en-US" sz="2600" b="0" i="1" dirty="0" err="1">
                <a:solidFill>
                  <a:srgbClr val="0000FF"/>
                </a:solidFill>
                <a:latin typeface="Times New Roman" pitchFamily="18" charset="0"/>
              </a:rPr>
              <a:t>nên</a:t>
            </a:r>
            <a:r>
              <a:rPr lang="en-US" sz="2600" b="0" i="1" dirty="0">
                <a:solidFill>
                  <a:srgbClr val="0000FF"/>
                </a:solidFill>
                <a:latin typeface="Times New Roman" pitchFamily="18" charset="0"/>
              </a:rPr>
              <a:t>… ; </a:t>
            </a:r>
            <a:r>
              <a:rPr lang="en-US" sz="2600" b="0" i="1" dirty="0" err="1">
                <a:solidFill>
                  <a:srgbClr val="0000FF"/>
                </a:solidFill>
                <a:latin typeface="Times New Roman" pitchFamily="18" charset="0"/>
              </a:rPr>
              <a:t>nhờ</a:t>
            </a:r>
            <a:r>
              <a:rPr lang="en-US" sz="2600" b="0" i="1" dirty="0">
                <a:solidFill>
                  <a:srgbClr val="0000FF"/>
                </a:solidFill>
                <a:latin typeface="Times New Roman" pitchFamily="18" charset="0"/>
              </a:rPr>
              <a:t> … </a:t>
            </a:r>
            <a:r>
              <a:rPr lang="en-US" sz="2600" b="0" i="1" dirty="0" err="1">
                <a:solidFill>
                  <a:srgbClr val="0000FF"/>
                </a:solidFill>
                <a:latin typeface="Times New Roman" pitchFamily="18" charset="0"/>
              </a:rPr>
              <a:t>mà</a:t>
            </a:r>
            <a:r>
              <a:rPr lang="en-US" sz="2600" b="0" i="1" dirty="0">
                <a:solidFill>
                  <a:srgbClr val="0000FF"/>
                </a:solidFill>
                <a:latin typeface="Times New Roman" pitchFamily="18" charset="0"/>
              </a:rPr>
              <a:t>…</a:t>
            </a:r>
          </a:p>
          <a:p>
            <a:pPr marL="342900" indent="-342900"/>
            <a:r>
              <a:rPr lang="en-US" sz="2600" b="0" i="1" dirty="0">
                <a:solidFill>
                  <a:srgbClr val="0000FF"/>
                </a:solidFill>
                <a:latin typeface="Times New Roman" pitchFamily="18" charset="0"/>
              </a:rPr>
              <a:t>     - </a:t>
            </a:r>
            <a:r>
              <a:rPr lang="en-US" sz="2600" b="0" i="1" dirty="0" err="1">
                <a:solidFill>
                  <a:srgbClr val="0000FF"/>
                </a:solidFill>
                <a:latin typeface="Times New Roman" pitchFamily="18" charset="0"/>
              </a:rPr>
              <a:t>nếu</a:t>
            </a:r>
            <a:r>
              <a:rPr lang="en-US" sz="2600" b="0" i="1" dirty="0">
                <a:solidFill>
                  <a:srgbClr val="0000FF"/>
                </a:solidFill>
                <a:latin typeface="Times New Roman" pitchFamily="18" charset="0"/>
              </a:rPr>
              <a:t> … </a:t>
            </a:r>
            <a:r>
              <a:rPr lang="en-US" sz="2600" b="0" i="1" dirty="0" err="1">
                <a:solidFill>
                  <a:srgbClr val="0000FF"/>
                </a:solidFill>
                <a:latin typeface="Times New Roman" pitchFamily="18" charset="0"/>
              </a:rPr>
              <a:t>thì</a:t>
            </a:r>
            <a:r>
              <a:rPr lang="en-US" sz="2600" b="0" i="1" dirty="0">
                <a:solidFill>
                  <a:srgbClr val="0000FF"/>
                </a:solidFill>
                <a:latin typeface="Times New Roman" pitchFamily="18" charset="0"/>
              </a:rPr>
              <a:t>… ; </a:t>
            </a:r>
            <a:r>
              <a:rPr lang="en-US" sz="2600" b="0" i="1" dirty="0" err="1">
                <a:solidFill>
                  <a:srgbClr val="0000FF"/>
                </a:solidFill>
                <a:latin typeface="Times New Roman" pitchFamily="18" charset="0"/>
              </a:rPr>
              <a:t>giá</a:t>
            </a:r>
            <a:r>
              <a:rPr lang="en-US" sz="2600" b="0" i="1" dirty="0">
                <a:solidFill>
                  <a:srgbClr val="0000FF"/>
                </a:solidFill>
                <a:latin typeface="Times New Roman" pitchFamily="18" charset="0"/>
              </a:rPr>
              <a:t>… </a:t>
            </a:r>
            <a:r>
              <a:rPr lang="en-US" sz="2600" b="0" i="1" dirty="0" err="1">
                <a:solidFill>
                  <a:srgbClr val="0000FF"/>
                </a:solidFill>
                <a:latin typeface="Times New Roman" pitchFamily="18" charset="0"/>
              </a:rPr>
              <a:t>thì</a:t>
            </a:r>
            <a:r>
              <a:rPr lang="en-US" sz="2600" b="0" i="1" dirty="0">
                <a:solidFill>
                  <a:srgbClr val="0000FF"/>
                </a:solidFill>
                <a:latin typeface="Times New Roman" pitchFamily="18" charset="0"/>
              </a:rPr>
              <a:t>… ; </a:t>
            </a:r>
            <a:r>
              <a:rPr lang="en-US" sz="2600" b="0" i="1" dirty="0" err="1">
                <a:solidFill>
                  <a:srgbClr val="0000FF"/>
                </a:solidFill>
                <a:latin typeface="Times New Roman" pitchFamily="18" charset="0"/>
              </a:rPr>
              <a:t>hễ</a:t>
            </a:r>
            <a:r>
              <a:rPr lang="en-US" sz="2600" b="0" i="1" dirty="0">
                <a:solidFill>
                  <a:srgbClr val="0000FF"/>
                </a:solidFill>
                <a:latin typeface="Times New Roman" pitchFamily="18" charset="0"/>
              </a:rPr>
              <a:t>… </a:t>
            </a:r>
            <a:r>
              <a:rPr lang="en-US" sz="2600" b="0" i="1" dirty="0" err="1">
                <a:solidFill>
                  <a:srgbClr val="0000FF"/>
                </a:solidFill>
                <a:latin typeface="Times New Roman" pitchFamily="18" charset="0"/>
              </a:rPr>
              <a:t>thì</a:t>
            </a:r>
            <a:r>
              <a:rPr lang="en-US" sz="2600" b="0" i="1" dirty="0">
                <a:solidFill>
                  <a:srgbClr val="0000FF"/>
                </a:solidFill>
                <a:latin typeface="Times New Roman" pitchFamily="18" charset="0"/>
              </a:rPr>
              <a:t>…</a:t>
            </a:r>
          </a:p>
          <a:p>
            <a:pPr marL="342900" indent="-342900"/>
            <a:r>
              <a:rPr lang="en-US" sz="2600" b="0" i="1" dirty="0">
                <a:solidFill>
                  <a:srgbClr val="0000FF"/>
                </a:solidFill>
                <a:latin typeface="Times New Roman" pitchFamily="18" charset="0"/>
              </a:rPr>
              <a:t>     - </a:t>
            </a:r>
            <a:r>
              <a:rPr lang="en-US" sz="2600" b="0" i="1" dirty="0" err="1">
                <a:solidFill>
                  <a:srgbClr val="0000FF"/>
                </a:solidFill>
                <a:latin typeface="Times New Roman" pitchFamily="18" charset="0"/>
              </a:rPr>
              <a:t>tuy</a:t>
            </a:r>
            <a:r>
              <a:rPr lang="en-US" sz="2600" b="0" i="1" dirty="0">
                <a:solidFill>
                  <a:srgbClr val="0000FF"/>
                </a:solidFill>
                <a:latin typeface="Times New Roman" pitchFamily="18" charset="0"/>
              </a:rPr>
              <a:t> … </a:t>
            </a:r>
            <a:r>
              <a:rPr lang="en-US" sz="2600" b="0" i="1" dirty="0" err="1">
                <a:solidFill>
                  <a:srgbClr val="0000FF"/>
                </a:solidFill>
                <a:latin typeface="Times New Roman" pitchFamily="18" charset="0"/>
              </a:rPr>
              <a:t>nhưng</a:t>
            </a:r>
            <a:r>
              <a:rPr lang="en-US" sz="2600" b="0" i="1" dirty="0">
                <a:solidFill>
                  <a:srgbClr val="0000FF"/>
                </a:solidFill>
                <a:latin typeface="Times New Roman" pitchFamily="18" charset="0"/>
              </a:rPr>
              <a:t>… ; </a:t>
            </a:r>
            <a:r>
              <a:rPr lang="en-US" sz="2600" b="0" i="1" dirty="0" err="1">
                <a:solidFill>
                  <a:srgbClr val="0000FF"/>
                </a:solidFill>
                <a:latin typeface="Times New Roman" pitchFamily="18" charset="0"/>
              </a:rPr>
              <a:t>mặc</a:t>
            </a:r>
            <a:r>
              <a:rPr lang="en-US" sz="2600" b="0" i="1" dirty="0">
                <a:solidFill>
                  <a:srgbClr val="0000FF"/>
                </a:solidFill>
                <a:latin typeface="Times New Roman" pitchFamily="18" charset="0"/>
              </a:rPr>
              <a:t> </a:t>
            </a:r>
            <a:r>
              <a:rPr lang="en-US" sz="2600" b="0" i="1" dirty="0" err="1">
                <a:solidFill>
                  <a:srgbClr val="0000FF"/>
                </a:solidFill>
                <a:latin typeface="Times New Roman" pitchFamily="18" charset="0"/>
              </a:rPr>
              <a:t>dù</a:t>
            </a:r>
            <a:r>
              <a:rPr lang="en-US" sz="2600" b="0" i="1" dirty="0">
                <a:solidFill>
                  <a:srgbClr val="0000FF"/>
                </a:solidFill>
                <a:latin typeface="Times New Roman" pitchFamily="18" charset="0"/>
              </a:rPr>
              <a:t>… </a:t>
            </a:r>
            <a:r>
              <a:rPr lang="en-US" sz="2600" b="0" i="1" dirty="0" err="1">
                <a:solidFill>
                  <a:srgbClr val="0000FF"/>
                </a:solidFill>
                <a:latin typeface="Times New Roman" pitchFamily="18" charset="0"/>
              </a:rPr>
              <a:t>nhưng</a:t>
            </a:r>
            <a:r>
              <a:rPr lang="en-US" sz="2600" b="0" i="1" dirty="0">
                <a:solidFill>
                  <a:srgbClr val="0000FF"/>
                </a:solidFill>
                <a:latin typeface="Times New Roman" pitchFamily="18" charset="0"/>
              </a:rPr>
              <a:t>…</a:t>
            </a:r>
          </a:p>
          <a:p>
            <a:pPr marL="342900" indent="-342900"/>
            <a:r>
              <a:rPr lang="en-US" sz="2600" b="0" i="1" dirty="0">
                <a:solidFill>
                  <a:srgbClr val="0000FF"/>
                </a:solidFill>
                <a:latin typeface="Times New Roman" pitchFamily="18" charset="0"/>
              </a:rPr>
              <a:t>     - </a:t>
            </a:r>
            <a:r>
              <a:rPr lang="en-US" sz="2600" b="0" i="1" dirty="0" err="1">
                <a:solidFill>
                  <a:srgbClr val="0000FF"/>
                </a:solidFill>
                <a:latin typeface="Times New Roman" pitchFamily="18" charset="0"/>
              </a:rPr>
              <a:t>chẳng</a:t>
            </a:r>
            <a:r>
              <a:rPr lang="en-US" sz="2600" b="0" i="1" dirty="0">
                <a:solidFill>
                  <a:srgbClr val="0000FF"/>
                </a:solidFill>
                <a:latin typeface="Times New Roman" pitchFamily="18" charset="0"/>
              </a:rPr>
              <a:t> </a:t>
            </a:r>
            <a:r>
              <a:rPr lang="en-US" sz="2600" b="0" i="1" dirty="0" err="1">
                <a:solidFill>
                  <a:srgbClr val="0000FF"/>
                </a:solidFill>
                <a:latin typeface="Times New Roman" pitchFamily="18" charset="0"/>
              </a:rPr>
              <a:t>những</a:t>
            </a:r>
            <a:r>
              <a:rPr lang="en-US" sz="2600" b="0" i="1" dirty="0">
                <a:solidFill>
                  <a:srgbClr val="0000FF"/>
                </a:solidFill>
                <a:latin typeface="Times New Roman" pitchFamily="18" charset="0"/>
              </a:rPr>
              <a:t>… </a:t>
            </a:r>
            <a:r>
              <a:rPr lang="en-US" sz="2600" b="0" i="1" dirty="0" err="1">
                <a:solidFill>
                  <a:srgbClr val="0000FF"/>
                </a:solidFill>
                <a:latin typeface="Times New Roman" pitchFamily="18" charset="0"/>
              </a:rPr>
              <a:t>mà</a:t>
            </a:r>
            <a:r>
              <a:rPr lang="en-US" sz="2600" b="0" i="1" dirty="0">
                <a:solidFill>
                  <a:srgbClr val="0000FF"/>
                </a:solidFill>
                <a:latin typeface="Times New Roman" pitchFamily="18" charset="0"/>
              </a:rPr>
              <a:t>… ; </a:t>
            </a:r>
            <a:r>
              <a:rPr lang="en-US" sz="2600" b="0" i="1" dirty="0" err="1">
                <a:solidFill>
                  <a:srgbClr val="0000FF"/>
                </a:solidFill>
                <a:latin typeface="Times New Roman" pitchFamily="18" charset="0"/>
              </a:rPr>
              <a:t>không</a:t>
            </a:r>
            <a:r>
              <a:rPr lang="en-US" sz="2600" b="0" i="1" dirty="0">
                <a:solidFill>
                  <a:srgbClr val="0000FF"/>
                </a:solidFill>
                <a:latin typeface="Times New Roman" pitchFamily="18" charset="0"/>
              </a:rPr>
              <a:t> </a:t>
            </a:r>
            <a:r>
              <a:rPr lang="en-US" sz="2600" b="0" i="1" dirty="0" err="1">
                <a:solidFill>
                  <a:srgbClr val="0000FF"/>
                </a:solidFill>
                <a:latin typeface="Times New Roman" pitchFamily="18" charset="0"/>
              </a:rPr>
              <a:t>chỉ</a:t>
            </a:r>
            <a:r>
              <a:rPr lang="en-US" sz="2600" b="0" i="1" dirty="0">
                <a:solidFill>
                  <a:srgbClr val="0000FF"/>
                </a:solidFill>
                <a:latin typeface="Times New Roman" pitchFamily="18" charset="0"/>
              </a:rPr>
              <a:t>… </a:t>
            </a:r>
            <a:r>
              <a:rPr lang="en-US" sz="2600" b="0" i="1" dirty="0" err="1">
                <a:solidFill>
                  <a:srgbClr val="0000FF"/>
                </a:solidFill>
                <a:latin typeface="Times New Roman" pitchFamily="18" charset="0"/>
              </a:rPr>
              <a:t>mà</a:t>
            </a:r>
            <a:r>
              <a:rPr lang="en-US" sz="2600" b="0" i="1" dirty="0">
                <a:solidFill>
                  <a:srgbClr val="0000FF"/>
                </a:solidFill>
                <a:latin typeface="Times New Roman" pitchFamily="18" charset="0"/>
              </a:rPr>
              <a:t>…</a:t>
            </a:r>
          </a:p>
        </p:txBody>
      </p:sp>
      <p:sp>
        <p:nvSpPr>
          <p:cNvPr id="7" name="Text Box 25"/>
          <p:cNvSpPr txBox="1">
            <a:spLocks noChangeArrowheads="1"/>
          </p:cNvSpPr>
          <p:nvPr/>
        </p:nvSpPr>
        <p:spPr bwMode="auto">
          <a:xfrm>
            <a:off x="990600" y="193674"/>
            <a:ext cx="5943600" cy="584775"/>
          </a:xfrm>
          <a:prstGeom prst="rect">
            <a:avLst/>
          </a:prstGeom>
          <a:noFill/>
          <a:ln w="9525">
            <a:noFill/>
            <a:miter lim="800000"/>
            <a:headEnd/>
            <a:tailEnd/>
          </a:ln>
        </p:spPr>
        <p:txBody>
          <a:bodyPr>
            <a:spAutoFit/>
          </a:bodyPr>
          <a:lstStyle/>
          <a:p>
            <a:pPr algn="ctr"/>
            <a:r>
              <a:rPr lang="en-US" sz="3200" dirty="0">
                <a:solidFill>
                  <a:srgbClr val="FF3300"/>
                </a:solidFill>
                <a:latin typeface="Arial" charset="0"/>
              </a:rPr>
              <a:t>CỦNG CỐ</a:t>
            </a:r>
          </a:p>
        </p:txBody>
      </p:sp>
      <p:sp>
        <p:nvSpPr>
          <p:cNvPr id="9" name="Text Box 27"/>
          <p:cNvSpPr txBox="1">
            <a:spLocks noChangeArrowheads="1"/>
          </p:cNvSpPr>
          <p:nvPr/>
        </p:nvSpPr>
        <p:spPr bwMode="auto">
          <a:xfrm>
            <a:off x="767309" y="1123950"/>
            <a:ext cx="5783263" cy="523220"/>
          </a:xfrm>
          <a:prstGeom prst="rect">
            <a:avLst/>
          </a:prstGeom>
          <a:noFill/>
          <a:ln w="9525">
            <a:noFill/>
            <a:miter lim="800000"/>
            <a:headEnd/>
            <a:tailEnd/>
          </a:ln>
        </p:spPr>
        <p:txBody>
          <a:bodyPr>
            <a:spAutoFit/>
          </a:bodyPr>
          <a:lstStyle/>
          <a:p>
            <a:r>
              <a:rPr lang="en-US" i="1" dirty="0" err="1">
                <a:solidFill>
                  <a:srgbClr val="FF3300"/>
                </a:solidFill>
                <a:latin typeface="Times New Roman" panose="02020603050405020304" pitchFamily="18" charset="0"/>
                <a:cs typeface="Times New Roman" panose="02020603050405020304" pitchFamily="18" charset="0"/>
              </a:rPr>
              <a:t>Nêu</a:t>
            </a:r>
            <a:r>
              <a:rPr lang="en-US" i="1" dirty="0">
                <a:solidFill>
                  <a:srgbClr val="FF3300"/>
                </a:solidFill>
                <a:latin typeface="Times New Roman" panose="02020603050405020304" pitchFamily="18" charset="0"/>
                <a:cs typeface="Times New Roman" panose="02020603050405020304" pitchFamily="18" charset="0"/>
              </a:rPr>
              <a:t> </a:t>
            </a:r>
            <a:r>
              <a:rPr lang="en-US" i="1" dirty="0" err="1">
                <a:solidFill>
                  <a:srgbClr val="FF3300"/>
                </a:solidFill>
                <a:latin typeface="Times New Roman" panose="02020603050405020304" pitchFamily="18" charset="0"/>
                <a:cs typeface="Times New Roman" panose="02020603050405020304" pitchFamily="18" charset="0"/>
              </a:rPr>
              <a:t>lại</a:t>
            </a:r>
            <a:r>
              <a:rPr lang="en-US" i="1" dirty="0">
                <a:solidFill>
                  <a:srgbClr val="FF3300"/>
                </a:solidFill>
                <a:latin typeface="Times New Roman" panose="02020603050405020304" pitchFamily="18" charset="0"/>
                <a:cs typeface="Times New Roman" panose="02020603050405020304" pitchFamily="18" charset="0"/>
              </a:rPr>
              <a:t> </a:t>
            </a:r>
            <a:r>
              <a:rPr lang="en-US" i="1" dirty="0" err="1">
                <a:solidFill>
                  <a:srgbClr val="FF3300"/>
                </a:solidFill>
                <a:latin typeface="Times New Roman" panose="02020603050405020304" pitchFamily="18" charset="0"/>
                <a:cs typeface="Times New Roman" panose="02020603050405020304" pitchFamily="18" charset="0"/>
              </a:rPr>
              <a:t>ghi</a:t>
            </a:r>
            <a:r>
              <a:rPr lang="en-US" i="1" dirty="0">
                <a:solidFill>
                  <a:srgbClr val="FF3300"/>
                </a:solidFill>
                <a:latin typeface="Times New Roman" panose="02020603050405020304" pitchFamily="18" charset="0"/>
                <a:cs typeface="Times New Roman" panose="02020603050405020304" pitchFamily="18" charset="0"/>
              </a:rPr>
              <a:t> </a:t>
            </a:r>
            <a:r>
              <a:rPr lang="en-US" i="1" dirty="0" err="1">
                <a:solidFill>
                  <a:srgbClr val="FF3300"/>
                </a:solidFill>
                <a:latin typeface="Times New Roman" panose="02020603050405020304" pitchFamily="18" charset="0"/>
                <a:cs typeface="Times New Roman" panose="02020603050405020304" pitchFamily="18" charset="0"/>
              </a:rPr>
              <a:t>nhớ</a:t>
            </a:r>
            <a:endParaRPr lang="en-US" i="1" dirty="0">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366"/>
                                        </p:tgtEl>
                                        <p:attrNameLst>
                                          <p:attrName>style.visibility</p:attrName>
                                        </p:attrNameLst>
                                      </p:cBhvr>
                                      <p:to>
                                        <p:strVal val="visible"/>
                                      </p:to>
                                    </p:set>
                                    <p:animEffect transition="in" filter="barn(inVertical)">
                                      <p:cBhvr>
                                        <p:cTn id="14"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3FFF2-661B-4A81-9797-A925D1497704}"/>
              </a:ext>
            </a:extLst>
          </p:cNvPr>
          <p:cNvSpPr>
            <a:spLocks noGrp="1"/>
          </p:cNvSpPr>
          <p:nvPr>
            <p:ph type="title"/>
          </p:nvPr>
        </p:nvSpPr>
        <p:spPr/>
        <p:txBody>
          <a:bodyPr/>
          <a:lstStyle/>
          <a:p>
            <a:r>
              <a:rPr lang="en-US" dirty="0" err="1">
                <a:solidFill>
                  <a:srgbClr val="FF6600"/>
                </a:solidFill>
              </a:rPr>
              <a:t>Dặn</a:t>
            </a:r>
            <a:r>
              <a:rPr lang="en-US" dirty="0">
                <a:solidFill>
                  <a:srgbClr val="FF6600"/>
                </a:solidFill>
              </a:rPr>
              <a:t> </a:t>
            </a:r>
            <a:r>
              <a:rPr lang="en-US" dirty="0" err="1">
                <a:solidFill>
                  <a:srgbClr val="FF6600"/>
                </a:solidFill>
              </a:rPr>
              <a:t>dò</a:t>
            </a:r>
            <a:endParaRPr lang="en-US" dirty="0">
              <a:solidFill>
                <a:srgbClr val="FF6600"/>
              </a:solidFill>
            </a:endParaRPr>
          </a:p>
        </p:txBody>
      </p:sp>
      <p:sp>
        <p:nvSpPr>
          <p:cNvPr id="3" name="Content Placeholder 2">
            <a:extLst>
              <a:ext uri="{FF2B5EF4-FFF2-40B4-BE49-F238E27FC236}">
                <a16:creationId xmlns:a16="http://schemas.microsoft.com/office/drawing/2014/main" id="{14DC6DF0-3F7D-4D8A-B895-B08359BBF184}"/>
              </a:ext>
            </a:extLst>
          </p:cNvPr>
          <p:cNvSpPr>
            <a:spLocks noGrp="1"/>
          </p:cNvSpPr>
          <p:nvPr>
            <p:ph idx="1"/>
          </p:nvPr>
        </p:nvSpPr>
        <p:spPr/>
        <p:txBody>
          <a:bodyPr/>
          <a:lstStyle/>
          <a:p>
            <a:r>
              <a:rPr lang="en-US" dirty="0">
                <a:solidFill>
                  <a:schemeClr val="tx1">
                    <a:lumMod val="10000"/>
                  </a:schemeClr>
                </a:solidFill>
              </a:rPr>
              <a:t>- </a:t>
            </a:r>
            <a:r>
              <a:rPr lang="en-US" dirty="0" err="1">
                <a:solidFill>
                  <a:schemeClr val="tx1">
                    <a:lumMod val="10000"/>
                  </a:schemeClr>
                </a:solidFill>
              </a:rPr>
              <a:t>Xem</a:t>
            </a:r>
            <a:r>
              <a:rPr lang="en-US" dirty="0">
                <a:solidFill>
                  <a:schemeClr val="tx1">
                    <a:lumMod val="10000"/>
                  </a:schemeClr>
                </a:solidFill>
              </a:rPr>
              <a:t> </a:t>
            </a:r>
            <a:r>
              <a:rPr lang="en-US" dirty="0" err="1">
                <a:solidFill>
                  <a:schemeClr val="tx1">
                    <a:lumMod val="10000"/>
                  </a:schemeClr>
                </a:solidFill>
              </a:rPr>
              <a:t>lại</a:t>
            </a:r>
            <a:r>
              <a:rPr lang="en-US" dirty="0">
                <a:solidFill>
                  <a:schemeClr val="tx1">
                    <a:lumMod val="10000"/>
                  </a:schemeClr>
                </a:solidFill>
              </a:rPr>
              <a:t> </a:t>
            </a:r>
            <a:r>
              <a:rPr lang="en-US" dirty="0" err="1">
                <a:solidFill>
                  <a:schemeClr val="tx1">
                    <a:lumMod val="10000"/>
                  </a:schemeClr>
                </a:solidFill>
              </a:rPr>
              <a:t>bài</a:t>
            </a:r>
            <a:r>
              <a:rPr lang="en-US" dirty="0">
                <a:solidFill>
                  <a:schemeClr val="tx1">
                    <a:lumMod val="10000"/>
                  </a:schemeClr>
                </a:solidFill>
              </a:rPr>
              <a:t>.</a:t>
            </a:r>
          </a:p>
          <a:p>
            <a:r>
              <a:rPr lang="en-US" dirty="0">
                <a:solidFill>
                  <a:schemeClr val="tx1">
                    <a:lumMod val="10000"/>
                  </a:schemeClr>
                </a:solidFill>
              </a:rPr>
              <a:t>- </a:t>
            </a:r>
            <a:r>
              <a:rPr lang="en-US" dirty="0" err="1">
                <a:solidFill>
                  <a:schemeClr val="tx1">
                    <a:lumMod val="10000"/>
                  </a:schemeClr>
                </a:solidFill>
              </a:rPr>
              <a:t>Chuẩn</a:t>
            </a:r>
            <a:r>
              <a:rPr lang="en-US" dirty="0">
                <a:solidFill>
                  <a:schemeClr val="tx1">
                    <a:lumMod val="10000"/>
                  </a:schemeClr>
                </a:solidFill>
              </a:rPr>
              <a:t> </a:t>
            </a:r>
            <a:r>
              <a:rPr lang="en-US" dirty="0" err="1">
                <a:solidFill>
                  <a:schemeClr val="tx1">
                    <a:lumMod val="10000"/>
                  </a:schemeClr>
                </a:solidFill>
              </a:rPr>
              <a:t>bị</a:t>
            </a:r>
            <a:r>
              <a:rPr lang="en-US" dirty="0">
                <a:solidFill>
                  <a:schemeClr val="tx1">
                    <a:lumMod val="10000"/>
                  </a:schemeClr>
                </a:solidFill>
              </a:rPr>
              <a:t> </a:t>
            </a:r>
            <a:r>
              <a:rPr lang="en-US" dirty="0" err="1">
                <a:solidFill>
                  <a:schemeClr val="tx1">
                    <a:lumMod val="10000"/>
                  </a:schemeClr>
                </a:solidFill>
              </a:rPr>
              <a:t>bài</a:t>
            </a:r>
            <a:r>
              <a:rPr lang="en-US" dirty="0">
                <a:solidFill>
                  <a:schemeClr val="tx1">
                    <a:lumMod val="10000"/>
                  </a:schemeClr>
                </a:solidFill>
              </a:rPr>
              <a:t> </a:t>
            </a:r>
            <a:r>
              <a:rPr lang="en-US" dirty="0" err="1">
                <a:solidFill>
                  <a:schemeClr val="tx1">
                    <a:lumMod val="10000"/>
                  </a:schemeClr>
                </a:solidFill>
              </a:rPr>
              <a:t>sau</a:t>
            </a:r>
            <a:r>
              <a:rPr lang="en-US" dirty="0">
                <a:solidFill>
                  <a:schemeClr val="tx1">
                    <a:lumMod val="10000"/>
                  </a:schemeClr>
                </a:solidFill>
              </a:rPr>
              <a:t>: </a:t>
            </a:r>
            <a:r>
              <a:rPr lang="en-US" dirty="0" err="1">
                <a:solidFill>
                  <a:schemeClr val="tx1">
                    <a:lumMod val="10000"/>
                  </a:schemeClr>
                </a:solidFill>
              </a:rPr>
              <a:t>Nối</a:t>
            </a:r>
            <a:r>
              <a:rPr lang="en-US" dirty="0">
                <a:solidFill>
                  <a:schemeClr val="tx1">
                    <a:lumMod val="10000"/>
                  </a:schemeClr>
                </a:solidFill>
              </a:rPr>
              <a:t> </a:t>
            </a:r>
            <a:r>
              <a:rPr lang="en-US" dirty="0" err="1">
                <a:solidFill>
                  <a:schemeClr val="tx1">
                    <a:lumMod val="10000"/>
                  </a:schemeClr>
                </a:solidFill>
              </a:rPr>
              <a:t>các</a:t>
            </a:r>
            <a:r>
              <a:rPr lang="en-US" dirty="0">
                <a:solidFill>
                  <a:schemeClr val="tx1">
                    <a:lumMod val="10000"/>
                  </a:schemeClr>
                </a:solidFill>
              </a:rPr>
              <a:t> </a:t>
            </a:r>
            <a:r>
              <a:rPr lang="en-US" dirty="0" err="1">
                <a:solidFill>
                  <a:schemeClr val="tx1">
                    <a:lumMod val="10000"/>
                  </a:schemeClr>
                </a:solidFill>
              </a:rPr>
              <a:t>vế</a:t>
            </a:r>
            <a:r>
              <a:rPr lang="en-US" dirty="0">
                <a:solidFill>
                  <a:schemeClr val="tx1">
                    <a:lumMod val="10000"/>
                  </a:schemeClr>
                </a:solidFill>
              </a:rPr>
              <a:t> </a:t>
            </a:r>
            <a:r>
              <a:rPr lang="en-US" dirty="0" err="1">
                <a:solidFill>
                  <a:schemeClr val="tx1">
                    <a:lumMod val="10000"/>
                  </a:schemeClr>
                </a:solidFill>
              </a:rPr>
              <a:t>câu</a:t>
            </a:r>
            <a:r>
              <a:rPr lang="en-US" dirty="0">
                <a:solidFill>
                  <a:schemeClr val="tx1">
                    <a:lumMod val="10000"/>
                  </a:schemeClr>
                </a:solidFill>
              </a:rPr>
              <a:t> </a:t>
            </a:r>
            <a:r>
              <a:rPr lang="en-US" dirty="0" err="1">
                <a:solidFill>
                  <a:schemeClr val="tx1">
                    <a:lumMod val="10000"/>
                  </a:schemeClr>
                </a:solidFill>
              </a:rPr>
              <a:t>ghép</a:t>
            </a:r>
            <a:r>
              <a:rPr lang="en-US" dirty="0">
                <a:solidFill>
                  <a:schemeClr val="tx1">
                    <a:lumMod val="10000"/>
                  </a:schemeClr>
                </a:solidFill>
              </a:rPr>
              <a:t> </a:t>
            </a:r>
            <a:r>
              <a:rPr lang="en-US" dirty="0" err="1">
                <a:solidFill>
                  <a:schemeClr val="tx1">
                    <a:lumMod val="10000"/>
                  </a:schemeClr>
                </a:solidFill>
              </a:rPr>
              <a:t>bằng</a:t>
            </a:r>
            <a:r>
              <a:rPr lang="en-US" dirty="0">
                <a:solidFill>
                  <a:schemeClr val="tx1">
                    <a:lumMod val="10000"/>
                  </a:schemeClr>
                </a:solidFill>
              </a:rPr>
              <a:t> </a:t>
            </a:r>
            <a:r>
              <a:rPr lang="en-US" dirty="0" err="1">
                <a:solidFill>
                  <a:schemeClr val="tx1">
                    <a:lumMod val="10000"/>
                  </a:schemeClr>
                </a:solidFill>
              </a:rPr>
              <a:t>quan</a:t>
            </a:r>
            <a:r>
              <a:rPr lang="en-US" dirty="0">
                <a:solidFill>
                  <a:schemeClr val="tx1">
                    <a:lumMod val="10000"/>
                  </a:schemeClr>
                </a:solidFill>
              </a:rPr>
              <a:t> </a:t>
            </a:r>
            <a:r>
              <a:rPr lang="en-US" dirty="0" err="1">
                <a:solidFill>
                  <a:schemeClr val="tx1">
                    <a:lumMod val="10000"/>
                  </a:schemeClr>
                </a:solidFill>
              </a:rPr>
              <a:t>hệ</a:t>
            </a:r>
            <a:r>
              <a:rPr lang="en-US" dirty="0">
                <a:solidFill>
                  <a:schemeClr val="tx1">
                    <a:lumMod val="10000"/>
                  </a:schemeClr>
                </a:solidFill>
              </a:rPr>
              <a:t> </a:t>
            </a:r>
            <a:r>
              <a:rPr lang="en-US" dirty="0" err="1">
                <a:solidFill>
                  <a:schemeClr val="tx1">
                    <a:lumMod val="10000"/>
                  </a:schemeClr>
                </a:solidFill>
              </a:rPr>
              <a:t>từ</a:t>
            </a:r>
            <a:r>
              <a:rPr lang="en-US" dirty="0">
                <a:solidFill>
                  <a:schemeClr val="tx1">
                    <a:lumMod val="10000"/>
                  </a:schemeClr>
                </a:solidFill>
              </a:rPr>
              <a:t>.</a:t>
            </a:r>
          </a:p>
        </p:txBody>
      </p:sp>
      <p:sp>
        <p:nvSpPr>
          <p:cNvPr id="4" name="Slide Number Placeholder 3">
            <a:extLst>
              <a:ext uri="{FF2B5EF4-FFF2-40B4-BE49-F238E27FC236}">
                <a16:creationId xmlns:a16="http://schemas.microsoft.com/office/drawing/2014/main" id="{764C2590-B8FF-4A02-8494-A12A1CE04C86}"/>
              </a:ext>
            </a:extLst>
          </p:cNvPr>
          <p:cNvSpPr>
            <a:spLocks noGrp="1"/>
          </p:cNvSpPr>
          <p:nvPr>
            <p:ph type="sldNum" sz="quarter" idx="12"/>
          </p:nvPr>
        </p:nvSpPr>
        <p:spPr/>
        <p:txBody>
          <a:bodyPr/>
          <a:lstStyle/>
          <a:p>
            <a:pPr>
              <a:defRPr/>
            </a:pPr>
            <a:fld id="{A07E6A74-A13A-4574-A4C8-19B9133C9D02}" type="slidenum">
              <a:rPr lang="en-US" smtClean="0"/>
              <a:pPr>
                <a:defRPr/>
              </a:pPr>
              <a:t>17</a:t>
            </a:fld>
            <a:endParaRPr lang="en-US"/>
          </a:p>
        </p:txBody>
      </p:sp>
    </p:spTree>
    <p:extLst>
      <p:ext uri="{BB962C8B-B14F-4D97-AF65-F5344CB8AC3E}">
        <p14:creationId xmlns:p14="http://schemas.microsoft.com/office/powerpoint/2010/main" val="1926847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07E6A74-A13A-4574-A4C8-19B9133C9D02}" type="slidenum">
              <a:rPr lang="en-US" smtClean="0"/>
              <a:pPr>
                <a:defRPr/>
              </a:pPr>
              <a:t>18</a:t>
            </a:fld>
            <a:endParaRPr lang="en-US"/>
          </a:p>
        </p:txBody>
      </p:sp>
    </p:spTree>
    <p:extLst>
      <p:ext uri="{BB962C8B-B14F-4D97-AF65-F5344CB8AC3E}">
        <p14:creationId xmlns:p14="http://schemas.microsoft.com/office/powerpoint/2010/main" val="377777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4577" y="1028700"/>
            <a:ext cx="8743950" cy="4800600"/>
          </a:xfrm>
          <a:prstGeom prst="roundRect">
            <a:avLst>
              <a:gd name="adj" fmla="val 7143"/>
            </a:avLst>
          </a:prstGeom>
          <a:noFill/>
          <a:ln w="25400" cmpd="thickThin">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00"/>
          </a:p>
        </p:txBody>
      </p:sp>
      <p:pic>
        <p:nvPicPr>
          <p:cNvPr id="2052" name="Picture 4" descr="Khởi động trước khi bơi | Kênh sức khỏe | Sài Gòn Tiếp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257300"/>
            <a:ext cx="7658100" cy="2286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826202" y="3586889"/>
            <a:ext cx="5600700" cy="1200150"/>
            <a:chOff x="2362200" y="4495800"/>
            <a:chExt cx="7467600" cy="1600200"/>
          </a:xfrm>
        </p:grpSpPr>
        <p:sp>
          <p:nvSpPr>
            <p:cNvPr id="4" name="Cloud 3"/>
            <p:cNvSpPr/>
            <p:nvPr/>
          </p:nvSpPr>
          <p:spPr>
            <a:xfrm>
              <a:off x="2362200" y="4495800"/>
              <a:ext cx="7467600" cy="1600200"/>
            </a:xfrm>
            <a:prstGeom prst="cloud">
              <a:avLst/>
            </a:prstGeom>
            <a:solidFill>
              <a:srgbClr val="377F85"/>
            </a:solidFill>
            <a:ln w="28575">
              <a:solidFill>
                <a:srgbClr val="FFC000"/>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00"/>
            </a:p>
          </p:txBody>
        </p:sp>
        <p:sp>
          <p:nvSpPr>
            <p:cNvPr id="23" name="TextBox 22"/>
            <p:cNvSpPr txBox="1"/>
            <p:nvPr/>
          </p:nvSpPr>
          <p:spPr>
            <a:xfrm>
              <a:off x="3484419" y="4800600"/>
              <a:ext cx="5368636" cy="892552"/>
            </a:xfrm>
            <a:prstGeom prst="rect">
              <a:avLst/>
            </a:prstGeom>
            <a:noFill/>
          </p:spPr>
          <p:txBody>
            <a:bodyPr wrap="square" rtlCol="0">
              <a:spAutoFit/>
            </a:bodyPr>
            <a:lstStyle/>
            <a:p>
              <a:pPr algn="ctr"/>
              <a:r>
                <a:rPr lang="en-US" sz="2250" dirty="0">
                  <a:solidFill>
                    <a:srgbClr val="1B00FE"/>
                  </a:solidFill>
                  <a:latin typeface="Times New Roman" panose="02020603050405020304" pitchFamily="18" charset="0"/>
                  <a:cs typeface="Times New Roman" panose="02020603050405020304" pitchFamily="18" charset="0"/>
                </a:rPr>
                <a:t> </a:t>
              </a:r>
              <a:r>
                <a:rPr lang="en-US" sz="3750" dirty="0" err="1">
                  <a:solidFill>
                    <a:srgbClr val="FF0000"/>
                  </a:solidFill>
                  <a:latin typeface="Times New Roman" panose="02020603050405020304" pitchFamily="18" charset="0"/>
                  <a:cs typeface="Times New Roman" panose="02020603050405020304" pitchFamily="18" charset="0"/>
                </a:rPr>
                <a:t>Khởi</a:t>
              </a:r>
              <a:r>
                <a:rPr lang="en-US" sz="3750" dirty="0">
                  <a:solidFill>
                    <a:srgbClr val="FF0000"/>
                  </a:solidFill>
                  <a:latin typeface="Times New Roman" panose="02020603050405020304" pitchFamily="18" charset="0"/>
                  <a:cs typeface="Times New Roman" panose="02020603050405020304" pitchFamily="18" charset="0"/>
                </a:rPr>
                <a:t> </a:t>
              </a:r>
              <a:r>
                <a:rPr lang="en-US" sz="3750" dirty="0" err="1">
                  <a:solidFill>
                    <a:srgbClr val="FF0000"/>
                  </a:solidFill>
                  <a:latin typeface="Times New Roman" panose="02020603050405020304" pitchFamily="18" charset="0"/>
                  <a:cs typeface="Times New Roman" panose="02020603050405020304" pitchFamily="18" charset="0"/>
                </a:rPr>
                <a:t>động</a:t>
              </a:r>
              <a:endParaRPr lang="vi-VN" sz="3750" dirty="0">
                <a:solidFill>
                  <a:srgbClr val="FF0000"/>
                </a:solidFill>
                <a:latin typeface="Times New Roman" panose="02020603050405020304" pitchFamily="18" charset="0"/>
                <a:cs typeface="Times New Roman" panose="02020603050405020304" pitchFamily="18" charset="0"/>
              </a:endParaRPr>
            </a:p>
          </p:txBody>
        </p:sp>
      </p:grpSp>
      <p:sp>
        <p:nvSpPr>
          <p:cNvPr id="7" name="Text Box 239"/>
          <p:cNvSpPr txBox="1">
            <a:spLocks noChangeArrowheads="1"/>
          </p:cNvSpPr>
          <p:nvPr/>
        </p:nvSpPr>
        <p:spPr bwMode="auto">
          <a:xfrm>
            <a:off x="1359453" y="4841284"/>
            <a:ext cx="664330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300" dirty="0" err="1">
                <a:solidFill>
                  <a:srgbClr val="1B00FE"/>
                </a:solidFill>
                <a:latin typeface="Times New Roman" panose="02020603050405020304" pitchFamily="18" charset="0"/>
                <a:cs typeface="Times New Roman" panose="02020603050405020304" pitchFamily="18" charset="0"/>
              </a:rPr>
              <a:t>Chọn</a:t>
            </a:r>
            <a:r>
              <a:rPr lang="en-US" altLang="vi-VN" sz="3300" dirty="0">
                <a:solidFill>
                  <a:srgbClr val="1B00FE"/>
                </a:solidFill>
                <a:latin typeface="Times New Roman" panose="02020603050405020304" pitchFamily="18" charset="0"/>
                <a:cs typeface="Times New Roman" panose="02020603050405020304" pitchFamily="18" charset="0"/>
              </a:rPr>
              <a:t> </a:t>
            </a:r>
            <a:r>
              <a:rPr lang="en-US" altLang="vi-VN" sz="3300" dirty="0" err="1">
                <a:solidFill>
                  <a:srgbClr val="1B00FE"/>
                </a:solidFill>
                <a:latin typeface="Times New Roman" panose="02020603050405020304" pitchFamily="18" charset="0"/>
                <a:cs typeface="Times New Roman" panose="02020603050405020304" pitchFamily="18" charset="0"/>
              </a:rPr>
              <a:t>đáp</a:t>
            </a:r>
            <a:r>
              <a:rPr lang="en-US" altLang="vi-VN" sz="3300" dirty="0">
                <a:solidFill>
                  <a:srgbClr val="1B00FE"/>
                </a:solidFill>
                <a:latin typeface="Times New Roman" panose="02020603050405020304" pitchFamily="18" charset="0"/>
                <a:cs typeface="Times New Roman" panose="02020603050405020304" pitchFamily="18" charset="0"/>
              </a:rPr>
              <a:t> </a:t>
            </a:r>
            <a:r>
              <a:rPr lang="en-US" altLang="vi-VN" sz="3300" dirty="0" err="1">
                <a:solidFill>
                  <a:srgbClr val="1B00FE"/>
                </a:solidFill>
                <a:latin typeface="Times New Roman" panose="02020603050405020304" pitchFamily="18" charset="0"/>
                <a:cs typeface="Times New Roman" panose="02020603050405020304" pitchFamily="18" charset="0"/>
              </a:rPr>
              <a:t>án</a:t>
            </a:r>
            <a:r>
              <a:rPr lang="en-US" altLang="vi-VN" sz="3300" dirty="0">
                <a:solidFill>
                  <a:srgbClr val="1B00FE"/>
                </a:solidFill>
                <a:latin typeface="Times New Roman" panose="02020603050405020304" pitchFamily="18" charset="0"/>
                <a:cs typeface="Times New Roman" panose="02020603050405020304" pitchFamily="18" charset="0"/>
              </a:rPr>
              <a:t> </a:t>
            </a:r>
            <a:r>
              <a:rPr lang="en-US" altLang="vi-VN" sz="3300" dirty="0" err="1">
                <a:solidFill>
                  <a:srgbClr val="1B00FE"/>
                </a:solidFill>
                <a:latin typeface="Times New Roman" panose="02020603050405020304" pitchFamily="18" charset="0"/>
                <a:cs typeface="Times New Roman" panose="02020603050405020304" pitchFamily="18" charset="0"/>
              </a:rPr>
              <a:t>đúng</a:t>
            </a:r>
            <a:endParaRPr lang="en-US" altLang="vi-VN" sz="2700" dirty="0">
              <a:solidFill>
                <a:srgbClr val="1B00F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85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052"/>
                                        </p:tgtEl>
                                        <p:attrNameLst>
                                          <p:attrName>r</p:attrName>
                                        </p:attrNameLst>
                                      </p:cBhvr>
                                    </p:animRot>
                                    <p:animRot by="-240000">
                                      <p:cBhvr>
                                        <p:cTn id="7" dur="200" fill="hold">
                                          <p:stCondLst>
                                            <p:cond delay="200"/>
                                          </p:stCondLst>
                                        </p:cTn>
                                        <p:tgtEl>
                                          <p:spTgt spid="2052"/>
                                        </p:tgtEl>
                                        <p:attrNameLst>
                                          <p:attrName>r</p:attrName>
                                        </p:attrNameLst>
                                      </p:cBhvr>
                                    </p:animRot>
                                    <p:animRot by="240000">
                                      <p:cBhvr>
                                        <p:cTn id="8" dur="200" fill="hold">
                                          <p:stCondLst>
                                            <p:cond delay="400"/>
                                          </p:stCondLst>
                                        </p:cTn>
                                        <p:tgtEl>
                                          <p:spTgt spid="2052"/>
                                        </p:tgtEl>
                                        <p:attrNameLst>
                                          <p:attrName>r</p:attrName>
                                        </p:attrNameLst>
                                      </p:cBhvr>
                                    </p:animRot>
                                    <p:animRot by="-240000">
                                      <p:cBhvr>
                                        <p:cTn id="9" dur="200" fill="hold">
                                          <p:stCondLst>
                                            <p:cond delay="600"/>
                                          </p:stCondLst>
                                        </p:cTn>
                                        <p:tgtEl>
                                          <p:spTgt spid="2052"/>
                                        </p:tgtEl>
                                        <p:attrNameLst>
                                          <p:attrName>r</p:attrName>
                                        </p:attrNameLst>
                                      </p:cBhvr>
                                    </p:animRot>
                                    <p:animRot by="120000">
                                      <p:cBhvr>
                                        <p:cTn id="10" dur="200" fill="hold">
                                          <p:stCondLst>
                                            <p:cond delay="800"/>
                                          </p:stCondLst>
                                        </p:cTn>
                                        <p:tgtEl>
                                          <p:spTgt spid="2052"/>
                                        </p:tgtEl>
                                        <p:attrNameLst>
                                          <p:attrName>r</p:attrName>
                                        </p:attrNameLst>
                                      </p:cBhvr>
                                    </p:animRo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par>
                          <p:cTn id="15" fill="hold">
                            <p:stCondLst>
                              <p:cond delay="3000"/>
                            </p:stCondLst>
                            <p:childTnLst>
                              <p:par>
                                <p:cTn id="16" presetID="2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14351" y="1143000"/>
            <a:ext cx="7429500" cy="785373"/>
          </a:xfrm>
          <a:prstGeom prst="roundRect">
            <a:avLst>
              <a:gd name="adj" fmla="val 50000"/>
            </a:avLst>
          </a:prstGeom>
          <a:solidFill>
            <a:schemeClr val="accent4">
              <a:lumMod val="20000"/>
              <a:lumOff val="80000"/>
            </a:schemeClr>
          </a:solidFill>
          <a:ln w="57150">
            <a:solidFill>
              <a:srgbClr val="00B0F0"/>
            </a:solidFill>
          </a:ln>
          <a:effectLst>
            <a:glow rad="101600">
              <a:schemeClr val="accent4">
                <a:satMod val="175000"/>
                <a:alpha val="40000"/>
              </a:schemeClr>
            </a:glow>
            <a:outerShdw blurRad="50800" dist="38100" algn="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u="sng" dirty="0" err="1">
                <a:solidFill>
                  <a:srgbClr val="1B00FE"/>
                </a:solidFill>
                <a:latin typeface="Times New Roman" panose="02020603050405020304" pitchFamily="18" charset="0"/>
                <a:cs typeface="Times New Roman" panose="02020603050405020304" pitchFamily="18" charset="0"/>
              </a:rPr>
              <a:t>Câu</a:t>
            </a:r>
            <a:r>
              <a:rPr lang="en-US" sz="2400" u="sng" dirty="0">
                <a:solidFill>
                  <a:srgbClr val="1B00FE"/>
                </a:solidFill>
                <a:latin typeface="Times New Roman" panose="02020603050405020304" pitchFamily="18" charset="0"/>
                <a:cs typeface="Times New Roman" panose="02020603050405020304" pitchFamily="18" charset="0"/>
              </a:rPr>
              <a:t> 1</a:t>
            </a:r>
            <a:r>
              <a:rPr lang="en-US" sz="2400" dirty="0">
                <a:solidFill>
                  <a:srgbClr val="1B00FE"/>
                </a:solidFill>
                <a:latin typeface="Times New Roman" panose="02020603050405020304" pitchFamily="18" charset="0"/>
                <a:cs typeface="Times New Roman" panose="02020603050405020304" pitchFamily="18" charset="0"/>
              </a:rPr>
              <a:t>: </a:t>
            </a:r>
            <a:r>
              <a:rPr lang="en-US" sz="2400" dirty="0" err="1">
                <a:solidFill>
                  <a:srgbClr val="1B00FE"/>
                </a:solidFill>
                <a:latin typeface="Times New Roman" panose="02020603050405020304" pitchFamily="18" charset="0"/>
                <a:cs typeface="Times New Roman" panose="02020603050405020304" pitchFamily="18" charset="0"/>
              </a:rPr>
              <a:t>Có</a:t>
            </a:r>
            <a:r>
              <a:rPr lang="en-US" sz="2400" dirty="0">
                <a:solidFill>
                  <a:srgbClr val="1B00FE"/>
                </a:solidFill>
                <a:latin typeface="Times New Roman" panose="02020603050405020304" pitchFamily="18" charset="0"/>
                <a:cs typeface="Times New Roman" panose="02020603050405020304" pitchFamily="18" charset="0"/>
              </a:rPr>
              <a:t> </a:t>
            </a:r>
            <a:r>
              <a:rPr lang="en-US" sz="2400" dirty="0" err="1">
                <a:solidFill>
                  <a:srgbClr val="1B00FE"/>
                </a:solidFill>
                <a:latin typeface="Times New Roman" panose="02020603050405020304" pitchFamily="18" charset="0"/>
                <a:cs typeface="Times New Roman" panose="02020603050405020304" pitchFamily="18" charset="0"/>
              </a:rPr>
              <a:t>mấy</a:t>
            </a:r>
            <a:r>
              <a:rPr lang="en-US" sz="2400" dirty="0">
                <a:solidFill>
                  <a:srgbClr val="1B00FE"/>
                </a:solidFill>
                <a:latin typeface="Times New Roman" panose="02020603050405020304" pitchFamily="18" charset="0"/>
                <a:cs typeface="Times New Roman" panose="02020603050405020304" pitchFamily="18" charset="0"/>
              </a:rPr>
              <a:t> </a:t>
            </a:r>
            <a:r>
              <a:rPr lang="en-US" sz="2400" dirty="0" err="1">
                <a:solidFill>
                  <a:srgbClr val="1B00FE"/>
                </a:solidFill>
                <a:latin typeface="Times New Roman" panose="02020603050405020304" pitchFamily="18" charset="0"/>
                <a:cs typeface="Times New Roman" panose="02020603050405020304" pitchFamily="18" charset="0"/>
              </a:rPr>
              <a:t>cách</a:t>
            </a:r>
            <a:r>
              <a:rPr lang="en-US" sz="2400" dirty="0">
                <a:solidFill>
                  <a:srgbClr val="1B00FE"/>
                </a:solidFill>
                <a:latin typeface="Times New Roman" panose="02020603050405020304" pitchFamily="18" charset="0"/>
                <a:cs typeface="Times New Roman" panose="02020603050405020304" pitchFamily="18" charset="0"/>
              </a:rPr>
              <a:t> </a:t>
            </a:r>
            <a:r>
              <a:rPr lang="en-US" sz="2400" dirty="0" err="1">
                <a:solidFill>
                  <a:srgbClr val="1B00FE"/>
                </a:solidFill>
                <a:latin typeface="Times New Roman" panose="02020603050405020304" pitchFamily="18" charset="0"/>
                <a:cs typeface="Times New Roman" panose="02020603050405020304" pitchFamily="18" charset="0"/>
              </a:rPr>
              <a:t>nối</a:t>
            </a:r>
            <a:r>
              <a:rPr lang="en-US" sz="2400" dirty="0">
                <a:solidFill>
                  <a:srgbClr val="1B00FE"/>
                </a:solidFill>
                <a:latin typeface="Times New Roman" panose="02020603050405020304" pitchFamily="18" charset="0"/>
                <a:cs typeface="Times New Roman" panose="02020603050405020304" pitchFamily="18" charset="0"/>
              </a:rPr>
              <a:t> </a:t>
            </a:r>
            <a:r>
              <a:rPr lang="en-US" sz="2400" dirty="0" err="1">
                <a:solidFill>
                  <a:srgbClr val="1B00FE"/>
                </a:solidFill>
                <a:latin typeface="Times New Roman" panose="02020603050405020304" pitchFamily="18" charset="0"/>
                <a:cs typeface="Times New Roman" panose="02020603050405020304" pitchFamily="18" charset="0"/>
              </a:rPr>
              <a:t>các</a:t>
            </a:r>
            <a:r>
              <a:rPr lang="en-US" sz="2400" dirty="0">
                <a:solidFill>
                  <a:srgbClr val="1B00FE"/>
                </a:solidFill>
                <a:latin typeface="Times New Roman" panose="02020603050405020304" pitchFamily="18" charset="0"/>
                <a:cs typeface="Times New Roman" panose="02020603050405020304" pitchFamily="18" charset="0"/>
              </a:rPr>
              <a:t> </a:t>
            </a:r>
            <a:r>
              <a:rPr lang="en-US" sz="2400" dirty="0" err="1">
                <a:solidFill>
                  <a:srgbClr val="1B00FE"/>
                </a:solidFill>
                <a:latin typeface="Times New Roman" panose="02020603050405020304" pitchFamily="18" charset="0"/>
                <a:cs typeface="Times New Roman" panose="02020603050405020304" pitchFamily="18" charset="0"/>
              </a:rPr>
              <a:t>vế</a:t>
            </a:r>
            <a:r>
              <a:rPr lang="en-US" sz="2400" dirty="0">
                <a:solidFill>
                  <a:srgbClr val="1B00FE"/>
                </a:solidFill>
                <a:latin typeface="Times New Roman" panose="02020603050405020304" pitchFamily="18" charset="0"/>
                <a:cs typeface="Times New Roman" panose="02020603050405020304" pitchFamily="18" charset="0"/>
              </a:rPr>
              <a:t> </a:t>
            </a:r>
            <a:r>
              <a:rPr lang="en-US" sz="2400" dirty="0" err="1">
                <a:solidFill>
                  <a:srgbClr val="1B00FE"/>
                </a:solidFill>
                <a:latin typeface="Times New Roman" panose="02020603050405020304" pitchFamily="18" charset="0"/>
                <a:cs typeface="Times New Roman" panose="02020603050405020304" pitchFamily="18" charset="0"/>
              </a:rPr>
              <a:t>câu</a:t>
            </a:r>
            <a:r>
              <a:rPr lang="en-US" sz="2400" dirty="0">
                <a:solidFill>
                  <a:srgbClr val="1B00FE"/>
                </a:solidFill>
                <a:latin typeface="Times New Roman" panose="02020603050405020304" pitchFamily="18" charset="0"/>
                <a:cs typeface="Times New Roman" panose="02020603050405020304" pitchFamily="18" charset="0"/>
              </a:rPr>
              <a:t> </a:t>
            </a:r>
            <a:r>
              <a:rPr lang="en-US" sz="2400" dirty="0" err="1">
                <a:solidFill>
                  <a:srgbClr val="1B00FE"/>
                </a:solidFill>
                <a:latin typeface="Times New Roman" panose="02020603050405020304" pitchFamily="18" charset="0"/>
                <a:cs typeface="Times New Roman" panose="02020603050405020304" pitchFamily="18" charset="0"/>
              </a:rPr>
              <a:t>ghép</a:t>
            </a:r>
            <a:r>
              <a:rPr lang="en-US" sz="2400" dirty="0">
                <a:solidFill>
                  <a:srgbClr val="1B00FE"/>
                </a:solidFill>
                <a:latin typeface="Times New Roman" panose="02020603050405020304" pitchFamily="18" charset="0"/>
                <a:cs typeface="Times New Roman" panose="02020603050405020304" pitchFamily="18" charset="0"/>
              </a:rPr>
              <a:t>?</a:t>
            </a:r>
          </a:p>
        </p:txBody>
      </p:sp>
      <p:sp>
        <p:nvSpPr>
          <p:cNvPr id="3" name="Rounded Rectangle 2"/>
          <p:cNvSpPr/>
          <p:nvPr/>
        </p:nvSpPr>
        <p:spPr>
          <a:xfrm>
            <a:off x="254577" y="1028700"/>
            <a:ext cx="8743950" cy="4800600"/>
          </a:xfrm>
          <a:prstGeom prst="roundRect">
            <a:avLst>
              <a:gd name="adj" fmla="val 7143"/>
            </a:avLst>
          </a:prstGeom>
          <a:noFill/>
          <a:ln w="25400" cmpd="thickThin">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00"/>
          </a:p>
        </p:txBody>
      </p:sp>
      <p:grpSp>
        <p:nvGrpSpPr>
          <p:cNvPr id="2" name="Group 1"/>
          <p:cNvGrpSpPr/>
          <p:nvPr/>
        </p:nvGrpSpPr>
        <p:grpSpPr>
          <a:xfrm>
            <a:off x="535132" y="2162741"/>
            <a:ext cx="8265968" cy="700814"/>
            <a:chOff x="713509" y="2133600"/>
            <a:chExt cx="11021291" cy="934418"/>
          </a:xfrm>
          <a:solidFill>
            <a:srgbClr val="92D050"/>
          </a:solidFill>
        </p:grpSpPr>
        <p:sp>
          <p:nvSpPr>
            <p:cNvPr id="11" name="Rounded Rectangle 10"/>
            <p:cNvSpPr/>
            <p:nvPr/>
          </p:nvSpPr>
          <p:spPr>
            <a:xfrm>
              <a:off x="1524000" y="2258290"/>
              <a:ext cx="10210800" cy="685800"/>
            </a:xfrm>
            <a:prstGeom prst="roundRect">
              <a:avLst>
                <a:gd name="adj" fmla="val 50000"/>
              </a:avLst>
            </a:prstGeom>
            <a:grpFill/>
            <a:ln w="28575">
              <a:solidFill>
                <a:srgbClr val="397B0D"/>
              </a:solidFill>
            </a:ln>
            <a:effectLst>
              <a:glow rad="139700">
                <a:schemeClr val="accent1">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Có</a:t>
              </a:r>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1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cách</a:t>
              </a:r>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nối</a:t>
              </a:r>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nối</a:t>
              </a:r>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trực</a:t>
              </a:r>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tiếp</a:t>
              </a:r>
              <a:endParaRPr lang="vi-VN"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endParaRPr>
            </a:p>
          </p:txBody>
        </p:sp>
        <p:sp>
          <p:nvSpPr>
            <p:cNvPr id="8" name="Diamond 7"/>
            <p:cNvSpPr/>
            <p:nvPr/>
          </p:nvSpPr>
          <p:spPr>
            <a:xfrm>
              <a:off x="713509" y="2133600"/>
              <a:ext cx="914400" cy="934418"/>
            </a:xfrm>
            <a:prstGeom prst="diamond">
              <a:avLst/>
            </a:prstGeom>
            <a:grpFill/>
            <a:ln>
              <a:solidFill>
                <a:srgbClr val="FF0000"/>
              </a:solidFill>
            </a:ln>
            <a:effectLst>
              <a:glow rad="101600">
                <a:srgbClr val="7030A0">
                  <a:alpha val="6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10000"/>
                    </a:schemeClr>
                  </a:solidFill>
                  <a:latin typeface="Times New Roman" panose="02020603050405020304" pitchFamily="18" charset="0"/>
                  <a:cs typeface="Times New Roman" panose="02020603050405020304" pitchFamily="18" charset="0"/>
                </a:rPr>
                <a:t>A</a:t>
              </a:r>
              <a:endParaRPr lang="vi-VN" sz="2400" dirty="0">
                <a:solidFill>
                  <a:schemeClr val="tx1">
                    <a:lumMod val="10000"/>
                  </a:schemeClr>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514351" y="2980488"/>
            <a:ext cx="8265968" cy="700814"/>
            <a:chOff x="713509" y="2133600"/>
            <a:chExt cx="11021291" cy="934418"/>
          </a:xfrm>
          <a:solidFill>
            <a:schemeClr val="accent4">
              <a:lumMod val="60000"/>
              <a:lumOff val="40000"/>
            </a:schemeClr>
          </a:solidFill>
        </p:grpSpPr>
        <p:sp>
          <p:nvSpPr>
            <p:cNvPr id="10" name="Rounded Rectangle 9"/>
            <p:cNvSpPr/>
            <p:nvPr/>
          </p:nvSpPr>
          <p:spPr>
            <a:xfrm>
              <a:off x="1524000" y="2258290"/>
              <a:ext cx="10210800" cy="685800"/>
            </a:xfrm>
            <a:prstGeom prst="roundRect">
              <a:avLst>
                <a:gd name="adj" fmla="val 50000"/>
              </a:avLst>
            </a:prstGeom>
            <a:grpFill/>
            <a:ln w="28575">
              <a:solidFill>
                <a:srgbClr val="397B0D"/>
              </a:solidFill>
            </a:ln>
            <a:effectLst>
              <a:glow rad="139700">
                <a:schemeClr val="accent1">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25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Có</a:t>
              </a:r>
              <a:r>
                <a:rPr lang="en-US" sz="225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2 </a:t>
              </a:r>
              <a:r>
                <a:rPr lang="en-US" sz="225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cách</a:t>
              </a:r>
              <a:r>
                <a:rPr lang="en-US" sz="225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25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nối</a:t>
              </a:r>
              <a:r>
                <a:rPr lang="en-US" sz="225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25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nối</a:t>
              </a:r>
              <a:r>
                <a:rPr lang="en-US" sz="225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25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trực</a:t>
              </a:r>
              <a:r>
                <a:rPr lang="en-US" sz="225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25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tiếp</a:t>
              </a:r>
              <a:r>
                <a:rPr lang="en-US" sz="225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25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và</a:t>
              </a:r>
              <a:r>
                <a:rPr lang="en-US" sz="225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25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nối</a:t>
              </a:r>
              <a:r>
                <a:rPr lang="en-US" sz="225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25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bằng</a:t>
              </a:r>
              <a:r>
                <a:rPr lang="en-US" sz="225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25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từ</a:t>
              </a:r>
              <a:r>
                <a:rPr lang="en-US" sz="225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25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có</a:t>
              </a:r>
              <a:r>
                <a:rPr lang="en-US" sz="225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25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tác</a:t>
              </a:r>
              <a:r>
                <a:rPr lang="en-US" sz="225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25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dụng</a:t>
              </a:r>
              <a:r>
                <a:rPr lang="en-US" sz="225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25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nối</a:t>
              </a:r>
              <a:endParaRPr lang="vi-VN" sz="225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endParaRPr>
            </a:p>
          </p:txBody>
        </p:sp>
        <p:sp>
          <p:nvSpPr>
            <p:cNvPr id="12" name="Diamond 11"/>
            <p:cNvSpPr/>
            <p:nvPr/>
          </p:nvSpPr>
          <p:spPr>
            <a:xfrm>
              <a:off x="713509" y="2133600"/>
              <a:ext cx="914400" cy="934418"/>
            </a:xfrm>
            <a:prstGeom prst="diamond">
              <a:avLst/>
            </a:prstGeom>
            <a:grpFill/>
            <a:ln>
              <a:solidFill>
                <a:srgbClr val="FF0000"/>
              </a:solidFill>
            </a:ln>
            <a:effectLst>
              <a:glow rad="101600">
                <a:srgbClr val="7030A0">
                  <a:alpha val="6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10000"/>
                    </a:schemeClr>
                  </a:solidFill>
                  <a:latin typeface="Times New Roman" panose="02020603050405020304" pitchFamily="18" charset="0"/>
                  <a:cs typeface="Times New Roman" panose="02020603050405020304" pitchFamily="18" charset="0"/>
                </a:rPr>
                <a:t>B</a:t>
              </a:r>
              <a:endParaRPr lang="vi-VN" sz="2400" dirty="0">
                <a:solidFill>
                  <a:schemeClr val="tx1">
                    <a:lumMod val="10000"/>
                  </a:schemeClr>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535132" y="3842611"/>
            <a:ext cx="8265968" cy="700814"/>
            <a:chOff x="713509" y="2133600"/>
            <a:chExt cx="11021291" cy="934418"/>
          </a:xfrm>
          <a:solidFill>
            <a:srgbClr val="FFFF00"/>
          </a:solidFill>
        </p:grpSpPr>
        <p:sp>
          <p:nvSpPr>
            <p:cNvPr id="14" name="Rounded Rectangle 13"/>
            <p:cNvSpPr/>
            <p:nvPr/>
          </p:nvSpPr>
          <p:spPr>
            <a:xfrm>
              <a:off x="1524000" y="2258290"/>
              <a:ext cx="10210800" cy="685800"/>
            </a:xfrm>
            <a:prstGeom prst="roundRect">
              <a:avLst>
                <a:gd name="adj" fmla="val 50000"/>
              </a:avLst>
            </a:prstGeom>
            <a:grpFill/>
            <a:ln w="28575">
              <a:solidFill>
                <a:srgbClr val="397B0D"/>
              </a:solidFill>
            </a:ln>
            <a:effectLst>
              <a:glow rad="139700">
                <a:schemeClr val="accent1">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Nối</a:t>
              </a:r>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bằng</a:t>
              </a:r>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dấu</a:t>
              </a:r>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phẩy</a:t>
              </a:r>
              <a:endParaRPr lang="vi-VN"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endParaRPr>
            </a:p>
          </p:txBody>
        </p:sp>
        <p:sp>
          <p:nvSpPr>
            <p:cNvPr id="15" name="Diamond 14"/>
            <p:cNvSpPr/>
            <p:nvPr/>
          </p:nvSpPr>
          <p:spPr>
            <a:xfrm>
              <a:off x="713509" y="2133600"/>
              <a:ext cx="914400" cy="934418"/>
            </a:xfrm>
            <a:prstGeom prst="diamond">
              <a:avLst/>
            </a:prstGeom>
            <a:grpFill/>
            <a:ln>
              <a:solidFill>
                <a:srgbClr val="FF0000"/>
              </a:solidFill>
            </a:ln>
            <a:effectLst>
              <a:glow rad="101600">
                <a:srgbClr val="7030A0">
                  <a:alpha val="6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10000"/>
                    </a:schemeClr>
                  </a:solidFill>
                  <a:latin typeface="Times New Roman" panose="02020603050405020304" pitchFamily="18" charset="0"/>
                  <a:cs typeface="Times New Roman" panose="02020603050405020304" pitchFamily="18" charset="0"/>
                </a:rPr>
                <a:t>C</a:t>
              </a:r>
              <a:endParaRPr lang="vi-VN" sz="2400" dirty="0">
                <a:solidFill>
                  <a:schemeClr val="tx1">
                    <a:lumMod val="10000"/>
                  </a:schemeClr>
                </a:solidFill>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514351" y="4684848"/>
            <a:ext cx="8265968" cy="700814"/>
            <a:chOff x="713509" y="2133600"/>
            <a:chExt cx="11021291" cy="934418"/>
          </a:xfrm>
          <a:solidFill>
            <a:srgbClr val="00FFFF"/>
          </a:solidFill>
        </p:grpSpPr>
        <p:sp>
          <p:nvSpPr>
            <p:cNvPr id="17" name="Rounded Rectangle 16"/>
            <p:cNvSpPr/>
            <p:nvPr/>
          </p:nvSpPr>
          <p:spPr>
            <a:xfrm>
              <a:off x="1524000" y="2258290"/>
              <a:ext cx="10210800" cy="685800"/>
            </a:xfrm>
            <a:prstGeom prst="roundRect">
              <a:avLst>
                <a:gd name="adj" fmla="val 50000"/>
              </a:avLst>
            </a:prstGeom>
            <a:grpFill/>
            <a:ln w="28575">
              <a:solidFill>
                <a:srgbClr val="397B0D"/>
              </a:solidFill>
            </a:ln>
            <a:effectLst>
              <a:glow rad="139700">
                <a:schemeClr val="accent1">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Nối</a:t>
              </a:r>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bằng</a:t>
              </a:r>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dấu</a:t>
              </a:r>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chấm</a:t>
              </a:r>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phẩy</a:t>
              </a:r>
              <a:endParaRPr lang="vi-VN"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endParaRPr>
            </a:p>
          </p:txBody>
        </p:sp>
        <p:sp>
          <p:nvSpPr>
            <p:cNvPr id="18" name="Diamond 17"/>
            <p:cNvSpPr/>
            <p:nvPr/>
          </p:nvSpPr>
          <p:spPr>
            <a:xfrm>
              <a:off x="713509" y="2133600"/>
              <a:ext cx="914400" cy="934418"/>
            </a:xfrm>
            <a:prstGeom prst="diamond">
              <a:avLst/>
            </a:prstGeom>
            <a:grpFill/>
            <a:ln>
              <a:solidFill>
                <a:srgbClr val="FF0000"/>
              </a:solidFill>
            </a:ln>
            <a:effectLst>
              <a:glow rad="101600">
                <a:srgbClr val="7030A0">
                  <a:alpha val="6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10000"/>
                    </a:schemeClr>
                  </a:solidFill>
                  <a:latin typeface="Times New Roman" panose="02020603050405020304" pitchFamily="18" charset="0"/>
                  <a:cs typeface="Times New Roman" panose="02020603050405020304" pitchFamily="18" charset="0"/>
                </a:rPr>
                <a:t>D</a:t>
              </a:r>
              <a:endParaRPr lang="vi-VN" sz="2400" dirty="0">
                <a:solidFill>
                  <a:schemeClr val="tx1">
                    <a:lumMod val="10000"/>
                  </a:schemeClr>
                </a:solidFill>
                <a:latin typeface="Times New Roman" panose="02020603050405020304" pitchFamily="18" charset="0"/>
                <a:cs typeface="Times New Roman" panose="02020603050405020304" pitchFamily="18" charset="0"/>
              </a:endParaRPr>
            </a:p>
          </p:txBody>
        </p:sp>
      </p:grpSp>
      <p:sp>
        <p:nvSpPr>
          <p:cNvPr id="4" name="Oval 3"/>
          <p:cNvSpPr/>
          <p:nvPr/>
        </p:nvSpPr>
        <p:spPr>
          <a:xfrm>
            <a:off x="407557" y="2896823"/>
            <a:ext cx="899387" cy="899387"/>
          </a:xfrm>
          <a:prstGeom prst="ellipse">
            <a:avLst/>
          </a:prstGeom>
          <a:noFill/>
          <a:ln w="38100">
            <a:solidFill>
              <a:srgbClr val="C00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00"/>
          </a:p>
        </p:txBody>
      </p:sp>
      <p:pic>
        <p:nvPicPr>
          <p:cNvPr id="20" name="Picture 19">
            <a:hlinkClick r:id="" action="ppaction://noaction"/>
          </p:cNvPr>
          <p:cNvPicPr>
            <a:picLocks noChangeAspect="1"/>
          </p:cNvPicPr>
          <p:nvPr/>
        </p:nvPicPr>
        <p:blipFill>
          <a:blip r:embed="rId5"/>
          <a:stretch>
            <a:fillRect/>
          </a:stretch>
        </p:blipFill>
        <p:spPr>
          <a:xfrm>
            <a:off x="7938261" y="1041293"/>
            <a:ext cx="1038956" cy="1035266"/>
          </a:xfrm>
          <a:prstGeom prst="rect">
            <a:avLst/>
          </a:prstGeom>
          <a:effectLst>
            <a:glow rad="127000">
              <a:srgbClr val="00FF4E">
                <a:alpha val="50000"/>
              </a:srgbClr>
            </a:glow>
          </a:effectLst>
        </p:spPr>
      </p:pic>
      <p:sp>
        <p:nvSpPr>
          <p:cNvPr id="21" name="Oval 20"/>
          <p:cNvSpPr/>
          <p:nvPr/>
        </p:nvSpPr>
        <p:spPr>
          <a:xfrm>
            <a:off x="8056728" y="1182842"/>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15</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22" name="Oval 21"/>
          <p:cNvSpPr/>
          <p:nvPr/>
        </p:nvSpPr>
        <p:spPr>
          <a:xfrm>
            <a:off x="8068352" y="1182842"/>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14</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23" name="Oval 22"/>
          <p:cNvSpPr/>
          <p:nvPr/>
        </p:nvSpPr>
        <p:spPr>
          <a:xfrm>
            <a:off x="8079975" y="1182842"/>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13</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24" name="Oval 23"/>
          <p:cNvSpPr/>
          <p:nvPr/>
        </p:nvSpPr>
        <p:spPr>
          <a:xfrm>
            <a:off x="8091599" y="1208995"/>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12</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25" name="Oval 24"/>
          <p:cNvSpPr/>
          <p:nvPr/>
        </p:nvSpPr>
        <p:spPr>
          <a:xfrm>
            <a:off x="8099348" y="1208995"/>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11</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26" name="Oval 25"/>
          <p:cNvSpPr/>
          <p:nvPr/>
        </p:nvSpPr>
        <p:spPr>
          <a:xfrm>
            <a:off x="8079975" y="1195919"/>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10</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27" name="Oval 26"/>
          <p:cNvSpPr/>
          <p:nvPr/>
        </p:nvSpPr>
        <p:spPr>
          <a:xfrm>
            <a:off x="8091599" y="1202215"/>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9</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28" name="Oval 27"/>
          <p:cNvSpPr/>
          <p:nvPr/>
        </p:nvSpPr>
        <p:spPr>
          <a:xfrm>
            <a:off x="8099348" y="1198825"/>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8</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29" name="Oval 28"/>
          <p:cNvSpPr/>
          <p:nvPr/>
        </p:nvSpPr>
        <p:spPr>
          <a:xfrm>
            <a:off x="8107097" y="1214808"/>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7</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30" name="Oval 29"/>
          <p:cNvSpPr/>
          <p:nvPr/>
        </p:nvSpPr>
        <p:spPr>
          <a:xfrm>
            <a:off x="8118722" y="1220621"/>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6</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31" name="Oval 30"/>
          <p:cNvSpPr/>
          <p:nvPr/>
        </p:nvSpPr>
        <p:spPr>
          <a:xfrm>
            <a:off x="8103222" y="1195435"/>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5</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32" name="Oval 31"/>
          <p:cNvSpPr/>
          <p:nvPr/>
        </p:nvSpPr>
        <p:spPr>
          <a:xfrm>
            <a:off x="8101108" y="1181875"/>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4</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33" name="Oval 32"/>
          <p:cNvSpPr/>
          <p:nvPr/>
        </p:nvSpPr>
        <p:spPr>
          <a:xfrm>
            <a:off x="8089839" y="1179935"/>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3</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34" name="Oval 33"/>
          <p:cNvSpPr/>
          <p:nvPr/>
        </p:nvSpPr>
        <p:spPr>
          <a:xfrm>
            <a:off x="8101108" y="1180904"/>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2</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35" name="Oval 34"/>
          <p:cNvSpPr/>
          <p:nvPr/>
        </p:nvSpPr>
        <p:spPr>
          <a:xfrm>
            <a:off x="8101108" y="1181391"/>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1</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36" name="Oval 35"/>
          <p:cNvSpPr/>
          <p:nvPr/>
        </p:nvSpPr>
        <p:spPr>
          <a:xfrm>
            <a:off x="7943851" y="1175577"/>
            <a:ext cx="882948"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latin typeface="Times New Roman" panose="02020603050405020304" pitchFamily="18" charset="0"/>
                <a:cs typeface="Times New Roman" panose="02020603050405020304" pitchFamily="18" charset="0"/>
              </a:rPr>
              <a:t>Hết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giờ</a:t>
            </a:r>
            <a:endParaRPr lang="vi-VN"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17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9">
                                            <p:txEl>
                                              <p:pRg st="0" end="0"/>
                                            </p:txEl>
                                          </p:spTgt>
                                        </p:tgtEl>
                                        <p:attrNameLst>
                                          <p:attrName>ppt_w</p:attrName>
                                        </p:attrNameLst>
                                      </p:cBhvr>
                                    </p:anim>
                                    <p:anim by="(#ppt_w*0.50)" calcmode="lin" valueType="num">
                                      <p:cBhvr>
                                        <p:cTn id="8" dur="500" decel="50000" autoRev="1" fill="hold">
                                          <p:stCondLst>
                                            <p:cond delay="0"/>
                                          </p:stCondLst>
                                        </p:cTn>
                                        <p:tgtEl>
                                          <p:spTgt spid="19">
                                            <p:txEl>
                                              <p:pRg st="0" end="0"/>
                                            </p:txEl>
                                          </p:spTgt>
                                        </p:tgtEl>
                                        <p:attrNameLst>
                                          <p:attrName>ppt_x</p:attrName>
                                        </p:attrNameLst>
                                      </p:cBhvr>
                                    </p:anim>
                                    <p:anim from="(-#ppt_h/2)" to="(#ppt_y)" calcmode="lin" valueType="num">
                                      <p:cBhvr>
                                        <p:cTn id="9" dur="1000" fill="hold">
                                          <p:stCondLst>
                                            <p:cond delay="0"/>
                                          </p:stCondLst>
                                        </p:cTn>
                                        <p:tgtEl>
                                          <p:spTgt spid="19">
                                            <p:txEl>
                                              <p:pRg st="0" end="0"/>
                                            </p:txEl>
                                          </p:spTgt>
                                        </p:tgtEl>
                                        <p:attrNameLst>
                                          <p:attrName>ppt_y</p:attrName>
                                        </p:attrNameLst>
                                      </p:cBhvr>
                                    </p:anim>
                                    <p:animRot by="21600000">
                                      <p:cBhvr>
                                        <p:cTn id="10" dur="1000" fill="hold">
                                          <p:stCondLst>
                                            <p:cond delay="0"/>
                                          </p:stCondLst>
                                        </p:cTn>
                                        <p:tgtEl>
                                          <p:spTgt spid="19">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000"/>
                            </p:stCondLst>
                            <p:childTnLst>
                              <p:par>
                                <p:cTn id="27" presetID="31"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par>
                          <p:cTn id="33" fill="hold">
                            <p:stCondLst>
                              <p:cond delay="3000"/>
                            </p:stCondLst>
                            <p:childTnLst>
                              <p:par>
                                <p:cTn id="34" presetID="31"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childTnLst>
                          </p:cTn>
                        </p:par>
                        <p:par>
                          <p:cTn id="40" fill="hold">
                            <p:stCondLst>
                              <p:cond delay="4000"/>
                            </p:stCondLst>
                            <p:childTnLst>
                              <p:par>
                                <p:cTn id="41" presetID="8" presetClass="emph" presetSubtype="0" repeatCount="indefinite" fill="hold" nodeType="afterEffect">
                                  <p:stCondLst>
                                    <p:cond delay="0"/>
                                  </p:stCondLst>
                                  <p:childTnLst>
                                    <p:animRot by="21600000">
                                      <p:cBhvr>
                                        <p:cTn id="42" dur="2000" fill="hold"/>
                                        <p:tgtEl>
                                          <p:spTgt spid="20"/>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3" fill="hold">
                            <p:stCondLst>
                              <p:cond delay="60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childTnLst>
                                </p:cTn>
                              </p:par>
                            </p:childTnLst>
                          </p:cTn>
                        </p:par>
                        <p:par>
                          <p:cTn id="47" fill="hold">
                            <p:stCondLst>
                              <p:cond delay="7000"/>
                            </p:stCondLst>
                            <p:childTnLst>
                              <p:par>
                                <p:cTn id="48" presetID="10" presetClass="exit" presetSubtype="0" fill="hold" grpId="1" nodeType="afterEffect">
                                  <p:stCondLst>
                                    <p:cond delay="0"/>
                                  </p:stCondLst>
                                  <p:childTnLst>
                                    <p:animEffect transition="out" filter="fade">
                                      <p:cBhvr>
                                        <p:cTn id="49" dur="10"/>
                                        <p:tgtEl>
                                          <p:spTgt spid="21"/>
                                        </p:tgtEl>
                                      </p:cBhvr>
                                    </p:animEffect>
                                    <p:set>
                                      <p:cBhvr>
                                        <p:cTn id="50" dur="1" fill="hold">
                                          <p:stCondLst>
                                            <p:cond delay="9"/>
                                          </p:stCondLst>
                                        </p:cTn>
                                        <p:tgtEl>
                                          <p:spTgt spid="21"/>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childTnLst>
                                </p:cTn>
                              </p:par>
                            </p:childTnLst>
                          </p:cTn>
                        </p:par>
                        <p:par>
                          <p:cTn id="54" fill="hold">
                            <p:stCondLst>
                              <p:cond delay="8000"/>
                            </p:stCondLst>
                            <p:childTnLst>
                              <p:par>
                                <p:cTn id="55" presetID="10" presetClass="exit" presetSubtype="0" fill="hold" grpId="1" nodeType="afterEffect">
                                  <p:stCondLst>
                                    <p:cond delay="0"/>
                                  </p:stCondLst>
                                  <p:childTnLst>
                                    <p:animEffect transition="out" filter="fade">
                                      <p:cBhvr>
                                        <p:cTn id="56" dur="10"/>
                                        <p:tgtEl>
                                          <p:spTgt spid="22"/>
                                        </p:tgtEl>
                                      </p:cBhvr>
                                    </p:animEffect>
                                    <p:set>
                                      <p:cBhvr>
                                        <p:cTn id="57" dur="1" fill="hold">
                                          <p:stCondLst>
                                            <p:cond delay="9"/>
                                          </p:stCondLst>
                                        </p:cTn>
                                        <p:tgtEl>
                                          <p:spTgt spid="22"/>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childTnLst>
                                </p:cTn>
                              </p:par>
                            </p:childTnLst>
                          </p:cTn>
                        </p:par>
                        <p:par>
                          <p:cTn id="61" fill="hold">
                            <p:stCondLst>
                              <p:cond delay="9000"/>
                            </p:stCondLst>
                            <p:childTnLst>
                              <p:par>
                                <p:cTn id="62" presetID="10" presetClass="exit" presetSubtype="0" fill="hold" grpId="1" nodeType="afterEffect">
                                  <p:stCondLst>
                                    <p:cond delay="0"/>
                                  </p:stCondLst>
                                  <p:childTnLst>
                                    <p:animEffect transition="out" filter="fade">
                                      <p:cBhvr>
                                        <p:cTn id="63" dur="10"/>
                                        <p:tgtEl>
                                          <p:spTgt spid="23"/>
                                        </p:tgtEl>
                                      </p:cBhvr>
                                    </p:animEffect>
                                    <p:set>
                                      <p:cBhvr>
                                        <p:cTn id="64" dur="1" fill="hold">
                                          <p:stCondLst>
                                            <p:cond delay="9"/>
                                          </p:stCondLst>
                                        </p:cTn>
                                        <p:tgtEl>
                                          <p:spTgt spid="23"/>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childTnLst>
                                </p:cTn>
                              </p:par>
                            </p:childTnLst>
                          </p:cTn>
                        </p:par>
                        <p:par>
                          <p:cTn id="68" fill="hold">
                            <p:stCondLst>
                              <p:cond delay="10000"/>
                            </p:stCondLst>
                            <p:childTnLst>
                              <p:par>
                                <p:cTn id="69" presetID="10" presetClass="exit" presetSubtype="0" fill="hold" grpId="1" nodeType="afterEffect">
                                  <p:stCondLst>
                                    <p:cond delay="0"/>
                                  </p:stCondLst>
                                  <p:childTnLst>
                                    <p:animEffect transition="out" filter="fade">
                                      <p:cBhvr>
                                        <p:cTn id="70" dur="10"/>
                                        <p:tgtEl>
                                          <p:spTgt spid="24"/>
                                        </p:tgtEl>
                                      </p:cBhvr>
                                    </p:animEffect>
                                    <p:set>
                                      <p:cBhvr>
                                        <p:cTn id="71" dur="1" fill="hold">
                                          <p:stCondLst>
                                            <p:cond delay="9"/>
                                          </p:stCondLst>
                                        </p:cTn>
                                        <p:tgtEl>
                                          <p:spTgt spid="24"/>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1000"/>
                                        <p:tgtEl>
                                          <p:spTgt spid="25"/>
                                        </p:tgtEl>
                                      </p:cBhvr>
                                    </p:animEffect>
                                  </p:childTnLst>
                                </p:cTn>
                              </p:par>
                            </p:childTnLst>
                          </p:cTn>
                        </p:par>
                        <p:par>
                          <p:cTn id="75" fill="hold">
                            <p:stCondLst>
                              <p:cond delay="11000"/>
                            </p:stCondLst>
                            <p:childTnLst>
                              <p:par>
                                <p:cTn id="76" presetID="10" presetClass="exit" presetSubtype="0" fill="hold" grpId="1" nodeType="afterEffect">
                                  <p:stCondLst>
                                    <p:cond delay="0"/>
                                  </p:stCondLst>
                                  <p:childTnLst>
                                    <p:animEffect transition="out" filter="fade">
                                      <p:cBhvr>
                                        <p:cTn id="77" dur="10"/>
                                        <p:tgtEl>
                                          <p:spTgt spid="25"/>
                                        </p:tgtEl>
                                      </p:cBhvr>
                                    </p:animEffect>
                                    <p:set>
                                      <p:cBhvr>
                                        <p:cTn id="78" dur="1" fill="hold">
                                          <p:stCondLst>
                                            <p:cond delay="9"/>
                                          </p:stCondLst>
                                        </p:cTn>
                                        <p:tgtEl>
                                          <p:spTgt spid="25"/>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childTnLst>
                                </p:cTn>
                              </p:par>
                            </p:childTnLst>
                          </p:cTn>
                        </p:par>
                        <p:par>
                          <p:cTn id="82" fill="hold">
                            <p:stCondLst>
                              <p:cond delay="12000"/>
                            </p:stCondLst>
                            <p:childTnLst>
                              <p:par>
                                <p:cTn id="83" presetID="10" presetClass="exit" presetSubtype="0" fill="hold" grpId="1" nodeType="afterEffect">
                                  <p:stCondLst>
                                    <p:cond delay="0"/>
                                  </p:stCondLst>
                                  <p:childTnLst>
                                    <p:animEffect transition="out" filter="fade">
                                      <p:cBhvr>
                                        <p:cTn id="84" dur="10"/>
                                        <p:tgtEl>
                                          <p:spTgt spid="26"/>
                                        </p:tgtEl>
                                      </p:cBhvr>
                                    </p:animEffect>
                                    <p:set>
                                      <p:cBhvr>
                                        <p:cTn id="85" dur="1" fill="hold">
                                          <p:stCondLst>
                                            <p:cond delay="9"/>
                                          </p:stCondLst>
                                        </p:cTn>
                                        <p:tgtEl>
                                          <p:spTgt spid="26"/>
                                        </p:tgtEl>
                                        <p:attrNameLst>
                                          <p:attrName>style.visibility</p:attrName>
                                        </p:attrNameLst>
                                      </p:cBhvr>
                                      <p:to>
                                        <p:strVal val="hidden"/>
                                      </p:to>
                                    </p:set>
                                  </p:childTnLst>
                                </p:cTn>
                              </p:par>
                              <p:par>
                                <p:cTn id="86" presetID="10" presetClass="entr" presetSubtype="0"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childTnLst>
                                </p:cTn>
                              </p:par>
                            </p:childTnLst>
                          </p:cTn>
                        </p:par>
                        <p:par>
                          <p:cTn id="89" fill="hold">
                            <p:stCondLst>
                              <p:cond delay="13000"/>
                            </p:stCondLst>
                            <p:childTnLst>
                              <p:par>
                                <p:cTn id="90" presetID="10" presetClass="exit" presetSubtype="0" fill="hold" grpId="1" nodeType="afterEffect">
                                  <p:stCondLst>
                                    <p:cond delay="0"/>
                                  </p:stCondLst>
                                  <p:childTnLst>
                                    <p:animEffect transition="out" filter="fade">
                                      <p:cBhvr>
                                        <p:cTn id="91" dur="10"/>
                                        <p:tgtEl>
                                          <p:spTgt spid="27"/>
                                        </p:tgtEl>
                                      </p:cBhvr>
                                    </p:animEffect>
                                    <p:set>
                                      <p:cBhvr>
                                        <p:cTn id="92" dur="1" fill="hold">
                                          <p:stCondLst>
                                            <p:cond delay="9"/>
                                          </p:stCondLst>
                                        </p:cTn>
                                        <p:tgtEl>
                                          <p:spTgt spid="27"/>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1000"/>
                                        <p:tgtEl>
                                          <p:spTgt spid="28"/>
                                        </p:tgtEl>
                                      </p:cBhvr>
                                    </p:animEffect>
                                  </p:childTnLst>
                                </p:cTn>
                              </p:par>
                            </p:childTnLst>
                          </p:cTn>
                        </p:par>
                        <p:par>
                          <p:cTn id="96" fill="hold">
                            <p:stCondLst>
                              <p:cond delay="14000"/>
                            </p:stCondLst>
                            <p:childTnLst>
                              <p:par>
                                <p:cTn id="97" presetID="10" presetClass="exit" presetSubtype="0" fill="hold" grpId="1" nodeType="afterEffect">
                                  <p:stCondLst>
                                    <p:cond delay="0"/>
                                  </p:stCondLst>
                                  <p:childTnLst>
                                    <p:animEffect transition="out" filter="fade">
                                      <p:cBhvr>
                                        <p:cTn id="98" dur="10"/>
                                        <p:tgtEl>
                                          <p:spTgt spid="28"/>
                                        </p:tgtEl>
                                      </p:cBhvr>
                                    </p:animEffect>
                                    <p:set>
                                      <p:cBhvr>
                                        <p:cTn id="99" dur="1" fill="hold">
                                          <p:stCondLst>
                                            <p:cond delay="9"/>
                                          </p:stCondLst>
                                        </p:cTn>
                                        <p:tgtEl>
                                          <p:spTgt spid="28"/>
                                        </p:tgtEl>
                                        <p:attrNameLst>
                                          <p:attrName>style.visibility</p:attrName>
                                        </p:attrNameLst>
                                      </p:cBhvr>
                                      <p:to>
                                        <p:strVal val="hidden"/>
                                      </p:to>
                                    </p:set>
                                  </p:childTnLst>
                                </p:cTn>
                              </p:par>
                              <p:par>
                                <p:cTn id="100" presetID="10"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1000"/>
                                        <p:tgtEl>
                                          <p:spTgt spid="29"/>
                                        </p:tgtEl>
                                      </p:cBhvr>
                                    </p:animEffect>
                                  </p:childTnLst>
                                </p:cTn>
                              </p:par>
                            </p:childTnLst>
                          </p:cTn>
                        </p:par>
                        <p:par>
                          <p:cTn id="103" fill="hold">
                            <p:stCondLst>
                              <p:cond delay="15000"/>
                            </p:stCondLst>
                            <p:childTnLst>
                              <p:par>
                                <p:cTn id="104" presetID="10" presetClass="exit" presetSubtype="0" fill="hold" grpId="1" nodeType="afterEffect">
                                  <p:stCondLst>
                                    <p:cond delay="0"/>
                                  </p:stCondLst>
                                  <p:childTnLst>
                                    <p:animEffect transition="out" filter="fade">
                                      <p:cBhvr>
                                        <p:cTn id="105" dur="10"/>
                                        <p:tgtEl>
                                          <p:spTgt spid="29"/>
                                        </p:tgtEl>
                                      </p:cBhvr>
                                    </p:animEffect>
                                    <p:set>
                                      <p:cBhvr>
                                        <p:cTn id="106" dur="1" fill="hold">
                                          <p:stCondLst>
                                            <p:cond delay="9"/>
                                          </p:stCondLst>
                                        </p:cTn>
                                        <p:tgtEl>
                                          <p:spTgt spid="29"/>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childTnLst>
                                </p:cTn>
                              </p:par>
                            </p:childTnLst>
                          </p:cTn>
                        </p:par>
                        <p:par>
                          <p:cTn id="110" fill="hold">
                            <p:stCondLst>
                              <p:cond delay="16000"/>
                            </p:stCondLst>
                            <p:childTnLst>
                              <p:par>
                                <p:cTn id="111" presetID="10" presetClass="exit" presetSubtype="0" fill="hold" grpId="1" nodeType="afterEffect">
                                  <p:stCondLst>
                                    <p:cond delay="0"/>
                                  </p:stCondLst>
                                  <p:childTnLst>
                                    <p:animEffect transition="out" filter="fade">
                                      <p:cBhvr>
                                        <p:cTn id="112" dur="10"/>
                                        <p:tgtEl>
                                          <p:spTgt spid="30"/>
                                        </p:tgtEl>
                                      </p:cBhvr>
                                    </p:animEffect>
                                    <p:set>
                                      <p:cBhvr>
                                        <p:cTn id="113" dur="1" fill="hold">
                                          <p:stCondLst>
                                            <p:cond delay="9"/>
                                          </p:stCondLst>
                                        </p:cTn>
                                        <p:tgtEl>
                                          <p:spTgt spid="30"/>
                                        </p:tgtEl>
                                        <p:attrNameLst>
                                          <p:attrName>style.visibility</p:attrName>
                                        </p:attrNameLst>
                                      </p:cBhvr>
                                      <p:to>
                                        <p:strVal val="hidden"/>
                                      </p:to>
                                    </p:set>
                                  </p:childTnLst>
                                </p:cTn>
                              </p:par>
                              <p:par>
                                <p:cTn id="114" presetID="10" presetClass="entr" presetSubtype="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fade">
                                      <p:cBhvr>
                                        <p:cTn id="116" dur="1000"/>
                                        <p:tgtEl>
                                          <p:spTgt spid="31"/>
                                        </p:tgtEl>
                                      </p:cBhvr>
                                    </p:animEffect>
                                  </p:childTnLst>
                                  <p:subTnLst>
                                    <p:audio>
                                      <p:cMediaNode>
                                        <p:cTn display="0" masterRel="sameClick">
                                          <p:stCondLst>
                                            <p:cond evt="begin" delay="0">
                                              <p:tn val="114"/>
                                            </p:cond>
                                          </p:stCondLst>
                                          <p:endCondLst>
                                            <p:cond evt="onStopAudio" delay="0">
                                              <p:tgtEl>
                                                <p:sldTgt/>
                                              </p:tgtEl>
                                            </p:cond>
                                          </p:endCondLst>
                                        </p:cTn>
                                        <p:tgtEl>
                                          <p:sndTgt r:embed="rId3" name="chimes.wav"/>
                                        </p:tgtEl>
                                      </p:cMediaNode>
                                    </p:audio>
                                  </p:subTnLst>
                                </p:cTn>
                              </p:par>
                            </p:childTnLst>
                          </p:cTn>
                        </p:par>
                        <p:par>
                          <p:cTn id="117" fill="hold">
                            <p:stCondLst>
                              <p:cond delay="17000"/>
                            </p:stCondLst>
                            <p:childTnLst>
                              <p:par>
                                <p:cTn id="118" presetID="10" presetClass="exit" presetSubtype="0" fill="hold" grpId="1" nodeType="afterEffect">
                                  <p:stCondLst>
                                    <p:cond delay="0"/>
                                  </p:stCondLst>
                                  <p:childTnLst>
                                    <p:animEffect transition="out" filter="fade">
                                      <p:cBhvr>
                                        <p:cTn id="119" dur="10"/>
                                        <p:tgtEl>
                                          <p:spTgt spid="31"/>
                                        </p:tgtEl>
                                      </p:cBhvr>
                                    </p:animEffect>
                                    <p:set>
                                      <p:cBhvr>
                                        <p:cTn id="120" dur="1" fill="hold">
                                          <p:stCondLst>
                                            <p:cond delay="9"/>
                                          </p:stCondLst>
                                        </p:cTn>
                                        <p:tgtEl>
                                          <p:spTgt spid="31"/>
                                        </p:tgtEl>
                                        <p:attrNameLst>
                                          <p:attrName>style.visibility</p:attrName>
                                        </p:attrNameLst>
                                      </p:cBhvr>
                                      <p:to>
                                        <p:strVal val="hidden"/>
                                      </p:to>
                                    </p:set>
                                  </p:childTnLst>
                                </p:cTn>
                              </p:par>
                              <p:par>
                                <p:cTn id="121" presetID="10" presetClass="entr" presetSubtype="0" fill="hold" grpId="0" nodeType="with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1000"/>
                                        <p:tgtEl>
                                          <p:spTgt spid="32"/>
                                        </p:tgtEl>
                                      </p:cBhvr>
                                    </p:animEffect>
                                  </p:childTnLst>
                                  <p:subTnLst>
                                    <p:audio>
                                      <p:cMediaNode>
                                        <p:cTn display="0" masterRel="sameClick">
                                          <p:stCondLst>
                                            <p:cond evt="begin" delay="0">
                                              <p:tn val="121"/>
                                            </p:cond>
                                          </p:stCondLst>
                                          <p:endCondLst>
                                            <p:cond evt="onStopAudio" delay="0">
                                              <p:tgtEl>
                                                <p:sldTgt/>
                                              </p:tgtEl>
                                            </p:cond>
                                          </p:endCondLst>
                                        </p:cTn>
                                        <p:tgtEl>
                                          <p:sndTgt r:embed="rId3" name="chimes.wav"/>
                                        </p:tgtEl>
                                      </p:cMediaNode>
                                    </p:audio>
                                  </p:subTnLst>
                                </p:cTn>
                              </p:par>
                            </p:childTnLst>
                          </p:cTn>
                        </p:par>
                        <p:par>
                          <p:cTn id="124" fill="hold">
                            <p:stCondLst>
                              <p:cond delay="18000"/>
                            </p:stCondLst>
                            <p:childTnLst>
                              <p:par>
                                <p:cTn id="125" presetID="10" presetClass="exit" presetSubtype="0" fill="hold" grpId="1" nodeType="afterEffect">
                                  <p:stCondLst>
                                    <p:cond delay="0"/>
                                  </p:stCondLst>
                                  <p:childTnLst>
                                    <p:animEffect transition="out" filter="fade">
                                      <p:cBhvr>
                                        <p:cTn id="126" dur="10"/>
                                        <p:tgtEl>
                                          <p:spTgt spid="32"/>
                                        </p:tgtEl>
                                      </p:cBhvr>
                                    </p:animEffect>
                                    <p:set>
                                      <p:cBhvr>
                                        <p:cTn id="127" dur="1" fill="hold">
                                          <p:stCondLst>
                                            <p:cond delay="9"/>
                                          </p:stCondLst>
                                        </p:cTn>
                                        <p:tgtEl>
                                          <p:spTgt spid="32"/>
                                        </p:tgtEl>
                                        <p:attrNameLst>
                                          <p:attrName>style.visibility</p:attrName>
                                        </p:attrNameLst>
                                      </p:cBhvr>
                                      <p:to>
                                        <p:strVal val="hidden"/>
                                      </p:to>
                                    </p:set>
                                  </p:childTnLst>
                                </p:cTn>
                              </p:par>
                              <p:par>
                                <p:cTn id="128" presetID="10" presetClass="entr" presetSubtype="0" fill="hold" grpId="0" nodeType="with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fade">
                                      <p:cBhvr>
                                        <p:cTn id="130" dur="1000"/>
                                        <p:tgtEl>
                                          <p:spTgt spid="33"/>
                                        </p:tgtEl>
                                      </p:cBhvr>
                                    </p:animEffect>
                                  </p:childTnLst>
                                  <p:subTnLst>
                                    <p:audio>
                                      <p:cMediaNode>
                                        <p:cTn display="0" masterRel="sameClick">
                                          <p:stCondLst>
                                            <p:cond evt="begin" delay="0">
                                              <p:tn val="128"/>
                                            </p:cond>
                                          </p:stCondLst>
                                          <p:endCondLst>
                                            <p:cond evt="onStopAudio" delay="0">
                                              <p:tgtEl>
                                                <p:sldTgt/>
                                              </p:tgtEl>
                                            </p:cond>
                                          </p:endCondLst>
                                        </p:cTn>
                                        <p:tgtEl>
                                          <p:sndTgt r:embed="rId3" name="chimes.wav"/>
                                        </p:tgtEl>
                                      </p:cMediaNode>
                                    </p:audio>
                                  </p:subTnLst>
                                </p:cTn>
                              </p:par>
                            </p:childTnLst>
                          </p:cTn>
                        </p:par>
                        <p:par>
                          <p:cTn id="131" fill="hold">
                            <p:stCondLst>
                              <p:cond delay="19000"/>
                            </p:stCondLst>
                            <p:childTnLst>
                              <p:par>
                                <p:cTn id="132" presetID="10" presetClass="exit" presetSubtype="0" fill="hold" grpId="1" nodeType="afterEffect">
                                  <p:stCondLst>
                                    <p:cond delay="0"/>
                                  </p:stCondLst>
                                  <p:childTnLst>
                                    <p:animEffect transition="out" filter="fade">
                                      <p:cBhvr>
                                        <p:cTn id="133" dur="10"/>
                                        <p:tgtEl>
                                          <p:spTgt spid="33"/>
                                        </p:tgtEl>
                                      </p:cBhvr>
                                    </p:animEffect>
                                    <p:set>
                                      <p:cBhvr>
                                        <p:cTn id="134" dur="1" fill="hold">
                                          <p:stCondLst>
                                            <p:cond delay="9"/>
                                          </p:stCondLst>
                                        </p:cTn>
                                        <p:tgtEl>
                                          <p:spTgt spid="33"/>
                                        </p:tgtEl>
                                        <p:attrNameLst>
                                          <p:attrName>style.visibility</p:attrName>
                                        </p:attrNameLst>
                                      </p:cBhvr>
                                      <p:to>
                                        <p:strVal val="hidden"/>
                                      </p:to>
                                    </p:set>
                                  </p:childTnLst>
                                </p:cTn>
                              </p:par>
                              <p:par>
                                <p:cTn id="135" presetID="10" presetClass="entr" presetSubtype="0"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1000"/>
                                        <p:tgtEl>
                                          <p:spTgt spid="34"/>
                                        </p:tgtEl>
                                      </p:cBhvr>
                                    </p:animEffect>
                                  </p:childTnLst>
                                  <p:subTnLst>
                                    <p:audio>
                                      <p:cMediaNode>
                                        <p:cTn display="0" masterRel="sameClick">
                                          <p:stCondLst>
                                            <p:cond evt="begin" delay="0">
                                              <p:tn val="135"/>
                                            </p:cond>
                                          </p:stCondLst>
                                          <p:endCondLst>
                                            <p:cond evt="onStopAudio" delay="0">
                                              <p:tgtEl>
                                                <p:sldTgt/>
                                              </p:tgtEl>
                                            </p:cond>
                                          </p:endCondLst>
                                        </p:cTn>
                                        <p:tgtEl>
                                          <p:sndTgt r:embed="rId3" name="chimes.wav"/>
                                        </p:tgtEl>
                                      </p:cMediaNode>
                                    </p:audio>
                                  </p:subTnLst>
                                </p:cTn>
                              </p:par>
                            </p:childTnLst>
                          </p:cTn>
                        </p:par>
                        <p:par>
                          <p:cTn id="138" fill="hold">
                            <p:stCondLst>
                              <p:cond delay="20000"/>
                            </p:stCondLst>
                            <p:childTnLst>
                              <p:par>
                                <p:cTn id="139" presetID="10" presetClass="exit" presetSubtype="0" fill="hold" grpId="1" nodeType="afterEffect">
                                  <p:stCondLst>
                                    <p:cond delay="0"/>
                                  </p:stCondLst>
                                  <p:childTnLst>
                                    <p:animEffect transition="out" filter="fade">
                                      <p:cBhvr>
                                        <p:cTn id="140" dur="10"/>
                                        <p:tgtEl>
                                          <p:spTgt spid="34"/>
                                        </p:tgtEl>
                                      </p:cBhvr>
                                    </p:animEffect>
                                    <p:set>
                                      <p:cBhvr>
                                        <p:cTn id="141" dur="1" fill="hold">
                                          <p:stCondLst>
                                            <p:cond delay="9"/>
                                          </p:stCondLst>
                                        </p:cTn>
                                        <p:tgtEl>
                                          <p:spTgt spid="34"/>
                                        </p:tgtEl>
                                        <p:attrNameLst>
                                          <p:attrName>style.visibility</p:attrName>
                                        </p:attrNameLst>
                                      </p:cBhvr>
                                      <p:to>
                                        <p:strVal val="hidden"/>
                                      </p:to>
                                    </p:set>
                                  </p:childTnLst>
                                </p:cTn>
                              </p:par>
                              <p:par>
                                <p:cTn id="142" presetID="10" presetClass="entr" presetSubtype="0" fill="hold" grpId="0" nodeType="withEffect">
                                  <p:stCondLst>
                                    <p:cond delay="0"/>
                                  </p:stCondLst>
                                  <p:childTnLst>
                                    <p:set>
                                      <p:cBhvr>
                                        <p:cTn id="143" dur="1" fill="hold">
                                          <p:stCondLst>
                                            <p:cond delay="0"/>
                                          </p:stCondLst>
                                        </p:cTn>
                                        <p:tgtEl>
                                          <p:spTgt spid="35"/>
                                        </p:tgtEl>
                                        <p:attrNameLst>
                                          <p:attrName>style.visibility</p:attrName>
                                        </p:attrNameLst>
                                      </p:cBhvr>
                                      <p:to>
                                        <p:strVal val="visible"/>
                                      </p:to>
                                    </p:set>
                                    <p:animEffect transition="in" filter="fade">
                                      <p:cBhvr>
                                        <p:cTn id="144" dur="1000"/>
                                        <p:tgtEl>
                                          <p:spTgt spid="35"/>
                                        </p:tgtEl>
                                      </p:cBhvr>
                                    </p:animEffect>
                                  </p:childTnLst>
                                  <p:subTnLst>
                                    <p:audio>
                                      <p:cMediaNode>
                                        <p:cTn display="0" masterRel="sameClick">
                                          <p:stCondLst>
                                            <p:cond evt="begin" delay="0">
                                              <p:tn val="142"/>
                                            </p:cond>
                                          </p:stCondLst>
                                          <p:endCondLst>
                                            <p:cond evt="onStopAudio" delay="0">
                                              <p:tgtEl>
                                                <p:sldTgt/>
                                              </p:tgtEl>
                                            </p:cond>
                                          </p:endCondLst>
                                        </p:cTn>
                                        <p:tgtEl>
                                          <p:sndTgt r:embed="rId3" name="chimes.wav"/>
                                        </p:tgtEl>
                                      </p:cMediaNode>
                                    </p:audio>
                                  </p:subTnLst>
                                </p:cTn>
                              </p:par>
                            </p:childTnLst>
                          </p:cTn>
                        </p:par>
                        <p:par>
                          <p:cTn id="145" fill="hold">
                            <p:stCondLst>
                              <p:cond delay="21000"/>
                            </p:stCondLst>
                            <p:childTnLst>
                              <p:par>
                                <p:cTn id="146" presetID="10" presetClass="exit" presetSubtype="0" fill="hold" grpId="1" nodeType="afterEffect">
                                  <p:stCondLst>
                                    <p:cond delay="0"/>
                                  </p:stCondLst>
                                  <p:childTnLst>
                                    <p:animEffect transition="out" filter="fade">
                                      <p:cBhvr>
                                        <p:cTn id="147" dur="10"/>
                                        <p:tgtEl>
                                          <p:spTgt spid="35"/>
                                        </p:tgtEl>
                                      </p:cBhvr>
                                    </p:animEffect>
                                    <p:set>
                                      <p:cBhvr>
                                        <p:cTn id="148" dur="1" fill="hold">
                                          <p:stCondLst>
                                            <p:cond delay="9"/>
                                          </p:stCondLst>
                                        </p:cTn>
                                        <p:tgtEl>
                                          <p:spTgt spid="35"/>
                                        </p:tgtEl>
                                        <p:attrNameLst>
                                          <p:attrName>style.visibility</p:attrName>
                                        </p:attrNameLst>
                                      </p:cBhvr>
                                      <p:to>
                                        <p:strVal val="hidden"/>
                                      </p:to>
                                    </p:set>
                                  </p:childTnLst>
                                </p:cTn>
                              </p:par>
                              <p:par>
                                <p:cTn id="149" presetID="10" presetClass="entr" presetSubtype="0" fill="hold" grpId="0" nodeType="with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fade">
                                      <p:cBhvr>
                                        <p:cTn id="151" dur="1000"/>
                                        <p:tgtEl>
                                          <p:spTgt spid="36"/>
                                        </p:tgtEl>
                                      </p:cBhvr>
                                    </p:animEffect>
                                  </p:childTnLst>
                                  <p:subTnLst>
                                    <p:audio>
                                      <p:cMediaNode>
                                        <p:cTn display="0" masterRel="sameClick">
                                          <p:stCondLst>
                                            <p:cond evt="begin" delay="0">
                                              <p:tn val="149"/>
                                            </p:cond>
                                          </p:stCondLst>
                                          <p:endCondLst>
                                            <p:cond evt="onStopAudio" delay="0">
                                              <p:tgtEl>
                                                <p:sldTgt/>
                                              </p:tgtEl>
                                            </p:cond>
                                          </p:endCondLst>
                                        </p:cTn>
                                        <p:tgtEl>
                                          <p:sndTgt r:embed="rId4" name="drumroll.wav"/>
                                        </p:tgtEl>
                                      </p:cMediaNode>
                                    </p:audio>
                                  </p:subTnLst>
                                </p:cTn>
                              </p:par>
                            </p:childTnLst>
                          </p:cTn>
                        </p:par>
                      </p:childTnLst>
                    </p:cTn>
                  </p:par>
                  <p:par>
                    <p:cTn id="152" fill="hold">
                      <p:stCondLst>
                        <p:cond delay="indefinite"/>
                      </p:stCondLst>
                      <p:childTnLst>
                        <p:par>
                          <p:cTn id="153" fill="hold">
                            <p:stCondLst>
                              <p:cond delay="0"/>
                            </p:stCondLst>
                            <p:childTnLst>
                              <p:par>
                                <p:cTn id="154" presetID="18" presetClass="entr" presetSubtype="12" fill="hold" grpId="0" nodeType="clickEffect">
                                  <p:stCondLst>
                                    <p:cond delay="0"/>
                                  </p:stCondLst>
                                  <p:childTnLst>
                                    <p:set>
                                      <p:cBhvr>
                                        <p:cTn id="155" dur="1" fill="hold">
                                          <p:stCondLst>
                                            <p:cond delay="0"/>
                                          </p:stCondLst>
                                        </p:cTn>
                                        <p:tgtEl>
                                          <p:spTgt spid="4"/>
                                        </p:tgtEl>
                                        <p:attrNameLst>
                                          <p:attrName>style.visibility</p:attrName>
                                        </p:attrNameLst>
                                      </p:cBhvr>
                                      <p:to>
                                        <p:strVal val="visible"/>
                                      </p:to>
                                    </p:set>
                                    <p:animEffect transition="in" filter="strips(downLeft)">
                                      <p:cBhvr>
                                        <p:cTn id="1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14351" y="1143000"/>
            <a:ext cx="7429500" cy="785373"/>
          </a:xfrm>
          <a:prstGeom prst="roundRect">
            <a:avLst>
              <a:gd name="adj" fmla="val 50000"/>
            </a:avLst>
          </a:prstGeom>
          <a:solidFill>
            <a:schemeClr val="accent4">
              <a:lumMod val="20000"/>
              <a:lumOff val="80000"/>
            </a:schemeClr>
          </a:solidFill>
          <a:ln w="57150">
            <a:solidFill>
              <a:srgbClr val="00B0F0"/>
            </a:solidFill>
          </a:ln>
          <a:effectLst>
            <a:glow rad="101600">
              <a:schemeClr val="accent4">
                <a:satMod val="175000"/>
                <a:alpha val="40000"/>
              </a:schemeClr>
            </a:glow>
            <a:outerShdw blurRad="50800" dist="38100" algn="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u="sng" dirty="0" err="1">
                <a:solidFill>
                  <a:srgbClr val="1B00FE"/>
                </a:solidFill>
                <a:latin typeface="Times New Roman" panose="02020603050405020304" pitchFamily="18" charset="0"/>
                <a:cs typeface="Times New Roman" panose="02020603050405020304" pitchFamily="18" charset="0"/>
              </a:rPr>
              <a:t>Câu</a:t>
            </a:r>
            <a:r>
              <a:rPr lang="en-US" sz="2400" u="sng" dirty="0">
                <a:solidFill>
                  <a:srgbClr val="1B00FE"/>
                </a:solidFill>
                <a:latin typeface="Times New Roman" panose="02020603050405020304" pitchFamily="18" charset="0"/>
                <a:cs typeface="Times New Roman" panose="02020603050405020304" pitchFamily="18" charset="0"/>
              </a:rPr>
              <a:t> 2</a:t>
            </a:r>
            <a:r>
              <a:rPr lang="en-US" sz="2400" dirty="0">
                <a:solidFill>
                  <a:srgbClr val="1B00FE"/>
                </a:solidFill>
                <a:latin typeface="Times New Roman" panose="02020603050405020304" pitchFamily="18" charset="0"/>
                <a:cs typeface="Times New Roman" panose="02020603050405020304" pitchFamily="18" charset="0"/>
              </a:rPr>
              <a:t>: </a:t>
            </a:r>
            <a:r>
              <a:rPr lang="en-US" sz="2400" dirty="0" err="1">
                <a:solidFill>
                  <a:srgbClr val="1B00FE"/>
                </a:solidFill>
                <a:latin typeface="Times New Roman" panose="02020603050405020304" pitchFamily="18" charset="0"/>
                <a:cs typeface="Times New Roman" panose="02020603050405020304" pitchFamily="18" charset="0"/>
              </a:rPr>
              <a:t>Các</a:t>
            </a:r>
            <a:r>
              <a:rPr lang="en-US" sz="2400" dirty="0">
                <a:solidFill>
                  <a:srgbClr val="1B00FE"/>
                </a:solidFill>
                <a:latin typeface="Times New Roman" panose="02020603050405020304" pitchFamily="18" charset="0"/>
                <a:cs typeface="Times New Roman" panose="02020603050405020304" pitchFamily="18" charset="0"/>
              </a:rPr>
              <a:t> </a:t>
            </a:r>
            <a:r>
              <a:rPr lang="en-US" sz="2400" dirty="0" err="1">
                <a:solidFill>
                  <a:srgbClr val="1B00FE"/>
                </a:solidFill>
                <a:latin typeface="Times New Roman" panose="02020603050405020304" pitchFamily="18" charset="0"/>
                <a:cs typeface="Times New Roman" panose="02020603050405020304" pitchFamily="18" charset="0"/>
              </a:rPr>
              <a:t>từ</a:t>
            </a:r>
            <a:r>
              <a:rPr lang="en-US" sz="2400" dirty="0">
                <a:solidFill>
                  <a:srgbClr val="1B00FE"/>
                </a:solidFill>
                <a:latin typeface="Times New Roman" panose="02020603050405020304" pitchFamily="18" charset="0"/>
                <a:cs typeface="Times New Roman" panose="02020603050405020304" pitchFamily="18" charset="0"/>
              </a:rPr>
              <a:t> </a:t>
            </a:r>
            <a:r>
              <a:rPr lang="en-US" sz="2400" dirty="0" err="1">
                <a:solidFill>
                  <a:srgbClr val="1B00FE"/>
                </a:solidFill>
                <a:latin typeface="Times New Roman" panose="02020603050405020304" pitchFamily="18" charset="0"/>
                <a:cs typeface="Times New Roman" panose="02020603050405020304" pitchFamily="18" charset="0"/>
              </a:rPr>
              <a:t>dùng</a:t>
            </a:r>
            <a:r>
              <a:rPr lang="en-US" sz="2400" dirty="0">
                <a:solidFill>
                  <a:srgbClr val="1B00FE"/>
                </a:solidFill>
                <a:latin typeface="Times New Roman" panose="02020603050405020304" pitchFamily="18" charset="0"/>
                <a:cs typeface="Times New Roman" panose="02020603050405020304" pitchFamily="18" charset="0"/>
              </a:rPr>
              <a:t> </a:t>
            </a:r>
            <a:r>
              <a:rPr lang="en-US" sz="2400" dirty="0" err="1">
                <a:solidFill>
                  <a:srgbClr val="1B00FE"/>
                </a:solidFill>
                <a:latin typeface="Times New Roman" panose="02020603050405020304" pitchFamily="18" charset="0"/>
                <a:cs typeface="Times New Roman" panose="02020603050405020304" pitchFamily="18" charset="0"/>
              </a:rPr>
              <a:t>để</a:t>
            </a:r>
            <a:r>
              <a:rPr lang="en-US" sz="2400" dirty="0">
                <a:solidFill>
                  <a:srgbClr val="1B00FE"/>
                </a:solidFill>
                <a:latin typeface="Times New Roman" panose="02020603050405020304" pitchFamily="18" charset="0"/>
                <a:cs typeface="Times New Roman" panose="02020603050405020304" pitchFamily="18" charset="0"/>
              </a:rPr>
              <a:t> </a:t>
            </a:r>
            <a:r>
              <a:rPr lang="en-US" sz="2400" dirty="0" err="1">
                <a:solidFill>
                  <a:srgbClr val="1B00FE"/>
                </a:solidFill>
                <a:latin typeface="Times New Roman" panose="02020603050405020304" pitchFamily="18" charset="0"/>
                <a:cs typeface="Times New Roman" panose="02020603050405020304" pitchFamily="18" charset="0"/>
              </a:rPr>
              <a:t>nối</a:t>
            </a:r>
            <a:r>
              <a:rPr lang="en-US" sz="2400" dirty="0">
                <a:solidFill>
                  <a:srgbClr val="1B00FE"/>
                </a:solidFill>
                <a:latin typeface="Times New Roman" panose="02020603050405020304" pitchFamily="18" charset="0"/>
                <a:cs typeface="Times New Roman" panose="02020603050405020304" pitchFamily="18" charset="0"/>
              </a:rPr>
              <a:t> </a:t>
            </a:r>
            <a:r>
              <a:rPr lang="en-US" sz="2400" dirty="0" err="1">
                <a:solidFill>
                  <a:srgbClr val="1B00FE"/>
                </a:solidFill>
                <a:latin typeface="Times New Roman" panose="02020603050405020304" pitchFamily="18" charset="0"/>
                <a:cs typeface="Times New Roman" panose="02020603050405020304" pitchFamily="18" charset="0"/>
              </a:rPr>
              <a:t>thuộc</a:t>
            </a:r>
            <a:r>
              <a:rPr lang="en-US" sz="2400" dirty="0">
                <a:solidFill>
                  <a:srgbClr val="1B00FE"/>
                </a:solidFill>
                <a:latin typeface="Times New Roman" panose="02020603050405020304" pitchFamily="18" charset="0"/>
                <a:cs typeface="Times New Roman" panose="02020603050405020304" pitchFamily="18" charset="0"/>
              </a:rPr>
              <a:t> </a:t>
            </a:r>
            <a:r>
              <a:rPr lang="en-US" sz="2400" dirty="0" err="1">
                <a:solidFill>
                  <a:srgbClr val="1B00FE"/>
                </a:solidFill>
                <a:latin typeface="Times New Roman" panose="02020603050405020304" pitchFamily="18" charset="0"/>
                <a:cs typeface="Times New Roman" panose="02020603050405020304" pitchFamily="18" charset="0"/>
              </a:rPr>
              <a:t>từ</a:t>
            </a:r>
            <a:r>
              <a:rPr lang="en-US" sz="2400" dirty="0">
                <a:solidFill>
                  <a:srgbClr val="1B00FE"/>
                </a:solidFill>
                <a:latin typeface="Times New Roman" panose="02020603050405020304" pitchFamily="18" charset="0"/>
                <a:cs typeface="Times New Roman" panose="02020603050405020304" pitchFamily="18" charset="0"/>
              </a:rPr>
              <a:t> </a:t>
            </a:r>
            <a:r>
              <a:rPr lang="en-US" sz="2400" dirty="0" err="1">
                <a:solidFill>
                  <a:srgbClr val="1B00FE"/>
                </a:solidFill>
                <a:latin typeface="Times New Roman" panose="02020603050405020304" pitchFamily="18" charset="0"/>
                <a:cs typeface="Times New Roman" panose="02020603050405020304" pitchFamily="18" charset="0"/>
              </a:rPr>
              <a:t>loại</a:t>
            </a:r>
            <a:r>
              <a:rPr lang="en-US" sz="2400" dirty="0">
                <a:solidFill>
                  <a:srgbClr val="1B00FE"/>
                </a:solidFill>
                <a:latin typeface="Times New Roman" panose="02020603050405020304" pitchFamily="18" charset="0"/>
                <a:cs typeface="Times New Roman" panose="02020603050405020304" pitchFamily="18" charset="0"/>
              </a:rPr>
              <a:t> </a:t>
            </a:r>
            <a:r>
              <a:rPr lang="en-US" sz="2400" dirty="0" err="1">
                <a:solidFill>
                  <a:srgbClr val="1B00FE"/>
                </a:solidFill>
                <a:latin typeface="Times New Roman" panose="02020603050405020304" pitchFamily="18" charset="0"/>
                <a:cs typeface="Times New Roman" panose="02020603050405020304" pitchFamily="18" charset="0"/>
              </a:rPr>
              <a:t>gì</a:t>
            </a:r>
            <a:r>
              <a:rPr lang="en-US" sz="2400" dirty="0">
                <a:solidFill>
                  <a:srgbClr val="1B00FE"/>
                </a:solidFill>
                <a:latin typeface="Times New Roman" panose="02020603050405020304" pitchFamily="18" charset="0"/>
                <a:cs typeface="Times New Roman" panose="02020603050405020304" pitchFamily="18" charset="0"/>
              </a:rPr>
              <a:t>?</a:t>
            </a:r>
          </a:p>
        </p:txBody>
      </p:sp>
      <p:sp>
        <p:nvSpPr>
          <p:cNvPr id="3" name="Rounded Rectangle 2"/>
          <p:cNvSpPr/>
          <p:nvPr/>
        </p:nvSpPr>
        <p:spPr>
          <a:xfrm>
            <a:off x="254577" y="1028700"/>
            <a:ext cx="8743950" cy="4800600"/>
          </a:xfrm>
          <a:prstGeom prst="roundRect">
            <a:avLst>
              <a:gd name="adj" fmla="val 7143"/>
            </a:avLst>
          </a:prstGeom>
          <a:noFill/>
          <a:ln w="25400" cmpd="thickThin">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00"/>
          </a:p>
        </p:txBody>
      </p:sp>
      <p:grpSp>
        <p:nvGrpSpPr>
          <p:cNvPr id="2" name="Group 1"/>
          <p:cNvGrpSpPr/>
          <p:nvPr/>
        </p:nvGrpSpPr>
        <p:grpSpPr>
          <a:xfrm>
            <a:off x="535132" y="2162741"/>
            <a:ext cx="8265968" cy="700814"/>
            <a:chOff x="713509" y="2133600"/>
            <a:chExt cx="11021291" cy="934418"/>
          </a:xfrm>
          <a:solidFill>
            <a:srgbClr val="92D050"/>
          </a:solidFill>
        </p:grpSpPr>
        <p:sp>
          <p:nvSpPr>
            <p:cNvPr id="11" name="Rounded Rectangle 10"/>
            <p:cNvSpPr/>
            <p:nvPr/>
          </p:nvSpPr>
          <p:spPr>
            <a:xfrm>
              <a:off x="1524000" y="2258290"/>
              <a:ext cx="10210800" cy="685800"/>
            </a:xfrm>
            <a:prstGeom prst="roundRect">
              <a:avLst>
                <a:gd name="adj" fmla="val 50000"/>
              </a:avLst>
            </a:prstGeom>
            <a:grpFill/>
            <a:ln w="28575">
              <a:solidFill>
                <a:srgbClr val="397B0D"/>
              </a:solidFill>
            </a:ln>
            <a:effectLst>
              <a:glow rad="139700">
                <a:schemeClr val="accent1">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Danh</a:t>
              </a:r>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từ</a:t>
              </a:r>
              <a:endParaRPr lang="vi-VN"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endParaRPr>
            </a:p>
          </p:txBody>
        </p:sp>
        <p:sp>
          <p:nvSpPr>
            <p:cNvPr id="8" name="Diamond 7"/>
            <p:cNvSpPr/>
            <p:nvPr/>
          </p:nvSpPr>
          <p:spPr>
            <a:xfrm>
              <a:off x="713509" y="2133600"/>
              <a:ext cx="914400" cy="934418"/>
            </a:xfrm>
            <a:prstGeom prst="diamond">
              <a:avLst/>
            </a:prstGeom>
            <a:grpFill/>
            <a:ln>
              <a:solidFill>
                <a:srgbClr val="FF0000"/>
              </a:solidFill>
            </a:ln>
            <a:effectLst>
              <a:glow rad="101600">
                <a:srgbClr val="7030A0">
                  <a:alpha val="6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10000"/>
                    </a:schemeClr>
                  </a:solidFill>
                  <a:latin typeface="Times New Roman" panose="02020603050405020304" pitchFamily="18" charset="0"/>
                  <a:cs typeface="Times New Roman" panose="02020603050405020304" pitchFamily="18" charset="0"/>
                </a:rPr>
                <a:t>A</a:t>
              </a:r>
              <a:endParaRPr lang="vi-VN" sz="2400" dirty="0">
                <a:solidFill>
                  <a:schemeClr val="tx1">
                    <a:lumMod val="10000"/>
                  </a:schemeClr>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514351" y="3027498"/>
            <a:ext cx="8265968" cy="700814"/>
            <a:chOff x="713509" y="2133600"/>
            <a:chExt cx="11021291" cy="934418"/>
          </a:xfrm>
          <a:solidFill>
            <a:schemeClr val="accent4">
              <a:lumMod val="60000"/>
              <a:lumOff val="40000"/>
            </a:schemeClr>
          </a:solidFill>
        </p:grpSpPr>
        <p:sp>
          <p:nvSpPr>
            <p:cNvPr id="10" name="Rounded Rectangle 9"/>
            <p:cNvSpPr/>
            <p:nvPr/>
          </p:nvSpPr>
          <p:spPr>
            <a:xfrm>
              <a:off x="1524000" y="2258290"/>
              <a:ext cx="10210800" cy="685800"/>
            </a:xfrm>
            <a:prstGeom prst="roundRect">
              <a:avLst>
                <a:gd name="adj" fmla="val 50000"/>
              </a:avLst>
            </a:prstGeom>
            <a:grpFill/>
            <a:ln w="28575">
              <a:solidFill>
                <a:srgbClr val="397B0D"/>
              </a:solidFill>
            </a:ln>
            <a:effectLst>
              <a:glow rad="139700">
                <a:schemeClr val="accent1">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25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Động</a:t>
              </a:r>
              <a:r>
                <a:rPr lang="en-US" sz="225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25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từ</a:t>
              </a:r>
              <a:endParaRPr lang="vi-VN" sz="225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endParaRPr>
            </a:p>
          </p:txBody>
        </p:sp>
        <p:sp>
          <p:nvSpPr>
            <p:cNvPr id="12" name="Diamond 11"/>
            <p:cNvSpPr/>
            <p:nvPr/>
          </p:nvSpPr>
          <p:spPr>
            <a:xfrm>
              <a:off x="713509" y="2133600"/>
              <a:ext cx="914400" cy="934418"/>
            </a:xfrm>
            <a:prstGeom prst="diamond">
              <a:avLst/>
            </a:prstGeom>
            <a:grpFill/>
            <a:ln>
              <a:solidFill>
                <a:srgbClr val="FF0000"/>
              </a:solidFill>
            </a:ln>
            <a:effectLst>
              <a:glow rad="101600">
                <a:srgbClr val="7030A0">
                  <a:alpha val="6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10000"/>
                    </a:schemeClr>
                  </a:solidFill>
                  <a:latin typeface="Times New Roman" panose="02020603050405020304" pitchFamily="18" charset="0"/>
                  <a:cs typeface="Times New Roman" panose="02020603050405020304" pitchFamily="18" charset="0"/>
                </a:rPr>
                <a:t>B</a:t>
              </a:r>
              <a:endParaRPr lang="vi-VN" sz="2400" dirty="0">
                <a:solidFill>
                  <a:schemeClr val="tx1">
                    <a:lumMod val="10000"/>
                  </a:schemeClr>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535132" y="3842611"/>
            <a:ext cx="8265968" cy="700814"/>
            <a:chOff x="713509" y="2133600"/>
            <a:chExt cx="11021291" cy="934418"/>
          </a:xfrm>
          <a:solidFill>
            <a:srgbClr val="FFFF00"/>
          </a:solidFill>
        </p:grpSpPr>
        <p:sp>
          <p:nvSpPr>
            <p:cNvPr id="14" name="Rounded Rectangle 13"/>
            <p:cNvSpPr/>
            <p:nvPr/>
          </p:nvSpPr>
          <p:spPr>
            <a:xfrm>
              <a:off x="1524000" y="2258290"/>
              <a:ext cx="10210800" cy="685800"/>
            </a:xfrm>
            <a:prstGeom prst="roundRect">
              <a:avLst>
                <a:gd name="adj" fmla="val 50000"/>
              </a:avLst>
            </a:prstGeom>
            <a:grpFill/>
            <a:ln w="28575">
              <a:solidFill>
                <a:srgbClr val="397B0D"/>
              </a:solidFill>
            </a:ln>
            <a:effectLst>
              <a:glow rad="139700">
                <a:schemeClr val="accent1">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Đại</a:t>
              </a:r>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từ</a:t>
              </a:r>
              <a:endParaRPr lang="vi-VN"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endParaRPr>
            </a:p>
          </p:txBody>
        </p:sp>
        <p:sp>
          <p:nvSpPr>
            <p:cNvPr id="15" name="Diamond 14"/>
            <p:cNvSpPr/>
            <p:nvPr/>
          </p:nvSpPr>
          <p:spPr>
            <a:xfrm>
              <a:off x="713509" y="2133600"/>
              <a:ext cx="914400" cy="934418"/>
            </a:xfrm>
            <a:prstGeom prst="diamond">
              <a:avLst/>
            </a:prstGeom>
            <a:grpFill/>
            <a:ln>
              <a:solidFill>
                <a:srgbClr val="FF0000"/>
              </a:solidFill>
            </a:ln>
            <a:effectLst>
              <a:glow rad="101600">
                <a:srgbClr val="7030A0">
                  <a:alpha val="6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10000"/>
                    </a:schemeClr>
                  </a:solidFill>
                  <a:latin typeface="Times New Roman" panose="02020603050405020304" pitchFamily="18" charset="0"/>
                  <a:cs typeface="Times New Roman" panose="02020603050405020304" pitchFamily="18" charset="0"/>
                </a:rPr>
                <a:t>C</a:t>
              </a:r>
              <a:endParaRPr lang="vi-VN" sz="2400" dirty="0">
                <a:solidFill>
                  <a:schemeClr val="tx1">
                    <a:lumMod val="10000"/>
                  </a:schemeClr>
                </a:solidFill>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514351" y="4684848"/>
            <a:ext cx="8265968" cy="700814"/>
            <a:chOff x="713509" y="2133600"/>
            <a:chExt cx="11021291" cy="934418"/>
          </a:xfrm>
          <a:solidFill>
            <a:srgbClr val="00FFFF"/>
          </a:solidFill>
        </p:grpSpPr>
        <p:sp>
          <p:nvSpPr>
            <p:cNvPr id="17" name="Rounded Rectangle 16"/>
            <p:cNvSpPr/>
            <p:nvPr/>
          </p:nvSpPr>
          <p:spPr>
            <a:xfrm>
              <a:off x="1524000" y="2258290"/>
              <a:ext cx="10210800" cy="685800"/>
            </a:xfrm>
            <a:prstGeom prst="roundRect">
              <a:avLst>
                <a:gd name="adj" fmla="val 50000"/>
              </a:avLst>
            </a:prstGeom>
            <a:grpFill/>
            <a:ln w="28575">
              <a:solidFill>
                <a:srgbClr val="397B0D"/>
              </a:solidFill>
            </a:ln>
            <a:effectLst>
              <a:glow rad="139700">
                <a:schemeClr val="accent1">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Quan</a:t>
              </a:r>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hệ</a:t>
              </a:r>
              <a:r>
                <a:rPr lang="en-US"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 </a:t>
              </a:r>
              <a:r>
                <a:rPr lang="en-US" sz="2400" dirty="0" err="1">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rPr>
                <a:t>từ</a:t>
              </a:r>
              <a:endParaRPr lang="vi-VN" sz="2400" dirty="0">
                <a:solidFill>
                  <a:schemeClr val="tx1">
                    <a:lumMod val="10000"/>
                  </a:schemeClr>
                </a:solidFill>
                <a:latin typeface="Times New Roman" panose="02020603050405020304" pitchFamily="18" charset="0"/>
                <a:ea typeface="Times" panose="020B0500000000000000" pitchFamily="34" charset="-93"/>
                <a:cs typeface="Times New Roman" panose="02020603050405020304" pitchFamily="18" charset="0"/>
              </a:endParaRPr>
            </a:p>
          </p:txBody>
        </p:sp>
        <p:sp>
          <p:nvSpPr>
            <p:cNvPr id="18" name="Diamond 17"/>
            <p:cNvSpPr/>
            <p:nvPr/>
          </p:nvSpPr>
          <p:spPr>
            <a:xfrm>
              <a:off x="713509" y="2133600"/>
              <a:ext cx="914400" cy="934418"/>
            </a:xfrm>
            <a:prstGeom prst="diamond">
              <a:avLst/>
            </a:prstGeom>
            <a:grpFill/>
            <a:ln>
              <a:solidFill>
                <a:srgbClr val="FF0000"/>
              </a:solidFill>
            </a:ln>
            <a:effectLst>
              <a:glow rad="101600">
                <a:srgbClr val="7030A0">
                  <a:alpha val="6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10000"/>
                    </a:schemeClr>
                  </a:solidFill>
                  <a:latin typeface="Times New Roman" panose="02020603050405020304" pitchFamily="18" charset="0"/>
                  <a:cs typeface="Times New Roman" panose="02020603050405020304" pitchFamily="18" charset="0"/>
                </a:rPr>
                <a:t>D</a:t>
              </a:r>
              <a:endParaRPr lang="vi-VN" sz="2400" dirty="0">
                <a:solidFill>
                  <a:schemeClr val="tx1">
                    <a:lumMod val="10000"/>
                  </a:schemeClr>
                </a:solidFill>
                <a:latin typeface="Times New Roman" panose="02020603050405020304" pitchFamily="18" charset="0"/>
                <a:cs typeface="Times New Roman" panose="02020603050405020304" pitchFamily="18" charset="0"/>
              </a:endParaRPr>
            </a:p>
          </p:txBody>
        </p:sp>
      </p:grpSp>
      <p:sp>
        <p:nvSpPr>
          <p:cNvPr id="4" name="Oval 3"/>
          <p:cNvSpPr/>
          <p:nvPr/>
        </p:nvSpPr>
        <p:spPr>
          <a:xfrm>
            <a:off x="407557" y="4603343"/>
            <a:ext cx="899387" cy="899387"/>
          </a:xfrm>
          <a:prstGeom prst="ellipse">
            <a:avLst/>
          </a:prstGeom>
          <a:noFill/>
          <a:ln w="38100">
            <a:solidFill>
              <a:srgbClr val="C00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00"/>
          </a:p>
        </p:txBody>
      </p:sp>
      <p:pic>
        <p:nvPicPr>
          <p:cNvPr id="20" name="Picture 19">
            <a:hlinkClick r:id="" action="ppaction://noaction"/>
          </p:cNvPr>
          <p:cNvPicPr>
            <a:picLocks noChangeAspect="1"/>
          </p:cNvPicPr>
          <p:nvPr/>
        </p:nvPicPr>
        <p:blipFill>
          <a:blip r:embed="rId5"/>
          <a:stretch>
            <a:fillRect/>
          </a:stretch>
        </p:blipFill>
        <p:spPr>
          <a:xfrm>
            <a:off x="7938261" y="1041293"/>
            <a:ext cx="1038956" cy="1035266"/>
          </a:xfrm>
          <a:prstGeom prst="rect">
            <a:avLst/>
          </a:prstGeom>
          <a:effectLst>
            <a:glow rad="127000">
              <a:srgbClr val="00FF4E">
                <a:alpha val="50000"/>
              </a:srgbClr>
            </a:glow>
          </a:effectLst>
        </p:spPr>
      </p:pic>
      <p:sp>
        <p:nvSpPr>
          <p:cNvPr id="21" name="Oval 20"/>
          <p:cNvSpPr/>
          <p:nvPr/>
        </p:nvSpPr>
        <p:spPr>
          <a:xfrm>
            <a:off x="8056728" y="1182842"/>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15</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22" name="Oval 21"/>
          <p:cNvSpPr/>
          <p:nvPr/>
        </p:nvSpPr>
        <p:spPr>
          <a:xfrm>
            <a:off x="8068352" y="1182842"/>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14</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23" name="Oval 22"/>
          <p:cNvSpPr/>
          <p:nvPr/>
        </p:nvSpPr>
        <p:spPr>
          <a:xfrm>
            <a:off x="8079975" y="1182842"/>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13</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24" name="Oval 23"/>
          <p:cNvSpPr/>
          <p:nvPr/>
        </p:nvSpPr>
        <p:spPr>
          <a:xfrm>
            <a:off x="8091599" y="1208995"/>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12</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25" name="Oval 24"/>
          <p:cNvSpPr/>
          <p:nvPr/>
        </p:nvSpPr>
        <p:spPr>
          <a:xfrm>
            <a:off x="8099348" y="1208995"/>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11</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26" name="Oval 25"/>
          <p:cNvSpPr/>
          <p:nvPr/>
        </p:nvSpPr>
        <p:spPr>
          <a:xfrm>
            <a:off x="8079975" y="1195919"/>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10</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27" name="Oval 26"/>
          <p:cNvSpPr/>
          <p:nvPr/>
        </p:nvSpPr>
        <p:spPr>
          <a:xfrm>
            <a:off x="8091599" y="1202215"/>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9</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28" name="Oval 27"/>
          <p:cNvSpPr/>
          <p:nvPr/>
        </p:nvSpPr>
        <p:spPr>
          <a:xfrm>
            <a:off x="8099348" y="1198825"/>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8</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29" name="Oval 28"/>
          <p:cNvSpPr/>
          <p:nvPr/>
        </p:nvSpPr>
        <p:spPr>
          <a:xfrm>
            <a:off x="8107097" y="1214808"/>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7</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30" name="Oval 29"/>
          <p:cNvSpPr/>
          <p:nvPr/>
        </p:nvSpPr>
        <p:spPr>
          <a:xfrm>
            <a:off x="8118722" y="1220621"/>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6</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31" name="Oval 30"/>
          <p:cNvSpPr/>
          <p:nvPr/>
        </p:nvSpPr>
        <p:spPr>
          <a:xfrm>
            <a:off x="8103222" y="1195435"/>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5</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32" name="Oval 31"/>
          <p:cNvSpPr/>
          <p:nvPr/>
        </p:nvSpPr>
        <p:spPr>
          <a:xfrm>
            <a:off x="8101108" y="1181875"/>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4</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33" name="Oval 32"/>
          <p:cNvSpPr/>
          <p:nvPr/>
        </p:nvSpPr>
        <p:spPr>
          <a:xfrm>
            <a:off x="8089839" y="1179935"/>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3</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34" name="Oval 33"/>
          <p:cNvSpPr/>
          <p:nvPr/>
        </p:nvSpPr>
        <p:spPr>
          <a:xfrm>
            <a:off x="8101108" y="1180904"/>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2</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35" name="Oval 34"/>
          <p:cNvSpPr/>
          <p:nvPr/>
        </p:nvSpPr>
        <p:spPr>
          <a:xfrm>
            <a:off x="8101108" y="1181391"/>
            <a:ext cx="742950"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Times New Roman" panose="02020603050405020304" pitchFamily="18" charset="0"/>
                <a:cs typeface="Times New Roman" panose="02020603050405020304" pitchFamily="18" charset="0"/>
              </a:rPr>
              <a:t>1</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36" name="Oval 35"/>
          <p:cNvSpPr/>
          <p:nvPr/>
        </p:nvSpPr>
        <p:spPr>
          <a:xfrm>
            <a:off x="7926636" y="1175577"/>
            <a:ext cx="900163" cy="742950"/>
          </a:xfrm>
          <a:prstGeom prst="ellipse">
            <a:avLst/>
          </a:prstGeom>
          <a:solidFill>
            <a:srgbClr val="00CC0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latin typeface="Times New Roman" panose="02020603050405020304" pitchFamily="18" charset="0"/>
                <a:cs typeface="Times New Roman" panose="02020603050405020304" pitchFamily="18" charset="0"/>
              </a:rPr>
              <a:t>Hết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giờ</a:t>
            </a:r>
            <a:endParaRPr lang="vi-VN"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29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9">
                                            <p:txEl>
                                              <p:pRg st="0" end="0"/>
                                            </p:txEl>
                                          </p:spTgt>
                                        </p:tgtEl>
                                        <p:attrNameLst>
                                          <p:attrName>ppt_w</p:attrName>
                                        </p:attrNameLst>
                                      </p:cBhvr>
                                    </p:anim>
                                    <p:anim by="(#ppt_w*0.50)" calcmode="lin" valueType="num">
                                      <p:cBhvr>
                                        <p:cTn id="8" dur="500" decel="50000" autoRev="1" fill="hold">
                                          <p:stCondLst>
                                            <p:cond delay="0"/>
                                          </p:stCondLst>
                                        </p:cTn>
                                        <p:tgtEl>
                                          <p:spTgt spid="19">
                                            <p:txEl>
                                              <p:pRg st="0" end="0"/>
                                            </p:txEl>
                                          </p:spTgt>
                                        </p:tgtEl>
                                        <p:attrNameLst>
                                          <p:attrName>ppt_x</p:attrName>
                                        </p:attrNameLst>
                                      </p:cBhvr>
                                    </p:anim>
                                    <p:anim from="(-#ppt_h/2)" to="(#ppt_y)" calcmode="lin" valueType="num">
                                      <p:cBhvr>
                                        <p:cTn id="9" dur="1000" fill="hold">
                                          <p:stCondLst>
                                            <p:cond delay="0"/>
                                          </p:stCondLst>
                                        </p:cTn>
                                        <p:tgtEl>
                                          <p:spTgt spid="19">
                                            <p:txEl>
                                              <p:pRg st="0" end="0"/>
                                            </p:txEl>
                                          </p:spTgt>
                                        </p:tgtEl>
                                        <p:attrNameLst>
                                          <p:attrName>ppt_y</p:attrName>
                                        </p:attrNameLst>
                                      </p:cBhvr>
                                    </p:anim>
                                    <p:animRot by="21600000">
                                      <p:cBhvr>
                                        <p:cTn id="10" dur="1000" fill="hold">
                                          <p:stCondLst>
                                            <p:cond delay="0"/>
                                          </p:stCondLst>
                                        </p:cTn>
                                        <p:tgtEl>
                                          <p:spTgt spid="19">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000"/>
                            </p:stCondLst>
                            <p:childTnLst>
                              <p:par>
                                <p:cTn id="27" presetID="31"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par>
                          <p:cTn id="33" fill="hold">
                            <p:stCondLst>
                              <p:cond delay="3000"/>
                            </p:stCondLst>
                            <p:childTnLst>
                              <p:par>
                                <p:cTn id="34" presetID="31"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childTnLst>
                          </p:cTn>
                        </p:par>
                        <p:par>
                          <p:cTn id="40" fill="hold">
                            <p:stCondLst>
                              <p:cond delay="4000"/>
                            </p:stCondLst>
                            <p:childTnLst>
                              <p:par>
                                <p:cTn id="41" presetID="8" presetClass="emph" presetSubtype="0" repeatCount="indefinite" fill="hold" nodeType="afterEffect">
                                  <p:stCondLst>
                                    <p:cond delay="0"/>
                                  </p:stCondLst>
                                  <p:childTnLst>
                                    <p:animRot by="21600000">
                                      <p:cBhvr>
                                        <p:cTn id="42" dur="2000" fill="hold"/>
                                        <p:tgtEl>
                                          <p:spTgt spid="20"/>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3" fill="hold">
                            <p:stCondLst>
                              <p:cond delay="60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childTnLst>
                                </p:cTn>
                              </p:par>
                            </p:childTnLst>
                          </p:cTn>
                        </p:par>
                        <p:par>
                          <p:cTn id="47" fill="hold">
                            <p:stCondLst>
                              <p:cond delay="7000"/>
                            </p:stCondLst>
                            <p:childTnLst>
                              <p:par>
                                <p:cTn id="48" presetID="10" presetClass="exit" presetSubtype="0" fill="hold" grpId="1" nodeType="afterEffect">
                                  <p:stCondLst>
                                    <p:cond delay="0"/>
                                  </p:stCondLst>
                                  <p:childTnLst>
                                    <p:animEffect transition="out" filter="fade">
                                      <p:cBhvr>
                                        <p:cTn id="49" dur="10"/>
                                        <p:tgtEl>
                                          <p:spTgt spid="21"/>
                                        </p:tgtEl>
                                      </p:cBhvr>
                                    </p:animEffect>
                                    <p:set>
                                      <p:cBhvr>
                                        <p:cTn id="50" dur="1" fill="hold">
                                          <p:stCondLst>
                                            <p:cond delay="9"/>
                                          </p:stCondLst>
                                        </p:cTn>
                                        <p:tgtEl>
                                          <p:spTgt spid="21"/>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childTnLst>
                                </p:cTn>
                              </p:par>
                            </p:childTnLst>
                          </p:cTn>
                        </p:par>
                        <p:par>
                          <p:cTn id="54" fill="hold">
                            <p:stCondLst>
                              <p:cond delay="8000"/>
                            </p:stCondLst>
                            <p:childTnLst>
                              <p:par>
                                <p:cTn id="55" presetID="10" presetClass="exit" presetSubtype="0" fill="hold" grpId="1" nodeType="afterEffect">
                                  <p:stCondLst>
                                    <p:cond delay="0"/>
                                  </p:stCondLst>
                                  <p:childTnLst>
                                    <p:animEffect transition="out" filter="fade">
                                      <p:cBhvr>
                                        <p:cTn id="56" dur="10"/>
                                        <p:tgtEl>
                                          <p:spTgt spid="22"/>
                                        </p:tgtEl>
                                      </p:cBhvr>
                                    </p:animEffect>
                                    <p:set>
                                      <p:cBhvr>
                                        <p:cTn id="57" dur="1" fill="hold">
                                          <p:stCondLst>
                                            <p:cond delay="9"/>
                                          </p:stCondLst>
                                        </p:cTn>
                                        <p:tgtEl>
                                          <p:spTgt spid="22"/>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childTnLst>
                                </p:cTn>
                              </p:par>
                            </p:childTnLst>
                          </p:cTn>
                        </p:par>
                        <p:par>
                          <p:cTn id="61" fill="hold">
                            <p:stCondLst>
                              <p:cond delay="9000"/>
                            </p:stCondLst>
                            <p:childTnLst>
                              <p:par>
                                <p:cTn id="62" presetID="10" presetClass="exit" presetSubtype="0" fill="hold" grpId="1" nodeType="afterEffect">
                                  <p:stCondLst>
                                    <p:cond delay="0"/>
                                  </p:stCondLst>
                                  <p:childTnLst>
                                    <p:animEffect transition="out" filter="fade">
                                      <p:cBhvr>
                                        <p:cTn id="63" dur="10"/>
                                        <p:tgtEl>
                                          <p:spTgt spid="23"/>
                                        </p:tgtEl>
                                      </p:cBhvr>
                                    </p:animEffect>
                                    <p:set>
                                      <p:cBhvr>
                                        <p:cTn id="64" dur="1" fill="hold">
                                          <p:stCondLst>
                                            <p:cond delay="9"/>
                                          </p:stCondLst>
                                        </p:cTn>
                                        <p:tgtEl>
                                          <p:spTgt spid="23"/>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childTnLst>
                                </p:cTn>
                              </p:par>
                            </p:childTnLst>
                          </p:cTn>
                        </p:par>
                        <p:par>
                          <p:cTn id="68" fill="hold">
                            <p:stCondLst>
                              <p:cond delay="10000"/>
                            </p:stCondLst>
                            <p:childTnLst>
                              <p:par>
                                <p:cTn id="69" presetID="10" presetClass="exit" presetSubtype="0" fill="hold" grpId="1" nodeType="afterEffect">
                                  <p:stCondLst>
                                    <p:cond delay="0"/>
                                  </p:stCondLst>
                                  <p:childTnLst>
                                    <p:animEffect transition="out" filter="fade">
                                      <p:cBhvr>
                                        <p:cTn id="70" dur="10"/>
                                        <p:tgtEl>
                                          <p:spTgt spid="24"/>
                                        </p:tgtEl>
                                      </p:cBhvr>
                                    </p:animEffect>
                                    <p:set>
                                      <p:cBhvr>
                                        <p:cTn id="71" dur="1" fill="hold">
                                          <p:stCondLst>
                                            <p:cond delay="9"/>
                                          </p:stCondLst>
                                        </p:cTn>
                                        <p:tgtEl>
                                          <p:spTgt spid="24"/>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1000"/>
                                        <p:tgtEl>
                                          <p:spTgt spid="25"/>
                                        </p:tgtEl>
                                      </p:cBhvr>
                                    </p:animEffect>
                                  </p:childTnLst>
                                </p:cTn>
                              </p:par>
                            </p:childTnLst>
                          </p:cTn>
                        </p:par>
                        <p:par>
                          <p:cTn id="75" fill="hold">
                            <p:stCondLst>
                              <p:cond delay="11000"/>
                            </p:stCondLst>
                            <p:childTnLst>
                              <p:par>
                                <p:cTn id="76" presetID="10" presetClass="exit" presetSubtype="0" fill="hold" grpId="1" nodeType="afterEffect">
                                  <p:stCondLst>
                                    <p:cond delay="0"/>
                                  </p:stCondLst>
                                  <p:childTnLst>
                                    <p:animEffect transition="out" filter="fade">
                                      <p:cBhvr>
                                        <p:cTn id="77" dur="10"/>
                                        <p:tgtEl>
                                          <p:spTgt spid="25"/>
                                        </p:tgtEl>
                                      </p:cBhvr>
                                    </p:animEffect>
                                    <p:set>
                                      <p:cBhvr>
                                        <p:cTn id="78" dur="1" fill="hold">
                                          <p:stCondLst>
                                            <p:cond delay="9"/>
                                          </p:stCondLst>
                                        </p:cTn>
                                        <p:tgtEl>
                                          <p:spTgt spid="25"/>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childTnLst>
                                </p:cTn>
                              </p:par>
                            </p:childTnLst>
                          </p:cTn>
                        </p:par>
                        <p:par>
                          <p:cTn id="82" fill="hold">
                            <p:stCondLst>
                              <p:cond delay="12000"/>
                            </p:stCondLst>
                            <p:childTnLst>
                              <p:par>
                                <p:cTn id="83" presetID="10" presetClass="exit" presetSubtype="0" fill="hold" grpId="1" nodeType="afterEffect">
                                  <p:stCondLst>
                                    <p:cond delay="0"/>
                                  </p:stCondLst>
                                  <p:childTnLst>
                                    <p:animEffect transition="out" filter="fade">
                                      <p:cBhvr>
                                        <p:cTn id="84" dur="10"/>
                                        <p:tgtEl>
                                          <p:spTgt spid="26"/>
                                        </p:tgtEl>
                                      </p:cBhvr>
                                    </p:animEffect>
                                    <p:set>
                                      <p:cBhvr>
                                        <p:cTn id="85" dur="1" fill="hold">
                                          <p:stCondLst>
                                            <p:cond delay="9"/>
                                          </p:stCondLst>
                                        </p:cTn>
                                        <p:tgtEl>
                                          <p:spTgt spid="26"/>
                                        </p:tgtEl>
                                        <p:attrNameLst>
                                          <p:attrName>style.visibility</p:attrName>
                                        </p:attrNameLst>
                                      </p:cBhvr>
                                      <p:to>
                                        <p:strVal val="hidden"/>
                                      </p:to>
                                    </p:set>
                                  </p:childTnLst>
                                </p:cTn>
                              </p:par>
                              <p:par>
                                <p:cTn id="86" presetID="10" presetClass="entr" presetSubtype="0"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childTnLst>
                                </p:cTn>
                              </p:par>
                            </p:childTnLst>
                          </p:cTn>
                        </p:par>
                        <p:par>
                          <p:cTn id="89" fill="hold">
                            <p:stCondLst>
                              <p:cond delay="13000"/>
                            </p:stCondLst>
                            <p:childTnLst>
                              <p:par>
                                <p:cTn id="90" presetID="10" presetClass="exit" presetSubtype="0" fill="hold" grpId="1" nodeType="afterEffect">
                                  <p:stCondLst>
                                    <p:cond delay="0"/>
                                  </p:stCondLst>
                                  <p:childTnLst>
                                    <p:animEffect transition="out" filter="fade">
                                      <p:cBhvr>
                                        <p:cTn id="91" dur="10"/>
                                        <p:tgtEl>
                                          <p:spTgt spid="27"/>
                                        </p:tgtEl>
                                      </p:cBhvr>
                                    </p:animEffect>
                                    <p:set>
                                      <p:cBhvr>
                                        <p:cTn id="92" dur="1" fill="hold">
                                          <p:stCondLst>
                                            <p:cond delay="9"/>
                                          </p:stCondLst>
                                        </p:cTn>
                                        <p:tgtEl>
                                          <p:spTgt spid="27"/>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1000"/>
                                        <p:tgtEl>
                                          <p:spTgt spid="28"/>
                                        </p:tgtEl>
                                      </p:cBhvr>
                                    </p:animEffect>
                                  </p:childTnLst>
                                </p:cTn>
                              </p:par>
                            </p:childTnLst>
                          </p:cTn>
                        </p:par>
                        <p:par>
                          <p:cTn id="96" fill="hold">
                            <p:stCondLst>
                              <p:cond delay="14000"/>
                            </p:stCondLst>
                            <p:childTnLst>
                              <p:par>
                                <p:cTn id="97" presetID="10" presetClass="exit" presetSubtype="0" fill="hold" grpId="1" nodeType="afterEffect">
                                  <p:stCondLst>
                                    <p:cond delay="0"/>
                                  </p:stCondLst>
                                  <p:childTnLst>
                                    <p:animEffect transition="out" filter="fade">
                                      <p:cBhvr>
                                        <p:cTn id="98" dur="10"/>
                                        <p:tgtEl>
                                          <p:spTgt spid="28"/>
                                        </p:tgtEl>
                                      </p:cBhvr>
                                    </p:animEffect>
                                    <p:set>
                                      <p:cBhvr>
                                        <p:cTn id="99" dur="1" fill="hold">
                                          <p:stCondLst>
                                            <p:cond delay="9"/>
                                          </p:stCondLst>
                                        </p:cTn>
                                        <p:tgtEl>
                                          <p:spTgt spid="28"/>
                                        </p:tgtEl>
                                        <p:attrNameLst>
                                          <p:attrName>style.visibility</p:attrName>
                                        </p:attrNameLst>
                                      </p:cBhvr>
                                      <p:to>
                                        <p:strVal val="hidden"/>
                                      </p:to>
                                    </p:set>
                                  </p:childTnLst>
                                </p:cTn>
                              </p:par>
                              <p:par>
                                <p:cTn id="100" presetID="10"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1000"/>
                                        <p:tgtEl>
                                          <p:spTgt spid="29"/>
                                        </p:tgtEl>
                                      </p:cBhvr>
                                    </p:animEffect>
                                  </p:childTnLst>
                                </p:cTn>
                              </p:par>
                            </p:childTnLst>
                          </p:cTn>
                        </p:par>
                        <p:par>
                          <p:cTn id="103" fill="hold">
                            <p:stCondLst>
                              <p:cond delay="15000"/>
                            </p:stCondLst>
                            <p:childTnLst>
                              <p:par>
                                <p:cTn id="104" presetID="10" presetClass="exit" presetSubtype="0" fill="hold" grpId="1" nodeType="afterEffect">
                                  <p:stCondLst>
                                    <p:cond delay="0"/>
                                  </p:stCondLst>
                                  <p:childTnLst>
                                    <p:animEffect transition="out" filter="fade">
                                      <p:cBhvr>
                                        <p:cTn id="105" dur="10"/>
                                        <p:tgtEl>
                                          <p:spTgt spid="29"/>
                                        </p:tgtEl>
                                      </p:cBhvr>
                                    </p:animEffect>
                                    <p:set>
                                      <p:cBhvr>
                                        <p:cTn id="106" dur="1" fill="hold">
                                          <p:stCondLst>
                                            <p:cond delay="9"/>
                                          </p:stCondLst>
                                        </p:cTn>
                                        <p:tgtEl>
                                          <p:spTgt spid="29"/>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childTnLst>
                                </p:cTn>
                              </p:par>
                            </p:childTnLst>
                          </p:cTn>
                        </p:par>
                        <p:par>
                          <p:cTn id="110" fill="hold">
                            <p:stCondLst>
                              <p:cond delay="16000"/>
                            </p:stCondLst>
                            <p:childTnLst>
                              <p:par>
                                <p:cTn id="111" presetID="10" presetClass="exit" presetSubtype="0" fill="hold" grpId="1" nodeType="afterEffect">
                                  <p:stCondLst>
                                    <p:cond delay="0"/>
                                  </p:stCondLst>
                                  <p:childTnLst>
                                    <p:animEffect transition="out" filter="fade">
                                      <p:cBhvr>
                                        <p:cTn id="112" dur="10"/>
                                        <p:tgtEl>
                                          <p:spTgt spid="30"/>
                                        </p:tgtEl>
                                      </p:cBhvr>
                                    </p:animEffect>
                                    <p:set>
                                      <p:cBhvr>
                                        <p:cTn id="113" dur="1" fill="hold">
                                          <p:stCondLst>
                                            <p:cond delay="9"/>
                                          </p:stCondLst>
                                        </p:cTn>
                                        <p:tgtEl>
                                          <p:spTgt spid="30"/>
                                        </p:tgtEl>
                                        <p:attrNameLst>
                                          <p:attrName>style.visibility</p:attrName>
                                        </p:attrNameLst>
                                      </p:cBhvr>
                                      <p:to>
                                        <p:strVal val="hidden"/>
                                      </p:to>
                                    </p:set>
                                  </p:childTnLst>
                                </p:cTn>
                              </p:par>
                              <p:par>
                                <p:cTn id="114" presetID="10" presetClass="entr" presetSubtype="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fade">
                                      <p:cBhvr>
                                        <p:cTn id="116" dur="1000"/>
                                        <p:tgtEl>
                                          <p:spTgt spid="31"/>
                                        </p:tgtEl>
                                      </p:cBhvr>
                                    </p:animEffect>
                                  </p:childTnLst>
                                  <p:subTnLst>
                                    <p:audio>
                                      <p:cMediaNode>
                                        <p:cTn display="0" masterRel="sameClick">
                                          <p:stCondLst>
                                            <p:cond evt="begin" delay="0">
                                              <p:tn val="114"/>
                                            </p:cond>
                                          </p:stCondLst>
                                          <p:endCondLst>
                                            <p:cond evt="onStopAudio" delay="0">
                                              <p:tgtEl>
                                                <p:sldTgt/>
                                              </p:tgtEl>
                                            </p:cond>
                                          </p:endCondLst>
                                        </p:cTn>
                                        <p:tgtEl>
                                          <p:sndTgt r:embed="rId3" name="chimes.wav"/>
                                        </p:tgtEl>
                                      </p:cMediaNode>
                                    </p:audio>
                                  </p:subTnLst>
                                </p:cTn>
                              </p:par>
                            </p:childTnLst>
                          </p:cTn>
                        </p:par>
                        <p:par>
                          <p:cTn id="117" fill="hold">
                            <p:stCondLst>
                              <p:cond delay="17000"/>
                            </p:stCondLst>
                            <p:childTnLst>
                              <p:par>
                                <p:cTn id="118" presetID="10" presetClass="exit" presetSubtype="0" fill="hold" grpId="1" nodeType="afterEffect">
                                  <p:stCondLst>
                                    <p:cond delay="0"/>
                                  </p:stCondLst>
                                  <p:childTnLst>
                                    <p:animEffect transition="out" filter="fade">
                                      <p:cBhvr>
                                        <p:cTn id="119" dur="10"/>
                                        <p:tgtEl>
                                          <p:spTgt spid="31"/>
                                        </p:tgtEl>
                                      </p:cBhvr>
                                    </p:animEffect>
                                    <p:set>
                                      <p:cBhvr>
                                        <p:cTn id="120" dur="1" fill="hold">
                                          <p:stCondLst>
                                            <p:cond delay="9"/>
                                          </p:stCondLst>
                                        </p:cTn>
                                        <p:tgtEl>
                                          <p:spTgt spid="31"/>
                                        </p:tgtEl>
                                        <p:attrNameLst>
                                          <p:attrName>style.visibility</p:attrName>
                                        </p:attrNameLst>
                                      </p:cBhvr>
                                      <p:to>
                                        <p:strVal val="hidden"/>
                                      </p:to>
                                    </p:set>
                                  </p:childTnLst>
                                </p:cTn>
                              </p:par>
                              <p:par>
                                <p:cTn id="121" presetID="10" presetClass="entr" presetSubtype="0" fill="hold" grpId="0" nodeType="with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1000"/>
                                        <p:tgtEl>
                                          <p:spTgt spid="32"/>
                                        </p:tgtEl>
                                      </p:cBhvr>
                                    </p:animEffect>
                                  </p:childTnLst>
                                  <p:subTnLst>
                                    <p:audio>
                                      <p:cMediaNode>
                                        <p:cTn display="0" masterRel="sameClick">
                                          <p:stCondLst>
                                            <p:cond evt="begin" delay="0">
                                              <p:tn val="121"/>
                                            </p:cond>
                                          </p:stCondLst>
                                          <p:endCondLst>
                                            <p:cond evt="onStopAudio" delay="0">
                                              <p:tgtEl>
                                                <p:sldTgt/>
                                              </p:tgtEl>
                                            </p:cond>
                                          </p:endCondLst>
                                        </p:cTn>
                                        <p:tgtEl>
                                          <p:sndTgt r:embed="rId3" name="chimes.wav"/>
                                        </p:tgtEl>
                                      </p:cMediaNode>
                                    </p:audio>
                                  </p:subTnLst>
                                </p:cTn>
                              </p:par>
                            </p:childTnLst>
                          </p:cTn>
                        </p:par>
                        <p:par>
                          <p:cTn id="124" fill="hold">
                            <p:stCondLst>
                              <p:cond delay="18000"/>
                            </p:stCondLst>
                            <p:childTnLst>
                              <p:par>
                                <p:cTn id="125" presetID="10" presetClass="exit" presetSubtype="0" fill="hold" grpId="1" nodeType="afterEffect">
                                  <p:stCondLst>
                                    <p:cond delay="0"/>
                                  </p:stCondLst>
                                  <p:childTnLst>
                                    <p:animEffect transition="out" filter="fade">
                                      <p:cBhvr>
                                        <p:cTn id="126" dur="10"/>
                                        <p:tgtEl>
                                          <p:spTgt spid="32"/>
                                        </p:tgtEl>
                                      </p:cBhvr>
                                    </p:animEffect>
                                    <p:set>
                                      <p:cBhvr>
                                        <p:cTn id="127" dur="1" fill="hold">
                                          <p:stCondLst>
                                            <p:cond delay="9"/>
                                          </p:stCondLst>
                                        </p:cTn>
                                        <p:tgtEl>
                                          <p:spTgt spid="32"/>
                                        </p:tgtEl>
                                        <p:attrNameLst>
                                          <p:attrName>style.visibility</p:attrName>
                                        </p:attrNameLst>
                                      </p:cBhvr>
                                      <p:to>
                                        <p:strVal val="hidden"/>
                                      </p:to>
                                    </p:set>
                                  </p:childTnLst>
                                </p:cTn>
                              </p:par>
                              <p:par>
                                <p:cTn id="128" presetID="10" presetClass="entr" presetSubtype="0" fill="hold" grpId="0" nodeType="with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fade">
                                      <p:cBhvr>
                                        <p:cTn id="130" dur="1000"/>
                                        <p:tgtEl>
                                          <p:spTgt spid="33"/>
                                        </p:tgtEl>
                                      </p:cBhvr>
                                    </p:animEffect>
                                  </p:childTnLst>
                                  <p:subTnLst>
                                    <p:audio>
                                      <p:cMediaNode>
                                        <p:cTn display="0" masterRel="sameClick">
                                          <p:stCondLst>
                                            <p:cond evt="begin" delay="0">
                                              <p:tn val="128"/>
                                            </p:cond>
                                          </p:stCondLst>
                                          <p:endCondLst>
                                            <p:cond evt="onStopAudio" delay="0">
                                              <p:tgtEl>
                                                <p:sldTgt/>
                                              </p:tgtEl>
                                            </p:cond>
                                          </p:endCondLst>
                                        </p:cTn>
                                        <p:tgtEl>
                                          <p:sndTgt r:embed="rId3" name="chimes.wav"/>
                                        </p:tgtEl>
                                      </p:cMediaNode>
                                    </p:audio>
                                  </p:subTnLst>
                                </p:cTn>
                              </p:par>
                            </p:childTnLst>
                          </p:cTn>
                        </p:par>
                        <p:par>
                          <p:cTn id="131" fill="hold">
                            <p:stCondLst>
                              <p:cond delay="19000"/>
                            </p:stCondLst>
                            <p:childTnLst>
                              <p:par>
                                <p:cTn id="132" presetID="10" presetClass="exit" presetSubtype="0" fill="hold" grpId="1" nodeType="afterEffect">
                                  <p:stCondLst>
                                    <p:cond delay="0"/>
                                  </p:stCondLst>
                                  <p:childTnLst>
                                    <p:animEffect transition="out" filter="fade">
                                      <p:cBhvr>
                                        <p:cTn id="133" dur="10"/>
                                        <p:tgtEl>
                                          <p:spTgt spid="33"/>
                                        </p:tgtEl>
                                      </p:cBhvr>
                                    </p:animEffect>
                                    <p:set>
                                      <p:cBhvr>
                                        <p:cTn id="134" dur="1" fill="hold">
                                          <p:stCondLst>
                                            <p:cond delay="9"/>
                                          </p:stCondLst>
                                        </p:cTn>
                                        <p:tgtEl>
                                          <p:spTgt spid="33"/>
                                        </p:tgtEl>
                                        <p:attrNameLst>
                                          <p:attrName>style.visibility</p:attrName>
                                        </p:attrNameLst>
                                      </p:cBhvr>
                                      <p:to>
                                        <p:strVal val="hidden"/>
                                      </p:to>
                                    </p:set>
                                  </p:childTnLst>
                                </p:cTn>
                              </p:par>
                              <p:par>
                                <p:cTn id="135" presetID="10" presetClass="entr" presetSubtype="0"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1000"/>
                                        <p:tgtEl>
                                          <p:spTgt spid="34"/>
                                        </p:tgtEl>
                                      </p:cBhvr>
                                    </p:animEffect>
                                  </p:childTnLst>
                                  <p:subTnLst>
                                    <p:audio>
                                      <p:cMediaNode>
                                        <p:cTn display="0" masterRel="sameClick">
                                          <p:stCondLst>
                                            <p:cond evt="begin" delay="0">
                                              <p:tn val="135"/>
                                            </p:cond>
                                          </p:stCondLst>
                                          <p:endCondLst>
                                            <p:cond evt="onStopAudio" delay="0">
                                              <p:tgtEl>
                                                <p:sldTgt/>
                                              </p:tgtEl>
                                            </p:cond>
                                          </p:endCondLst>
                                        </p:cTn>
                                        <p:tgtEl>
                                          <p:sndTgt r:embed="rId3" name="chimes.wav"/>
                                        </p:tgtEl>
                                      </p:cMediaNode>
                                    </p:audio>
                                  </p:subTnLst>
                                </p:cTn>
                              </p:par>
                            </p:childTnLst>
                          </p:cTn>
                        </p:par>
                        <p:par>
                          <p:cTn id="138" fill="hold">
                            <p:stCondLst>
                              <p:cond delay="20000"/>
                            </p:stCondLst>
                            <p:childTnLst>
                              <p:par>
                                <p:cTn id="139" presetID="10" presetClass="exit" presetSubtype="0" fill="hold" grpId="1" nodeType="afterEffect">
                                  <p:stCondLst>
                                    <p:cond delay="0"/>
                                  </p:stCondLst>
                                  <p:childTnLst>
                                    <p:animEffect transition="out" filter="fade">
                                      <p:cBhvr>
                                        <p:cTn id="140" dur="10"/>
                                        <p:tgtEl>
                                          <p:spTgt spid="34"/>
                                        </p:tgtEl>
                                      </p:cBhvr>
                                    </p:animEffect>
                                    <p:set>
                                      <p:cBhvr>
                                        <p:cTn id="141" dur="1" fill="hold">
                                          <p:stCondLst>
                                            <p:cond delay="9"/>
                                          </p:stCondLst>
                                        </p:cTn>
                                        <p:tgtEl>
                                          <p:spTgt spid="34"/>
                                        </p:tgtEl>
                                        <p:attrNameLst>
                                          <p:attrName>style.visibility</p:attrName>
                                        </p:attrNameLst>
                                      </p:cBhvr>
                                      <p:to>
                                        <p:strVal val="hidden"/>
                                      </p:to>
                                    </p:set>
                                  </p:childTnLst>
                                </p:cTn>
                              </p:par>
                              <p:par>
                                <p:cTn id="142" presetID="10" presetClass="entr" presetSubtype="0" fill="hold" grpId="0" nodeType="withEffect">
                                  <p:stCondLst>
                                    <p:cond delay="0"/>
                                  </p:stCondLst>
                                  <p:childTnLst>
                                    <p:set>
                                      <p:cBhvr>
                                        <p:cTn id="143" dur="1" fill="hold">
                                          <p:stCondLst>
                                            <p:cond delay="0"/>
                                          </p:stCondLst>
                                        </p:cTn>
                                        <p:tgtEl>
                                          <p:spTgt spid="35"/>
                                        </p:tgtEl>
                                        <p:attrNameLst>
                                          <p:attrName>style.visibility</p:attrName>
                                        </p:attrNameLst>
                                      </p:cBhvr>
                                      <p:to>
                                        <p:strVal val="visible"/>
                                      </p:to>
                                    </p:set>
                                    <p:animEffect transition="in" filter="fade">
                                      <p:cBhvr>
                                        <p:cTn id="144" dur="1000"/>
                                        <p:tgtEl>
                                          <p:spTgt spid="35"/>
                                        </p:tgtEl>
                                      </p:cBhvr>
                                    </p:animEffect>
                                  </p:childTnLst>
                                  <p:subTnLst>
                                    <p:audio>
                                      <p:cMediaNode>
                                        <p:cTn display="0" masterRel="sameClick">
                                          <p:stCondLst>
                                            <p:cond evt="begin" delay="0">
                                              <p:tn val="142"/>
                                            </p:cond>
                                          </p:stCondLst>
                                          <p:endCondLst>
                                            <p:cond evt="onStopAudio" delay="0">
                                              <p:tgtEl>
                                                <p:sldTgt/>
                                              </p:tgtEl>
                                            </p:cond>
                                          </p:endCondLst>
                                        </p:cTn>
                                        <p:tgtEl>
                                          <p:sndTgt r:embed="rId3" name="chimes.wav"/>
                                        </p:tgtEl>
                                      </p:cMediaNode>
                                    </p:audio>
                                  </p:subTnLst>
                                </p:cTn>
                              </p:par>
                            </p:childTnLst>
                          </p:cTn>
                        </p:par>
                        <p:par>
                          <p:cTn id="145" fill="hold">
                            <p:stCondLst>
                              <p:cond delay="21000"/>
                            </p:stCondLst>
                            <p:childTnLst>
                              <p:par>
                                <p:cTn id="146" presetID="10" presetClass="exit" presetSubtype="0" fill="hold" grpId="1" nodeType="afterEffect">
                                  <p:stCondLst>
                                    <p:cond delay="0"/>
                                  </p:stCondLst>
                                  <p:childTnLst>
                                    <p:animEffect transition="out" filter="fade">
                                      <p:cBhvr>
                                        <p:cTn id="147" dur="10"/>
                                        <p:tgtEl>
                                          <p:spTgt spid="35"/>
                                        </p:tgtEl>
                                      </p:cBhvr>
                                    </p:animEffect>
                                    <p:set>
                                      <p:cBhvr>
                                        <p:cTn id="148" dur="1" fill="hold">
                                          <p:stCondLst>
                                            <p:cond delay="9"/>
                                          </p:stCondLst>
                                        </p:cTn>
                                        <p:tgtEl>
                                          <p:spTgt spid="35"/>
                                        </p:tgtEl>
                                        <p:attrNameLst>
                                          <p:attrName>style.visibility</p:attrName>
                                        </p:attrNameLst>
                                      </p:cBhvr>
                                      <p:to>
                                        <p:strVal val="hidden"/>
                                      </p:to>
                                    </p:set>
                                  </p:childTnLst>
                                </p:cTn>
                              </p:par>
                              <p:par>
                                <p:cTn id="149" presetID="10" presetClass="entr" presetSubtype="0" fill="hold" grpId="0" nodeType="with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fade">
                                      <p:cBhvr>
                                        <p:cTn id="151" dur="1000"/>
                                        <p:tgtEl>
                                          <p:spTgt spid="36"/>
                                        </p:tgtEl>
                                      </p:cBhvr>
                                    </p:animEffect>
                                  </p:childTnLst>
                                  <p:subTnLst>
                                    <p:audio>
                                      <p:cMediaNode>
                                        <p:cTn display="0" masterRel="sameClick">
                                          <p:stCondLst>
                                            <p:cond evt="begin" delay="0">
                                              <p:tn val="149"/>
                                            </p:cond>
                                          </p:stCondLst>
                                          <p:endCondLst>
                                            <p:cond evt="onStopAudio" delay="0">
                                              <p:tgtEl>
                                                <p:sldTgt/>
                                              </p:tgtEl>
                                            </p:cond>
                                          </p:endCondLst>
                                        </p:cTn>
                                        <p:tgtEl>
                                          <p:sndTgt r:embed="rId4" name="drumroll.wav"/>
                                        </p:tgtEl>
                                      </p:cMediaNode>
                                    </p:audio>
                                  </p:subTnLst>
                                </p:cTn>
                              </p:par>
                            </p:childTnLst>
                          </p:cTn>
                        </p:par>
                      </p:childTnLst>
                    </p:cTn>
                  </p:par>
                  <p:par>
                    <p:cTn id="152" fill="hold">
                      <p:stCondLst>
                        <p:cond delay="indefinite"/>
                      </p:stCondLst>
                      <p:childTnLst>
                        <p:par>
                          <p:cTn id="153" fill="hold">
                            <p:stCondLst>
                              <p:cond delay="0"/>
                            </p:stCondLst>
                            <p:childTnLst>
                              <p:par>
                                <p:cTn id="154" presetID="18" presetClass="entr" presetSubtype="12" fill="hold" grpId="0" nodeType="clickEffect">
                                  <p:stCondLst>
                                    <p:cond delay="0"/>
                                  </p:stCondLst>
                                  <p:childTnLst>
                                    <p:set>
                                      <p:cBhvr>
                                        <p:cTn id="155" dur="1" fill="hold">
                                          <p:stCondLst>
                                            <p:cond delay="0"/>
                                          </p:stCondLst>
                                        </p:cTn>
                                        <p:tgtEl>
                                          <p:spTgt spid="4"/>
                                        </p:tgtEl>
                                        <p:attrNameLst>
                                          <p:attrName>style.visibility</p:attrName>
                                        </p:attrNameLst>
                                      </p:cBhvr>
                                      <p:to>
                                        <p:strVal val="visible"/>
                                      </p:to>
                                    </p:set>
                                    <p:animEffect transition="in" filter="strips(downLeft)">
                                      <p:cBhvr>
                                        <p:cTn id="1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3964-C552-4987-B335-A1FEE6C548D5}"/>
              </a:ext>
            </a:extLst>
          </p:cNvPr>
          <p:cNvSpPr>
            <a:spLocks noGrp="1"/>
          </p:cNvSpPr>
          <p:nvPr>
            <p:ph type="title"/>
          </p:nvPr>
        </p:nvSpPr>
        <p:spPr/>
        <p:txBody>
          <a:bodyPr>
            <a:normAutofit fontScale="90000"/>
          </a:bodyPr>
          <a:lstStyle/>
          <a:p>
            <a:pPr algn="ctr"/>
            <a:r>
              <a:rPr lang="en-US" dirty="0" err="1">
                <a:solidFill>
                  <a:srgbClr val="1B00FE"/>
                </a:solidFill>
                <a:latin typeface="Times New Roman" panose="02020603050405020304" pitchFamily="18" charset="0"/>
                <a:cs typeface="Times New Roman" panose="02020603050405020304" pitchFamily="18" charset="0"/>
              </a:rPr>
              <a:t>Thứ</a:t>
            </a:r>
            <a:r>
              <a:rPr lang="en-US" dirty="0">
                <a:solidFill>
                  <a:srgbClr val="1B00FE"/>
                </a:solidFill>
                <a:latin typeface="Times New Roman" panose="02020603050405020304" pitchFamily="18" charset="0"/>
                <a:cs typeface="Times New Roman" panose="02020603050405020304" pitchFamily="18" charset="0"/>
              </a:rPr>
              <a:t> </a:t>
            </a:r>
            <a:r>
              <a:rPr lang="en-US" dirty="0" err="1">
                <a:solidFill>
                  <a:srgbClr val="1B00FE"/>
                </a:solidFill>
                <a:latin typeface="Times New Roman" panose="02020603050405020304" pitchFamily="18" charset="0"/>
                <a:cs typeface="Times New Roman" panose="02020603050405020304" pitchFamily="18" charset="0"/>
              </a:rPr>
              <a:t>năm</a:t>
            </a:r>
            <a:r>
              <a:rPr lang="en-US" dirty="0">
                <a:solidFill>
                  <a:srgbClr val="1B00FE"/>
                </a:solidFill>
                <a:latin typeface="Times New Roman" panose="02020603050405020304" pitchFamily="18" charset="0"/>
                <a:cs typeface="Times New Roman" panose="02020603050405020304" pitchFamily="18" charset="0"/>
              </a:rPr>
              <a:t>, </a:t>
            </a:r>
            <a:r>
              <a:rPr lang="en-US" dirty="0" err="1">
                <a:solidFill>
                  <a:srgbClr val="1B00FE"/>
                </a:solidFill>
                <a:latin typeface="Times New Roman" panose="02020603050405020304" pitchFamily="18" charset="0"/>
                <a:cs typeface="Times New Roman" panose="02020603050405020304" pitchFamily="18" charset="0"/>
              </a:rPr>
              <a:t>ngày</a:t>
            </a:r>
            <a:r>
              <a:rPr lang="en-US" dirty="0">
                <a:solidFill>
                  <a:srgbClr val="1B00FE"/>
                </a:solidFill>
                <a:latin typeface="Times New Roman" panose="02020603050405020304" pitchFamily="18" charset="0"/>
                <a:cs typeface="Times New Roman" panose="02020603050405020304" pitchFamily="18" charset="0"/>
              </a:rPr>
              <a:t> 27 </a:t>
            </a:r>
            <a:r>
              <a:rPr lang="en-US" dirty="0" err="1">
                <a:solidFill>
                  <a:srgbClr val="1B00FE"/>
                </a:solidFill>
                <a:latin typeface="Times New Roman" panose="02020603050405020304" pitchFamily="18" charset="0"/>
                <a:cs typeface="Times New Roman" panose="02020603050405020304" pitchFamily="18" charset="0"/>
              </a:rPr>
              <a:t>tháng</a:t>
            </a:r>
            <a:r>
              <a:rPr lang="en-US" dirty="0">
                <a:solidFill>
                  <a:srgbClr val="1B00FE"/>
                </a:solidFill>
                <a:latin typeface="Times New Roman" panose="02020603050405020304" pitchFamily="18" charset="0"/>
                <a:cs typeface="Times New Roman" panose="02020603050405020304" pitchFamily="18" charset="0"/>
              </a:rPr>
              <a:t> 01 </a:t>
            </a:r>
            <a:r>
              <a:rPr lang="en-US" dirty="0" err="1">
                <a:solidFill>
                  <a:srgbClr val="1B00FE"/>
                </a:solidFill>
                <a:latin typeface="Times New Roman" panose="02020603050405020304" pitchFamily="18" charset="0"/>
                <a:cs typeface="Times New Roman" panose="02020603050405020304" pitchFamily="18" charset="0"/>
              </a:rPr>
              <a:t>năm</a:t>
            </a:r>
            <a:r>
              <a:rPr lang="en-US" dirty="0">
                <a:solidFill>
                  <a:srgbClr val="1B00FE"/>
                </a:solidFill>
                <a:latin typeface="Times New Roman" panose="02020603050405020304" pitchFamily="18" charset="0"/>
                <a:cs typeface="Times New Roman" panose="02020603050405020304" pitchFamily="18" charset="0"/>
              </a:rPr>
              <a:t> 2022</a:t>
            </a:r>
            <a:br>
              <a:rPr lang="en-US" dirty="0">
                <a:solidFill>
                  <a:srgbClr val="1B00FE"/>
                </a:solidFill>
                <a:latin typeface="Times New Roman" panose="02020603050405020304" pitchFamily="18" charset="0"/>
                <a:cs typeface="Times New Roman" panose="02020603050405020304" pitchFamily="18" charset="0"/>
              </a:rPr>
            </a:br>
            <a:r>
              <a:rPr lang="en-US" dirty="0" err="1">
                <a:solidFill>
                  <a:srgbClr val="1B00FE"/>
                </a:solidFill>
                <a:latin typeface="Times New Roman" panose="02020603050405020304" pitchFamily="18" charset="0"/>
                <a:cs typeface="Times New Roman" panose="02020603050405020304" pitchFamily="18" charset="0"/>
              </a:rPr>
              <a:t>Luyện</a:t>
            </a:r>
            <a:r>
              <a:rPr lang="en-US" dirty="0">
                <a:solidFill>
                  <a:srgbClr val="1B00FE"/>
                </a:solidFill>
                <a:latin typeface="Times New Roman" panose="02020603050405020304" pitchFamily="18" charset="0"/>
                <a:cs typeface="Times New Roman" panose="02020603050405020304" pitchFamily="18" charset="0"/>
              </a:rPr>
              <a:t> </a:t>
            </a:r>
            <a:r>
              <a:rPr lang="en-US" dirty="0" err="1">
                <a:solidFill>
                  <a:srgbClr val="1B00FE"/>
                </a:solidFill>
                <a:latin typeface="Times New Roman" panose="02020603050405020304" pitchFamily="18" charset="0"/>
                <a:cs typeface="Times New Roman" panose="02020603050405020304" pitchFamily="18" charset="0"/>
              </a:rPr>
              <a:t>từ</a:t>
            </a:r>
            <a:r>
              <a:rPr lang="en-US" dirty="0">
                <a:solidFill>
                  <a:srgbClr val="1B00FE"/>
                </a:solidFill>
                <a:latin typeface="Times New Roman" panose="02020603050405020304" pitchFamily="18" charset="0"/>
                <a:cs typeface="Times New Roman" panose="02020603050405020304" pitchFamily="18" charset="0"/>
              </a:rPr>
              <a:t> </a:t>
            </a:r>
            <a:r>
              <a:rPr lang="en-US" dirty="0" err="1">
                <a:solidFill>
                  <a:srgbClr val="1B00FE"/>
                </a:solidFill>
                <a:latin typeface="Times New Roman" panose="02020603050405020304" pitchFamily="18" charset="0"/>
                <a:cs typeface="Times New Roman" panose="02020603050405020304" pitchFamily="18" charset="0"/>
              </a:rPr>
              <a:t>và</a:t>
            </a:r>
            <a:r>
              <a:rPr lang="en-US" dirty="0">
                <a:solidFill>
                  <a:srgbClr val="1B00FE"/>
                </a:solidFill>
                <a:latin typeface="Times New Roman" panose="02020603050405020304" pitchFamily="18" charset="0"/>
                <a:cs typeface="Times New Roman" panose="02020603050405020304" pitchFamily="18" charset="0"/>
              </a:rPr>
              <a:t> </a:t>
            </a:r>
            <a:r>
              <a:rPr lang="en-US" dirty="0" err="1">
                <a:solidFill>
                  <a:srgbClr val="1B00FE"/>
                </a:solidFill>
                <a:latin typeface="Times New Roman" panose="02020603050405020304" pitchFamily="18" charset="0"/>
                <a:cs typeface="Times New Roman" panose="02020603050405020304" pitchFamily="18" charset="0"/>
              </a:rPr>
              <a:t>câu</a:t>
            </a:r>
            <a:br>
              <a:rPr lang="en-US" dirty="0">
                <a:latin typeface="Times New Roman" panose="02020603050405020304" pitchFamily="18" charset="0"/>
                <a:cs typeface="Times New Roman" panose="02020603050405020304" pitchFamily="18" charset="0"/>
              </a:rPr>
            </a:br>
            <a:r>
              <a:rPr lang="en-US" dirty="0" err="1">
                <a:solidFill>
                  <a:srgbClr val="FF0000"/>
                </a:solidFill>
                <a:latin typeface="Times New Roman" panose="02020603050405020304" pitchFamily="18" charset="0"/>
                <a:cs typeface="Times New Roman" panose="02020603050405020304" pitchFamily="18" charset="0"/>
              </a:rPr>
              <a:t>Nối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câu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ghép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bằng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quan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hệ</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từ</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57CF340-C116-4AB5-B08F-C5AE113A5981}"/>
              </a:ext>
            </a:extLst>
          </p:cNvPr>
          <p:cNvSpPr>
            <a:spLocks noGrp="1"/>
          </p:cNvSpPr>
          <p:nvPr>
            <p:ph idx="1"/>
          </p:nvPr>
        </p:nvSpPr>
        <p:spPr>
          <a:xfrm>
            <a:off x="228600" y="2343150"/>
            <a:ext cx="7886700" cy="3263504"/>
          </a:xfrm>
        </p:spPr>
        <p:txBody>
          <a:bodyPr>
            <a:normAutofit/>
          </a:bodyPr>
          <a:lstStyle/>
          <a:p>
            <a:pPr marL="0" indent="0">
              <a:buNone/>
            </a:pPr>
            <a:r>
              <a:rPr lang="en-US" sz="3000" b="1" dirty="0" err="1">
                <a:solidFill>
                  <a:srgbClr val="FF6600"/>
                </a:solidFill>
                <a:latin typeface="Times New Roman" panose="02020603050405020304" pitchFamily="18" charset="0"/>
                <a:cs typeface="Times New Roman" panose="02020603050405020304" pitchFamily="18" charset="0"/>
              </a:rPr>
              <a:t>Mục</a:t>
            </a:r>
            <a:r>
              <a:rPr lang="en-US" sz="3000" b="1" dirty="0">
                <a:solidFill>
                  <a:srgbClr val="FF6600"/>
                </a:solidFill>
                <a:latin typeface="Times New Roman" panose="02020603050405020304" pitchFamily="18" charset="0"/>
                <a:cs typeface="Times New Roman" panose="02020603050405020304" pitchFamily="18" charset="0"/>
              </a:rPr>
              <a:t> </a:t>
            </a:r>
            <a:r>
              <a:rPr lang="en-US" sz="3000" b="1" dirty="0" err="1">
                <a:solidFill>
                  <a:srgbClr val="FF6600"/>
                </a:solidFill>
                <a:latin typeface="Times New Roman" panose="02020603050405020304" pitchFamily="18" charset="0"/>
                <a:cs typeface="Times New Roman" panose="02020603050405020304" pitchFamily="18" charset="0"/>
              </a:rPr>
              <a:t>tiêu</a:t>
            </a:r>
            <a:r>
              <a:rPr lang="en-US" sz="3000" b="1" dirty="0">
                <a:solidFill>
                  <a:srgbClr val="FF6600"/>
                </a:solidFill>
                <a:latin typeface="Times New Roman" panose="02020603050405020304" pitchFamily="18" charset="0"/>
                <a:cs typeface="Times New Roman" panose="02020603050405020304" pitchFamily="18" charset="0"/>
              </a:rPr>
              <a:t>:</a:t>
            </a:r>
          </a:p>
          <a:p>
            <a:pPr marL="0" indent="0">
              <a:buNone/>
            </a:pP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vế</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buNone/>
            </a:pP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buNone/>
            </a:pP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QHT,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QHT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QHT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vế</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buNone/>
            </a:pPr>
            <a:r>
              <a:rPr lang="en-US" sz="3000" dirty="0">
                <a:solidFill>
                  <a:schemeClr val="tx1">
                    <a:lumMod val="1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9534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1458EB86-BDEA-4B17-AD37-C69380A4658A}" type="slidenum">
              <a:rPr lang="en-US" sz="1100">
                <a:latin typeface="Arial"/>
              </a:rPr>
              <a:pPr>
                <a:defRPr/>
              </a:pPr>
              <a:t>6</a:t>
            </a:fld>
            <a:endParaRPr lang="en-US" sz="1100">
              <a:latin typeface="Arial"/>
            </a:endParaRPr>
          </a:p>
        </p:txBody>
      </p:sp>
      <p:sp>
        <p:nvSpPr>
          <p:cNvPr id="3082" name="Text Box 10"/>
          <p:cNvSpPr txBox="1">
            <a:spLocks noChangeArrowheads="1"/>
          </p:cNvSpPr>
          <p:nvPr/>
        </p:nvSpPr>
        <p:spPr bwMode="auto">
          <a:xfrm>
            <a:off x="152400" y="2133600"/>
            <a:ext cx="8839200" cy="4246563"/>
          </a:xfrm>
          <a:prstGeom prst="rect">
            <a:avLst/>
          </a:prstGeom>
          <a:noFill/>
          <a:ln w="9525">
            <a:noFill/>
            <a:miter lim="800000"/>
            <a:headEnd/>
            <a:tailEnd/>
          </a:ln>
        </p:spPr>
        <p:txBody>
          <a:bodyPr>
            <a:spAutoFit/>
          </a:bodyPr>
          <a:lstStyle/>
          <a:p>
            <a:pPr algn="just" eaLnBrk="1" hangingPunct="1">
              <a:spcBef>
                <a:spcPct val="50000"/>
              </a:spcBef>
            </a:pPr>
            <a:r>
              <a:rPr lang="en-US" sz="2400">
                <a:solidFill>
                  <a:srgbClr val="0000CC"/>
                </a:solidFill>
                <a:latin typeface="Arial" charset="0"/>
              </a:rPr>
              <a:t>      Trong hiệu cắt tóc, anh công nhân I-va- nốp đang chờ tới lượt mình thì cửa phòng lại mở, một người nữa tiến vào. Một lát sau, I-va- nốp đứng dậy nói: “Đồng chí Lê- nin, giờ đã đến lượt tôi.  Tuy đồng chí không muốn làm mất trật tự, nhưng tôi có quyền nhường chỗ và đổi chỗ cho đồng chí. Đó là quyền của tôi.”</a:t>
            </a:r>
          </a:p>
          <a:p>
            <a:pPr algn="just" eaLnBrk="1" hangingPunct="1">
              <a:spcBef>
                <a:spcPct val="50000"/>
              </a:spcBef>
            </a:pPr>
            <a:r>
              <a:rPr lang="en-US" sz="2400">
                <a:solidFill>
                  <a:srgbClr val="0000CC"/>
                </a:solidFill>
                <a:latin typeface="Arial" charset="0"/>
              </a:rPr>
              <a:t>       Mọi người đều cho là I- va- nốp nói rất đúng.  Lê- nin không tiện từ chối, đồng chí cảm ơn I- va- nốp và ngồi vào ghế cắt tóc.</a:t>
            </a:r>
          </a:p>
          <a:p>
            <a:pPr algn="just" eaLnBrk="1" hangingPunct="1">
              <a:spcBef>
                <a:spcPct val="50000"/>
              </a:spcBef>
            </a:pPr>
            <a:r>
              <a:rPr lang="en-US" sz="2400">
                <a:solidFill>
                  <a:srgbClr val="0000CC"/>
                </a:solidFill>
                <a:latin typeface="Arial" charset="0"/>
              </a:rPr>
              <a:t>                                                       </a:t>
            </a:r>
            <a:r>
              <a:rPr lang="en-US" sz="2000" i="1">
                <a:solidFill>
                  <a:srgbClr val="0000CC"/>
                </a:solidFill>
                <a:latin typeface="Arial" charset="0"/>
              </a:rPr>
              <a:t>Theo </a:t>
            </a:r>
            <a:r>
              <a:rPr lang="en-US" sz="2000">
                <a:solidFill>
                  <a:srgbClr val="0000CC"/>
                </a:solidFill>
                <a:latin typeface="Arial" charset="0"/>
              </a:rPr>
              <a:t>HỒ LÃNG</a:t>
            </a:r>
          </a:p>
        </p:txBody>
      </p:sp>
      <p:pic>
        <p:nvPicPr>
          <p:cNvPr id="5124" name="Picture 19" descr="Picture36"/>
          <p:cNvPicPr>
            <a:picLocks noChangeAspect="1" noChangeArrowheads="1" noCrop="1"/>
          </p:cNvPicPr>
          <p:nvPr/>
        </p:nvPicPr>
        <p:blipFill>
          <a:blip r:embed="rId3"/>
          <a:srcRect/>
          <a:stretch>
            <a:fillRect/>
          </a:stretch>
        </p:blipFill>
        <p:spPr bwMode="auto">
          <a:xfrm>
            <a:off x="8610600" y="6248400"/>
            <a:ext cx="533400" cy="457200"/>
          </a:xfrm>
          <a:prstGeom prst="rect">
            <a:avLst/>
          </a:prstGeom>
          <a:noFill/>
          <a:ln w="9525">
            <a:noFill/>
            <a:miter lim="800000"/>
            <a:headEnd/>
            <a:tailEnd/>
          </a:ln>
        </p:spPr>
      </p:pic>
      <p:sp>
        <p:nvSpPr>
          <p:cNvPr id="3096" name="Text Box 24"/>
          <p:cNvSpPr txBox="1">
            <a:spLocks noChangeArrowheads="1"/>
          </p:cNvSpPr>
          <p:nvPr/>
        </p:nvSpPr>
        <p:spPr bwMode="auto">
          <a:xfrm>
            <a:off x="304800" y="1600200"/>
            <a:ext cx="7315200" cy="461963"/>
          </a:xfrm>
          <a:prstGeom prst="rect">
            <a:avLst/>
          </a:prstGeom>
          <a:noFill/>
          <a:ln w="9525">
            <a:noFill/>
            <a:miter lim="800000"/>
            <a:headEnd/>
            <a:tailEnd/>
          </a:ln>
        </p:spPr>
        <p:txBody>
          <a:bodyPr>
            <a:spAutoFit/>
          </a:bodyPr>
          <a:lstStyle/>
          <a:p>
            <a:pPr algn="just" eaLnBrk="1" hangingPunct="1">
              <a:spcBef>
                <a:spcPct val="50000"/>
              </a:spcBef>
            </a:pPr>
            <a:r>
              <a:rPr lang="en-US" sz="2400">
                <a:solidFill>
                  <a:srgbClr val="002060"/>
                </a:solidFill>
                <a:latin typeface="Arial" charset="0"/>
              </a:rPr>
              <a:t>1.</a:t>
            </a:r>
            <a:r>
              <a:rPr lang="en-US" sz="2400" i="1">
                <a:solidFill>
                  <a:srgbClr val="002060"/>
                </a:solidFill>
                <a:latin typeface="Arial" charset="0"/>
              </a:rPr>
              <a:t> Tìm câu ghép trong đoạn trích sau:</a:t>
            </a:r>
          </a:p>
        </p:txBody>
      </p:sp>
      <p:sp>
        <p:nvSpPr>
          <p:cNvPr id="5126" name="Text Box 25"/>
          <p:cNvSpPr txBox="1">
            <a:spLocks noChangeArrowheads="1"/>
          </p:cNvSpPr>
          <p:nvPr/>
        </p:nvSpPr>
        <p:spPr bwMode="auto">
          <a:xfrm>
            <a:off x="990600" y="193674"/>
            <a:ext cx="5943600" cy="584775"/>
          </a:xfrm>
          <a:prstGeom prst="rect">
            <a:avLst/>
          </a:prstGeom>
          <a:noFill/>
          <a:ln w="9525">
            <a:noFill/>
            <a:miter lim="800000"/>
            <a:headEnd/>
            <a:tailEnd/>
          </a:ln>
        </p:spPr>
        <p:txBody>
          <a:bodyPr>
            <a:spAutoFit/>
          </a:bodyPr>
          <a:lstStyle/>
          <a:p>
            <a:pPr algn="ctr"/>
            <a:r>
              <a:rPr lang="en-US" sz="3200">
                <a:solidFill>
                  <a:srgbClr val="FF3300"/>
                </a:solidFill>
                <a:latin typeface="Arial" charset="0"/>
              </a:rPr>
              <a:t>Luyện từ và câu</a:t>
            </a:r>
          </a:p>
        </p:txBody>
      </p:sp>
      <p:sp>
        <p:nvSpPr>
          <p:cNvPr id="3098" name="Text Box 26"/>
          <p:cNvSpPr txBox="1">
            <a:spLocks noChangeArrowheads="1"/>
          </p:cNvSpPr>
          <p:nvPr/>
        </p:nvSpPr>
        <p:spPr bwMode="auto">
          <a:xfrm>
            <a:off x="304800" y="1219200"/>
            <a:ext cx="1739900" cy="461963"/>
          </a:xfrm>
          <a:prstGeom prst="rect">
            <a:avLst/>
          </a:prstGeom>
          <a:noFill/>
          <a:ln w="9525">
            <a:noFill/>
            <a:miter lim="800000"/>
            <a:headEnd/>
            <a:tailEnd/>
          </a:ln>
        </p:spPr>
        <p:txBody>
          <a:bodyPr wrap="none">
            <a:spAutoFit/>
          </a:bodyPr>
          <a:lstStyle/>
          <a:p>
            <a:r>
              <a:rPr lang="en-US" sz="2400">
                <a:solidFill>
                  <a:srgbClr val="002060"/>
                </a:solidFill>
                <a:latin typeface="Arial" charset="0"/>
              </a:rPr>
              <a:t>I. Nhận xét</a:t>
            </a:r>
          </a:p>
        </p:txBody>
      </p:sp>
      <p:sp>
        <p:nvSpPr>
          <p:cNvPr id="3099" name="Text Box 27"/>
          <p:cNvSpPr txBox="1">
            <a:spLocks noChangeArrowheads="1"/>
          </p:cNvSpPr>
          <p:nvPr/>
        </p:nvSpPr>
        <p:spPr bwMode="auto">
          <a:xfrm>
            <a:off x="1951037" y="914400"/>
            <a:ext cx="5783263" cy="400050"/>
          </a:xfrm>
          <a:prstGeom prst="rect">
            <a:avLst/>
          </a:prstGeom>
          <a:noFill/>
          <a:ln w="9525">
            <a:noFill/>
            <a:miter lim="800000"/>
            <a:headEnd/>
            <a:tailEnd/>
          </a:ln>
        </p:spPr>
        <p:txBody>
          <a:bodyPr>
            <a:spAutoFit/>
          </a:bodyPr>
          <a:lstStyle/>
          <a:p>
            <a:r>
              <a:rPr lang="en-US" sz="2000" i="1">
                <a:solidFill>
                  <a:srgbClr val="FF3300"/>
                </a:solidFill>
                <a:latin typeface="Arial" charset="0"/>
              </a:rPr>
              <a:t>Nối các vế câu ghép bằng quan hệ từ</a:t>
            </a:r>
          </a:p>
        </p:txBody>
      </p:sp>
      <p:sp>
        <p:nvSpPr>
          <p:cNvPr id="3100" name="Oval 28"/>
          <p:cNvSpPr>
            <a:spLocks noChangeArrowheads="1"/>
          </p:cNvSpPr>
          <p:nvPr/>
        </p:nvSpPr>
        <p:spPr bwMode="auto">
          <a:xfrm>
            <a:off x="533400" y="2057400"/>
            <a:ext cx="228600" cy="457200"/>
          </a:xfrm>
          <a:prstGeom prst="ellipse">
            <a:avLst/>
          </a:prstGeom>
          <a:solidFill>
            <a:schemeClr val="accent1"/>
          </a:solidFill>
          <a:ln w="9525">
            <a:solidFill>
              <a:schemeClr val="tx1"/>
            </a:solidFill>
            <a:round/>
            <a:headEnd/>
            <a:tailEnd/>
          </a:ln>
        </p:spPr>
        <p:txBody>
          <a:bodyPr wrap="none" anchor="ctr"/>
          <a:lstStyle/>
          <a:p>
            <a:pPr algn="ctr"/>
            <a:r>
              <a:rPr lang="en-US" sz="1800" i="1">
                <a:latin typeface="Arial" charset="0"/>
              </a:rPr>
              <a:t>1</a:t>
            </a:r>
          </a:p>
        </p:txBody>
      </p:sp>
      <p:sp>
        <p:nvSpPr>
          <p:cNvPr id="3101" name="Oval 29"/>
          <p:cNvSpPr>
            <a:spLocks noChangeArrowheads="1"/>
          </p:cNvSpPr>
          <p:nvPr/>
        </p:nvSpPr>
        <p:spPr bwMode="auto">
          <a:xfrm>
            <a:off x="762000" y="2839280"/>
            <a:ext cx="228600" cy="457200"/>
          </a:xfrm>
          <a:prstGeom prst="ellipse">
            <a:avLst/>
          </a:prstGeom>
          <a:solidFill>
            <a:schemeClr val="accent1"/>
          </a:solidFill>
          <a:ln w="9525">
            <a:solidFill>
              <a:schemeClr val="tx1"/>
            </a:solidFill>
            <a:round/>
            <a:headEnd/>
            <a:tailEnd/>
          </a:ln>
        </p:spPr>
        <p:txBody>
          <a:bodyPr wrap="none" anchor="ctr"/>
          <a:lstStyle/>
          <a:p>
            <a:pPr algn="ctr"/>
            <a:r>
              <a:rPr lang="en-US" sz="1800" i="1">
                <a:latin typeface="Arial" charset="0"/>
              </a:rPr>
              <a:t>2</a:t>
            </a:r>
          </a:p>
        </p:txBody>
      </p:sp>
      <p:sp>
        <p:nvSpPr>
          <p:cNvPr id="3102" name="Oval 30"/>
          <p:cNvSpPr>
            <a:spLocks noChangeArrowheads="1"/>
          </p:cNvSpPr>
          <p:nvPr/>
        </p:nvSpPr>
        <p:spPr bwMode="auto">
          <a:xfrm>
            <a:off x="6172200" y="2819400"/>
            <a:ext cx="228600" cy="457200"/>
          </a:xfrm>
          <a:prstGeom prst="ellipse">
            <a:avLst/>
          </a:prstGeom>
          <a:solidFill>
            <a:schemeClr val="accent1"/>
          </a:solidFill>
          <a:ln w="9525">
            <a:solidFill>
              <a:schemeClr val="tx1"/>
            </a:solidFill>
            <a:round/>
            <a:headEnd/>
            <a:tailEnd/>
          </a:ln>
        </p:spPr>
        <p:txBody>
          <a:bodyPr wrap="none" anchor="ctr"/>
          <a:lstStyle/>
          <a:p>
            <a:pPr algn="ctr"/>
            <a:r>
              <a:rPr lang="en-US" sz="1800" i="1">
                <a:latin typeface="Arial" charset="0"/>
              </a:rPr>
              <a:t>3</a:t>
            </a:r>
          </a:p>
        </p:txBody>
      </p:sp>
      <p:sp>
        <p:nvSpPr>
          <p:cNvPr id="3104" name="Oval 32"/>
          <p:cNvSpPr>
            <a:spLocks noChangeArrowheads="1"/>
          </p:cNvSpPr>
          <p:nvPr/>
        </p:nvSpPr>
        <p:spPr bwMode="auto">
          <a:xfrm>
            <a:off x="3048000" y="3048000"/>
            <a:ext cx="228600" cy="533400"/>
          </a:xfrm>
          <a:prstGeom prst="ellipse">
            <a:avLst/>
          </a:prstGeom>
          <a:solidFill>
            <a:schemeClr val="accent1"/>
          </a:solidFill>
          <a:ln w="9525">
            <a:solidFill>
              <a:schemeClr val="tx1"/>
            </a:solidFill>
            <a:round/>
            <a:headEnd/>
            <a:tailEnd/>
          </a:ln>
        </p:spPr>
        <p:txBody>
          <a:bodyPr wrap="none" anchor="ctr"/>
          <a:lstStyle/>
          <a:p>
            <a:pPr algn="ctr"/>
            <a:r>
              <a:rPr lang="en-US" sz="1800" i="1">
                <a:latin typeface="Arial" charset="0"/>
              </a:rPr>
              <a:t>4</a:t>
            </a:r>
          </a:p>
        </p:txBody>
      </p:sp>
      <p:sp>
        <p:nvSpPr>
          <p:cNvPr id="3105" name="Oval 33"/>
          <p:cNvSpPr>
            <a:spLocks noChangeArrowheads="1"/>
          </p:cNvSpPr>
          <p:nvPr/>
        </p:nvSpPr>
        <p:spPr bwMode="auto">
          <a:xfrm>
            <a:off x="677517" y="3810000"/>
            <a:ext cx="228600" cy="457200"/>
          </a:xfrm>
          <a:prstGeom prst="ellipse">
            <a:avLst/>
          </a:prstGeom>
          <a:solidFill>
            <a:schemeClr val="accent1"/>
          </a:solidFill>
          <a:ln w="9525">
            <a:solidFill>
              <a:schemeClr val="tx1"/>
            </a:solidFill>
            <a:round/>
            <a:headEnd/>
            <a:tailEnd/>
          </a:ln>
        </p:spPr>
        <p:txBody>
          <a:bodyPr wrap="none" anchor="ctr"/>
          <a:lstStyle/>
          <a:p>
            <a:pPr algn="ctr"/>
            <a:r>
              <a:rPr lang="en-US" sz="1800" i="1">
                <a:latin typeface="Arial" charset="0"/>
              </a:rPr>
              <a:t>5</a:t>
            </a:r>
          </a:p>
        </p:txBody>
      </p:sp>
      <p:sp>
        <p:nvSpPr>
          <p:cNvPr id="3106" name="Oval 34"/>
          <p:cNvSpPr>
            <a:spLocks noChangeArrowheads="1"/>
          </p:cNvSpPr>
          <p:nvPr/>
        </p:nvSpPr>
        <p:spPr bwMode="auto">
          <a:xfrm>
            <a:off x="533400" y="4572000"/>
            <a:ext cx="228600" cy="457200"/>
          </a:xfrm>
          <a:prstGeom prst="ellipse">
            <a:avLst/>
          </a:prstGeom>
          <a:solidFill>
            <a:schemeClr val="accent1"/>
          </a:solidFill>
          <a:ln w="9525">
            <a:solidFill>
              <a:schemeClr val="tx1"/>
            </a:solidFill>
            <a:round/>
            <a:headEnd/>
            <a:tailEnd/>
          </a:ln>
        </p:spPr>
        <p:txBody>
          <a:bodyPr wrap="none" anchor="ctr"/>
          <a:lstStyle/>
          <a:p>
            <a:pPr algn="ctr"/>
            <a:r>
              <a:rPr lang="en-US" sz="1800" i="1">
                <a:latin typeface="Arial" charset="0"/>
              </a:rPr>
              <a:t>6</a:t>
            </a:r>
          </a:p>
        </p:txBody>
      </p:sp>
      <p:sp>
        <p:nvSpPr>
          <p:cNvPr id="3107" name="Oval 35"/>
          <p:cNvSpPr>
            <a:spLocks noChangeArrowheads="1"/>
          </p:cNvSpPr>
          <p:nvPr/>
        </p:nvSpPr>
        <p:spPr bwMode="auto">
          <a:xfrm>
            <a:off x="7620000" y="4495800"/>
            <a:ext cx="228600" cy="457200"/>
          </a:xfrm>
          <a:prstGeom prst="ellipse">
            <a:avLst/>
          </a:prstGeom>
          <a:solidFill>
            <a:schemeClr val="accent1"/>
          </a:solidFill>
          <a:ln w="9525">
            <a:solidFill>
              <a:schemeClr val="tx1"/>
            </a:solidFill>
            <a:round/>
            <a:headEnd/>
            <a:tailEnd/>
          </a:ln>
        </p:spPr>
        <p:txBody>
          <a:bodyPr wrap="none" anchor="ctr"/>
          <a:lstStyle/>
          <a:p>
            <a:pPr algn="ctr"/>
            <a:r>
              <a:rPr lang="en-US" sz="1800" i="1">
                <a:latin typeface="Arial" charset="0"/>
              </a:rPr>
              <a:t>7</a:t>
            </a:r>
          </a:p>
        </p:txBody>
      </p:sp>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099"/>
                                        </p:tgtEl>
                                        <p:attrNameLst>
                                          <p:attrName>style.visibility</p:attrName>
                                        </p:attrNameLst>
                                      </p:cBhvr>
                                      <p:to>
                                        <p:strVal val="visible"/>
                                      </p:to>
                                    </p:set>
                                    <p:anim calcmode="lin" valueType="num">
                                      <p:cBhvr>
                                        <p:cTn id="7" dur="1000" fill="hold"/>
                                        <p:tgtEl>
                                          <p:spTgt spid="3099"/>
                                        </p:tgtEl>
                                        <p:attrNameLst>
                                          <p:attrName>ppt_x</p:attrName>
                                        </p:attrNameLst>
                                      </p:cBhvr>
                                      <p:tavLst>
                                        <p:tav tm="0">
                                          <p:val>
                                            <p:strVal val="#ppt_x-.2"/>
                                          </p:val>
                                        </p:tav>
                                        <p:tav tm="100000">
                                          <p:val>
                                            <p:strVal val="#ppt_x"/>
                                          </p:val>
                                        </p:tav>
                                      </p:tavLst>
                                    </p:anim>
                                    <p:anim calcmode="lin" valueType="num">
                                      <p:cBhvr>
                                        <p:cTn id="8" dur="1000" fill="hold"/>
                                        <p:tgtEl>
                                          <p:spTgt spid="309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3098"/>
                                        </p:tgtEl>
                                        <p:attrNameLst>
                                          <p:attrName>style.visibility</p:attrName>
                                        </p:attrNameLst>
                                      </p:cBhvr>
                                      <p:to>
                                        <p:strVal val="visible"/>
                                      </p:to>
                                    </p:set>
                                    <p:anim calcmode="lin" valueType="num">
                                      <p:cBhvr>
                                        <p:cTn id="14" dur="1000" fill="hold"/>
                                        <p:tgtEl>
                                          <p:spTgt spid="3098"/>
                                        </p:tgtEl>
                                        <p:attrNameLst>
                                          <p:attrName>ppt_w</p:attrName>
                                        </p:attrNameLst>
                                      </p:cBhvr>
                                      <p:tavLst>
                                        <p:tav tm="0">
                                          <p:val>
                                            <p:fltVal val="0"/>
                                          </p:val>
                                        </p:tav>
                                        <p:tav tm="100000">
                                          <p:val>
                                            <p:strVal val="#ppt_w"/>
                                          </p:val>
                                        </p:tav>
                                      </p:tavLst>
                                    </p:anim>
                                    <p:anim calcmode="lin" valueType="num">
                                      <p:cBhvr>
                                        <p:cTn id="15" dur="1000" fill="hold"/>
                                        <p:tgtEl>
                                          <p:spTgt spid="3098"/>
                                        </p:tgtEl>
                                        <p:attrNameLst>
                                          <p:attrName>ppt_h</p:attrName>
                                        </p:attrNameLst>
                                      </p:cBhvr>
                                      <p:tavLst>
                                        <p:tav tm="0">
                                          <p:val>
                                            <p:fltVal val="0"/>
                                          </p:val>
                                        </p:tav>
                                        <p:tav tm="100000">
                                          <p:val>
                                            <p:strVal val="#ppt_h"/>
                                          </p:val>
                                        </p:tav>
                                      </p:tavLst>
                                    </p:anim>
                                    <p:anim calcmode="lin" valueType="num">
                                      <p:cBhvr>
                                        <p:cTn id="16" dur="1000" fill="hold"/>
                                        <p:tgtEl>
                                          <p:spTgt spid="3098"/>
                                        </p:tgtEl>
                                        <p:attrNameLst>
                                          <p:attrName>style.rotation</p:attrName>
                                        </p:attrNameLst>
                                      </p:cBhvr>
                                      <p:tavLst>
                                        <p:tav tm="0">
                                          <p:val>
                                            <p:fltVal val="90"/>
                                          </p:val>
                                        </p:tav>
                                        <p:tav tm="100000">
                                          <p:val>
                                            <p:fltVal val="0"/>
                                          </p:val>
                                        </p:tav>
                                      </p:tavLst>
                                    </p:anim>
                                    <p:animEffect transition="in" filter="fade">
                                      <p:cBhvr>
                                        <p:cTn id="17" dur="1000"/>
                                        <p:tgtEl>
                                          <p:spTgt spid="30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3096"/>
                                        </p:tgtEl>
                                        <p:attrNameLst>
                                          <p:attrName>style.visibility</p:attrName>
                                        </p:attrNameLst>
                                      </p:cBhvr>
                                      <p:to>
                                        <p:strVal val="visible"/>
                                      </p:to>
                                    </p:set>
                                    <p:animEffect transition="in" filter="fade">
                                      <p:cBhvr>
                                        <p:cTn id="22" dur="2000"/>
                                        <p:tgtEl>
                                          <p:spTgt spid="3096"/>
                                        </p:tgtEl>
                                      </p:cBhvr>
                                    </p:animEffect>
                                    <p:anim calcmode="lin" valueType="num">
                                      <p:cBhvr>
                                        <p:cTn id="23" dur="2000" fill="hold"/>
                                        <p:tgtEl>
                                          <p:spTgt spid="3096"/>
                                        </p:tgtEl>
                                        <p:attrNameLst>
                                          <p:attrName>style.rotation</p:attrName>
                                        </p:attrNameLst>
                                      </p:cBhvr>
                                      <p:tavLst>
                                        <p:tav tm="0">
                                          <p:val>
                                            <p:fltVal val="720"/>
                                          </p:val>
                                        </p:tav>
                                        <p:tav tm="100000">
                                          <p:val>
                                            <p:fltVal val="0"/>
                                          </p:val>
                                        </p:tav>
                                      </p:tavLst>
                                    </p:anim>
                                    <p:anim calcmode="lin" valueType="num">
                                      <p:cBhvr>
                                        <p:cTn id="24" dur="2000" fill="hold"/>
                                        <p:tgtEl>
                                          <p:spTgt spid="3096"/>
                                        </p:tgtEl>
                                        <p:attrNameLst>
                                          <p:attrName>ppt_h</p:attrName>
                                        </p:attrNameLst>
                                      </p:cBhvr>
                                      <p:tavLst>
                                        <p:tav tm="0">
                                          <p:val>
                                            <p:fltVal val="0"/>
                                          </p:val>
                                        </p:tav>
                                        <p:tav tm="100000">
                                          <p:val>
                                            <p:strVal val="#ppt_h"/>
                                          </p:val>
                                        </p:tav>
                                      </p:tavLst>
                                    </p:anim>
                                    <p:anim calcmode="lin" valueType="num">
                                      <p:cBhvr>
                                        <p:cTn id="25" dur="2000" fill="hold"/>
                                        <p:tgtEl>
                                          <p:spTgt spid="3096"/>
                                        </p:tgtEl>
                                        <p:attrNameLst>
                                          <p:attrName>ppt_w</p:attrName>
                                        </p:attrNameLst>
                                      </p:cBhvr>
                                      <p:tavLst>
                                        <p:tav tm="0">
                                          <p:val>
                                            <p:fltVal val="0"/>
                                          </p:val>
                                        </p:tav>
                                        <p:tav tm="100000">
                                          <p:val>
                                            <p:strVal val="#ppt_w"/>
                                          </p:val>
                                        </p:tav>
                                      </p:tavLst>
                                    </p:anim>
                                  </p:childTnLst>
                                </p:cTn>
                              </p:par>
                            </p:childTnLst>
                          </p:cTn>
                        </p:par>
                        <p:par>
                          <p:cTn id="26" fill="hold" nodeType="afterGroup">
                            <p:stCondLst>
                              <p:cond delay="2000"/>
                            </p:stCondLst>
                            <p:childTnLst>
                              <p:par>
                                <p:cTn id="27" presetID="6" presetClass="entr" presetSubtype="16" fill="hold" grpId="0" nodeType="afterEffect">
                                  <p:stCondLst>
                                    <p:cond delay="0"/>
                                  </p:stCondLst>
                                  <p:childTnLst>
                                    <p:set>
                                      <p:cBhvr>
                                        <p:cTn id="28" dur="1" fill="hold">
                                          <p:stCondLst>
                                            <p:cond delay="0"/>
                                          </p:stCondLst>
                                        </p:cTn>
                                        <p:tgtEl>
                                          <p:spTgt spid="3082"/>
                                        </p:tgtEl>
                                        <p:attrNameLst>
                                          <p:attrName>style.visibility</p:attrName>
                                        </p:attrNameLst>
                                      </p:cBhvr>
                                      <p:to>
                                        <p:strVal val="visible"/>
                                      </p:to>
                                    </p:set>
                                    <p:animEffect transition="in" filter="circle(in)">
                                      <p:cBhvr>
                                        <p:cTn id="29" dur="2000"/>
                                        <p:tgtEl>
                                          <p:spTgt spid="308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100"/>
                                        </p:tgtEl>
                                        <p:attrNameLst>
                                          <p:attrName>style.visibility</p:attrName>
                                        </p:attrNameLst>
                                      </p:cBhvr>
                                      <p:to>
                                        <p:strVal val="visible"/>
                                      </p:to>
                                    </p:set>
                                    <p:animEffect transition="in" filter="blinds(horizontal)">
                                      <p:cBhvr>
                                        <p:cTn id="34" dur="500"/>
                                        <p:tgtEl>
                                          <p:spTgt spid="3100"/>
                                        </p:tgtEl>
                                      </p:cBhvr>
                                    </p:animEffect>
                                  </p:childTnLst>
                                </p:cTn>
                              </p:par>
                            </p:childTnLst>
                          </p:cTn>
                        </p:par>
                        <p:par>
                          <p:cTn id="35" fill="hold" nodeType="afterGroup">
                            <p:stCondLst>
                              <p:cond delay="50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3101"/>
                                        </p:tgtEl>
                                        <p:attrNameLst>
                                          <p:attrName>style.visibility</p:attrName>
                                        </p:attrNameLst>
                                      </p:cBhvr>
                                      <p:to>
                                        <p:strVal val="visible"/>
                                      </p:to>
                                    </p:set>
                                    <p:anim calcmode="discrete" valueType="clr">
                                      <p:cBhvr override="childStyle">
                                        <p:cTn id="38" dur="80"/>
                                        <p:tgtEl>
                                          <p:spTgt spid="3101"/>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3101"/>
                                        </p:tgtEl>
                                        <p:attrNameLst>
                                          <p:attrName>fillcolor</p:attrName>
                                        </p:attrNameLst>
                                      </p:cBhvr>
                                      <p:tavLst>
                                        <p:tav tm="0">
                                          <p:val>
                                            <p:clrVal>
                                              <a:schemeClr val="accent2"/>
                                            </p:clrVal>
                                          </p:val>
                                        </p:tav>
                                        <p:tav tm="50000">
                                          <p:val>
                                            <p:clrVal>
                                              <a:schemeClr val="hlink"/>
                                            </p:clrVal>
                                          </p:val>
                                        </p:tav>
                                      </p:tavLst>
                                    </p:anim>
                                    <p:set>
                                      <p:cBhvr>
                                        <p:cTn id="40" dur="80"/>
                                        <p:tgtEl>
                                          <p:spTgt spid="3101"/>
                                        </p:tgtEl>
                                        <p:attrNameLst>
                                          <p:attrName>fill.type</p:attrName>
                                        </p:attrNameLst>
                                      </p:cBhvr>
                                      <p:to>
                                        <p:strVal val="solid"/>
                                      </p:to>
                                    </p:set>
                                  </p:childTnLst>
                                </p:cTn>
                              </p:par>
                            </p:childTnLst>
                          </p:cTn>
                        </p:par>
                        <p:par>
                          <p:cTn id="41" fill="hold" nodeType="afterGroup">
                            <p:stCondLst>
                              <p:cond delay="580"/>
                            </p:stCondLst>
                            <p:childTnLst>
                              <p:par>
                                <p:cTn id="42" presetID="50" presetClass="entr" presetSubtype="0" decel="100000" fill="hold" grpId="0" nodeType="afterEffect">
                                  <p:stCondLst>
                                    <p:cond delay="0"/>
                                  </p:stCondLst>
                                  <p:childTnLst>
                                    <p:set>
                                      <p:cBhvr>
                                        <p:cTn id="43" dur="1" fill="hold">
                                          <p:stCondLst>
                                            <p:cond delay="0"/>
                                          </p:stCondLst>
                                        </p:cTn>
                                        <p:tgtEl>
                                          <p:spTgt spid="3102"/>
                                        </p:tgtEl>
                                        <p:attrNameLst>
                                          <p:attrName>style.visibility</p:attrName>
                                        </p:attrNameLst>
                                      </p:cBhvr>
                                      <p:to>
                                        <p:strVal val="visible"/>
                                      </p:to>
                                    </p:set>
                                    <p:anim calcmode="lin" valueType="num">
                                      <p:cBhvr>
                                        <p:cTn id="44" dur="1000" fill="hold"/>
                                        <p:tgtEl>
                                          <p:spTgt spid="3102"/>
                                        </p:tgtEl>
                                        <p:attrNameLst>
                                          <p:attrName>ppt_w</p:attrName>
                                        </p:attrNameLst>
                                      </p:cBhvr>
                                      <p:tavLst>
                                        <p:tav tm="0">
                                          <p:val>
                                            <p:strVal val="#ppt_w+.3"/>
                                          </p:val>
                                        </p:tav>
                                        <p:tav tm="100000">
                                          <p:val>
                                            <p:strVal val="#ppt_w"/>
                                          </p:val>
                                        </p:tav>
                                      </p:tavLst>
                                    </p:anim>
                                    <p:anim calcmode="lin" valueType="num">
                                      <p:cBhvr>
                                        <p:cTn id="45" dur="1000" fill="hold"/>
                                        <p:tgtEl>
                                          <p:spTgt spid="3102"/>
                                        </p:tgtEl>
                                        <p:attrNameLst>
                                          <p:attrName>ppt_h</p:attrName>
                                        </p:attrNameLst>
                                      </p:cBhvr>
                                      <p:tavLst>
                                        <p:tav tm="0">
                                          <p:val>
                                            <p:strVal val="#ppt_h"/>
                                          </p:val>
                                        </p:tav>
                                        <p:tav tm="100000">
                                          <p:val>
                                            <p:strVal val="#ppt_h"/>
                                          </p:val>
                                        </p:tav>
                                      </p:tavLst>
                                    </p:anim>
                                    <p:animEffect transition="in" filter="fade">
                                      <p:cBhvr>
                                        <p:cTn id="46" dur="1000"/>
                                        <p:tgtEl>
                                          <p:spTgt spid="3102"/>
                                        </p:tgtEl>
                                      </p:cBhvr>
                                    </p:animEffect>
                                  </p:childTnLst>
                                </p:cTn>
                              </p:par>
                            </p:childTnLst>
                          </p:cTn>
                        </p:par>
                        <p:par>
                          <p:cTn id="47" fill="hold" nodeType="afterGroup">
                            <p:stCondLst>
                              <p:cond delay="1580"/>
                            </p:stCondLst>
                            <p:childTnLst>
                              <p:par>
                                <p:cTn id="48" presetID="8" presetClass="entr" presetSubtype="16" fill="hold" grpId="0" nodeType="afterEffect">
                                  <p:stCondLst>
                                    <p:cond delay="0"/>
                                  </p:stCondLst>
                                  <p:childTnLst>
                                    <p:set>
                                      <p:cBhvr>
                                        <p:cTn id="49" dur="1" fill="hold">
                                          <p:stCondLst>
                                            <p:cond delay="0"/>
                                          </p:stCondLst>
                                        </p:cTn>
                                        <p:tgtEl>
                                          <p:spTgt spid="3104"/>
                                        </p:tgtEl>
                                        <p:attrNameLst>
                                          <p:attrName>style.visibility</p:attrName>
                                        </p:attrNameLst>
                                      </p:cBhvr>
                                      <p:to>
                                        <p:strVal val="visible"/>
                                      </p:to>
                                    </p:set>
                                    <p:animEffect transition="in" filter="diamond(in)">
                                      <p:cBhvr>
                                        <p:cTn id="50" dur="2000"/>
                                        <p:tgtEl>
                                          <p:spTgt spid="3104"/>
                                        </p:tgtEl>
                                      </p:cBhvr>
                                    </p:animEffect>
                                  </p:childTnLst>
                                </p:cTn>
                              </p:par>
                            </p:childTnLst>
                          </p:cTn>
                        </p:par>
                        <p:par>
                          <p:cTn id="51" fill="hold" nodeType="afterGroup">
                            <p:stCondLst>
                              <p:cond delay="3580"/>
                            </p:stCondLst>
                            <p:childTnLst>
                              <p:par>
                                <p:cTn id="52" presetID="56" presetClass="entr" presetSubtype="0" fill="hold" grpId="0" nodeType="afterEffect">
                                  <p:stCondLst>
                                    <p:cond delay="0"/>
                                  </p:stCondLst>
                                  <p:iterate type="lt">
                                    <p:tmPct val="10000"/>
                                  </p:iterate>
                                  <p:childTnLst>
                                    <p:set>
                                      <p:cBhvr>
                                        <p:cTn id="53" dur="1" fill="hold">
                                          <p:stCondLst>
                                            <p:cond delay="0"/>
                                          </p:stCondLst>
                                        </p:cTn>
                                        <p:tgtEl>
                                          <p:spTgt spid="3105"/>
                                        </p:tgtEl>
                                        <p:attrNameLst>
                                          <p:attrName>style.visibility</p:attrName>
                                        </p:attrNameLst>
                                      </p:cBhvr>
                                      <p:to>
                                        <p:strVal val="visible"/>
                                      </p:to>
                                    </p:set>
                                    <p:anim by="(-#ppt_w*2)" calcmode="lin" valueType="num">
                                      <p:cBhvr rctx="PPT">
                                        <p:cTn id="54" dur="500" autoRev="1" fill="hold">
                                          <p:stCondLst>
                                            <p:cond delay="0"/>
                                          </p:stCondLst>
                                        </p:cTn>
                                        <p:tgtEl>
                                          <p:spTgt spid="3105"/>
                                        </p:tgtEl>
                                        <p:attrNameLst>
                                          <p:attrName>ppt_w</p:attrName>
                                        </p:attrNameLst>
                                      </p:cBhvr>
                                    </p:anim>
                                    <p:anim by="(#ppt_w*0.50)" calcmode="lin" valueType="num">
                                      <p:cBhvr>
                                        <p:cTn id="55" dur="500" decel="50000" autoRev="1" fill="hold">
                                          <p:stCondLst>
                                            <p:cond delay="0"/>
                                          </p:stCondLst>
                                        </p:cTn>
                                        <p:tgtEl>
                                          <p:spTgt spid="3105"/>
                                        </p:tgtEl>
                                        <p:attrNameLst>
                                          <p:attrName>ppt_x</p:attrName>
                                        </p:attrNameLst>
                                      </p:cBhvr>
                                    </p:anim>
                                    <p:anim from="(-#ppt_h/2)" to="(#ppt_y)" calcmode="lin" valueType="num">
                                      <p:cBhvr>
                                        <p:cTn id="56" dur="1000" fill="hold">
                                          <p:stCondLst>
                                            <p:cond delay="0"/>
                                          </p:stCondLst>
                                        </p:cTn>
                                        <p:tgtEl>
                                          <p:spTgt spid="3105"/>
                                        </p:tgtEl>
                                        <p:attrNameLst>
                                          <p:attrName>ppt_y</p:attrName>
                                        </p:attrNameLst>
                                      </p:cBhvr>
                                    </p:anim>
                                    <p:animRot by="21600000">
                                      <p:cBhvr>
                                        <p:cTn id="57" dur="1000" fill="hold">
                                          <p:stCondLst>
                                            <p:cond delay="0"/>
                                          </p:stCondLst>
                                        </p:cTn>
                                        <p:tgtEl>
                                          <p:spTgt spid="3105"/>
                                        </p:tgtEl>
                                        <p:attrNameLst>
                                          <p:attrName>r</p:attrName>
                                        </p:attrNameLst>
                                      </p:cBhvr>
                                    </p:animRot>
                                  </p:childTnLst>
                                </p:cTn>
                              </p:par>
                            </p:childTnLst>
                          </p:cTn>
                        </p:par>
                        <p:par>
                          <p:cTn id="58" fill="hold" nodeType="afterGroup">
                            <p:stCondLst>
                              <p:cond delay="4580"/>
                            </p:stCondLst>
                            <p:childTnLst>
                              <p:par>
                                <p:cTn id="59" presetID="35" presetClass="entr" presetSubtype="0" fill="hold" grpId="0" nodeType="afterEffect">
                                  <p:stCondLst>
                                    <p:cond delay="0"/>
                                  </p:stCondLst>
                                  <p:childTnLst>
                                    <p:set>
                                      <p:cBhvr>
                                        <p:cTn id="60" dur="1" fill="hold">
                                          <p:stCondLst>
                                            <p:cond delay="0"/>
                                          </p:stCondLst>
                                        </p:cTn>
                                        <p:tgtEl>
                                          <p:spTgt spid="3106"/>
                                        </p:tgtEl>
                                        <p:attrNameLst>
                                          <p:attrName>style.visibility</p:attrName>
                                        </p:attrNameLst>
                                      </p:cBhvr>
                                      <p:to>
                                        <p:strVal val="visible"/>
                                      </p:to>
                                    </p:set>
                                    <p:animEffect transition="in" filter="fade">
                                      <p:cBhvr>
                                        <p:cTn id="61" dur="2000"/>
                                        <p:tgtEl>
                                          <p:spTgt spid="3106"/>
                                        </p:tgtEl>
                                      </p:cBhvr>
                                    </p:animEffect>
                                    <p:anim calcmode="lin" valueType="num">
                                      <p:cBhvr>
                                        <p:cTn id="62" dur="2000" fill="hold"/>
                                        <p:tgtEl>
                                          <p:spTgt spid="3106"/>
                                        </p:tgtEl>
                                        <p:attrNameLst>
                                          <p:attrName>style.rotation</p:attrName>
                                        </p:attrNameLst>
                                      </p:cBhvr>
                                      <p:tavLst>
                                        <p:tav tm="0">
                                          <p:val>
                                            <p:fltVal val="720"/>
                                          </p:val>
                                        </p:tav>
                                        <p:tav tm="100000">
                                          <p:val>
                                            <p:fltVal val="0"/>
                                          </p:val>
                                        </p:tav>
                                      </p:tavLst>
                                    </p:anim>
                                    <p:anim calcmode="lin" valueType="num">
                                      <p:cBhvr>
                                        <p:cTn id="63" dur="2000" fill="hold"/>
                                        <p:tgtEl>
                                          <p:spTgt spid="3106"/>
                                        </p:tgtEl>
                                        <p:attrNameLst>
                                          <p:attrName>ppt_h</p:attrName>
                                        </p:attrNameLst>
                                      </p:cBhvr>
                                      <p:tavLst>
                                        <p:tav tm="0">
                                          <p:val>
                                            <p:fltVal val="0"/>
                                          </p:val>
                                        </p:tav>
                                        <p:tav tm="100000">
                                          <p:val>
                                            <p:strVal val="#ppt_h"/>
                                          </p:val>
                                        </p:tav>
                                      </p:tavLst>
                                    </p:anim>
                                    <p:anim calcmode="lin" valueType="num">
                                      <p:cBhvr>
                                        <p:cTn id="64" dur="2000" fill="hold"/>
                                        <p:tgtEl>
                                          <p:spTgt spid="3106"/>
                                        </p:tgtEl>
                                        <p:attrNameLst>
                                          <p:attrName>ppt_w</p:attrName>
                                        </p:attrNameLst>
                                      </p:cBhvr>
                                      <p:tavLst>
                                        <p:tav tm="0">
                                          <p:val>
                                            <p:fltVal val="0"/>
                                          </p:val>
                                        </p:tav>
                                        <p:tav tm="100000">
                                          <p:val>
                                            <p:strVal val="#ppt_w"/>
                                          </p:val>
                                        </p:tav>
                                      </p:tavLst>
                                    </p:anim>
                                  </p:childTnLst>
                                </p:cTn>
                              </p:par>
                            </p:childTnLst>
                          </p:cTn>
                        </p:par>
                        <p:par>
                          <p:cTn id="65" fill="hold" nodeType="afterGroup">
                            <p:stCondLst>
                              <p:cond delay="6580"/>
                            </p:stCondLst>
                            <p:childTnLst>
                              <p:par>
                                <p:cTn id="66" presetID="37" presetClass="entr" presetSubtype="0" fill="hold" grpId="0" nodeType="afterEffect">
                                  <p:stCondLst>
                                    <p:cond delay="0"/>
                                  </p:stCondLst>
                                  <p:childTnLst>
                                    <p:set>
                                      <p:cBhvr>
                                        <p:cTn id="67" dur="1" fill="hold">
                                          <p:stCondLst>
                                            <p:cond delay="0"/>
                                          </p:stCondLst>
                                        </p:cTn>
                                        <p:tgtEl>
                                          <p:spTgt spid="3107"/>
                                        </p:tgtEl>
                                        <p:attrNameLst>
                                          <p:attrName>style.visibility</p:attrName>
                                        </p:attrNameLst>
                                      </p:cBhvr>
                                      <p:to>
                                        <p:strVal val="visible"/>
                                      </p:to>
                                    </p:set>
                                    <p:animEffect transition="in" filter="fade">
                                      <p:cBhvr>
                                        <p:cTn id="68" dur="1000"/>
                                        <p:tgtEl>
                                          <p:spTgt spid="3107"/>
                                        </p:tgtEl>
                                      </p:cBhvr>
                                    </p:animEffect>
                                    <p:anim calcmode="lin" valueType="num">
                                      <p:cBhvr>
                                        <p:cTn id="69" dur="1000" fill="hold"/>
                                        <p:tgtEl>
                                          <p:spTgt spid="3107"/>
                                        </p:tgtEl>
                                        <p:attrNameLst>
                                          <p:attrName>ppt_x</p:attrName>
                                        </p:attrNameLst>
                                      </p:cBhvr>
                                      <p:tavLst>
                                        <p:tav tm="0">
                                          <p:val>
                                            <p:strVal val="#ppt_x"/>
                                          </p:val>
                                        </p:tav>
                                        <p:tav tm="100000">
                                          <p:val>
                                            <p:strVal val="#ppt_x"/>
                                          </p:val>
                                        </p:tav>
                                      </p:tavLst>
                                    </p:anim>
                                    <p:anim calcmode="lin" valueType="num">
                                      <p:cBhvr>
                                        <p:cTn id="70" dur="900" decel="100000" fill="hold"/>
                                        <p:tgtEl>
                                          <p:spTgt spid="3107"/>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0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96" grpId="0"/>
      <p:bldP spid="3098" grpId="0"/>
      <p:bldP spid="3099" grpId="0"/>
      <p:bldP spid="3100" grpId="0" animBg="1"/>
      <p:bldP spid="3101" grpId="0" animBg="1"/>
      <p:bldP spid="3102" grpId="0" animBg="1"/>
      <p:bldP spid="3104" grpId="0" animBg="1"/>
      <p:bldP spid="3105" grpId="0" animBg="1"/>
      <p:bldP spid="3106" grpId="0" animBg="1"/>
      <p:bldP spid="310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7B8016C0-D6EB-4513-8248-AD178E4EF7C7}" type="slidenum">
              <a:rPr lang="en-US" sz="1100">
                <a:latin typeface="Arial"/>
              </a:rPr>
              <a:pPr>
                <a:defRPr/>
              </a:pPr>
              <a:t>7</a:t>
            </a:fld>
            <a:endParaRPr lang="en-US" sz="1100">
              <a:latin typeface="Arial"/>
            </a:endParaRPr>
          </a:p>
        </p:txBody>
      </p:sp>
      <p:sp>
        <p:nvSpPr>
          <p:cNvPr id="112647" name="Text Box 7"/>
          <p:cNvSpPr txBox="1">
            <a:spLocks noChangeArrowheads="1"/>
          </p:cNvSpPr>
          <p:nvPr/>
        </p:nvSpPr>
        <p:spPr bwMode="auto">
          <a:xfrm>
            <a:off x="0" y="2133600"/>
            <a:ext cx="8991600" cy="2124075"/>
          </a:xfrm>
          <a:prstGeom prst="rect">
            <a:avLst/>
          </a:prstGeom>
          <a:noFill/>
          <a:ln w="9525">
            <a:noFill/>
            <a:miter lim="800000"/>
            <a:headEnd/>
            <a:tailEnd/>
          </a:ln>
        </p:spPr>
        <p:txBody>
          <a:bodyPr>
            <a:spAutoFit/>
          </a:bodyPr>
          <a:lstStyle/>
          <a:p>
            <a:pPr algn="just" eaLnBrk="1" hangingPunct="1">
              <a:spcBef>
                <a:spcPct val="50000"/>
              </a:spcBef>
            </a:pPr>
            <a:r>
              <a:rPr lang="en-US" sz="2400">
                <a:solidFill>
                  <a:srgbClr val="0000CC"/>
                </a:solidFill>
                <a:latin typeface="Arial" charset="0"/>
              </a:rPr>
              <a:t>   Câu 1: </a:t>
            </a:r>
            <a:r>
              <a:rPr lang="en-US" sz="2400" i="1">
                <a:solidFill>
                  <a:srgbClr val="0000CC"/>
                </a:solidFill>
                <a:latin typeface="Arial" charset="0"/>
              </a:rPr>
              <a:t>Trong hiệu cắt tóc, anh công nhân I-va- nốp đang chờ tới lượt mình thì cửa phòng lại mở, một người nữa tiến vào… </a:t>
            </a:r>
          </a:p>
          <a:p>
            <a:pPr algn="just" eaLnBrk="1" hangingPunct="1">
              <a:spcBef>
                <a:spcPct val="50000"/>
              </a:spcBef>
            </a:pPr>
            <a:r>
              <a:rPr lang="en-US" sz="2400">
                <a:solidFill>
                  <a:srgbClr val="0000CC"/>
                </a:solidFill>
                <a:latin typeface="Arial" charset="0"/>
              </a:rPr>
              <a:t>   Câu 4: </a:t>
            </a:r>
            <a:r>
              <a:rPr lang="en-US" sz="2400" i="1">
                <a:solidFill>
                  <a:srgbClr val="0000CC"/>
                </a:solidFill>
                <a:latin typeface="Arial" charset="0"/>
              </a:rPr>
              <a:t>Tuy đồng chí không muốn làm mất trật tự, nhưng tôi có quyền nhường chỗ và đổi chỗ cho đồng chí. </a:t>
            </a:r>
          </a:p>
        </p:txBody>
      </p:sp>
      <p:pic>
        <p:nvPicPr>
          <p:cNvPr id="6148" name="Picture 8" descr="Picture36"/>
          <p:cNvPicPr>
            <a:picLocks noChangeAspect="1" noChangeArrowheads="1" noCrop="1"/>
          </p:cNvPicPr>
          <p:nvPr/>
        </p:nvPicPr>
        <p:blipFill>
          <a:blip r:embed="rId3"/>
          <a:srcRect/>
          <a:stretch>
            <a:fillRect/>
          </a:stretch>
        </p:blipFill>
        <p:spPr bwMode="auto">
          <a:xfrm>
            <a:off x="8610600" y="6248400"/>
            <a:ext cx="533400" cy="457200"/>
          </a:xfrm>
          <a:prstGeom prst="rect">
            <a:avLst/>
          </a:prstGeom>
          <a:noFill/>
          <a:ln w="9525">
            <a:noFill/>
            <a:miter lim="800000"/>
            <a:headEnd/>
            <a:tailEnd/>
          </a:ln>
        </p:spPr>
      </p:pic>
      <p:sp>
        <p:nvSpPr>
          <p:cNvPr id="6149" name="Text Box 12"/>
          <p:cNvSpPr txBox="1">
            <a:spLocks noChangeArrowheads="1"/>
          </p:cNvSpPr>
          <p:nvPr/>
        </p:nvSpPr>
        <p:spPr bwMode="auto">
          <a:xfrm>
            <a:off x="1676400" y="193675"/>
            <a:ext cx="6292850" cy="708025"/>
          </a:xfrm>
          <a:prstGeom prst="rect">
            <a:avLst/>
          </a:prstGeom>
          <a:noFill/>
          <a:ln w="9525">
            <a:noFill/>
            <a:miter lim="800000"/>
            <a:headEnd/>
            <a:tailEnd/>
          </a:ln>
        </p:spPr>
        <p:txBody>
          <a:bodyPr>
            <a:spAutoFit/>
          </a:bodyPr>
          <a:lstStyle/>
          <a:p>
            <a:r>
              <a:rPr lang="en-US" sz="2000" i="1" u="sng">
                <a:solidFill>
                  <a:srgbClr val="0000CC"/>
                </a:solidFill>
                <a:latin typeface="Arial" charset="0"/>
              </a:rPr>
              <a:t>Môn</a:t>
            </a:r>
            <a:r>
              <a:rPr lang="en-US" sz="2000" i="1">
                <a:solidFill>
                  <a:srgbClr val="0000CC"/>
                </a:solidFill>
                <a:latin typeface="Arial" charset="0"/>
              </a:rPr>
              <a:t>: Luyện từ và câu</a:t>
            </a:r>
          </a:p>
          <a:p>
            <a:r>
              <a:rPr lang="en-US" sz="2000" i="1" u="sng">
                <a:solidFill>
                  <a:srgbClr val="0000CC"/>
                </a:solidFill>
                <a:latin typeface="Arial" charset="0"/>
              </a:rPr>
              <a:t>Bài</a:t>
            </a:r>
            <a:r>
              <a:rPr lang="en-US" sz="2000" i="1">
                <a:solidFill>
                  <a:srgbClr val="0000CC"/>
                </a:solidFill>
                <a:latin typeface="Arial" charset="0"/>
              </a:rPr>
              <a:t>: </a:t>
            </a:r>
            <a:r>
              <a:rPr lang="en-US" sz="2000" i="1">
                <a:solidFill>
                  <a:srgbClr val="FF3300"/>
                </a:solidFill>
                <a:latin typeface="Arial" charset="0"/>
              </a:rPr>
              <a:t>Nối các vế câu ghép bằng quan hệ từ</a:t>
            </a:r>
          </a:p>
        </p:txBody>
      </p:sp>
      <p:sp>
        <p:nvSpPr>
          <p:cNvPr id="6150" name="Text Box 13"/>
          <p:cNvSpPr txBox="1">
            <a:spLocks noChangeArrowheads="1"/>
          </p:cNvSpPr>
          <p:nvPr/>
        </p:nvSpPr>
        <p:spPr bwMode="auto">
          <a:xfrm>
            <a:off x="304800" y="1219200"/>
            <a:ext cx="1739900" cy="461963"/>
          </a:xfrm>
          <a:prstGeom prst="rect">
            <a:avLst/>
          </a:prstGeom>
          <a:noFill/>
          <a:ln w="9525">
            <a:noFill/>
            <a:miter lim="800000"/>
            <a:headEnd/>
            <a:tailEnd/>
          </a:ln>
        </p:spPr>
        <p:txBody>
          <a:bodyPr wrap="none">
            <a:spAutoFit/>
          </a:bodyPr>
          <a:lstStyle/>
          <a:p>
            <a:r>
              <a:rPr lang="en-US" sz="2400">
                <a:solidFill>
                  <a:srgbClr val="3399FF"/>
                </a:solidFill>
                <a:latin typeface="Arial" charset="0"/>
              </a:rPr>
              <a:t>I. Nhận xét</a:t>
            </a:r>
          </a:p>
        </p:txBody>
      </p:sp>
      <p:sp>
        <p:nvSpPr>
          <p:cNvPr id="6151" name="Text Box 14"/>
          <p:cNvSpPr txBox="1">
            <a:spLocks noChangeArrowheads="1"/>
          </p:cNvSpPr>
          <p:nvPr/>
        </p:nvSpPr>
        <p:spPr bwMode="auto">
          <a:xfrm>
            <a:off x="228600" y="1665288"/>
            <a:ext cx="8610600" cy="461962"/>
          </a:xfrm>
          <a:prstGeom prst="rect">
            <a:avLst/>
          </a:prstGeom>
          <a:noFill/>
          <a:ln w="9525">
            <a:noFill/>
            <a:miter lim="800000"/>
            <a:headEnd/>
            <a:tailEnd/>
          </a:ln>
        </p:spPr>
        <p:txBody>
          <a:bodyPr>
            <a:spAutoFit/>
          </a:bodyPr>
          <a:lstStyle/>
          <a:p>
            <a:r>
              <a:rPr lang="en-US" sz="2400">
                <a:solidFill>
                  <a:srgbClr val="3399FF"/>
                </a:solidFill>
                <a:latin typeface="Arial" charset="0"/>
              </a:rPr>
              <a:t>1.</a:t>
            </a:r>
            <a:r>
              <a:rPr lang="en-US" sz="2400" i="1">
                <a:solidFill>
                  <a:srgbClr val="3399FF"/>
                </a:solidFill>
                <a:latin typeface="Arial" charset="0"/>
              </a:rPr>
              <a:t> Các câu ghép trong đoạn trích là:</a:t>
            </a:r>
          </a:p>
        </p:txBody>
      </p:sp>
      <p:sp>
        <p:nvSpPr>
          <p:cNvPr id="112655" name="Text Box 15"/>
          <p:cNvSpPr txBox="1">
            <a:spLocks noChangeArrowheads="1"/>
          </p:cNvSpPr>
          <p:nvPr/>
        </p:nvSpPr>
        <p:spPr bwMode="auto">
          <a:xfrm>
            <a:off x="0" y="4724400"/>
            <a:ext cx="8991600" cy="1200150"/>
          </a:xfrm>
          <a:prstGeom prst="rect">
            <a:avLst/>
          </a:prstGeom>
          <a:noFill/>
          <a:ln w="9525">
            <a:noFill/>
            <a:miter lim="800000"/>
            <a:headEnd/>
            <a:tailEnd/>
          </a:ln>
        </p:spPr>
        <p:txBody>
          <a:bodyPr>
            <a:spAutoFit/>
          </a:bodyPr>
          <a:lstStyle/>
          <a:p>
            <a:pPr eaLnBrk="1" hangingPunct="1">
              <a:spcBef>
                <a:spcPct val="50000"/>
              </a:spcBef>
            </a:pPr>
            <a:r>
              <a:rPr lang="en-US" sz="2400">
                <a:solidFill>
                  <a:srgbClr val="0000CC"/>
                </a:solidFill>
                <a:latin typeface="Arial" charset="0"/>
              </a:rPr>
              <a:t>   Câu 7: </a:t>
            </a:r>
            <a:r>
              <a:rPr lang="en-US" sz="2400" i="1">
                <a:solidFill>
                  <a:srgbClr val="0000CC"/>
                </a:solidFill>
                <a:latin typeface="Arial" charset="0"/>
              </a:rPr>
              <a:t>Lê- nin không tiện từ chối, đồng chí cảm ơn I-va- nốp và ngồi vào ghế cắt tóc.</a:t>
            </a:r>
          </a:p>
          <a:p>
            <a:endParaRPr lang="en-US" sz="2400" i="1">
              <a:latin typeface="Arial" charset="0"/>
            </a:endParaRPr>
          </a:p>
        </p:txBody>
      </p:sp>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iterate type="lt">
                                    <p:tmPct val="0"/>
                                  </p:iterate>
                                  <p:childTnLst>
                                    <p:set>
                                      <p:cBhvr>
                                        <p:cTn id="6" dur="1" fill="hold">
                                          <p:stCondLst>
                                            <p:cond delay="0"/>
                                          </p:stCondLst>
                                        </p:cTn>
                                        <p:tgtEl>
                                          <p:spTgt spid="112647"/>
                                        </p:tgtEl>
                                        <p:attrNameLst>
                                          <p:attrName>style.visibility</p:attrName>
                                        </p:attrNameLst>
                                      </p:cBhvr>
                                      <p:to>
                                        <p:strVal val="visible"/>
                                      </p:to>
                                    </p:set>
                                    <p:anim calcmode="lin" valueType="num">
                                      <p:cBhvr>
                                        <p:cTn id="7" dur="500" fill="hold"/>
                                        <p:tgtEl>
                                          <p:spTgt spid="112647"/>
                                        </p:tgtEl>
                                        <p:attrNameLst>
                                          <p:attrName>ppt_w</p:attrName>
                                        </p:attrNameLst>
                                      </p:cBhvr>
                                      <p:tavLst>
                                        <p:tav tm="0">
                                          <p:val>
                                            <p:fltVal val="0"/>
                                          </p:val>
                                        </p:tav>
                                        <p:tav tm="100000">
                                          <p:val>
                                            <p:strVal val="#ppt_w"/>
                                          </p:val>
                                        </p:tav>
                                      </p:tavLst>
                                    </p:anim>
                                    <p:anim calcmode="lin" valueType="num">
                                      <p:cBhvr>
                                        <p:cTn id="8" dur="500" fill="hold"/>
                                        <p:tgtEl>
                                          <p:spTgt spid="112647"/>
                                        </p:tgtEl>
                                        <p:attrNameLst>
                                          <p:attrName>ppt_h</p:attrName>
                                        </p:attrNameLst>
                                      </p:cBhvr>
                                      <p:tavLst>
                                        <p:tav tm="0">
                                          <p:val>
                                            <p:fltVal val="0"/>
                                          </p:val>
                                        </p:tav>
                                        <p:tav tm="100000">
                                          <p:val>
                                            <p:strVal val="#ppt_h"/>
                                          </p:val>
                                        </p:tav>
                                      </p:tavLst>
                                    </p:anim>
                                    <p:animEffect transition="in" filter="fade">
                                      <p:cBhvr>
                                        <p:cTn id="9" dur="500"/>
                                        <p:tgtEl>
                                          <p:spTgt spid="112647"/>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112655"/>
                                        </p:tgtEl>
                                        <p:attrNameLst>
                                          <p:attrName>style.visibility</p:attrName>
                                        </p:attrNameLst>
                                      </p:cBhvr>
                                      <p:to>
                                        <p:strVal val="visible"/>
                                      </p:to>
                                    </p:set>
                                    <p:animEffect transition="in" filter="wedge">
                                      <p:cBhvr>
                                        <p:cTn id="12" dur="2000"/>
                                        <p:tgtEl>
                                          <p:spTgt spid="112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7" grpId="0"/>
      <p:bldP spid="11265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7267E159-0910-4BE0-9E88-5083306270EF}" type="slidenum">
              <a:rPr lang="en-US" sz="1100">
                <a:latin typeface="Arial"/>
              </a:rPr>
              <a:pPr>
                <a:defRPr/>
              </a:pPr>
              <a:t>8</a:t>
            </a:fld>
            <a:endParaRPr lang="en-US" sz="1100">
              <a:latin typeface="Arial"/>
            </a:endParaRPr>
          </a:p>
        </p:txBody>
      </p:sp>
      <p:sp>
        <p:nvSpPr>
          <p:cNvPr id="7171" name="Text Box 2"/>
          <p:cNvSpPr txBox="1">
            <a:spLocks noChangeArrowheads="1"/>
          </p:cNvSpPr>
          <p:nvPr/>
        </p:nvSpPr>
        <p:spPr bwMode="auto">
          <a:xfrm>
            <a:off x="0" y="2133600"/>
            <a:ext cx="8991600" cy="2124075"/>
          </a:xfrm>
          <a:prstGeom prst="rect">
            <a:avLst/>
          </a:prstGeom>
          <a:noFill/>
          <a:ln w="9525">
            <a:noFill/>
            <a:miter lim="800000"/>
            <a:headEnd/>
            <a:tailEnd/>
          </a:ln>
        </p:spPr>
        <p:txBody>
          <a:bodyPr>
            <a:spAutoFit/>
          </a:bodyPr>
          <a:lstStyle/>
          <a:p>
            <a:pPr algn="just" eaLnBrk="1" hangingPunct="1">
              <a:spcBef>
                <a:spcPct val="50000"/>
              </a:spcBef>
            </a:pPr>
            <a:r>
              <a:rPr lang="en-US" sz="2400">
                <a:solidFill>
                  <a:srgbClr val="0000CC"/>
                </a:solidFill>
                <a:latin typeface="Arial" charset="0"/>
              </a:rPr>
              <a:t>   Câu 1: </a:t>
            </a:r>
            <a:r>
              <a:rPr lang="en-US" sz="2400" i="1">
                <a:solidFill>
                  <a:srgbClr val="0000CC"/>
                </a:solidFill>
                <a:latin typeface="Arial" charset="0"/>
              </a:rPr>
              <a:t>Trong hiệu cắt tóc, anh công nhân I-va- nốp đang chờ tới lượt mình thì cửa phòng lại mở, một người nữa tiến vào. </a:t>
            </a:r>
          </a:p>
          <a:p>
            <a:pPr algn="just" eaLnBrk="1" hangingPunct="1">
              <a:spcBef>
                <a:spcPct val="50000"/>
              </a:spcBef>
            </a:pPr>
            <a:r>
              <a:rPr lang="en-US" sz="2400">
                <a:solidFill>
                  <a:srgbClr val="0000CC"/>
                </a:solidFill>
                <a:latin typeface="Arial" charset="0"/>
              </a:rPr>
              <a:t>   Câu 4: </a:t>
            </a:r>
            <a:r>
              <a:rPr lang="en-US" sz="2400" i="1">
                <a:solidFill>
                  <a:srgbClr val="0000CC"/>
                </a:solidFill>
                <a:latin typeface="Arial" charset="0"/>
              </a:rPr>
              <a:t>Tuy đồng chí không muốn làm mất trật tự, nhưng tôi có quyền nhường chỗ và đổi chỗ cho đồng chí. </a:t>
            </a:r>
          </a:p>
        </p:txBody>
      </p:sp>
      <p:pic>
        <p:nvPicPr>
          <p:cNvPr id="7172" name="Picture 3" descr="Picture36"/>
          <p:cNvPicPr>
            <a:picLocks noChangeAspect="1" noChangeArrowheads="1" noCrop="1"/>
          </p:cNvPicPr>
          <p:nvPr/>
        </p:nvPicPr>
        <p:blipFill>
          <a:blip r:embed="rId3"/>
          <a:srcRect/>
          <a:stretch>
            <a:fillRect/>
          </a:stretch>
        </p:blipFill>
        <p:spPr bwMode="auto">
          <a:xfrm>
            <a:off x="8610600" y="6248400"/>
            <a:ext cx="533400" cy="457200"/>
          </a:xfrm>
          <a:prstGeom prst="rect">
            <a:avLst/>
          </a:prstGeom>
          <a:noFill/>
          <a:ln w="9525">
            <a:noFill/>
            <a:miter lim="800000"/>
            <a:headEnd/>
            <a:tailEnd/>
          </a:ln>
        </p:spPr>
      </p:pic>
      <p:sp>
        <p:nvSpPr>
          <p:cNvPr id="7174" name="Text Box 5"/>
          <p:cNvSpPr txBox="1">
            <a:spLocks noChangeArrowheads="1"/>
          </p:cNvSpPr>
          <p:nvPr/>
        </p:nvSpPr>
        <p:spPr bwMode="auto">
          <a:xfrm>
            <a:off x="304800" y="1219200"/>
            <a:ext cx="1739900" cy="461963"/>
          </a:xfrm>
          <a:prstGeom prst="rect">
            <a:avLst/>
          </a:prstGeom>
          <a:noFill/>
          <a:ln w="9525">
            <a:noFill/>
            <a:miter lim="800000"/>
            <a:headEnd/>
            <a:tailEnd/>
          </a:ln>
        </p:spPr>
        <p:txBody>
          <a:bodyPr wrap="none">
            <a:spAutoFit/>
          </a:bodyPr>
          <a:lstStyle/>
          <a:p>
            <a:r>
              <a:rPr lang="en-US" sz="2400">
                <a:solidFill>
                  <a:srgbClr val="3399FF"/>
                </a:solidFill>
                <a:latin typeface="Arial" charset="0"/>
              </a:rPr>
              <a:t>I. Nhận xét</a:t>
            </a:r>
          </a:p>
        </p:txBody>
      </p:sp>
      <p:sp>
        <p:nvSpPr>
          <p:cNvPr id="167942" name="Text Box 6"/>
          <p:cNvSpPr txBox="1">
            <a:spLocks noChangeArrowheads="1"/>
          </p:cNvSpPr>
          <p:nvPr/>
        </p:nvSpPr>
        <p:spPr bwMode="auto">
          <a:xfrm>
            <a:off x="228600" y="1665288"/>
            <a:ext cx="8610600" cy="461962"/>
          </a:xfrm>
          <a:prstGeom prst="rect">
            <a:avLst/>
          </a:prstGeom>
          <a:noFill/>
          <a:ln w="9525">
            <a:noFill/>
            <a:miter lim="800000"/>
            <a:headEnd/>
            <a:tailEnd/>
          </a:ln>
        </p:spPr>
        <p:txBody>
          <a:bodyPr>
            <a:spAutoFit/>
          </a:bodyPr>
          <a:lstStyle/>
          <a:p>
            <a:r>
              <a:rPr lang="en-US" sz="2400">
                <a:solidFill>
                  <a:srgbClr val="3399FF"/>
                </a:solidFill>
                <a:latin typeface="Arial" charset="0"/>
              </a:rPr>
              <a:t>2.</a:t>
            </a:r>
            <a:r>
              <a:rPr lang="en-US" sz="2400" i="1">
                <a:solidFill>
                  <a:srgbClr val="3399FF"/>
                </a:solidFill>
                <a:latin typeface="Arial" charset="0"/>
              </a:rPr>
              <a:t> Xác định các vế câu trong từng câu ghép</a:t>
            </a:r>
          </a:p>
        </p:txBody>
      </p:sp>
      <p:sp>
        <p:nvSpPr>
          <p:cNvPr id="7176" name="Text Box 7"/>
          <p:cNvSpPr txBox="1">
            <a:spLocks noChangeArrowheads="1"/>
          </p:cNvSpPr>
          <p:nvPr/>
        </p:nvSpPr>
        <p:spPr bwMode="auto">
          <a:xfrm>
            <a:off x="0" y="4724400"/>
            <a:ext cx="8991600" cy="1200150"/>
          </a:xfrm>
          <a:prstGeom prst="rect">
            <a:avLst/>
          </a:prstGeom>
          <a:noFill/>
          <a:ln w="9525">
            <a:noFill/>
            <a:miter lim="800000"/>
            <a:headEnd/>
            <a:tailEnd/>
          </a:ln>
        </p:spPr>
        <p:txBody>
          <a:bodyPr>
            <a:spAutoFit/>
          </a:bodyPr>
          <a:lstStyle/>
          <a:p>
            <a:pPr eaLnBrk="1" hangingPunct="1">
              <a:spcBef>
                <a:spcPct val="50000"/>
              </a:spcBef>
            </a:pPr>
            <a:r>
              <a:rPr lang="en-US" sz="2400">
                <a:solidFill>
                  <a:srgbClr val="0000CC"/>
                </a:solidFill>
                <a:latin typeface="Arial" charset="0"/>
              </a:rPr>
              <a:t>   Câu 7: </a:t>
            </a:r>
            <a:r>
              <a:rPr lang="en-US" sz="2400" i="1">
                <a:solidFill>
                  <a:srgbClr val="0000CC"/>
                </a:solidFill>
                <a:latin typeface="Arial" charset="0"/>
              </a:rPr>
              <a:t>Lê- nin không tiện từ chối, đồng chí cảm ơn I-va- nốp và ngồi vào ghế cắt tóc.</a:t>
            </a:r>
          </a:p>
          <a:p>
            <a:endParaRPr lang="en-US" sz="2400" i="1">
              <a:latin typeface="Arial" charset="0"/>
            </a:endParaRPr>
          </a:p>
        </p:txBody>
      </p:sp>
      <p:sp>
        <p:nvSpPr>
          <p:cNvPr id="167945" name="Line 9"/>
          <p:cNvSpPr>
            <a:spLocks noChangeShapeType="1"/>
          </p:cNvSpPr>
          <p:nvPr/>
        </p:nvSpPr>
        <p:spPr bwMode="auto">
          <a:xfrm flipH="1">
            <a:off x="5867400" y="2590800"/>
            <a:ext cx="228600" cy="685800"/>
          </a:xfrm>
          <a:prstGeom prst="line">
            <a:avLst/>
          </a:prstGeom>
          <a:noFill/>
          <a:ln w="28575">
            <a:solidFill>
              <a:srgbClr val="FF3300"/>
            </a:solidFill>
            <a:round/>
            <a:headEnd/>
            <a:tailEnd/>
          </a:ln>
        </p:spPr>
        <p:txBody>
          <a:bodyPr/>
          <a:lstStyle/>
          <a:p>
            <a:endParaRPr lang="en-US"/>
          </a:p>
        </p:txBody>
      </p:sp>
      <p:sp>
        <p:nvSpPr>
          <p:cNvPr id="167946" name="Line 10"/>
          <p:cNvSpPr>
            <a:spLocks noChangeShapeType="1"/>
          </p:cNvSpPr>
          <p:nvPr/>
        </p:nvSpPr>
        <p:spPr bwMode="auto">
          <a:xfrm flipH="1">
            <a:off x="7696200" y="3429000"/>
            <a:ext cx="228600" cy="609600"/>
          </a:xfrm>
          <a:prstGeom prst="line">
            <a:avLst/>
          </a:prstGeom>
          <a:noFill/>
          <a:ln w="28575">
            <a:solidFill>
              <a:srgbClr val="FF3300"/>
            </a:solidFill>
            <a:round/>
            <a:headEnd/>
            <a:tailEnd/>
          </a:ln>
        </p:spPr>
        <p:txBody>
          <a:bodyPr/>
          <a:lstStyle/>
          <a:p>
            <a:endParaRPr lang="en-US"/>
          </a:p>
        </p:txBody>
      </p:sp>
      <p:sp>
        <p:nvSpPr>
          <p:cNvPr id="167947" name="Line 11"/>
          <p:cNvSpPr>
            <a:spLocks noChangeShapeType="1"/>
          </p:cNvSpPr>
          <p:nvPr/>
        </p:nvSpPr>
        <p:spPr bwMode="auto">
          <a:xfrm flipH="1">
            <a:off x="5105400" y="4648200"/>
            <a:ext cx="228600" cy="609600"/>
          </a:xfrm>
          <a:prstGeom prst="line">
            <a:avLst/>
          </a:prstGeom>
          <a:noFill/>
          <a:ln w="28575">
            <a:solidFill>
              <a:srgbClr val="FF3300"/>
            </a:solidFill>
            <a:round/>
            <a:headEnd/>
            <a:tailEnd/>
          </a:ln>
        </p:spPr>
        <p:txBody>
          <a:bodyPr/>
          <a:lstStyle/>
          <a:p>
            <a:endParaRPr lang="en-US"/>
          </a:p>
        </p:txBody>
      </p:sp>
      <p:sp>
        <p:nvSpPr>
          <p:cNvPr id="13" name="Text Box 25"/>
          <p:cNvSpPr txBox="1">
            <a:spLocks noChangeArrowheads="1"/>
          </p:cNvSpPr>
          <p:nvPr/>
        </p:nvSpPr>
        <p:spPr bwMode="auto">
          <a:xfrm>
            <a:off x="990600" y="193674"/>
            <a:ext cx="5943600" cy="584775"/>
          </a:xfrm>
          <a:prstGeom prst="rect">
            <a:avLst/>
          </a:prstGeom>
          <a:noFill/>
          <a:ln w="9525">
            <a:noFill/>
            <a:miter lim="800000"/>
            <a:headEnd/>
            <a:tailEnd/>
          </a:ln>
        </p:spPr>
        <p:txBody>
          <a:bodyPr>
            <a:spAutoFit/>
          </a:bodyPr>
          <a:lstStyle/>
          <a:p>
            <a:pPr algn="ctr"/>
            <a:r>
              <a:rPr lang="en-US" sz="3200">
                <a:solidFill>
                  <a:srgbClr val="FF3300"/>
                </a:solidFill>
                <a:latin typeface="Arial" charset="0"/>
              </a:rPr>
              <a:t>Luyện từ và câu</a:t>
            </a:r>
          </a:p>
        </p:txBody>
      </p:sp>
      <p:sp>
        <p:nvSpPr>
          <p:cNvPr id="15" name="Text Box 27"/>
          <p:cNvSpPr txBox="1">
            <a:spLocks noChangeArrowheads="1"/>
          </p:cNvSpPr>
          <p:nvPr/>
        </p:nvSpPr>
        <p:spPr bwMode="auto">
          <a:xfrm>
            <a:off x="1951037" y="914400"/>
            <a:ext cx="5783263" cy="400050"/>
          </a:xfrm>
          <a:prstGeom prst="rect">
            <a:avLst/>
          </a:prstGeom>
          <a:noFill/>
          <a:ln w="9525">
            <a:noFill/>
            <a:miter lim="800000"/>
            <a:headEnd/>
            <a:tailEnd/>
          </a:ln>
        </p:spPr>
        <p:txBody>
          <a:bodyPr>
            <a:spAutoFit/>
          </a:bodyPr>
          <a:lstStyle/>
          <a:p>
            <a:r>
              <a:rPr lang="en-US" sz="2000" i="1">
                <a:solidFill>
                  <a:srgbClr val="FF3300"/>
                </a:solidFill>
                <a:latin typeface="Arial" charset="0"/>
              </a:rPr>
              <a:t>Nối các vế câu ghép bằng quan hệ từ</a:t>
            </a:r>
          </a:p>
        </p:txBody>
      </p:sp>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7942">
                                            <p:txEl>
                                              <p:pRg st="0" end="0"/>
                                            </p:txEl>
                                          </p:spTgt>
                                        </p:tgtEl>
                                        <p:attrNameLst>
                                          <p:attrName>style.visibility</p:attrName>
                                        </p:attrNameLst>
                                      </p:cBhvr>
                                      <p:to>
                                        <p:strVal val="visible"/>
                                      </p:to>
                                    </p:set>
                                    <p:animEffect transition="in" filter="circle(in)">
                                      <p:cBhvr>
                                        <p:cTn id="7" dur="2000"/>
                                        <p:tgtEl>
                                          <p:spTgt spid="1679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7945"/>
                                        </p:tgtEl>
                                        <p:attrNameLst>
                                          <p:attrName>style.visibility</p:attrName>
                                        </p:attrNameLst>
                                      </p:cBhvr>
                                      <p:to>
                                        <p:strVal val="visible"/>
                                      </p:to>
                                    </p:set>
                                    <p:animEffect transition="in" filter="wipe(down)">
                                      <p:cBhvr>
                                        <p:cTn id="12" dur="500"/>
                                        <p:tgtEl>
                                          <p:spTgt spid="1679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167946"/>
                                        </p:tgtEl>
                                        <p:attrNameLst>
                                          <p:attrName>style.visibility</p:attrName>
                                        </p:attrNameLst>
                                      </p:cBhvr>
                                      <p:to>
                                        <p:strVal val="visible"/>
                                      </p:to>
                                    </p:set>
                                    <p:anim calcmode="lin" valueType="num">
                                      <p:cBhvr>
                                        <p:cTn id="17" dur="1000" fill="hold"/>
                                        <p:tgtEl>
                                          <p:spTgt spid="167946"/>
                                        </p:tgtEl>
                                        <p:attrNameLst>
                                          <p:attrName>ppt_w</p:attrName>
                                        </p:attrNameLst>
                                      </p:cBhvr>
                                      <p:tavLst>
                                        <p:tav tm="0">
                                          <p:val>
                                            <p:fltVal val="0"/>
                                          </p:val>
                                        </p:tav>
                                        <p:tav tm="100000">
                                          <p:val>
                                            <p:strVal val="#ppt_w"/>
                                          </p:val>
                                        </p:tav>
                                      </p:tavLst>
                                    </p:anim>
                                    <p:anim calcmode="lin" valueType="num">
                                      <p:cBhvr>
                                        <p:cTn id="18" dur="1000" fill="hold"/>
                                        <p:tgtEl>
                                          <p:spTgt spid="167946"/>
                                        </p:tgtEl>
                                        <p:attrNameLst>
                                          <p:attrName>ppt_h</p:attrName>
                                        </p:attrNameLst>
                                      </p:cBhvr>
                                      <p:tavLst>
                                        <p:tav tm="0">
                                          <p:val>
                                            <p:fltVal val="0"/>
                                          </p:val>
                                        </p:tav>
                                        <p:tav tm="100000">
                                          <p:val>
                                            <p:strVal val="#ppt_h"/>
                                          </p:val>
                                        </p:tav>
                                      </p:tavLst>
                                    </p:anim>
                                    <p:anim calcmode="lin" valueType="num">
                                      <p:cBhvr>
                                        <p:cTn id="19" dur="1000" fill="hold"/>
                                        <p:tgtEl>
                                          <p:spTgt spid="167946"/>
                                        </p:tgtEl>
                                        <p:attrNameLst>
                                          <p:attrName>style.rotation</p:attrName>
                                        </p:attrNameLst>
                                      </p:cBhvr>
                                      <p:tavLst>
                                        <p:tav tm="0">
                                          <p:val>
                                            <p:fltVal val="90"/>
                                          </p:val>
                                        </p:tav>
                                        <p:tav tm="100000">
                                          <p:val>
                                            <p:fltVal val="0"/>
                                          </p:val>
                                        </p:tav>
                                      </p:tavLst>
                                    </p:anim>
                                    <p:animEffect transition="in" filter="fade">
                                      <p:cBhvr>
                                        <p:cTn id="20" dur="1000"/>
                                        <p:tgtEl>
                                          <p:spTgt spid="16794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167947"/>
                                        </p:tgtEl>
                                        <p:attrNameLst>
                                          <p:attrName>style.visibility</p:attrName>
                                        </p:attrNameLst>
                                      </p:cBhvr>
                                      <p:to>
                                        <p:strVal val="visible"/>
                                      </p:to>
                                    </p:set>
                                    <p:anim from="(-#ppt_w/2)" to="(#ppt_x)" calcmode="lin" valueType="num">
                                      <p:cBhvr>
                                        <p:cTn id="25" dur="600" fill="hold">
                                          <p:stCondLst>
                                            <p:cond delay="0"/>
                                          </p:stCondLst>
                                        </p:cTn>
                                        <p:tgtEl>
                                          <p:spTgt spid="167947"/>
                                        </p:tgtEl>
                                        <p:attrNameLst>
                                          <p:attrName>ppt_x</p:attrName>
                                        </p:attrNameLst>
                                      </p:cBhvr>
                                    </p:anim>
                                    <p:anim from="0" to="-1.0" calcmode="lin" valueType="num">
                                      <p:cBhvr>
                                        <p:cTn id="26" dur="200" decel="50000" autoRev="1" fill="hold">
                                          <p:stCondLst>
                                            <p:cond delay="600"/>
                                          </p:stCondLst>
                                        </p:cTn>
                                        <p:tgtEl>
                                          <p:spTgt spid="167947"/>
                                        </p:tgtEl>
                                        <p:attrNameLst>
                                          <p:attrName>xshear</p:attrName>
                                        </p:attrNameLst>
                                      </p:cBhvr>
                                    </p:anim>
                                    <p:animScale>
                                      <p:cBhvr>
                                        <p:cTn id="27" dur="200" decel="100000" autoRev="1" fill="hold">
                                          <p:stCondLst>
                                            <p:cond delay="600"/>
                                          </p:stCondLst>
                                        </p:cTn>
                                        <p:tgtEl>
                                          <p:spTgt spid="167947"/>
                                        </p:tgtEl>
                                      </p:cBhvr>
                                      <p:from x="100000" y="100000"/>
                                      <p:to x="80000" y="100000"/>
                                    </p:animScale>
                                    <p:anim by="(#ppt_h/3+#ppt_w*0.1)" calcmode="lin" valueType="num">
                                      <p:cBhvr additive="sum">
                                        <p:cTn id="28" dur="200" decel="100000" autoRev="1" fill="hold">
                                          <p:stCondLst>
                                            <p:cond delay="600"/>
                                          </p:stCondLst>
                                        </p:cTn>
                                        <p:tgtEl>
                                          <p:spTgt spid="167947"/>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ppt_x</p:attrName>
                                        </p:attrNameLst>
                                      </p:cBhvr>
                                      <p:tavLst>
                                        <p:tav tm="0">
                                          <p:val>
                                            <p:strVal val="#ppt_x-.2"/>
                                          </p:val>
                                        </p:tav>
                                        <p:tav tm="100000">
                                          <p:val>
                                            <p:strVal val="#ppt_x"/>
                                          </p:val>
                                        </p:tav>
                                      </p:tavLst>
                                    </p:anim>
                                    <p:anim calcmode="lin" valueType="num">
                                      <p:cBhvr>
                                        <p:cTn id="3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5" grpId="0" animBg="1"/>
      <p:bldP spid="167946" grpId="0" animBg="1"/>
      <p:bldP spid="167947"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pPr>
              <a:defRPr/>
            </a:pPr>
            <a:fld id="{5F23CE1B-7D8D-45CD-AE34-A4028D47A488}" type="slidenum">
              <a:rPr lang="en-US">
                <a:latin typeface="Arial"/>
              </a:rPr>
              <a:pPr>
                <a:defRPr/>
              </a:pPr>
              <a:t>9</a:t>
            </a:fld>
            <a:endParaRPr lang="en-US" dirty="0">
              <a:latin typeface="Arial"/>
            </a:endParaRPr>
          </a:p>
        </p:txBody>
      </p:sp>
      <p:sp>
        <p:nvSpPr>
          <p:cNvPr id="170006" name="Oval 22"/>
          <p:cNvSpPr>
            <a:spLocks noChangeArrowheads="1"/>
          </p:cNvSpPr>
          <p:nvPr/>
        </p:nvSpPr>
        <p:spPr bwMode="auto">
          <a:xfrm>
            <a:off x="1524000" y="4114800"/>
            <a:ext cx="762000" cy="685800"/>
          </a:xfrm>
          <a:prstGeom prst="ellipse">
            <a:avLst/>
          </a:prstGeom>
          <a:solidFill>
            <a:schemeClr val="accent1"/>
          </a:solidFill>
          <a:ln w="9525">
            <a:solidFill>
              <a:schemeClr val="tx1"/>
            </a:solidFill>
            <a:round/>
            <a:headEnd/>
            <a:tailEnd/>
          </a:ln>
        </p:spPr>
        <p:txBody>
          <a:bodyPr wrap="none" anchor="ctr"/>
          <a:lstStyle/>
          <a:p>
            <a:endParaRPr lang="en-US">
              <a:latin typeface="Arial" charset="0"/>
            </a:endParaRPr>
          </a:p>
        </p:txBody>
      </p:sp>
      <p:sp>
        <p:nvSpPr>
          <p:cNvPr id="169986" name="Oval 2"/>
          <p:cNvSpPr>
            <a:spLocks noChangeArrowheads="1"/>
          </p:cNvSpPr>
          <p:nvPr/>
        </p:nvSpPr>
        <p:spPr bwMode="auto">
          <a:xfrm>
            <a:off x="228600" y="4724400"/>
            <a:ext cx="990600" cy="609600"/>
          </a:xfrm>
          <a:prstGeom prst="ellipse">
            <a:avLst/>
          </a:prstGeom>
          <a:solidFill>
            <a:schemeClr val="accent1"/>
          </a:solidFill>
          <a:ln w="9525">
            <a:solidFill>
              <a:schemeClr val="tx1"/>
            </a:solidFill>
            <a:round/>
            <a:headEnd/>
            <a:tailEnd/>
          </a:ln>
        </p:spPr>
        <p:txBody>
          <a:bodyPr wrap="none" anchor="ctr"/>
          <a:lstStyle/>
          <a:p>
            <a:endParaRPr lang="en-US">
              <a:latin typeface="Arial" charset="0"/>
            </a:endParaRPr>
          </a:p>
        </p:txBody>
      </p:sp>
      <p:sp>
        <p:nvSpPr>
          <p:cNvPr id="169987" name="Oval 3"/>
          <p:cNvSpPr>
            <a:spLocks noChangeArrowheads="1"/>
          </p:cNvSpPr>
          <p:nvPr/>
        </p:nvSpPr>
        <p:spPr bwMode="auto">
          <a:xfrm>
            <a:off x="5105400" y="3048000"/>
            <a:ext cx="457200" cy="609600"/>
          </a:xfrm>
          <a:prstGeom prst="ellipse">
            <a:avLst/>
          </a:prstGeom>
          <a:solidFill>
            <a:schemeClr val="accent1"/>
          </a:solidFill>
          <a:ln w="9525">
            <a:solidFill>
              <a:schemeClr val="tx1"/>
            </a:solidFill>
            <a:round/>
            <a:headEnd/>
            <a:tailEnd/>
          </a:ln>
        </p:spPr>
        <p:txBody>
          <a:bodyPr wrap="none" anchor="ctr"/>
          <a:lstStyle/>
          <a:p>
            <a:endParaRPr lang="en-US">
              <a:latin typeface="Arial" charset="0"/>
            </a:endParaRPr>
          </a:p>
        </p:txBody>
      </p:sp>
      <p:sp>
        <p:nvSpPr>
          <p:cNvPr id="8198" name="Text Box 4"/>
          <p:cNvSpPr txBox="1">
            <a:spLocks noChangeArrowheads="1"/>
          </p:cNvSpPr>
          <p:nvPr/>
        </p:nvSpPr>
        <p:spPr bwMode="auto">
          <a:xfrm>
            <a:off x="152400" y="2590800"/>
            <a:ext cx="8991600" cy="519113"/>
          </a:xfrm>
          <a:prstGeom prst="rect">
            <a:avLst/>
          </a:prstGeom>
          <a:noFill/>
          <a:ln w="9525">
            <a:noFill/>
            <a:miter lim="800000"/>
            <a:headEnd/>
            <a:tailEnd/>
          </a:ln>
        </p:spPr>
        <p:txBody>
          <a:bodyPr>
            <a:spAutoFit/>
          </a:bodyPr>
          <a:lstStyle/>
          <a:p>
            <a:pPr algn="just" eaLnBrk="1" hangingPunct="1">
              <a:spcBef>
                <a:spcPct val="50000"/>
              </a:spcBef>
            </a:pPr>
            <a:r>
              <a:rPr lang="en-US">
                <a:solidFill>
                  <a:srgbClr val="0000CC"/>
                </a:solidFill>
                <a:latin typeface="Arial" charset="0"/>
              </a:rPr>
              <a:t>   </a:t>
            </a:r>
            <a:endParaRPr lang="en-US" i="1">
              <a:solidFill>
                <a:srgbClr val="0000CC"/>
              </a:solidFill>
              <a:latin typeface="Arial" charset="0"/>
            </a:endParaRPr>
          </a:p>
        </p:txBody>
      </p:sp>
      <p:pic>
        <p:nvPicPr>
          <p:cNvPr id="8199" name="Picture 5" descr="Picture36"/>
          <p:cNvPicPr>
            <a:picLocks noChangeAspect="1" noChangeArrowheads="1" noCrop="1"/>
          </p:cNvPicPr>
          <p:nvPr/>
        </p:nvPicPr>
        <p:blipFill>
          <a:blip r:embed="rId3"/>
          <a:srcRect/>
          <a:stretch>
            <a:fillRect/>
          </a:stretch>
        </p:blipFill>
        <p:spPr bwMode="auto">
          <a:xfrm>
            <a:off x="8610600" y="6248400"/>
            <a:ext cx="533400" cy="457200"/>
          </a:xfrm>
          <a:prstGeom prst="rect">
            <a:avLst/>
          </a:prstGeom>
          <a:noFill/>
          <a:ln w="9525">
            <a:noFill/>
            <a:miter lim="800000"/>
            <a:headEnd/>
            <a:tailEnd/>
          </a:ln>
        </p:spPr>
      </p:pic>
      <p:sp>
        <p:nvSpPr>
          <p:cNvPr id="8201" name="Text Box 7"/>
          <p:cNvSpPr txBox="1">
            <a:spLocks noChangeArrowheads="1"/>
          </p:cNvSpPr>
          <p:nvPr/>
        </p:nvSpPr>
        <p:spPr bwMode="auto">
          <a:xfrm>
            <a:off x="304800" y="1219200"/>
            <a:ext cx="2001838" cy="523875"/>
          </a:xfrm>
          <a:prstGeom prst="rect">
            <a:avLst/>
          </a:prstGeom>
          <a:noFill/>
          <a:ln w="9525">
            <a:noFill/>
            <a:miter lim="800000"/>
            <a:headEnd/>
            <a:tailEnd/>
          </a:ln>
        </p:spPr>
        <p:txBody>
          <a:bodyPr wrap="none">
            <a:spAutoFit/>
          </a:bodyPr>
          <a:lstStyle/>
          <a:p>
            <a:r>
              <a:rPr lang="en-US">
                <a:solidFill>
                  <a:srgbClr val="3399FF"/>
                </a:solidFill>
                <a:latin typeface="Arial" charset="0"/>
              </a:rPr>
              <a:t>I. Nhận xét</a:t>
            </a:r>
          </a:p>
        </p:txBody>
      </p:sp>
      <p:sp>
        <p:nvSpPr>
          <p:cNvPr id="169992" name="Text Box 8"/>
          <p:cNvSpPr txBox="1">
            <a:spLocks noChangeArrowheads="1"/>
          </p:cNvSpPr>
          <p:nvPr/>
        </p:nvSpPr>
        <p:spPr bwMode="auto">
          <a:xfrm>
            <a:off x="228600" y="1665288"/>
            <a:ext cx="8915400" cy="946150"/>
          </a:xfrm>
          <a:prstGeom prst="rect">
            <a:avLst/>
          </a:prstGeom>
          <a:noFill/>
          <a:ln w="9525">
            <a:noFill/>
            <a:miter lim="800000"/>
            <a:headEnd/>
            <a:tailEnd/>
          </a:ln>
        </p:spPr>
        <p:txBody>
          <a:bodyPr>
            <a:spAutoFit/>
          </a:bodyPr>
          <a:lstStyle/>
          <a:p>
            <a:r>
              <a:rPr lang="en-US">
                <a:solidFill>
                  <a:srgbClr val="3399FF"/>
                </a:solidFill>
                <a:latin typeface="Arial" charset="0"/>
              </a:rPr>
              <a:t>3.</a:t>
            </a:r>
            <a:r>
              <a:rPr lang="en-US" i="1">
                <a:solidFill>
                  <a:srgbClr val="3399FF"/>
                </a:solidFill>
                <a:latin typeface="Arial" charset="0"/>
              </a:rPr>
              <a:t> Cách nối các vế câu trong những câu ghép nói trên có gì khác nhau ?</a:t>
            </a:r>
          </a:p>
        </p:txBody>
      </p:sp>
      <p:sp>
        <p:nvSpPr>
          <p:cNvPr id="8203" name="Text Box 9"/>
          <p:cNvSpPr txBox="1">
            <a:spLocks noChangeArrowheads="1"/>
          </p:cNvSpPr>
          <p:nvPr/>
        </p:nvSpPr>
        <p:spPr bwMode="auto">
          <a:xfrm>
            <a:off x="0" y="5484813"/>
            <a:ext cx="8991600" cy="1373187"/>
          </a:xfrm>
          <a:prstGeom prst="rect">
            <a:avLst/>
          </a:prstGeom>
          <a:noFill/>
          <a:ln w="9525">
            <a:noFill/>
            <a:miter lim="800000"/>
            <a:headEnd/>
            <a:tailEnd/>
          </a:ln>
        </p:spPr>
        <p:txBody>
          <a:bodyPr>
            <a:spAutoFit/>
          </a:bodyPr>
          <a:lstStyle/>
          <a:p>
            <a:pPr eaLnBrk="1" hangingPunct="1">
              <a:spcBef>
                <a:spcPct val="50000"/>
              </a:spcBef>
            </a:pPr>
            <a:r>
              <a:rPr lang="en-US">
                <a:solidFill>
                  <a:srgbClr val="0000CC"/>
                </a:solidFill>
                <a:latin typeface="Arial" charset="0"/>
              </a:rPr>
              <a:t>   Câu 3: </a:t>
            </a:r>
            <a:r>
              <a:rPr lang="en-US" i="1">
                <a:solidFill>
                  <a:srgbClr val="0000CC"/>
                </a:solidFill>
                <a:latin typeface="Arial" charset="0"/>
              </a:rPr>
              <a:t>Lê- nin không tiện từ chối, đồng chí cảm ơn I-va- nốp và ngồi vào ghế cắt tóc.</a:t>
            </a:r>
          </a:p>
          <a:p>
            <a:endParaRPr lang="en-US" i="1">
              <a:latin typeface="Arial" charset="0"/>
            </a:endParaRPr>
          </a:p>
        </p:txBody>
      </p:sp>
      <p:sp>
        <p:nvSpPr>
          <p:cNvPr id="8204" name="Line 10"/>
          <p:cNvSpPr>
            <a:spLocks noChangeShapeType="1"/>
          </p:cNvSpPr>
          <p:nvPr/>
        </p:nvSpPr>
        <p:spPr bwMode="auto">
          <a:xfrm flipH="1">
            <a:off x="8763000" y="4267200"/>
            <a:ext cx="228600" cy="609600"/>
          </a:xfrm>
          <a:prstGeom prst="line">
            <a:avLst/>
          </a:prstGeom>
          <a:noFill/>
          <a:ln w="28575">
            <a:solidFill>
              <a:srgbClr val="FF3300"/>
            </a:solidFill>
            <a:round/>
            <a:headEnd/>
            <a:tailEnd/>
          </a:ln>
        </p:spPr>
        <p:txBody>
          <a:bodyPr/>
          <a:lstStyle/>
          <a:p>
            <a:endParaRPr lang="en-US"/>
          </a:p>
        </p:txBody>
      </p:sp>
      <p:sp>
        <p:nvSpPr>
          <p:cNvPr id="8206" name="Line 12"/>
          <p:cNvSpPr>
            <a:spLocks noChangeShapeType="1"/>
          </p:cNvSpPr>
          <p:nvPr/>
        </p:nvSpPr>
        <p:spPr bwMode="auto">
          <a:xfrm flipH="1">
            <a:off x="8763000" y="3124200"/>
            <a:ext cx="228600" cy="609600"/>
          </a:xfrm>
          <a:prstGeom prst="line">
            <a:avLst/>
          </a:prstGeom>
          <a:noFill/>
          <a:ln w="28575">
            <a:solidFill>
              <a:srgbClr val="FF3300"/>
            </a:solidFill>
            <a:round/>
            <a:headEnd/>
            <a:tailEnd/>
          </a:ln>
        </p:spPr>
        <p:txBody>
          <a:bodyPr/>
          <a:lstStyle/>
          <a:p>
            <a:endParaRPr lang="en-US"/>
          </a:p>
        </p:txBody>
      </p:sp>
      <p:sp>
        <p:nvSpPr>
          <p:cNvPr id="8207" name="Line 13"/>
          <p:cNvSpPr>
            <a:spLocks noChangeShapeType="1"/>
          </p:cNvSpPr>
          <p:nvPr/>
        </p:nvSpPr>
        <p:spPr bwMode="auto">
          <a:xfrm flipH="1">
            <a:off x="5867400" y="5486400"/>
            <a:ext cx="228600" cy="609600"/>
          </a:xfrm>
          <a:prstGeom prst="line">
            <a:avLst/>
          </a:prstGeom>
          <a:noFill/>
          <a:ln w="28575">
            <a:solidFill>
              <a:srgbClr val="FF3300"/>
            </a:solidFill>
            <a:round/>
            <a:headEnd/>
            <a:tailEnd/>
          </a:ln>
        </p:spPr>
        <p:txBody>
          <a:bodyPr/>
          <a:lstStyle/>
          <a:p>
            <a:endParaRPr lang="en-US"/>
          </a:p>
        </p:txBody>
      </p:sp>
      <p:sp>
        <p:nvSpPr>
          <p:cNvPr id="8208" name="Text Box 16"/>
          <p:cNvSpPr txBox="1">
            <a:spLocks noChangeArrowheads="1"/>
          </p:cNvSpPr>
          <p:nvPr/>
        </p:nvSpPr>
        <p:spPr bwMode="auto">
          <a:xfrm>
            <a:off x="0" y="2681861"/>
            <a:ext cx="8991600" cy="2892425"/>
          </a:xfrm>
          <a:prstGeom prst="rect">
            <a:avLst/>
          </a:prstGeom>
          <a:noFill/>
          <a:ln w="9525">
            <a:noFill/>
            <a:miter lim="800000"/>
            <a:headEnd/>
            <a:tailEnd/>
          </a:ln>
        </p:spPr>
        <p:txBody>
          <a:bodyPr>
            <a:spAutoFit/>
          </a:bodyPr>
          <a:lstStyle/>
          <a:p>
            <a:pPr algn="just" eaLnBrk="1" hangingPunct="1">
              <a:spcBef>
                <a:spcPct val="50000"/>
              </a:spcBef>
            </a:pPr>
            <a:r>
              <a:rPr lang="en-US" dirty="0">
                <a:solidFill>
                  <a:srgbClr val="0000CC"/>
                </a:solidFill>
                <a:latin typeface="Arial" charset="0"/>
              </a:rPr>
              <a:t>   </a:t>
            </a:r>
            <a:r>
              <a:rPr lang="en-US" dirty="0" err="1">
                <a:solidFill>
                  <a:srgbClr val="0000CC"/>
                </a:solidFill>
                <a:latin typeface="Arial" charset="0"/>
              </a:rPr>
              <a:t>Câu</a:t>
            </a:r>
            <a:r>
              <a:rPr lang="en-US" dirty="0">
                <a:solidFill>
                  <a:srgbClr val="0000CC"/>
                </a:solidFill>
                <a:latin typeface="Arial" charset="0"/>
              </a:rPr>
              <a:t> 1: </a:t>
            </a:r>
            <a:r>
              <a:rPr lang="en-US" i="1" dirty="0" err="1">
                <a:solidFill>
                  <a:srgbClr val="0000CC"/>
                </a:solidFill>
                <a:latin typeface="Arial" charset="0"/>
              </a:rPr>
              <a:t>Trong</a:t>
            </a:r>
            <a:r>
              <a:rPr lang="en-US" i="1" dirty="0">
                <a:solidFill>
                  <a:srgbClr val="0000CC"/>
                </a:solidFill>
                <a:latin typeface="Arial" charset="0"/>
              </a:rPr>
              <a:t> </a:t>
            </a:r>
            <a:r>
              <a:rPr lang="en-US" i="1" dirty="0" err="1">
                <a:solidFill>
                  <a:srgbClr val="0000CC"/>
                </a:solidFill>
                <a:latin typeface="Arial" charset="0"/>
              </a:rPr>
              <a:t>hiệu</a:t>
            </a:r>
            <a:r>
              <a:rPr lang="en-US" i="1" dirty="0">
                <a:solidFill>
                  <a:srgbClr val="0000CC"/>
                </a:solidFill>
                <a:latin typeface="Arial" charset="0"/>
              </a:rPr>
              <a:t> </a:t>
            </a:r>
            <a:r>
              <a:rPr lang="en-US" i="1" dirty="0" err="1">
                <a:solidFill>
                  <a:srgbClr val="0000CC"/>
                </a:solidFill>
                <a:latin typeface="Arial" charset="0"/>
              </a:rPr>
              <a:t>cắt</a:t>
            </a:r>
            <a:r>
              <a:rPr lang="en-US" i="1" dirty="0">
                <a:solidFill>
                  <a:srgbClr val="0000CC"/>
                </a:solidFill>
                <a:latin typeface="Arial" charset="0"/>
              </a:rPr>
              <a:t> </a:t>
            </a:r>
            <a:r>
              <a:rPr lang="en-US" i="1" dirty="0" err="1">
                <a:solidFill>
                  <a:srgbClr val="0000CC"/>
                </a:solidFill>
                <a:latin typeface="Arial" charset="0"/>
              </a:rPr>
              <a:t>tóc</a:t>
            </a:r>
            <a:r>
              <a:rPr lang="en-US" i="1" dirty="0">
                <a:solidFill>
                  <a:srgbClr val="0000CC"/>
                </a:solidFill>
                <a:latin typeface="Arial" charset="0"/>
              </a:rPr>
              <a:t>, </a:t>
            </a:r>
            <a:r>
              <a:rPr lang="en-US" i="1" dirty="0" err="1">
                <a:solidFill>
                  <a:srgbClr val="0000CC"/>
                </a:solidFill>
                <a:latin typeface="Arial" charset="0"/>
              </a:rPr>
              <a:t>anh</a:t>
            </a:r>
            <a:r>
              <a:rPr lang="en-US" i="1" dirty="0">
                <a:solidFill>
                  <a:srgbClr val="0000CC"/>
                </a:solidFill>
                <a:latin typeface="Arial" charset="0"/>
              </a:rPr>
              <a:t> </a:t>
            </a:r>
            <a:r>
              <a:rPr lang="en-US" i="1" dirty="0" err="1">
                <a:solidFill>
                  <a:srgbClr val="0000CC"/>
                </a:solidFill>
                <a:latin typeface="Arial" charset="0"/>
              </a:rPr>
              <a:t>công</a:t>
            </a:r>
            <a:r>
              <a:rPr lang="en-US" i="1" dirty="0">
                <a:solidFill>
                  <a:srgbClr val="0000CC"/>
                </a:solidFill>
                <a:latin typeface="Arial" charset="0"/>
              </a:rPr>
              <a:t> </a:t>
            </a:r>
            <a:r>
              <a:rPr lang="en-US" i="1" dirty="0" err="1">
                <a:solidFill>
                  <a:srgbClr val="0000CC"/>
                </a:solidFill>
                <a:latin typeface="Arial" charset="0"/>
              </a:rPr>
              <a:t>nhân</a:t>
            </a:r>
            <a:r>
              <a:rPr lang="en-US" i="1" dirty="0">
                <a:solidFill>
                  <a:srgbClr val="0000CC"/>
                </a:solidFill>
                <a:latin typeface="Arial" charset="0"/>
              </a:rPr>
              <a:t> I-</a:t>
            </a:r>
            <a:r>
              <a:rPr lang="en-US" i="1" dirty="0" err="1">
                <a:solidFill>
                  <a:srgbClr val="0000CC"/>
                </a:solidFill>
                <a:latin typeface="Arial" charset="0"/>
              </a:rPr>
              <a:t>va</a:t>
            </a:r>
            <a:r>
              <a:rPr lang="en-US" i="1" dirty="0">
                <a:solidFill>
                  <a:srgbClr val="0000CC"/>
                </a:solidFill>
                <a:latin typeface="Arial" charset="0"/>
              </a:rPr>
              <a:t>- </a:t>
            </a:r>
            <a:r>
              <a:rPr lang="en-US" i="1" dirty="0" err="1">
                <a:solidFill>
                  <a:srgbClr val="0000CC"/>
                </a:solidFill>
                <a:latin typeface="Arial" charset="0"/>
              </a:rPr>
              <a:t>nốp</a:t>
            </a:r>
            <a:r>
              <a:rPr lang="en-US" i="1" dirty="0">
                <a:solidFill>
                  <a:srgbClr val="0000CC"/>
                </a:solidFill>
                <a:latin typeface="Arial" charset="0"/>
              </a:rPr>
              <a:t> </a:t>
            </a:r>
            <a:r>
              <a:rPr lang="en-US" i="1" dirty="0" err="1">
                <a:solidFill>
                  <a:srgbClr val="0000CC"/>
                </a:solidFill>
                <a:latin typeface="Arial" charset="0"/>
              </a:rPr>
              <a:t>đang</a:t>
            </a:r>
            <a:r>
              <a:rPr lang="en-US" i="1" dirty="0">
                <a:solidFill>
                  <a:srgbClr val="0000CC"/>
                </a:solidFill>
                <a:latin typeface="Arial" charset="0"/>
              </a:rPr>
              <a:t> </a:t>
            </a:r>
            <a:r>
              <a:rPr lang="en-US" i="1" dirty="0" err="1">
                <a:solidFill>
                  <a:srgbClr val="0000CC"/>
                </a:solidFill>
                <a:latin typeface="Arial" charset="0"/>
              </a:rPr>
              <a:t>chờ</a:t>
            </a:r>
            <a:r>
              <a:rPr lang="en-US" i="1" dirty="0">
                <a:solidFill>
                  <a:srgbClr val="0000CC"/>
                </a:solidFill>
                <a:latin typeface="Arial" charset="0"/>
              </a:rPr>
              <a:t> </a:t>
            </a:r>
            <a:r>
              <a:rPr lang="en-US" i="1" dirty="0" err="1">
                <a:solidFill>
                  <a:srgbClr val="0000CC"/>
                </a:solidFill>
                <a:latin typeface="Arial" charset="0"/>
              </a:rPr>
              <a:t>tới</a:t>
            </a:r>
            <a:r>
              <a:rPr lang="en-US" i="1" dirty="0">
                <a:solidFill>
                  <a:srgbClr val="0000CC"/>
                </a:solidFill>
                <a:latin typeface="Arial" charset="0"/>
              </a:rPr>
              <a:t> </a:t>
            </a:r>
            <a:r>
              <a:rPr lang="en-US" i="1" dirty="0" err="1">
                <a:solidFill>
                  <a:srgbClr val="0000CC"/>
                </a:solidFill>
                <a:latin typeface="Arial" charset="0"/>
              </a:rPr>
              <a:t>lượt</a:t>
            </a:r>
            <a:r>
              <a:rPr lang="en-US" i="1" dirty="0">
                <a:solidFill>
                  <a:srgbClr val="0000CC"/>
                </a:solidFill>
                <a:latin typeface="Arial" charset="0"/>
              </a:rPr>
              <a:t> </a:t>
            </a:r>
            <a:r>
              <a:rPr lang="en-US" i="1" dirty="0" err="1">
                <a:solidFill>
                  <a:srgbClr val="0000CC"/>
                </a:solidFill>
                <a:latin typeface="Arial" charset="0"/>
              </a:rPr>
              <a:t>mình</a:t>
            </a:r>
            <a:r>
              <a:rPr lang="en-US" i="1" dirty="0">
                <a:solidFill>
                  <a:srgbClr val="0000CC"/>
                </a:solidFill>
                <a:latin typeface="Arial" charset="0"/>
              </a:rPr>
              <a:t> </a:t>
            </a:r>
            <a:r>
              <a:rPr lang="en-US" i="1" dirty="0" err="1">
                <a:solidFill>
                  <a:srgbClr val="0000CC"/>
                </a:solidFill>
                <a:latin typeface="Arial" charset="0"/>
              </a:rPr>
              <a:t>thì</a:t>
            </a:r>
            <a:r>
              <a:rPr lang="en-US" i="1" dirty="0">
                <a:solidFill>
                  <a:srgbClr val="0000CC"/>
                </a:solidFill>
                <a:latin typeface="Arial" charset="0"/>
              </a:rPr>
              <a:t> </a:t>
            </a:r>
            <a:r>
              <a:rPr lang="en-US" i="1" dirty="0" err="1">
                <a:solidFill>
                  <a:srgbClr val="0000CC"/>
                </a:solidFill>
                <a:latin typeface="Arial" charset="0"/>
              </a:rPr>
              <a:t>cửa</a:t>
            </a:r>
            <a:r>
              <a:rPr lang="en-US" i="1" dirty="0">
                <a:solidFill>
                  <a:srgbClr val="0000CC"/>
                </a:solidFill>
                <a:latin typeface="Arial" charset="0"/>
              </a:rPr>
              <a:t> </a:t>
            </a:r>
            <a:r>
              <a:rPr lang="en-US" i="1" dirty="0" err="1">
                <a:solidFill>
                  <a:srgbClr val="0000CC"/>
                </a:solidFill>
                <a:latin typeface="Arial" charset="0"/>
              </a:rPr>
              <a:t>phòng</a:t>
            </a:r>
            <a:r>
              <a:rPr lang="en-US" i="1" dirty="0">
                <a:solidFill>
                  <a:srgbClr val="0000CC"/>
                </a:solidFill>
                <a:latin typeface="Arial" charset="0"/>
              </a:rPr>
              <a:t> </a:t>
            </a:r>
            <a:r>
              <a:rPr lang="en-US" i="1" dirty="0" err="1">
                <a:solidFill>
                  <a:srgbClr val="0000CC"/>
                </a:solidFill>
                <a:latin typeface="Arial" charset="0"/>
              </a:rPr>
              <a:t>lại</a:t>
            </a:r>
            <a:r>
              <a:rPr lang="en-US" i="1" dirty="0">
                <a:solidFill>
                  <a:srgbClr val="0000CC"/>
                </a:solidFill>
                <a:latin typeface="Arial" charset="0"/>
              </a:rPr>
              <a:t> </a:t>
            </a:r>
            <a:r>
              <a:rPr lang="en-US" i="1" dirty="0" err="1">
                <a:solidFill>
                  <a:srgbClr val="0000CC"/>
                </a:solidFill>
                <a:latin typeface="Arial" charset="0"/>
              </a:rPr>
              <a:t>mở</a:t>
            </a:r>
            <a:r>
              <a:rPr lang="en-US" i="1" dirty="0">
                <a:solidFill>
                  <a:srgbClr val="0000CC"/>
                </a:solidFill>
                <a:latin typeface="Arial" charset="0"/>
              </a:rPr>
              <a:t>, </a:t>
            </a:r>
            <a:r>
              <a:rPr lang="en-US" i="1" dirty="0" err="1">
                <a:solidFill>
                  <a:srgbClr val="0000CC"/>
                </a:solidFill>
                <a:latin typeface="Arial" charset="0"/>
              </a:rPr>
              <a:t>một</a:t>
            </a:r>
            <a:r>
              <a:rPr lang="en-US" i="1" dirty="0">
                <a:solidFill>
                  <a:srgbClr val="0000CC"/>
                </a:solidFill>
                <a:latin typeface="Arial" charset="0"/>
              </a:rPr>
              <a:t> </a:t>
            </a:r>
            <a:r>
              <a:rPr lang="en-US" i="1" dirty="0" err="1">
                <a:solidFill>
                  <a:srgbClr val="0000CC"/>
                </a:solidFill>
                <a:latin typeface="Arial" charset="0"/>
              </a:rPr>
              <a:t>người</a:t>
            </a:r>
            <a:r>
              <a:rPr lang="en-US" i="1" dirty="0">
                <a:solidFill>
                  <a:srgbClr val="0000CC"/>
                </a:solidFill>
                <a:latin typeface="Arial" charset="0"/>
              </a:rPr>
              <a:t> </a:t>
            </a:r>
            <a:r>
              <a:rPr lang="en-US" i="1" dirty="0" err="1">
                <a:solidFill>
                  <a:srgbClr val="0000CC"/>
                </a:solidFill>
                <a:latin typeface="Arial" charset="0"/>
              </a:rPr>
              <a:t>nữa</a:t>
            </a:r>
            <a:r>
              <a:rPr lang="en-US" i="1" dirty="0">
                <a:solidFill>
                  <a:srgbClr val="0000CC"/>
                </a:solidFill>
                <a:latin typeface="Arial" charset="0"/>
              </a:rPr>
              <a:t> </a:t>
            </a:r>
            <a:r>
              <a:rPr lang="en-US" i="1" dirty="0" err="1">
                <a:solidFill>
                  <a:srgbClr val="0000CC"/>
                </a:solidFill>
                <a:latin typeface="Arial" charset="0"/>
              </a:rPr>
              <a:t>tiến</a:t>
            </a:r>
            <a:r>
              <a:rPr lang="en-US" i="1" dirty="0">
                <a:solidFill>
                  <a:srgbClr val="0000CC"/>
                </a:solidFill>
                <a:latin typeface="Arial" charset="0"/>
              </a:rPr>
              <a:t> </a:t>
            </a:r>
            <a:r>
              <a:rPr lang="en-US" i="1" dirty="0" err="1">
                <a:solidFill>
                  <a:srgbClr val="0000CC"/>
                </a:solidFill>
                <a:latin typeface="Arial" charset="0"/>
              </a:rPr>
              <a:t>vào</a:t>
            </a:r>
            <a:r>
              <a:rPr lang="en-US" i="1" dirty="0">
                <a:solidFill>
                  <a:srgbClr val="0000CC"/>
                </a:solidFill>
                <a:latin typeface="Arial" charset="0"/>
              </a:rPr>
              <a:t>… </a:t>
            </a:r>
          </a:p>
          <a:p>
            <a:pPr algn="just" eaLnBrk="1" hangingPunct="1">
              <a:spcBef>
                <a:spcPct val="50000"/>
              </a:spcBef>
            </a:pPr>
            <a:r>
              <a:rPr lang="en-US" dirty="0">
                <a:solidFill>
                  <a:srgbClr val="0000CC"/>
                </a:solidFill>
                <a:latin typeface="Arial" charset="0"/>
              </a:rPr>
              <a:t>   </a:t>
            </a:r>
            <a:r>
              <a:rPr lang="en-US" dirty="0" err="1">
                <a:solidFill>
                  <a:srgbClr val="0000CC"/>
                </a:solidFill>
                <a:latin typeface="Arial" charset="0"/>
              </a:rPr>
              <a:t>Câu</a:t>
            </a:r>
            <a:r>
              <a:rPr lang="en-US" dirty="0">
                <a:solidFill>
                  <a:srgbClr val="0000CC"/>
                </a:solidFill>
                <a:latin typeface="Arial" charset="0"/>
              </a:rPr>
              <a:t> 2: </a:t>
            </a:r>
            <a:r>
              <a:rPr lang="en-US" i="1" dirty="0" err="1">
                <a:solidFill>
                  <a:srgbClr val="0000CC"/>
                </a:solidFill>
                <a:latin typeface="Arial" charset="0"/>
              </a:rPr>
              <a:t>Tuy</a:t>
            </a:r>
            <a:r>
              <a:rPr lang="en-US" i="1" dirty="0">
                <a:solidFill>
                  <a:srgbClr val="0000CC"/>
                </a:solidFill>
                <a:latin typeface="Arial" charset="0"/>
              </a:rPr>
              <a:t> </a:t>
            </a:r>
            <a:r>
              <a:rPr lang="en-US" i="1" dirty="0" err="1">
                <a:solidFill>
                  <a:srgbClr val="0000CC"/>
                </a:solidFill>
                <a:latin typeface="Arial" charset="0"/>
              </a:rPr>
              <a:t>đồng</a:t>
            </a:r>
            <a:r>
              <a:rPr lang="en-US" i="1" dirty="0">
                <a:solidFill>
                  <a:srgbClr val="0000CC"/>
                </a:solidFill>
                <a:latin typeface="Arial" charset="0"/>
              </a:rPr>
              <a:t> </a:t>
            </a:r>
            <a:r>
              <a:rPr lang="en-US" i="1" dirty="0" err="1">
                <a:solidFill>
                  <a:srgbClr val="0000CC"/>
                </a:solidFill>
                <a:latin typeface="Arial" charset="0"/>
              </a:rPr>
              <a:t>chí</a:t>
            </a:r>
            <a:r>
              <a:rPr lang="en-US" i="1" dirty="0">
                <a:solidFill>
                  <a:srgbClr val="0000CC"/>
                </a:solidFill>
                <a:latin typeface="Arial" charset="0"/>
              </a:rPr>
              <a:t> </a:t>
            </a:r>
            <a:r>
              <a:rPr lang="en-US" i="1" dirty="0" err="1">
                <a:solidFill>
                  <a:srgbClr val="0000CC"/>
                </a:solidFill>
                <a:latin typeface="Arial" charset="0"/>
              </a:rPr>
              <a:t>không</a:t>
            </a:r>
            <a:r>
              <a:rPr lang="en-US" i="1" dirty="0">
                <a:solidFill>
                  <a:srgbClr val="0000CC"/>
                </a:solidFill>
                <a:latin typeface="Arial" charset="0"/>
              </a:rPr>
              <a:t> </a:t>
            </a:r>
            <a:r>
              <a:rPr lang="en-US" i="1" dirty="0" err="1">
                <a:solidFill>
                  <a:srgbClr val="0000CC"/>
                </a:solidFill>
                <a:latin typeface="Arial" charset="0"/>
              </a:rPr>
              <a:t>muốn</a:t>
            </a:r>
            <a:r>
              <a:rPr lang="en-US" i="1" dirty="0">
                <a:solidFill>
                  <a:srgbClr val="0000CC"/>
                </a:solidFill>
                <a:latin typeface="Arial" charset="0"/>
              </a:rPr>
              <a:t> </a:t>
            </a:r>
            <a:r>
              <a:rPr lang="en-US" i="1" dirty="0" err="1">
                <a:solidFill>
                  <a:srgbClr val="0000CC"/>
                </a:solidFill>
                <a:latin typeface="Arial" charset="0"/>
              </a:rPr>
              <a:t>làm</a:t>
            </a:r>
            <a:r>
              <a:rPr lang="en-US" i="1" dirty="0">
                <a:solidFill>
                  <a:srgbClr val="0000CC"/>
                </a:solidFill>
                <a:latin typeface="Arial" charset="0"/>
              </a:rPr>
              <a:t> </a:t>
            </a:r>
            <a:r>
              <a:rPr lang="en-US" i="1" dirty="0" err="1">
                <a:solidFill>
                  <a:srgbClr val="0000CC"/>
                </a:solidFill>
                <a:latin typeface="Arial" charset="0"/>
              </a:rPr>
              <a:t>mất</a:t>
            </a:r>
            <a:r>
              <a:rPr lang="en-US" i="1" dirty="0">
                <a:solidFill>
                  <a:srgbClr val="0000CC"/>
                </a:solidFill>
                <a:latin typeface="Arial" charset="0"/>
              </a:rPr>
              <a:t> </a:t>
            </a:r>
            <a:r>
              <a:rPr lang="en-US" i="1" dirty="0" err="1">
                <a:solidFill>
                  <a:srgbClr val="0000CC"/>
                </a:solidFill>
                <a:latin typeface="Arial" charset="0"/>
              </a:rPr>
              <a:t>trật</a:t>
            </a:r>
            <a:r>
              <a:rPr lang="en-US" i="1" dirty="0">
                <a:solidFill>
                  <a:srgbClr val="0000CC"/>
                </a:solidFill>
                <a:latin typeface="Arial" charset="0"/>
              </a:rPr>
              <a:t> </a:t>
            </a:r>
            <a:r>
              <a:rPr lang="en-US" i="1" dirty="0" err="1">
                <a:solidFill>
                  <a:srgbClr val="0000CC"/>
                </a:solidFill>
                <a:latin typeface="Arial" charset="0"/>
              </a:rPr>
              <a:t>tự</a:t>
            </a:r>
            <a:r>
              <a:rPr lang="en-US" i="1" dirty="0">
                <a:solidFill>
                  <a:srgbClr val="0000CC"/>
                </a:solidFill>
                <a:latin typeface="Arial" charset="0"/>
              </a:rPr>
              <a:t>, </a:t>
            </a:r>
            <a:r>
              <a:rPr lang="en-US" i="1" dirty="0" err="1">
                <a:solidFill>
                  <a:srgbClr val="0000CC"/>
                </a:solidFill>
                <a:latin typeface="Arial" charset="0"/>
              </a:rPr>
              <a:t>nhưng</a:t>
            </a:r>
            <a:r>
              <a:rPr lang="en-US" i="1" dirty="0">
                <a:solidFill>
                  <a:srgbClr val="0000CC"/>
                </a:solidFill>
                <a:latin typeface="Arial" charset="0"/>
              </a:rPr>
              <a:t> </a:t>
            </a:r>
            <a:r>
              <a:rPr lang="en-US" i="1" dirty="0" err="1">
                <a:solidFill>
                  <a:srgbClr val="0000CC"/>
                </a:solidFill>
                <a:latin typeface="Arial" charset="0"/>
              </a:rPr>
              <a:t>tôi</a:t>
            </a:r>
            <a:r>
              <a:rPr lang="en-US" i="1" dirty="0">
                <a:solidFill>
                  <a:srgbClr val="0000CC"/>
                </a:solidFill>
                <a:latin typeface="Arial" charset="0"/>
              </a:rPr>
              <a:t> </a:t>
            </a:r>
            <a:r>
              <a:rPr lang="en-US" i="1" dirty="0" err="1">
                <a:solidFill>
                  <a:srgbClr val="0000CC"/>
                </a:solidFill>
                <a:latin typeface="Arial" charset="0"/>
              </a:rPr>
              <a:t>có</a:t>
            </a:r>
            <a:r>
              <a:rPr lang="en-US" i="1" dirty="0">
                <a:solidFill>
                  <a:srgbClr val="0000CC"/>
                </a:solidFill>
                <a:latin typeface="Arial" charset="0"/>
              </a:rPr>
              <a:t> </a:t>
            </a:r>
            <a:r>
              <a:rPr lang="en-US" i="1" dirty="0" err="1">
                <a:solidFill>
                  <a:srgbClr val="0000CC"/>
                </a:solidFill>
                <a:latin typeface="Arial" charset="0"/>
              </a:rPr>
              <a:t>quyền</a:t>
            </a:r>
            <a:r>
              <a:rPr lang="en-US" i="1" dirty="0">
                <a:solidFill>
                  <a:srgbClr val="0000CC"/>
                </a:solidFill>
                <a:latin typeface="Arial" charset="0"/>
              </a:rPr>
              <a:t> </a:t>
            </a:r>
            <a:r>
              <a:rPr lang="en-US" i="1" dirty="0" err="1">
                <a:solidFill>
                  <a:srgbClr val="0000CC"/>
                </a:solidFill>
                <a:latin typeface="Arial" charset="0"/>
              </a:rPr>
              <a:t>nhường</a:t>
            </a:r>
            <a:r>
              <a:rPr lang="en-US" i="1" dirty="0">
                <a:solidFill>
                  <a:srgbClr val="0000CC"/>
                </a:solidFill>
                <a:latin typeface="Arial" charset="0"/>
              </a:rPr>
              <a:t> </a:t>
            </a:r>
            <a:r>
              <a:rPr lang="en-US" i="1" dirty="0" err="1">
                <a:solidFill>
                  <a:srgbClr val="0000CC"/>
                </a:solidFill>
                <a:latin typeface="Arial" charset="0"/>
              </a:rPr>
              <a:t>chỗ</a:t>
            </a:r>
            <a:r>
              <a:rPr lang="en-US" i="1" dirty="0">
                <a:solidFill>
                  <a:srgbClr val="0000CC"/>
                </a:solidFill>
                <a:latin typeface="Arial" charset="0"/>
              </a:rPr>
              <a:t> </a:t>
            </a:r>
            <a:r>
              <a:rPr lang="en-US" i="1" dirty="0" err="1">
                <a:solidFill>
                  <a:srgbClr val="0000CC"/>
                </a:solidFill>
                <a:latin typeface="Arial" charset="0"/>
              </a:rPr>
              <a:t>và</a:t>
            </a:r>
            <a:r>
              <a:rPr lang="en-US" i="1" dirty="0">
                <a:solidFill>
                  <a:srgbClr val="0000CC"/>
                </a:solidFill>
                <a:latin typeface="Arial" charset="0"/>
              </a:rPr>
              <a:t> </a:t>
            </a:r>
            <a:r>
              <a:rPr lang="en-US" i="1" dirty="0" err="1">
                <a:solidFill>
                  <a:srgbClr val="0000CC"/>
                </a:solidFill>
                <a:latin typeface="Arial" charset="0"/>
              </a:rPr>
              <a:t>đổi</a:t>
            </a:r>
            <a:r>
              <a:rPr lang="en-US" i="1" dirty="0">
                <a:solidFill>
                  <a:srgbClr val="0000CC"/>
                </a:solidFill>
                <a:latin typeface="Arial" charset="0"/>
              </a:rPr>
              <a:t> </a:t>
            </a:r>
            <a:r>
              <a:rPr lang="en-US" i="1" dirty="0" err="1">
                <a:solidFill>
                  <a:srgbClr val="0000CC"/>
                </a:solidFill>
                <a:latin typeface="Arial" charset="0"/>
              </a:rPr>
              <a:t>chỗ</a:t>
            </a:r>
            <a:r>
              <a:rPr lang="en-US" i="1" dirty="0">
                <a:solidFill>
                  <a:srgbClr val="0000CC"/>
                </a:solidFill>
                <a:latin typeface="Arial" charset="0"/>
              </a:rPr>
              <a:t> </a:t>
            </a:r>
            <a:r>
              <a:rPr lang="en-US" i="1" dirty="0" err="1">
                <a:solidFill>
                  <a:srgbClr val="0000CC"/>
                </a:solidFill>
                <a:latin typeface="Arial" charset="0"/>
              </a:rPr>
              <a:t>cho</a:t>
            </a:r>
            <a:r>
              <a:rPr lang="en-US" i="1" dirty="0">
                <a:solidFill>
                  <a:srgbClr val="0000CC"/>
                </a:solidFill>
                <a:latin typeface="Arial" charset="0"/>
              </a:rPr>
              <a:t> </a:t>
            </a:r>
            <a:r>
              <a:rPr lang="en-US" i="1" dirty="0" err="1">
                <a:solidFill>
                  <a:srgbClr val="0000CC"/>
                </a:solidFill>
                <a:latin typeface="Arial" charset="0"/>
              </a:rPr>
              <a:t>đồng</a:t>
            </a:r>
            <a:r>
              <a:rPr lang="en-US" i="1" dirty="0">
                <a:solidFill>
                  <a:srgbClr val="0000CC"/>
                </a:solidFill>
                <a:latin typeface="Arial" charset="0"/>
              </a:rPr>
              <a:t> </a:t>
            </a:r>
            <a:r>
              <a:rPr lang="en-US" i="1" dirty="0" err="1">
                <a:solidFill>
                  <a:srgbClr val="0000CC"/>
                </a:solidFill>
                <a:latin typeface="Arial" charset="0"/>
              </a:rPr>
              <a:t>chí</a:t>
            </a:r>
            <a:r>
              <a:rPr lang="en-US" i="1" dirty="0">
                <a:solidFill>
                  <a:srgbClr val="0000CC"/>
                </a:solidFill>
                <a:latin typeface="Arial" charset="0"/>
              </a:rPr>
              <a:t>. </a:t>
            </a:r>
          </a:p>
        </p:txBody>
      </p:sp>
      <p:sp>
        <p:nvSpPr>
          <p:cNvPr id="170001" name="Line 17"/>
          <p:cNvSpPr>
            <a:spLocks noChangeShapeType="1"/>
          </p:cNvSpPr>
          <p:nvPr/>
        </p:nvSpPr>
        <p:spPr bwMode="auto">
          <a:xfrm>
            <a:off x="5105400" y="3581400"/>
            <a:ext cx="457200" cy="0"/>
          </a:xfrm>
          <a:prstGeom prst="line">
            <a:avLst/>
          </a:prstGeom>
          <a:noFill/>
          <a:ln w="57150">
            <a:solidFill>
              <a:srgbClr val="000066"/>
            </a:solidFill>
            <a:round/>
            <a:headEnd/>
            <a:tailEnd/>
          </a:ln>
        </p:spPr>
        <p:txBody>
          <a:bodyPr/>
          <a:lstStyle/>
          <a:p>
            <a:endParaRPr lang="en-US"/>
          </a:p>
        </p:txBody>
      </p:sp>
      <p:sp>
        <p:nvSpPr>
          <p:cNvPr id="170003" name="Line 19"/>
          <p:cNvSpPr>
            <a:spLocks noChangeShapeType="1"/>
          </p:cNvSpPr>
          <p:nvPr/>
        </p:nvSpPr>
        <p:spPr bwMode="auto">
          <a:xfrm>
            <a:off x="1676400" y="4724400"/>
            <a:ext cx="457200" cy="0"/>
          </a:xfrm>
          <a:prstGeom prst="line">
            <a:avLst/>
          </a:prstGeom>
          <a:noFill/>
          <a:ln w="57150">
            <a:solidFill>
              <a:srgbClr val="000066"/>
            </a:solidFill>
            <a:round/>
            <a:headEnd/>
            <a:tailEnd/>
          </a:ln>
        </p:spPr>
        <p:txBody>
          <a:bodyPr/>
          <a:lstStyle/>
          <a:p>
            <a:endParaRPr lang="en-US"/>
          </a:p>
        </p:txBody>
      </p:sp>
      <p:sp>
        <p:nvSpPr>
          <p:cNvPr id="170004" name="Line 20"/>
          <p:cNvSpPr>
            <a:spLocks noChangeShapeType="1"/>
          </p:cNvSpPr>
          <p:nvPr/>
        </p:nvSpPr>
        <p:spPr bwMode="auto">
          <a:xfrm>
            <a:off x="228600" y="5105400"/>
            <a:ext cx="990600" cy="0"/>
          </a:xfrm>
          <a:prstGeom prst="line">
            <a:avLst/>
          </a:prstGeom>
          <a:noFill/>
          <a:ln w="57150">
            <a:solidFill>
              <a:srgbClr val="000066"/>
            </a:solidFill>
            <a:round/>
            <a:headEnd/>
            <a:tailEnd/>
          </a:ln>
        </p:spPr>
        <p:txBody>
          <a:bodyPr/>
          <a:lstStyle/>
          <a:p>
            <a:endParaRPr lang="en-US"/>
          </a:p>
        </p:txBody>
      </p:sp>
      <p:sp>
        <p:nvSpPr>
          <p:cNvPr id="170005" name="Line 21"/>
          <p:cNvSpPr>
            <a:spLocks noChangeShapeType="1"/>
          </p:cNvSpPr>
          <p:nvPr/>
        </p:nvSpPr>
        <p:spPr bwMode="auto">
          <a:xfrm flipV="1">
            <a:off x="5257800" y="5943600"/>
            <a:ext cx="152400" cy="0"/>
          </a:xfrm>
          <a:prstGeom prst="line">
            <a:avLst/>
          </a:prstGeom>
          <a:noFill/>
          <a:ln w="57150">
            <a:solidFill>
              <a:srgbClr val="000066"/>
            </a:solidFill>
            <a:round/>
            <a:headEnd/>
            <a:tailEnd/>
          </a:ln>
        </p:spPr>
        <p:txBody>
          <a:bodyPr/>
          <a:lstStyle/>
          <a:p>
            <a:endParaRPr lang="en-US"/>
          </a:p>
        </p:txBody>
      </p:sp>
      <p:sp>
        <p:nvSpPr>
          <p:cNvPr id="21" name="Text Box 25"/>
          <p:cNvSpPr txBox="1">
            <a:spLocks noChangeArrowheads="1"/>
          </p:cNvSpPr>
          <p:nvPr/>
        </p:nvSpPr>
        <p:spPr bwMode="auto">
          <a:xfrm>
            <a:off x="990600" y="193674"/>
            <a:ext cx="5943600" cy="584775"/>
          </a:xfrm>
          <a:prstGeom prst="rect">
            <a:avLst/>
          </a:prstGeom>
          <a:noFill/>
          <a:ln w="9525">
            <a:noFill/>
            <a:miter lim="800000"/>
            <a:headEnd/>
            <a:tailEnd/>
          </a:ln>
        </p:spPr>
        <p:txBody>
          <a:bodyPr>
            <a:spAutoFit/>
          </a:bodyPr>
          <a:lstStyle/>
          <a:p>
            <a:pPr algn="ctr"/>
            <a:r>
              <a:rPr lang="en-US" sz="3200">
                <a:solidFill>
                  <a:srgbClr val="FF3300"/>
                </a:solidFill>
                <a:latin typeface="Arial" charset="0"/>
              </a:rPr>
              <a:t>Luyện từ và câu</a:t>
            </a:r>
          </a:p>
        </p:txBody>
      </p:sp>
      <p:sp>
        <p:nvSpPr>
          <p:cNvPr id="22" name="Text Box 27"/>
          <p:cNvSpPr txBox="1">
            <a:spLocks noChangeArrowheads="1"/>
          </p:cNvSpPr>
          <p:nvPr/>
        </p:nvSpPr>
        <p:spPr bwMode="auto">
          <a:xfrm>
            <a:off x="1951037" y="914400"/>
            <a:ext cx="5783263" cy="400050"/>
          </a:xfrm>
          <a:prstGeom prst="rect">
            <a:avLst/>
          </a:prstGeom>
          <a:noFill/>
          <a:ln w="9525">
            <a:noFill/>
            <a:miter lim="800000"/>
            <a:headEnd/>
            <a:tailEnd/>
          </a:ln>
        </p:spPr>
        <p:txBody>
          <a:bodyPr>
            <a:spAutoFit/>
          </a:bodyPr>
          <a:lstStyle/>
          <a:p>
            <a:r>
              <a:rPr lang="en-US" sz="2000" i="1">
                <a:solidFill>
                  <a:srgbClr val="FF3300"/>
                </a:solidFill>
                <a:latin typeface="Arial" charset="0"/>
              </a:rPr>
              <a:t>Nối các vế câu ghép bằng quan hệ từ</a:t>
            </a:r>
          </a:p>
        </p:txBody>
      </p:sp>
    </p:spTree>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9992">
                                            <p:txEl>
                                              <p:pRg st="0" end="0"/>
                                            </p:txEl>
                                          </p:spTgt>
                                        </p:tgtEl>
                                        <p:attrNameLst>
                                          <p:attrName>style.visibility</p:attrName>
                                        </p:attrNameLst>
                                      </p:cBhvr>
                                      <p:to>
                                        <p:strVal val="visible"/>
                                      </p:to>
                                    </p:set>
                                    <p:animEffect transition="in" filter="circle(in)">
                                      <p:cBhvr>
                                        <p:cTn id="7" dur="2000"/>
                                        <p:tgtEl>
                                          <p:spTgt spid="1699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170001"/>
                                        </p:tgtEl>
                                        <p:attrNameLst>
                                          <p:attrName>style.visibility</p:attrName>
                                        </p:attrNameLst>
                                      </p:cBhvr>
                                      <p:to>
                                        <p:strVal val="visible"/>
                                      </p:to>
                                    </p:set>
                                    <p:anim calcmode="lin" valueType="num">
                                      <p:cBhvr>
                                        <p:cTn id="12" dur="5000" fill="hold"/>
                                        <p:tgtEl>
                                          <p:spTgt spid="170001"/>
                                        </p:tgtEl>
                                        <p:attrNameLst>
                                          <p:attrName>ppt_w</p:attrName>
                                        </p:attrNameLst>
                                      </p:cBhvr>
                                      <p:tavLst>
                                        <p:tav tm="0" fmla="#ppt_w*sin(2.5*pi*$)">
                                          <p:val>
                                            <p:fltVal val="0"/>
                                          </p:val>
                                        </p:tav>
                                        <p:tav tm="100000">
                                          <p:val>
                                            <p:fltVal val="1"/>
                                          </p:val>
                                        </p:tav>
                                      </p:tavLst>
                                    </p:anim>
                                    <p:anim calcmode="lin" valueType="num">
                                      <p:cBhvr>
                                        <p:cTn id="13" dur="5000" fill="hold"/>
                                        <p:tgtEl>
                                          <p:spTgt spid="170001"/>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5000"/>
                            </p:stCondLst>
                            <p:childTnLst>
                              <p:par>
                                <p:cTn id="15" presetID="3" presetClass="entr" presetSubtype="10" fill="hold" grpId="0" nodeType="afterEffect">
                                  <p:stCondLst>
                                    <p:cond delay="0"/>
                                  </p:stCondLst>
                                  <p:childTnLst>
                                    <p:set>
                                      <p:cBhvr>
                                        <p:cTn id="16" dur="1" fill="hold">
                                          <p:stCondLst>
                                            <p:cond delay="0"/>
                                          </p:stCondLst>
                                        </p:cTn>
                                        <p:tgtEl>
                                          <p:spTgt spid="169987"/>
                                        </p:tgtEl>
                                        <p:attrNameLst>
                                          <p:attrName>style.visibility</p:attrName>
                                        </p:attrNameLst>
                                      </p:cBhvr>
                                      <p:to>
                                        <p:strVal val="visible"/>
                                      </p:to>
                                    </p:set>
                                    <p:animEffect transition="in" filter="blinds(horizontal)">
                                      <p:cBhvr>
                                        <p:cTn id="17" dur="500"/>
                                        <p:tgtEl>
                                          <p:spTgt spid="1699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170003"/>
                                        </p:tgtEl>
                                        <p:attrNameLst>
                                          <p:attrName>style.visibility</p:attrName>
                                        </p:attrNameLst>
                                      </p:cBhvr>
                                      <p:to>
                                        <p:strVal val="visible"/>
                                      </p:to>
                                    </p:set>
                                    <p:animScale>
                                      <p:cBhvr>
                                        <p:cTn id="22" dur="1000" decel="50000" fill="hold">
                                          <p:stCondLst>
                                            <p:cond delay="0"/>
                                          </p:stCondLst>
                                        </p:cTn>
                                        <p:tgtEl>
                                          <p:spTgt spid="1700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70003"/>
                                        </p:tgtEl>
                                        <p:attrNameLst>
                                          <p:attrName>ppt_x</p:attrName>
                                          <p:attrName>ppt_y</p:attrName>
                                        </p:attrNameLst>
                                      </p:cBhvr>
                                    </p:animMotion>
                                    <p:animEffect transition="in" filter="fade">
                                      <p:cBhvr>
                                        <p:cTn id="24" dur="1000"/>
                                        <p:tgtEl>
                                          <p:spTgt spid="170003"/>
                                        </p:tgtEl>
                                      </p:cBhvr>
                                    </p:animEffect>
                                  </p:childTnLst>
                                </p:cTn>
                              </p:par>
                            </p:childTnLst>
                          </p:cTn>
                        </p:par>
                        <p:par>
                          <p:cTn id="25" fill="hold" nodeType="afterGroup">
                            <p:stCondLst>
                              <p:cond delay="1000"/>
                            </p:stCondLst>
                            <p:childTnLst>
                              <p:par>
                                <p:cTn id="26" presetID="49" presetClass="entr" presetSubtype="0" decel="100000" fill="hold" grpId="0" nodeType="afterEffect">
                                  <p:stCondLst>
                                    <p:cond delay="0"/>
                                  </p:stCondLst>
                                  <p:childTnLst>
                                    <p:set>
                                      <p:cBhvr>
                                        <p:cTn id="27" dur="1" fill="hold">
                                          <p:stCondLst>
                                            <p:cond delay="0"/>
                                          </p:stCondLst>
                                        </p:cTn>
                                        <p:tgtEl>
                                          <p:spTgt spid="170006"/>
                                        </p:tgtEl>
                                        <p:attrNameLst>
                                          <p:attrName>style.visibility</p:attrName>
                                        </p:attrNameLst>
                                      </p:cBhvr>
                                      <p:to>
                                        <p:strVal val="visible"/>
                                      </p:to>
                                    </p:set>
                                    <p:anim calcmode="lin" valueType="num">
                                      <p:cBhvr>
                                        <p:cTn id="28" dur="500" fill="hold"/>
                                        <p:tgtEl>
                                          <p:spTgt spid="170006"/>
                                        </p:tgtEl>
                                        <p:attrNameLst>
                                          <p:attrName>ppt_w</p:attrName>
                                        </p:attrNameLst>
                                      </p:cBhvr>
                                      <p:tavLst>
                                        <p:tav tm="0">
                                          <p:val>
                                            <p:fltVal val="0"/>
                                          </p:val>
                                        </p:tav>
                                        <p:tav tm="100000">
                                          <p:val>
                                            <p:strVal val="#ppt_w"/>
                                          </p:val>
                                        </p:tav>
                                      </p:tavLst>
                                    </p:anim>
                                    <p:anim calcmode="lin" valueType="num">
                                      <p:cBhvr>
                                        <p:cTn id="29" dur="500" fill="hold"/>
                                        <p:tgtEl>
                                          <p:spTgt spid="170006"/>
                                        </p:tgtEl>
                                        <p:attrNameLst>
                                          <p:attrName>ppt_h</p:attrName>
                                        </p:attrNameLst>
                                      </p:cBhvr>
                                      <p:tavLst>
                                        <p:tav tm="0">
                                          <p:val>
                                            <p:fltVal val="0"/>
                                          </p:val>
                                        </p:tav>
                                        <p:tav tm="100000">
                                          <p:val>
                                            <p:strVal val="#ppt_h"/>
                                          </p:val>
                                        </p:tav>
                                      </p:tavLst>
                                    </p:anim>
                                    <p:anim calcmode="lin" valueType="num">
                                      <p:cBhvr>
                                        <p:cTn id="30" dur="500" fill="hold"/>
                                        <p:tgtEl>
                                          <p:spTgt spid="170006"/>
                                        </p:tgtEl>
                                        <p:attrNameLst>
                                          <p:attrName>style.rotation</p:attrName>
                                        </p:attrNameLst>
                                      </p:cBhvr>
                                      <p:tavLst>
                                        <p:tav tm="0">
                                          <p:val>
                                            <p:fltVal val="360"/>
                                          </p:val>
                                        </p:tav>
                                        <p:tav tm="100000">
                                          <p:val>
                                            <p:fltVal val="0"/>
                                          </p:val>
                                        </p:tav>
                                      </p:tavLst>
                                    </p:anim>
                                    <p:animEffect transition="in" filter="fade">
                                      <p:cBhvr>
                                        <p:cTn id="31" dur="500"/>
                                        <p:tgtEl>
                                          <p:spTgt spid="17000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70004"/>
                                        </p:tgtEl>
                                        <p:attrNameLst>
                                          <p:attrName>style.visibility</p:attrName>
                                        </p:attrNameLst>
                                      </p:cBhvr>
                                      <p:to>
                                        <p:strVal val="visible"/>
                                      </p:to>
                                    </p:set>
                                    <p:anim calcmode="lin" valueType="num">
                                      <p:cBhvr>
                                        <p:cTn id="36" dur="500" fill="hold"/>
                                        <p:tgtEl>
                                          <p:spTgt spid="170004"/>
                                        </p:tgtEl>
                                        <p:attrNameLst>
                                          <p:attrName>ppt_w</p:attrName>
                                        </p:attrNameLst>
                                      </p:cBhvr>
                                      <p:tavLst>
                                        <p:tav tm="0">
                                          <p:val>
                                            <p:fltVal val="0"/>
                                          </p:val>
                                        </p:tav>
                                        <p:tav tm="100000">
                                          <p:val>
                                            <p:strVal val="#ppt_w"/>
                                          </p:val>
                                        </p:tav>
                                      </p:tavLst>
                                    </p:anim>
                                    <p:anim calcmode="lin" valueType="num">
                                      <p:cBhvr>
                                        <p:cTn id="37" dur="500" fill="hold"/>
                                        <p:tgtEl>
                                          <p:spTgt spid="170004"/>
                                        </p:tgtEl>
                                        <p:attrNameLst>
                                          <p:attrName>ppt_h</p:attrName>
                                        </p:attrNameLst>
                                      </p:cBhvr>
                                      <p:tavLst>
                                        <p:tav tm="0">
                                          <p:val>
                                            <p:fltVal val="0"/>
                                          </p:val>
                                        </p:tav>
                                        <p:tav tm="100000">
                                          <p:val>
                                            <p:strVal val="#ppt_h"/>
                                          </p:val>
                                        </p:tav>
                                      </p:tavLst>
                                    </p:anim>
                                    <p:anim calcmode="lin" valueType="num">
                                      <p:cBhvr>
                                        <p:cTn id="38" dur="500" fill="hold"/>
                                        <p:tgtEl>
                                          <p:spTgt spid="170004"/>
                                        </p:tgtEl>
                                        <p:attrNameLst>
                                          <p:attrName>style.rotation</p:attrName>
                                        </p:attrNameLst>
                                      </p:cBhvr>
                                      <p:tavLst>
                                        <p:tav tm="0">
                                          <p:val>
                                            <p:fltVal val="360"/>
                                          </p:val>
                                        </p:tav>
                                        <p:tav tm="100000">
                                          <p:val>
                                            <p:fltVal val="0"/>
                                          </p:val>
                                        </p:tav>
                                      </p:tavLst>
                                    </p:anim>
                                    <p:animEffect transition="in" filter="fade">
                                      <p:cBhvr>
                                        <p:cTn id="39" dur="500"/>
                                        <p:tgtEl>
                                          <p:spTgt spid="170004"/>
                                        </p:tgtEl>
                                      </p:cBhvr>
                                    </p:animEffect>
                                  </p:childTnLst>
                                </p:cTn>
                              </p:par>
                            </p:childTnLst>
                          </p:cTn>
                        </p:par>
                        <p:par>
                          <p:cTn id="40" fill="hold" nodeType="afterGroup">
                            <p:stCondLst>
                              <p:cond delay="500"/>
                            </p:stCondLst>
                            <p:childTnLst>
                              <p:par>
                                <p:cTn id="41" presetID="50" presetClass="entr" presetSubtype="0" decel="100000" fill="hold" grpId="0" nodeType="afterEffect">
                                  <p:stCondLst>
                                    <p:cond delay="0"/>
                                  </p:stCondLst>
                                  <p:childTnLst>
                                    <p:set>
                                      <p:cBhvr>
                                        <p:cTn id="42" dur="1" fill="hold">
                                          <p:stCondLst>
                                            <p:cond delay="0"/>
                                          </p:stCondLst>
                                        </p:cTn>
                                        <p:tgtEl>
                                          <p:spTgt spid="169986"/>
                                        </p:tgtEl>
                                        <p:attrNameLst>
                                          <p:attrName>style.visibility</p:attrName>
                                        </p:attrNameLst>
                                      </p:cBhvr>
                                      <p:to>
                                        <p:strVal val="visible"/>
                                      </p:to>
                                    </p:set>
                                    <p:anim calcmode="lin" valueType="num">
                                      <p:cBhvr>
                                        <p:cTn id="43" dur="1000" fill="hold"/>
                                        <p:tgtEl>
                                          <p:spTgt spid="169986"/>
                                        </p:tgtEl>
                                        <p:attrNameLst>
                                          <p:attrName>ppt_w</p:attrName>
                                        </p:attrNameLst>
                                      </p:cBhvr>
                                      <p:tavLst>
                                        <p:tav tm="0">
                                          <p:val>
                                            <p:strVal val="#ppt_w+.3"/>
                                          </p:val>
                                        </p:tav>
                                        <p:tav tm="100000">
                                          <p:val>
                                            <p:strVal val="#ppt_w"/>
                                          </p:val>
                                        </p:tav>
                                      </p:tavLst>
                                    </p:anim>
                                    <p:anim calcmode="lin" valueType="num">
                                      <p:cBhvr>
                                        <p:cTn id="44" dur="1000" fill="hold"/>
                                        <p:tgtEl>
                                          <p:spTgt spid="169986"/>
                                        </p:tgtEl>
                                        <p:attrNameLst>
                                          <p:attrName>ppt_h</p:attrName>
                                        </p:attrNameLst>
                                      </p:cBhvr>
                                      <p:tavLst>
                                        <p:tav tm="0">
                                          <p:val>
                                            <p:strVal val="#ppt_h"/>
                                          </p:val>
                                        </p:tav>
                                        <p:tav tm="100000">
                                          <p:val>
                                            <p:strVal val="#ppt_h"/>
                                          </p:val>
                                        </p:tav>
                                      </p:tavLst>
                                    </p:anim>
                                    <p:animEffect transition="in" filter="fade">
                                      <p:cBhvr>
                                        <p:cTn id="45" dur="1000"/>
                                        <p:tgtEl>
                                          <p:spTgt spid="16998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5" presetClass="entr" presetSubtype="0" fill="hold" grpId="0" nodeType="clickEffect">
                                  <p:stCondLst>
                                    <p:cond delay="0"/>
                                  </p:stCondLst>
                                  <p:childTnLst>
                                    <p:set>
                                      <p:cBhvr>
                                        <p:cTn id="49" dur="1" fill="hold">
                                          <p:stCondLst>
                                            <p:cond delay="0"/>
                                          </p:stCondLst>
                                        </p:cTn>
                                        <p:tgtEl>
                                          <p:spTgt spid="170005"/>
                                        </p:tgtEl>
                                        <p:attrNameLst>
                                          <p:attrName>style.visibility</p:attrName>
                                        </p:attrNameLst>
                                      </p:cBhvr>
                                      <p:to>
                                        <p:strVal val="visible"/>
                                      </p:to>
                                    </p:set>
                                    <p:animEffect transition="in" filter="fade">
                                      <p:cBhvr>
                                        <p:cTn id="50" dur="2000"/>
                                        <p:tgtEl>
                                          <p:spTgt spid="170005"/>
                                        </p:tgtEl>
                                      </p:cBhvr>
                                    </p:animEffect>
                                    <p:anim calcmode="lin" valueType="num">
                                      <p:cBhvr>
                                        <p:cTn id="51" dur="2000" fill="hold"/>
                                        <p:tgtEl>
                                          <p:spTgt spid="170005"/>
                                        </p:tgtEl>
                                        <p:attrNameLst>
                                          <p:attrName>style.rotation</p:attrName>
                                        </p:attrNameLst>
                                      </p:cBhvr>
                                      <p:tavLst>
                                        <p:tav tm="0">
                                          <p:val>
                                            <p:fltVal val="720"/>
                                          </p:val>
                                        </p:tav>
                                        <p:tav tm="100000">
                                          <p:val>
                                            <p:fltVal val="0"/>
                                          </p:val>
                                        </p:tav>
                                      </p:tavLst>
                                    </p:anim>
                                    <p:anim calcmode="lin" valueType="num">
                                      <p:cBhvr>
                                        <p:cTn id="52" dur="2000" fill="hold"/>
                                        <p:tgtEl>
                                          <p:spTgt spid="170005"/>
                                        </p:tgtEl>
                                        <p:attrNameLst>
                                          <p:attrName>ppt_h</p:attrName>
                                        </p:attrNameLst>
                                      </p:cBhvr>
                                      <p:tavLst>
                                        <p:tav tm="0">
                                          <p:val>
                                            <p:fltVal val="0"/>
                                          </p:val>
                                        </p:tav>
                                        <p:tav tm="100000">
                                          <p:val>
                                            <p:strVal val="#ppt_h"/>
                                          </p:val>
                                        </p:tav>
                                      </p:tavLst>
                                    </p:anim>
                                    <p:anim calcmode="lin" valueType="num">
                                      <p:cBhvr>
                                        <p:cTn id="53" dur="2000" fill="hold"/>
                                        <p:tgtEl>
                                          <p:spTgt spid="170005"/>
                                        </p:tgtEl>
                                        <p:attrNameLst>
                                          <p:attrName>ppt_w</p:attrName>
                                        </p:attrNameLst>
                                      </p:cBhvr>
                                      <p:tavLst>
                                        <p:tav tm="0">
                                          <p:val>
                                            <p:fltVal val="0"/>
                                          </p:val>
                                        </p:tav>
                                        <p:tav tm="100000">
                                          <p:val>
                                            <p:strVal val="#ppt_w"/>
                                          </p:val>
                                        </p:tav>
                                      </p:tavLst>
                                    </p:anim>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1000" fill="hold"/>
                                        <p:tgtEl>
                                          <p:spTgt spid="22"/>
                                        </p:tgtEl>
                                        <p:attrNameLst>
                                          <p:attrName>ppt_x</p:attrName>
                                        </p:attrNameLst>
                                      </p:cBhvr>
                                      <p:tavLst>
                                        <p:tav tm="0">
                                          <p:val>
                                            <p:strVal val="#ppt_x-.2"/>
                                          </p:val>
                                        </p:tav>
                                        <p:tav tm="100000">
                                          <p:val>
                                            <p:strVal val="#ppt_x"/>
                                          </p:val>
                                        </p:tav>
                                      </p:tavLst>
                                    </p:anim>
                                    <p:anim calcmode="lin" valueType="num">
                                      <p:cBhvr>
                                        <p:cTn id="59"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6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06" grpId="0" animBg="1"/>
      <p:bldP spid="169986" grpId="0" animBg="1"/>
      <p:bldP spid="169987" grpId="0" animBg="1"/>
      <p:bldP spid="170001" grpId="0" animBg="1"/>
      <p:bldP spid="170003" grpId="0" animBg="1"/>
      <p:bldP spid="170004" grpId="0" animBg="1"/>
      <p:bldP spid="170005" grpId="0" animBg="1"/>
      <p:bldP spid="22" grpId="0"/>
    </p:bldLst>
  </p:timing>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1171</TotalTime>
  <Words>1550</Words>
  <Application>Microsoft Office PowerPoint</Application>
  <PresentationFormat>On-screen Show (4:3)</PresentationFormat>
  <Paragraphs>183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.VnTime</vt:lpstr>
      <vt:lpstr>Arial</vt:lpstr>
      <vt:lpstr>Times New Roman</vt:lpstr>
      <vt:lpstr>Verdana</vt:lpstr>
      <vt:lpstr>Wingdings</vt:lpstr>
      <vt:lpstr>Cliff</vt:lpstr>
      <vt:lpstr>Luyện từ và câu</vt:lpstr>
      <vt:lpstr>PowerPoint Presentation</vt:lpstr>
      <vt:lpstr>PowerPoint Presentation</vt:lpstr>
      <vt:lpstr>PowerPoint Presentation</vt:lpstr>
      <vt:lpstr>Thứ năm, ngày 27 tháng 01 năm 2022 Luyện từ và câu Nối các vế câu ghép bằng quan hệ từ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Company>CH MAY TINH LUYEN-MUOI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LUYEN</dc:creator>
  <cp:lastModifiedBy>SONY</cp:lastModifiedBy>
  <cp:revision>188</cp:revision>
  <dcterms:created xsi:type="dcterms:W3CDTF">2009-07-13T01:20:15Z</dcterms:created>
  <dcterms:modified xsi:type="dcterms:W3CDTF">2022-01-22T13:25:14Z</dcterms:modified>
</cp:coreProperties>
</file>