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 id="2147483771" r:id="rId3"/>
  </p:sldMasterIdLst>
  <p:notesMasterIdLst>
    <p:notesMasterId r:id="rId27"/>
  </p:notesMasterIdLst>
  <p:sldIdLst>
    <p:sldId id="270" r:id="rId4"/>
    <p:sldId id="277" r:id="rId5"/>
    <p:sldId id="278" r:id="rId6"/>
    <p:sldId id="279" r:id="rId7"/>
    <p:sldId id="315" r:id="rId8"/>
    <p:sldId id="320" r:id="rId9"/>
    <p:sldId id="281" r:id="rId10"/>
    <p:sldId id="283" r:id="rId11"/>
    <p:sldId id="316" r:id="rId12"/>
    <p:sldId id="317" r:id="rId13"/>
    <p:sldId id="318" r:id="rId14"/>
    <p:sldId id="289" r:id="rId15"/>
    <p:sldId id="290" r:id="rId16"/>
    <p:sldId id="299" r:id="rId17"/>
    <p:sldId id="303" r:id="rId18"/>
    <p:sldId id="305" r:id="rId19"/>
    <p:sldId id="306" r:id="rId20"/>
    <p:sldId id="307" r:id="rId21"/>
    <p:sldId id="312" r:id="rId22"/>
    <p:sldId id="321" r:id="rId23"/>
    <p:sldId id="331" r:id="rId24"/>
    <p:sldId id="332" r:id="rId25"/>
    <p:sldId id="31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44" autoAdjust="0"/>
    <p:restoredTop sz="87253" autoAdjust="0"/>
  </p:normalViewPr>
  <p:slideViewPr>
    <p:cSldViewPr>
      <p:cViewPr varScale="1">
        <p:scale>
          <a:sx n="72" d="100"/>
          <a:sy n="72" d="100"/>
        </p:scale>
        <p:origin x="552"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EFEF3-5DA2-4547-8AE1-59E98B4AFAB9}" type="datetimeFigureOut">
              <a:rPr lang="en-US" smtClean="0"/>
              <a:t>3/18/2022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1A280-88DD-408A-8368-9C7589581ED5}" type="slidenum">
              <a:rPr lang="en-US" smtClean="0"/>
              <a:t>‹#›</a:t>
            </a:fld>
            <a:endParaRPr lang="en-US"/>
          </a:p>
        </p:txBody>
      </p:sp>
    </p:spTree>
    <p:extLst>
      <p:ext uri="{BB962C8B-B14F-4D97-AF65-F5344CB8AC3E}">
        <p14:creationId xmlns:p14="http://schemas.microsoft.com/office/powerpoint/2010/main" val="3893719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solidFill>
                  <a:srgbClr val="595959"/>
                </a:solidFill>
                <a:latin typeface="Euphemia"/>
              </a:rPr>
              <a:pPr/>
              <a:t>1</a:t>
            </a:fld>
            <a:endParaRPr lang="en-US">
              <a:solidFill>
                <a:srgbClr val="595959"/>
              </a:solidFill>
              <a:latin typeface="Euphemia"/>
            </a:endParaRPr>
          </a:p>
        </p:txBody>
      </p:sp>
    </p:spTree>
    <p:extLst>
      <p:ext uri="{BB962C8B-B14F-4D97-AF65-F5344CB8AC3E}">
        <p14:creationId xmlns:p14="http://schemas.microsoft.com/office/powerpoint/2010/main" val="3383004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71A280-88DD-408A-8368-9C7589581ED5}" type="slidenum">
              <a:rPr lang="en-US" smtClean="0"/>
              <a:t>13</a:t>
            </a:fld>
            <a:endParaRPr lang="en-US"/>
          </a:p>
        </p:txBody>
      </p:sp>
    </p:spTree>
    <p:extLst>
      <p:ext uri="{BB962C8B-B14F-4D97-AF65-F5344CB8AC3E}">
        <p14:creationId xmlns:p14="http://schemas.microsoft.com/office/powerpoint/2010/main" val="1614730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71A280-88DD-408A-8368-9C7589581ED5}" type="slidenum">
              <a:rPr lang="en-US" smtClean="0"/>
              <a:t>14</a:t>
            </a:fld>
            <a:endParaRPr lang="en-US"/>
          </a:p>
        </p:txBody>
      </p:sp>
    </p:spTree>
    <p:extLst>
      <p:ext uri="{BB962C8B-B14F-4D97-AF65-F5344CB8AC3E}">
        <p14:creationId xmlns:p14="http://schemas.microsoft.com/office/powerpoint/2010/main" val="420056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3B9702-7FBF-4720-8670-571C5E7EEDDE}"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71752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27AEA-BBBB-4C9B-AB23-214EAA8AB789}"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380234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91CA30-F5CD-4CA0-B16A-349C6F830700}"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360433887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7666D6F-47B7-4624-8BEF-F00215D7F6AC}" type="datetimeFigureOut">
              <a:rPr lang="en-US" smtClean="0">
                <a:solidFill>
                  <a:srgbClr val="DBF5F9">
                    <a:shade val="90000"/>
                  </a:srgbClr>
                </a:solidFill>
              </a:rPr>
              <a:pPr/>
              <a:t>3/18/2022</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06EB9BAF-9CF1-457B-AA23-E2790624C262}"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4839912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80336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7666D6F-47B7-4624-8BEF-F00215D7F6AC}" type="datetimeFigureOut">
              <a:rPr lang="en-US" smtClean="0">
                <a:solidFill>
                  <a:srgbClr val="DBF5F9">
                    <a:shade val="90000"/>
                  </a:srgbClr>
                </a:solidFill>
              </a:rPr>
              <a:pPr/>
              <a:t>3/18/2022</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06EB9BAF-9CF1-457B-AA23-E2790624C262}"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48230694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13799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1227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13178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363420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26138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3AF48E-ABA0-4B58-B562-D1D7408067C4}"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8529447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21197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59410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9399477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3B9702-7FBF-4720-8670-571C5E7EEDDE}"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34235588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AF48E-ABA0-4B58-B562-D1D7408067C4}"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35371630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3371240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D787AA-CBCD-47F9-A04C-7106C508CDE4}"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35468179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1CC9DD-75F5-4611-BA0B-CFB1A226639C}" type="datetime1">
              <a:rPr lang="en-US" smtClean="0">
                <a:solidFill>
                  <a:srgbClr val="000000"/>
                </a:solidFill>
              </a:rPr>
              <a:pPr/>
              <a:t>3/18/2022</a:t>
            </a:fld>
            <a:endParaRPr lang="en-US">
              <a:solidFill>
                <a:srgbClr val="000000"/>
              </a:solidFill>
            </a:endParaRPr>
          </a:p>
        </p:txBody>
      </p:sp>
      <p:sp>
        <p:nvSpPr>
          <p:cNvPr id="8" name="Footer Placeholder 7"/>
          <p:cNvSpPr>
            <a:spLocks noGrp="1"/>
          </p:cNvSpPr>
          <p:nvPr>
            <p:ph type="ftr" sz="quarter" idx="11"/>
          </p:nvPr>
        </p:nvSpPr>
        <p:spPr/>
        <p:txBody>
          <a:bodyPr/>
          <a:lstStyle/>
          <a:p>
            <a:endParaRPr lang="en-US">
              <a:solidFill>
                <a:srgbClr val="000000"/>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29230205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80F1F9-2D3D-4243-878F-D000C3F2A1C4}" type="datetime1">
              <a:rPr lang="en-US" smtClean="0">
                <a:solidFill>
                  <a:srgbClr val="000000"/>
                </a:solidFill>
              </a:rPr>
              <a:pPr/>
              <a:t>3/18/2022</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9588887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solidFill>
                  <a:srgbClr val="000000"/>
                </a:solidFill>
              </a:rPr>
              <a:pPr/>
              <a:t>3/18/2022</a:t>
            </a:fld>
            <a:endParaRPr lang="en-US">
              <a:solidFill>
                <a:srgbClr val="000000"/>
              </a:solidFill>
            </a:endParaRPr>
          </a:p>
        </p:txBody>
      </p:sp>
      <p:sp>
        <p:nvSpPr>
          <p:cNvPr id="3" name="Footer Placeholder 2"/>
          <p:cNvSpPr>
            <a:spLocks noGrp="1"/>
          </p:cNvSpPr>
          <p:nvPr>
            <p:ph type="ftr" sz="quarter" idx="11"/>
          </p:nvPr>
        </p:nvSpPr>
        <p:spPr/>
        <p:txBody>
          <a:bodyPr/>
          <a:lstStyle/>
          <a:p>
            <a:endParaRPr lang="en-US">
              <a:solidFill>
                <a:srgbClr val="000000"/>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06607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6" name="Slide Number Placeholder 5"/>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8256285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21261662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7413534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026672492"/>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3733196"/>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78086717"/>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9719512"/>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750890228"/>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427AEA-BBBB-4C9B-AB23-214EAA8AB789}"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23969700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91CA30-F5CD-4CA0-B16A-349C6F830700}"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11"/>
          </p:nvPr>
        </p:nvSpPr>
        <p:spPr/>
        <p:txBody>
          <a:bodyPr/>
          <a:lstStyle/>
          <a:p>
            <a:endParaRPr lang="en-US">
              <a:solidFill>
                <a:srgbClr val="000000"/>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75902033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D787AA-CBCD-47F9-A04C-7106C508CDE4}"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03955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1CC9DD-75F5-4611-BA0B-CFB1A226639C}" type="datetime1">
              <a:rPr lang="en-US" smtClean="0">
                <a:solidFill>
                  <a:srgbClr val="000000"/>
                </a:solidFill>
              </a:rPr>
              <a:pPr/>
              <a:t>3/18/2022</a:t>
            </a:fld>
            <a:endParaRPr lang="en-US">
              <a:solidFill>
                <a:srgbClr val="000000"/>
              </a:solidFill>
            </a:endParaRPr>
          </a:p>
        </p:txBody>
      </p:sp>
      <p:sp>
        <p:nvSpPr>
          <p:cNvPr id="8" name="Footer Placeholder 7"/>
          <p:cNvSpPr>
            <a:spLocks noGrp="1"/>
          </p:cNvSpPr>
          <p:nvPr>
            <p:ph type="ftr" sz="quarter" idx="11"/>
          </p:nvPr>
        </p:nvSpPr>
        <p:spPr/>
        <p:txBody>
          <a:bodyPr/>
          <a:lstStyle/>
          <a:p>
            <a:endParaRPr lang="en-US">
              <a:solidFill>
                <a:srgbClr val="000000"/>
              </a:solidFill>
            </a:endParaRPr>
          </a:p>
        </p:txBody>
      </p:sp>
      <p:sp>
        <p:nvSpPr>
          <p:cNvPr id="9" name="Slide Number Placeholder 8"/>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86388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80F1F9-2D3D-4243-878F-D000C3F2A1C4}" type="datetime1">
              <a:rPr lang="en-US" smtClean="0">
                <a:solidFill>
                  <a:srgbClr val="000000"/>
                </a:solidFill>
              </a:rPr>
              <a:pPr/>
              <a:t>3/18/2022</a:t>
            </a:fld>
            <a:endParaRPr lang="en-US">
              <a:solidFill>
                <a:srgbClr val="000000"/>
              </a:solidFill>
            </a:endParaRPr>
          </a:p>
        </p:txBody>
      </p:sp>
      <p:sp>
        <p:nvSpPr>
          <p:cNvPr id="4" name="Footer Placeholder 3"/>
          <p:cNvSpPr>
            <a:spLocks noGrp="1"/>
          </p:cNvSpPr>
          <p:nvPr>
            <p:ph type="ftr" sz="quarter" idx="11"/>
          </p:nvPr>
        </p:nvSpPr>
        <p:spPr/>
        <p:txBody>
          <a:bodyPr/>
          <a:lstStyle/>
          <a:p>
            <a:endParaRPr lang="en-US">
              <a:solidFill>
                <a:srgbClr val="000000"/>
              </a:solidFill>
            </a:endParaRPr>
          </a:p>
        </p:txBody>
      </p:sp>
      <p:sp>
        <p:nvSpPr>
          <p:cNvPr id="5" name="Slide Number Placeholder 4"/>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51963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solidFill>
                  <a:srgbClr val="000000"/>
                </a:solidFill>
              </a:rPr>
              <a:pPr/>
              <a:t>3/18/2022</a:t>
            </a:fld>
            <a:endParaRPr lang="en-US">
              <a:solidFill>
                <a:srgbClr val="000000"/>
              </a:solidFill>
            </a:endParaRPr>
          </a:p>
        </p:txBody>
      </p:sp>
      <p:sp>
        <p:nvSpPr>
          <p:cNvPr id="3" name="Footer Placeholder 2"/>
          <p:cNvSpPr>
            <a:spLocks noGrp="1"/>
          </p:cNvSpPr>
          <p:nvPr>
            <p:ph type="ftr" sz="quarter" idx="11"/>
          </p:nvPr>
        </p:nvSpPr>
        <p:spPr/>
        <p:txBody>
          <a:bodyPr/>
          <a:lstStyle/>
          <a:p>
            <a:endParaRPr lang="en-US">
              <a:solidFill>
                <a:srgbClr val="000000"/>
              </a:solidFill>
            </a:endParaRPr>
          </a:p>
        </p:txBody>
      </p:sp>
      <p:sp>
        <p:nvSpPr>
          <p:cNvPr id="4" name="Slide Number Placeholder 3"/>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374229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88956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smtClean="0">
                <a:solidFill>
                  <a:srgbClr val="000000"/>
                </a:solidFill>
              </a:rPr>
              <a:pPr/>
              <a:t>3/18/2022</a:t>
            </a:fld>
            <a:endParaRPr lang="en-US">
              <a:solidFill>
                <a:srgbClr val="000000"/>
              </a:solidFill>
            </a:endParaRPr>
          </a:p>
        </p:txBody>
      </p:sp>
      <p:sp>
        <p:nvSpPr>
          <p:cNvPr id="6" name="Footer Placeholder 5"/>
          <p:cNvSpPr>
            <a:spLocks noGrp="1"/>
          </p:cNvSpPr>
          <p:nvPr>
            <p:ph type="ftr" sz="quarter" idx="11"/>
          </p:nvPr>
        </p:nvSpPr>
        <p:spPr/>
        <p:txBody>
          <a:bodyPr/>
          <a:lstStyle/>
          <a:p>
            <a:endParaRPr lang="en-US">
              <a:solidFill>
                <a:srgbClr val="000000"/>
              </a:solidFill>
            </a:endParaRPr>
          </a:p>
        </p:txBody>
      </p:sp>
      <p:sp>
        <p:nvSpPr>
          <p:cNvPr id="7" name="Slide Number Placeholder 6"/>
          <p:cNvSpPr>
            <a:spLocks noGrp="1"/>
          </p:cNvSpPr>
          <p:nvPr>
            <p:ph type="sldNum" sz="quarter" idx="12"/>
          </p:nvPr>
        </p:nvSpPr>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23961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B9702-7FBF-4720-8670-571C5E7EEDDE}"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269777226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666D6F-47B7-4624-8BEF-F00215D7F6AC}" type="datetimeFigureOut">
              <a:rPr lang="en-US" smtClean="0">
                <a:solidFill>
                  <a:srgbClr val="04617B">
                    <a:shade val="90000"/>
                  </a:srgbClr>
                </a:solidFill>
              </a:rPr>
              <a:pPr/>
              <a:t>3/18/2022</a:t>
            </a:fld>
            <a:endParaRPr lang="en-US">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EB9BAF-9CF1-457B-AA23-E2790624C262}"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36992619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3B9702-7FBF-4720-8670-571C5E7EEDDE}" type="datetime1">
              <a:rPr lang="en-US" smtClean="0">
                <a:solidFill>
                  <a:srgbClr val="000000"/>
                </a:solidFill>
              </a:rPr>
              <a:pPr/>
              <a:t>3/18/2022</a:t>
            </a:fld>
            <a:endParaRPr lang="en-US">
              <a:solidFill>
                <a:srgbClr val="000000"/>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srgbClr val="000000"/>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567303967"/>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13.xml"/><Relationship Id="rId6" Type="http://schemas.openxmlformats.org/officeDocument/2006/relationships/audio" Target="../media/audio2.wav"/><Relationship Id="rId5" Type="http://schemas.openxmlformats.org/officeDocument/2006/relationships/image" Target="../media/image3.gif"/><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05000" y="2895600"/>
            <a:ext cx="8148639" cy="1107996"/>
          </a:xfrm>
          <a:prstGeom prst="rect">
            <a:avLst/>
          </a:prstGeom>
        </p:spPr>
        <p:txBody>
          <a:bodyPr wrap="square">
            <a:spAutoFit/>
          </a:bodyPr>
          <a:lstStyle/>
          <a:p>
            <a:pPr algn="ctr"/>
            <a:r>
              <a:rPr lang="en-US" sz="6600" b="1">
                <a:ln w="22225">
                  <a:solidFill>
                    <a:srgbClr val="DF5327"/>
                  </a:solidFill>
                  <a:prstDash val="solid"/>
                </a:ln>
                <a:solidFill>
                  <a:srgbClr val="FFC000"/>
                </a:solidFill>
                <a:effectLst>
                  <a:glow rad="228600">
                    <a:srgbClr val="FE9E00">
                      <a:satMod val="175000"/>
                      <a:alpha val="40000"/>
                    </a:srgbClr>
                  </a:glow>
                </a:effectLst>
                <a:latin typeface="Times New Roman" panose="02020603050405020304" pitchFamily="18" charset="0"/>
                <a:cs typeface="Times New Roman" panose="02020603050405020304" pitchFamily="18" charset="0"/>
              </a:rPr>
              <a:t>LUYỆN TỪ VÀ CÂU</a:t>
            </a:r>
            <a:endParaRPr lang="en-US" sz="6600">
              <a:solidFill>
                <a:srgbClr val="FFC000"/>
              </a:solidFill>
              <a:latin typeface="Times New Roman" panose="02020603050405020304" pitchFamily="18" charset="0"/>
              <a:cs typeface="Times New Roman" panose="02020603050405020304" pitchFamily="18" charset="0"/>
            </a:endParaRPr>
          </a:p>
        </p:txBody>
      </p:sp>
      <p:pic>
        <p:nvPicPr>
          <p:cNvPr id="5" name="图形 3">
            <a:extLst>
              <a:ext uri="{FF2B5EF4-FFF2-40B4-BE49-F238E27FC236}">
                <a16:creationId xmlns:a16="http://schemas.microsoft.com/office/drawing/2014/main" id="{7BBC977F-3F77-4097-A5AB-F2DA60CA0CF6}"/>
              </a:ext>
            </a:extLst>
          </p:cNvPr>
          <p:cNvPicPr>
            <a:picLocks noChangeAspect="1"/>
          </p:cNvPicPr>
          <p:nvPr/>
        </p:nvPicPr>
        <p:blipFill>
          <a:blip r:embed="rId4">
            <a:extLst>
              <a:ext uri="{28A0092B-C50C-407E-A947-70E740481C1C}">
                <a14:useLocalDpi xmlns:a14="http://schemas.microsoft.com/office/drawing/2010/main" val="0"/>
              </a:ext>
            </a:extLst>
          </a:blip>
          <a:srcRect l="1666"/>
          <a:stretch>
            <a:fillRect/>
          </a:stretch>
        </p:blipFill>
        <p:spPr bwMode="auto">
          <a:xfrm>
            <a:off x="214649" y="107008"/>
            <a:ext cx="11977352" cy="6522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03268F1D-C490-45C2-92C2-6F3E8B9E7EB3}"/>
              </a:ext>
            </a:extLst>
          </p:cNvPr>
          <p:cNvSpPr>
            <a:spLocks noGrp="1"/>
          </p:cNvSpPr>
          <p:nvPr>
            <p:ph type="subTitle" idx="1"/>
          </p:nvPr>
        </p:nvSpPr>
        <p:spPr>
          <a:xfrm>
            <a:off x="1790700" y="4590412"/>
            <a:ext cx="8763000" cy="1505588"/>
          </a:xfrm>
          <a:solidFill>
            <a:schemeClr val="accent2"/>
          </a:solidFill>
        </p:spPr>
        <p:txBody>
          <a:bodyPr>
            <a:noAutofit/>
          </a:bodyPr>
          <a:lstStyle/>
          <a:p>
            <a:pPr algn="ctr"/>
            <a:r>
              <a:rPr lang="en-US" sz="4400" dirty="0" err="1">
                <a:solidFill>
                  <a:srgbClr val="FF0000"/>
                </a:solidFill>
                <a:latin typeface="Cambria" panose="02040503050406030204" pitchFamily="18" charset="0"/>
                <a:cs typeface="Times New Roman" panose="02020603050405020304" pitchFamily="18" charset="0"/>
              </a:rPr>
              <a:t>Liên</a:t>
            </a:r>
            <a:r>
              <a:rPr lang="en-US" sz="4400" dirty="0">
                <a:solidFill>
                  <a:srgbClr val="FF0000"/>
                </a:solidFill>
                <a:latin typeface="Cambria" panose="02040503050406030204" pitchFamily="18" charset="0"/>
                <a:cs typeface="Times New Roman" panose="02020603050405020304" pitchFamily="18" charset="0"/>
              </a:rPr>
              <a:t> </a:t>
            </a:r>
            <a:r>
              <a:rPr lang="en-US" sz="4400" dirty="0" err="1">
                <a:solidFill>
                  <a:srgbClr val="FF0000"/>
                </a:solidFill>
                <a:latin typeface="Cambria" panose="02040503050406030204" pitchFamily="18" charset="0"/>
                <a:cs typeface="Times New Roman" panose="02020603050405020304" pitchFamily="18" charset="0"/>
              </a:rPr>
              <a:t>kết</a:t>
            </a:r>
            <a:r>
              <a:rPr lang="en-US" sz="4400" dirty="0">
                <a:solidFill>
                  <a:srgbClr val="FF0000"/>
                </a:solidFill>
                <a:latin typeface="Cambria" panose="02040503050406030204" pitchFamily="18" charset="0"/>
                <a:cs typeface="Times New Roman" panose="02020603050405020304" pitchFamily="18" charset="0"/>
              </a:rPr>
              <a:t> </a:t>
            </a:r>
            <a:r>
              <a:rPr lang="en-US" sz="4400" dirty="0" err="1">
                <a:solidFill>
                  <a:srgbClr val="FF0000"/>
                </a:solidFill>
                <a:latin typeface="Cambria" panose="02040503050406030204" pitchFamily="18" charset="0"/>
                <a:cs typeface="Times New Roman" panose="02020603050405020304" pitchFamily="18" charset="0"/>
              </a:rPr>
              <a:t>các</a:t>
            </a:r>
            <a:r>
              <a:rPr lang="en-US" sz="4400" dirty="0">
                <a:solidFill>
                  <a:srgbClr val="FF0000"/>
                </a:solidFill>
                <a:latin typeface="Cambria" panose="02040503050406030204" pitchFamily="18" charset="0"/>
                <a:cs typeface="Times New Roman" panose="02020603050405020304" pitchFamily="18" charset="0"/>
              </a:rPr>
              <a:t> </a:t>
            </a:r>
            <a:r>
              <a:rPr lang="en-US" sz="4400" dirty="0" err="1">
                <a:solidFill>
                  <a:srgbClr val="FF0000"/>
                </a:solidFill>
                <a:latin typeface="Cambria" panose="02040503050406030204" pitchFamily="18" charset="0"/>
                <a:cs typeface="Times New Roman" panose="02020603050405020304" pitchFamily="18" charset="0"/>
              </a:rPr>
              <a:t>câu</a:t>
            </a:r>
            <a:r>
              <a:rPr lang="en-US" sz="4400" dirty="0">
                <a:solidFill>
                  <a:srgbClr val="FF0000"/>
                </a:solidFill>
                <a:latin typeface="Cambria" panose="02040503050406030204" pitchFamily="18" charset="0"/>
                <a:cs typeface="Times New Roman" panose="02020603050405020304" pitchFamily="18" charset="0"/>
              </a:rPr>
              <a:t> </a:t>
            </a:r>
            <a:r>
              <a:rPr lang="en-US" sz="4400" dirty="0" err="1">
                <a:solidFill>
                  <a:srgbClr val="FF0000"/>
                </a:solidFill>
                <a:latin typeface="Cambria" panose="02040503050406030204" pitchFamily="18" charset="0"/>
                <a:cs typeface="Times New Roman" panose="02020603050405020304" pitchFamily="18" charset="0"/>
              </a:rPr>
              <a:t>trong</a:t>
            </a:r>
            <a:r>
              <a:rPr lang="en-US" sz="4400" dirty="0">
                <a:solidFill>
                  <a:srgbClr val="FF0000"/>
                </a:solidFill>
                <a:latin typeface="Cambria" panose="02040503050406030204" pitchFamily="18" charset="0"/>
                <a:cs typeface="Times New Roman" panose="02020603050405020304" pitchFamily="18" charset="0"/>
              </a:rPr>
              <a:t> </a:t>
            </a:r>
            <a:r>
              <a:rPr lang="en-US" sz="4400" dirty="0" err="1">
                <a:solidFill>
                  <a:srgbClr val="FF0000"/>
                </a:solidFill>
                <a:latin typeface="Cambria" panose="02040503050406030204" pitchFamily="18" charset="0"/>
                <a:cs typeface="Times New Roman" panose="02020603050405020304" pitchFamily="18" charset="0"/>
              </a:rPr>
              <a:t>bài</a:t>
            </a:r>
            <a:r>
              <a:rPr lang="en-US" sz="4400" dirty="0">
                <a:solidFill>
                  <a:srgbClr val="FF0000"/>
                </a:solidFill>
                <a:latin typeface="Cambria" panose="02040503050406030204" pitchFamily="18" charset="0"/>
                <a:cs typeface="Times New Roman" panose="02020603050405020304" pitchFamily="18" charset="0"/>
              </a:rPr>
              <a:t> </a:t>
            </a:r>
            <a:r>
              <a:rPr lang="en-US" sz="4400" dirty="0" err="1">
                <a:solidFill>
                  <a:srgbClr val="FF0000"/>
                </a:solidFill>
                <a:latin typeface="Cambria" panose="02040503050406030204" pitchFamily="18" charset="0"/>
                <a:cs typeface="Times New Roman" panose="02020603050405020304" pitchFamily="18" charset="0"/>
              </a:rPr>
              <a:t>bằng</a:t>
            </a:r>
            <a:r>
              <a:rPr lang="en-US" sz="4400" dirty="0">
                <a:solidFill>
                  <a:srgbClr val="FF0000"/>
                </a:solidFill>
                <a:latin typeface="Cambria" panose="02040503050406030204" pitchFamily="18" charset="0"/>
                <a:cs typeface="Times New Roman" panose="02020603050405020304" pitchFamily="18" charset="0"/>
              </a:rPr>
              <a:t> </a:t>
            </a:r>
            <a:r>
              <a:rPr lang="en-US" sz="4400" dirty="0" err="1">
                <a:solidFill>
                  <a:srgbClr val="FF0000"/>
                </a:solidFill>
                <a:latin typeface="Cambria" panose="02040503050406030204" pitchFamily="18" charset="0"/>
                <a:cs typeface="Times New Roman" panose="02020603050405020304" pitchFamily="18" charset="0"/>
              </a:rPr>
              <a:t>từngữ</a:t>
            </a:r>
            <a:r>
              <a:rPr lang="en-US" sz="4400" dirty="0">
                <a:solidFill>
                  <a:srgbClr val="FF0000"/>
                </a:solidFill>
                <a:latin typeface="Cambria" panose="02040503050406030204" pitchFamily="18" charset="0"/>
                <a:cs typeface="Times New Roman" panose="02020603050405020304" pitchFamily="18" charset="0"/>
              </a:rPr>
              <a:t> </a:t>
            </a:r>
            <a:r>
              <a:rPr lang="en-US" sz="4400" dirty="0" err="1">
                <a:solidFill>
                  <a:srgbClr val="FF0000"/>
                </a:solidFill>
                <a:latin typeface="Cambria" panose="02040503050406030204" pitchFamily="18" charset="0"/>
                <a:cs typeface="Times New Roman" panose="02020603050405020304" pitchFamily="18" charset="0"/>
              </a:rPr>
              <a:t>nối</a:t>
            </a:r>
            <a:endParaRPr lang="en-US" sz="4400" b="1" i="1" dirty="0">
              <a:solidFill>
                <a:srgbClr val="FF0000"/>
              </a:solidFill>
              <a:latin typeface="HP001 4 hàng" panose="020B0603050302020204" pitchFamily="34" charset="0"/>
              <a:cs typeface="Times New Roman" panose="02020603050405020304" pitchFamily="18" charset="0"/>
            </a:endParaRPr>
          </a:p>
          <a:p>
            <a:pPr algn="ctr"/>
            <a:endParaRPr lang="en-US" sz="4400" dirty="0">
              <a:solidFill>
                <a:srgbClr val="FF0000"/>
              </a:solidFill>
              <a:latin typeface="Cambria" panose="02040503050406030204" pitchFamily="18" charset="0"/>
              <a:cs typeface="Times New Roman" panose="02020603050405020304" pitchFamily="18" charset="0"/>
            </a:endParaRPr>
          </a:p>
        </p:txBody>
      </p:sp>
      <p:pic>
        <p:nvPicPr>
          <p:cNvPr id="11" name="Picture 29" descr="200463042511690xy">
            <a:extLst>
              <a:ext uri="{FF2B5EF4-FFF2-40B4-BE49-F238E27FC236}">
                <a16:creationId xmlns:a16="http://schemas.microsoft.com/office/drawing/2014/main" id="{644BE8BE-6EC6-42E8-8C05-94CA691B16FE}"/>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52400" y="0"/>
            <a:ext cx="5181600" cy="2794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9" descr="200463042511690xy">
            <a:extLst>
              <a:ext uri="{FF2B5EF4-FFF2-40B4-BE49-F238E27FC236}">
                <a16:creationId xmlns:a16="http://schemas.microsoft.com/office/drawing/2014/main" id="{35B8CAB5-A3F6-4B60-975B-7A32F8FB4089}"/>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686966" y="101435"/>
            <a:ext cx="2352634" cy="3175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15"/>
          <p:cNvGrpSpPr/>
          <p:nvPr/>
        </p:nvGrpSpPr>
        <p:grpSpPr>
          <a:xfrm>
            <a:off x="7696200" y="633788"/>
            <a:ext cx="1734313" cy="1735032"/>
            <a:chOff x="5142160" y="4683539"/>
            <a:chExt cx="1734313" cy="1735032"/>
          </a:xfrm>
        </p:grpSpPr>
        <p:sp>
          <p:nvSpPr>
            <p:cNvPr id="17" name="Oval 28"/>
            <p:cNvSpPr>
              <a:spLocks noChangeArrowheads="1"/>
            </p:cNvSpPr>
            <p:nvPr/>
          </p:nvSpPr>
          <p:spPr bwMode="auto">
            <a:xfrm rot="1786145">
              <a:off x="5142160" y="4683539"/>
              <a:ext cx="1734313" cy="17350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000" dirty="0"/>
            </a:p>
          </p:txBody>
        </p:sp>
        <p:sp>
          <p:nvSpPr>
            <p:cNvPr id="18" name="hour hand"/>
            <p:cNvSpPr>
              <a:spLocks/>
            </p:cNvSpPr>
            <p:nvPr/>
          </p:nvSpPr>
          <p:spPr bwMode="auto">
            <a:xfrm rot="1786145">
              <a:off x="5867407" y="5097220"/>
              <a:ext cx="272515" cy="430702"/>
            </a:xfrm>
            <a:custGeom>
              <a:avLst/>
              <a:gdLst>
                <a:gd name="T0" fmla="*/ 0 w 379"/>
                <a:gd name="T1" fmla="*/ 23 h 599"/>
                <a:gd name="T2" fmla="*/ 39 w 379"/>
                <a:gd name="T3" fmla="*/ 0 h 599"/>
                <a:gd name="T4" fmla="*/ 379 w 379"/>
                <a:gd name="T5" fmla="*/ 576 h 599"/>
                <a:gd name="T6" fmla="*/ 341 w 379"/>
                <a:gd name="T7" fmla="*/ 599 h 599"/>
                <a:gd name="T8" fmla="*/ 0 w 379"/>
                <a:gd name="T9" fmla="*/ 23 h 599"/>
              </a:gdLst>
              <a:ahLst/>
              <a:cxnLst>
                <a:cxn ang="0">
                  <a:pos x="T0" y="T1"/>
                </a:cxn>
                <a:cxn ang="0">
                  <a:pos x="T2" y="T3"/>
                </a:cxn>
                <a:cxn ang="0">
                  <a:pos x="T4" y="T5"/>
                </a:cxn>
                <a:cxn ang="0">
                  <a:pos x="T6" y="T7"/>
                </a:cxn>
                <a:cxn ang="0">
                  <a:pos x="T8" y="T9"/>
                </a:cxn>
              </a:cxnLst>
              <a:rect l="0" t="0" r="r" b="b"/>
              <a:pathLst>
                <a:path w="379" h="599">
                  <a:moveTo>
                    <a:pt x="0" y="23"/>
                  </a:moveTo>
                  <a:lnTo>
                    <a:pt x="39" y="0"/>
                  </a:lnTo>
                  <a:lnTo>
                    <a:pt x="379" y="576"/>
                  </a:lnTo>
                  <a:lnTo>
                    <a:pt x="341" y="599"/>
                  </a:lnTo>
                  <a:lnTo>
                    <a:pt x="0" y="23"/>
                  </a:lnTo>
                  <a:close/>
                </a:path>
              </a:pathLst>
            </a:custGeom>
            <a:solidFill>
              <a:srgbClr val="5D5C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000" dirty="0"/>
            </a:p>
          </p:txBody>
        </p:sp>
      </p:grpSp>
      <p:sp>
        <p:nvSpPr>
          <p:cNvPr id="2" name="TextBox 1"/>
          <p:cNvSpPr txBox="1"/>
          <p:nvPr/>
        </p:nvSpPr>
        <p:spPr>
          <a:xfrm>
            <a:off x="7979855" y="1361152"/>
            <a:ext cx="1101584" cy="523220"/>
          </a:xfrm>
          <a:prstGeom prst="rect">
            <a:avLst/>
          </a:prstGeom>
          <a:noFill/>
        </p:spPr>
        <p:txBody>
          <a:bodyPr wrap="none" rtlCol="0">
            <a:spAutoFit/>
          </a:bodyPr>
          <a:lstStyle/>
          <a:p>
            <a:r>
              <a:rPr lang="en-US" sz="2800" dirty="0" err="1">
                <a:solidFill>
                  <a:srgbClr val="FF0000"/>
                </a:solidFill>
              </a:rPr>
              <a:t>Lớp</a:t>
            </a:r>
            <a:r>
              <a:rPr lang="en-US" sz="2800" dirty="0">
                <a:solidFill>
                  <a:srgbClr val="FF0000"/>
                </a:solidFill>
              </a:rPr>
              <a:t> 5</a:t>
            </a:r>
          </a:p>
        </p:txBody>
      </p:sp>
    </p:spTree>
    <p:extLst>
      <p:ext uri="{BB962C8B-B14F-4D97-AF65-F5344CB8AC3E}">
        <p14:creationId xmlns:p14="http://schemas.microsoft.com/office/powerpoint/2010/main" val="378592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circle(in)">
                                      <p:cBhvr>
                                        <p:cTn id="7" dur="20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circle(in)">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80">
                                          <p:stCondLst>
                                            <p:cond delay="0"/>
                                          </p:stCondLst>
                                        </p:cTn>
                                        <p:tgtEl>
                                          <p:spTgt spid="16"/>
                                        </p:tgtEl>
                                      </p:cBhvr>
                                    </p:animEffect>
                                    <p:anim calcmode="lin" valueType="num">
                                      <p:cBhvr>
                                        <p:cTn id="1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3" dur="26">
                                          <p:stCondLst>
                                            <p:cond delay="650"/>
                                          </p:stCondLst>
                                        </p:cTn>
                                        <p:tgtEl>
                                          <p:spTgt spid="16"/>
                                        </p:tgtEl>
                                      </p:cBhvr>
                                      <p:to x="100000" y="60000"/>
                                    </p:animScale>
                                    <p:animScale>
                                      <p:cBhvr>
                                        <p:cTn id="24" dur="166" decel="50000">
                                          <p:stCondLst>
                                            <p:cond delay="676"/>
                                          </p:stCondLst>
                                        </p:cTn>
                                        <p:tgtEl>
                                          <p:spTgt spid="16"/>
                                        </p:tgtEl>
                                      </p:cBhvr>
                                      <p:to x="100000" y="100000"/>
                                    </p:animScale>
                                    <p:animScale>
                                      <p:cBhvr>
                                        <p:cTn id="25" dur="26">
                                          <p:stCondLst>
                                            <p:cond delay="1312"/>
                                          </p:stCondLst>
                                        </p:cTn>
                                        <p:tgtEl>
                                          <p:spTgt spid="16"/>
                                        </p:tgtEl>
                                      </p:cBhvr>
                                      <p:to x="100000" y="80000"/>
                                    </p:animScale>
                                    <p:animScale>
                                      <p:cBhvr>
                                        <p:cTn id="26" dur="166" decel="50000">
                                          <p:stCondLst>
                                            <p:cond delay="1338"/>
                                          </p:stCondLst>
                                        </p:cTn>
                                        <p:tgtEl>
                                          <p:spTgt spid="16"/>
                                        </p:tgtEl>
                                      </p:cBhvr>
                                      <p:to x="100000" y="100000"/>
                                    </p:animScale>
                                    <p:animScale>
                                      <p:cBhvr>
                                        <p:cTn id="27" dur="26">
                                          <p:stCondLst>
                                            <p:cond delay="1642"/>
                                          </p:stCondLst>
                                        </p:cTn>
                                        <p:tgtEl>
                                          <p:spTgt spid="16"/>
                                        </p:tgtEl>
                                      </p:cBhvr>
                                      <p:to x="100000" y="90000"/>
                                    </p:animScale>
                                    <p:animScale>
                                      <p:cBhvr>
                                        <p:cTn id="28" dur="166" decel="50000">
                                          <p:stCondLst>
                                            <p:cond delay="1668"/>
                                          </p:stCondLst>
                                        </p:cTn>
                                        <p:tgtEl>
                                          <p:spTgt spid="16"/>
                                        </p:tgtEl>
                                      </p:cBhvr>
                                      <p:to x="100000" y="100000"/>
                                    </p:animScale>
                                    <p:animScale>
                                      <p:cBhvr>
                                        <p:cTn id="29" dur="26">
                                          <p:stCondLst>
                                            <p:cond delay="1808"/>
                                          </p:stCondLst>
                                        </p:cTn>
                                        <p:tgtEl>
                                          <p:spTgt spid="16"/>
                                        </p:tgtEl>
                                      </p:cBhvr>
                                      <p:to x="100000" y="95000"/>
                                    </p:animScale>
                                    <p:animScale>
                                      <p:cBhvr>
                                        <p:cTn id="30" dur="166" decel="50000">
                                          <p:stCondLst>
                                            <p:cond delay="1834"/>
                                          </p:stCondLst>
                                        </p:cTn>
                                        <p:tgtEl>
                                          <p:spTgt spid="16"/>
                                        </p:tgtEl>
                                      </p:cBhvr>
                                      <p:to x="100000" y="100000"/>
                                    </p:animScale>
                                  </p:childTnLst>
                                </p:cTn>
                              </p:par>
                            </p:childTnLst>
                          </p:cTn>
                        </p:par>
                        <p:par>
                          <p:cTn id="31" fill="hold">
                            <p:stCondLst>
                              <p:cond delay="2000"/>
                            </p:stCondLst>
                            <p:childTnLst>
                              <p:par>
                                <p:cTn id="32" presetID="8" presetClass="emph" presetSubtype="0" fill="hold" nodeType="afterEffect">
                                  <p:stCondLst>
                                    <p:cond delay="0"/>
                                  </p:stCondLst>
                                  <p:childTnLst>
                                    <p:animRot by="21600000">
                                      <p:cBhvr>
                                        <p:cTn id="33" dur="120000" fill="hold"/>
                                        <p:tgtEl>
                                          <p:spTgt spid="16"/>
                                        </p:tgtEl>
                                        <p:attrNameLst>
                                          <p:attrName>r</p:attrName>
                                        </p:attrNameLst>
                                      </p:cBhvr>
                                    </p:animRot>
                                  </p:childTnLst>
                                  <p:subTnLst>
                                    <p:audio>
                                      <p:cMediaNode vol="100000">
                                        <p:cTn display="0" masterRel="sameClick">
                                          <p:stCondLst>
                                            <p:cond evt="begin" delay="0">
                                              <p:tn val="32"/>
                                            </p:cond>
                                          </p:stCondLst>
                                          <p:endCondLst>
                                            <p:cond evt="onStopAudio" delay="0">
                                              <p:tgtEl>
                                                <p:sldTgt/>
                                              </p:tgtEl>
                                            </p:cond>
                                          </p:endCondLst>
                                        </p:cTn>
                                        <p:tgtEl>
                                          <p:sndTgt r:embed="rId3"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1828800" y="152400"/>
            <a:ext cx="8610600" cy="1600200"/>
          </a:xfrm>
        </p:spPr>
        <p:txBody>
          <a:bodyPr/>
          <a:lstStyle/>
          <a:p>
            <a:pPr algn="just">
              <a:lnSpc>
                <a:spcPct val="114000"/>
              </a:lnSpc>
              <a:spcBef>
                <a:spcPts val="0"/>
              </a:spcBef>
            </a:pPr>
            <a:r>
              <a:rPr lang="en-US" altLang="en-US" sz="2800" b="1">
                <a:solidFill>
                  <a:srgbClr val="000066"/>
                </a:solidFill>
                <a:latin typeface="Times New Roman" pitchFamily="18" charset="0"/>
              </a:rPr>
              <a:t>Qua nhận xét 1 và 2, em nào cho cô biết để thể hiện mối quan hệ về nội dung giữa các câu trong bài, ta có thể làm gì? </a:t>
            </a:r>
          </a:p>
        </p:txBody>
      </p:sp>
      <p:sp>
        <p:nvSpPr>
          <p:cNvPr id="149508" name="Rectangle 4"/>
          <p:cNvSpPr>
            <a:spLocks noChangeArrowheads="1"/>
          </p:cNvSpPr>
          <p:nvPr/>
        </p:nvSpPr>
        <p:spPr bwMode="auto">
          <a:xfrm>
            <a:off x="1767114" y="1752602"/>
            <a:ext cx="8686800" cy="152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14000"/>
              </a:lnSpc>
            </a:pPr>
            <a:r>
              <a:rPr lang="en-US" altLang="en-US" sz="2800" b="1">
                <a:solidFill>
                  <a:srgbClr val="FF0000"/>
                </a:solidFill>
                <a:latin typeface="Times New Roman" pitchFamily="18" charset="0"/>
              </a:rPr>
              <a:t> 	 Để thể hiện mối quan hệ về nội dung giữa các câu trong bài, ta có thể liên kết các câu ấy bằng quan hệ từ hoặc một số từ ngữ có tác dụng kết nối.</a:t>
            </a:r>
          </a:p>
        </p:txBody>
      </p:sp>
      <p:sp>
        <p:nvSpPr>
          <p:cNvPr id="149509" name="Rectangle 5"/>
          <p:cNvSpPr>
            <a:spLocks noChangeArrowheads="1"/>
          </p:cNvSpPr>
          <p:nvPr/>
        </p:nvSpPr>
        <p:spPr bwMode="auto">
          <a:xfrm>
            <a:off x="1767114" y="3505200"/>
            <a:ext cx="859631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14000"/>
              </a:lnSpc>
            </a:pP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Các</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từ</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ngữ</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có</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tác</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dụng</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kết</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nối</a:t>
            </a:r>
            <a:r>
              <a:rPr lang="en-US" altLang="en-US" sz="2800" b="1" dirty="0">
                <a:solidFill>
                  <a:srgbClr val="FF0000"/>
                </a:solidFill>
                <a:latin typeface="Times New Roman" pitchFamily="18" charset="0"/>
              </a:rPr>
              <a:t> </a:t>
            </a:r>
            <a:r>
              <a:rPr lang="en-US" altLang="en-US" sz="2800" b="1" dirty="0" err="1">
                <a:solidFill>
                  <a:srgbClr val="FF0000"/>
                </a:solidFill>
                <a:latin typeface="Times New Roman" pitchFamily="18" charset="0"/>
              </a:rPr>
              <a:t>như</a:t>
            </a:r>
            <a:r>
              <a:rPr lang="en-US" altLang="en-US" sz="2800" b="1" dirty="0">
                <a:solidFill>
                  <a:srgbClr val="FF0000"/>
                </a:solidFill>
                <a:latin typeface="Times New Roman" pitchFamily="18" charset="0"/>
              </a:rPr>
              <a:t>: </a:t>
            </a:r>
            <a:r>
              <a:rPr lang="en-US" altLang="en-US" sz="2800" b="1" i="1" dirty="0" err="1">
                <a:solidFill>
                  <a:srgbClr val="FF0000"/>
                </a:solidFill>
                <a:latin typeface="Times New Roman" pitchFamily="18" charset="0"/>
              </a:rPr>
              <a:t>nhưng</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tuy</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nhiên</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thậm</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chí</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cuối</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cùng</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ngoài</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ra</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mặt</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khác</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trái</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lại</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đồng</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thời</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mặc</a:t>
            </a:r>
            <a:r>
              <a:rPr lang="en-US" altLang="en-US" sz="2800" b="1" i="1" dirty="0">
                <a:solidFill>
                  <a:srgbClr val="FF0000"/>
                </a:solidFill>
                <a:latin typeface="Times New Roman" pitchFamily="18" charset="0"/>
              </a:rPr>
              <a:t> </a:t>
            </a:r>
            <a:r>
              <a:rPr lang="en-US" altLang="en-US" sz="2800" b="1" i="1" dirty="0" err="1">
                <a:solidFill>
                  <a:srgbClr val="FF0000"/>
                </a:solidFill>
                <a:latin typeface="Times New Roman" pitchFamily="18" charset="0"/>
              </a:rPr>
              <a:t>dù</a:t>
            </a:r>
            <a:r>
              <a:rPr lang="en-US" altLang="en-US" sz="2800" b="1" i="1" dirty="0">
                <a:solidFill>
                  <a:srgbClr val="FF0000"/>
                </a:solidFill>
                <a:latin typeface="Times New Roman" pitchFamily="18" charset="0"/>
              </a:rPr>
              <a:t>,…</a:t>
            </a:r>
          </a:p>
        </p:txBody>
      </p:sp>
    </p:spTree>
    <p:extLst>
      <p:ext uri="{BB962C8B-B14F-4D97-AF65-F5344CB8AC3E}">
        <p14:creationId xmlns:p14="http://schemas.microsoft.com/office/powerpoint/2010/main" val="4057291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9506"/>
                                        </p:tgtEl>
                                        <p:attrNameLst>
                                          <p:attrName>style.visibility</p:attrName>
                                        </p:attrNameLst>
                                      </p:cBhvr>
                                      <p:to>
                                        <p:strVal val="visible"/>
                                      </p:to>
                                    </p:set>
                                    <p:anim calcmode="lin" valueType="num">
                                      <p:cBhvr additive="base">
                                        <p:cTn id="7" dur="1000" fill="hold"/>
                                        <p:tgtEl>
                                          <p:spTgt spid="149506"/>
                                        </p:tgtEl>
                                        <p:attrNameLst>
                                          <p:attrName>ppt_x</p:attrName>
                                        </p:attrNameLst>
                                      </p:cBhvr>
                                      <p:tavLst>
                                        <p:tav tm="0">
                                          <p:val>
                                            <p:strVal val="#ppt_x"/>
                                          </p:val>
                                        </p:tav>
                                        <p:tav tm="100000">
                                          <p:val>
                                            <p:strVal val="#ppt_x"/>
                                          </p:val>
                                        </p:tav>
                                      </p:tavLst>
                                    </p:anim>
                                    <p:anim calcmode="lin" valueType="num">
                                      <p:cBhvr additive="base">
                                        <p:cTn id="8" dur="1000" fill="hold"/>
                                        <p:tgtEl>
                                          <p:spTgt spid="1495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9508"/>
                                        </p:tgtEl>
                                        <p:attrNameLst>
                                          <p:attrName>style.visibility</p:attrName>
                                        </p:attrNameLst>
                                      </p:cBhvr>
                                      <p:to>
                                        <p:strVal val="visible"/>
                                      </p:to>
                                    </p:set>
                                    <p:anim calcmode="lin" valueType="num">
                                      <p:cBhvr additive="base">
                                        <p:cTn id="13" dur="1000" fill="hold"/>
                                        <p:tgtEl>
                                          <p:spTgt spid="149508"/>
                                        </p:tgtEl>
                                        <p:attrNameLst>
                                          <p:attrName>ppt_x</p:attrName>
                                        </p:attrNameLst>
                                      </p:cBhvr>
                                      <p:tavLst>
                                        <p:tav tm="0">
                                          <p:val>
                                            <p:strVal val="#ppt_x"/>
                                          </p:val>
                                        </p:tav>
                                        <p:tav tm="100000">
                                          <p:val>
                                            <p:strVal val="#ppt_x"/>
                                          </p:val>
                                        </p:tav>
                                      </p:tavLst>
                                    </p:anim>
                                    <p:anim calcmode="lin" valueType="num">
                                      <p:cBhvr additive="base">
                                        <p:cTn id="14" dur="1000" fill="hold"/>
                                        <p:tgtEl>
                                          <p:spTgt spid="14950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9509">
                                            <p:txEl>
                                              <p:pRg st="0" end="0"/>
                                            </p:txEl>
                                          </p:spTgt>
                                        </p:tgtEl>
                                        <p:attrNameLst>
                                          <p:attrName>style.visibility</p:attrName>
                                        </p:attrNameLst>
                                      </p:cBhvr>
                                      <p:to>
                                        <p:strVal val="visible"/>
                                      </p:to>
                                    </p:set>
                                    <p:anim calcmode="lin" valueType="num">
                                      <p:cBhvr additive="base">
                                        <p:cTn id="19" dur="1000" fill="hold"/>
                                        <p:tgtEl>
                                          <p:spTgt spid="149509">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950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P spid="149508" grpId="0"/>
      <p:bldP spid="14950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4" name="Text Box 6"/>
          <p:cNvSpPr txBox="1">
            <a:spLocks noChangeArrowheads="1"/>
          </p:cNvSpPr>
          <p:nvPr/>
        </p:nvSpPr>
        <p:spPr bwMode="auto">
          <a:xfrm>
            <a:off x="1828800" y="1676401"/>
            <a:ext cx="8534400" cy="3170099"/>
          </a:xfrm>
          <a:prstGeom prst="rect">
            <a:avLst/>
          </a:prstGeom>
          <a:solidFill>
            <a:srgbClr val="ABFF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b="1" u="sng" dirty="0" err="1">
                <a:latin typeface="Times New Roman" pitchFamily="18" charset="0"/>
              </a:rPr>
              <a:t>II.Ghi</a:t>
            </a:r>
            <a:r>
              <a:rPr lang="en-US" altLang="en-US" sz="2400" b="1" u="sng" dirty="0">
                <a:latin typeface="Times New Roman" pitchFamily="18" charset="0"/>
              </a:rPr>
              <a:t> </a:t>
            </a:r>
            <a:r>
              <a:rPr lang="en-US" altLang="en-US" sz="2400" b="1" u="sng" dirty="0" err="1">
                <a:latin typeface="Times New Roman" pitchFamily="18" charset="0"/>
              </a:rPr>
              <a:t>nhớ</a:t>
            </a:r>
            <a:r>
              <a:rPr lang="en-US" altLang="en-US" sz="2400" b="1" u="sng" dirty="0">
                <a:latin typeface="Times New Roman" pitchFamily="18" charset="0"/>
              </a:rPr>
              <a:t>:</a:t>
            </a:r>
          </a:p>
          <a:p>
            <a:pPr algn="just">
              <a:spcBef>
                <a:spcPct val="50000"/>
              </a:spcBef>
            </a:pPr>
            <a:r>
              <a:rPr lang="en-US" altLang="en-US" sz="2000" dirty="0">
                <a:solidFill>
                  <a:srgbClr val="FF0000"/>
                </a:solidFill>
                <a:latin typeface=".VnTime" pitchFamily="34" charset="0"/>
              </a:rPr>
              <a:t>   </a:t>
            </a:r>
            <a:r>
              <a:rPr lang="en-US" altLang="en-US" sz="3200" dirty="0" err="1">
                <a:solidFill>
                  <a:srgbClr val="FF0000"/>
                </a:solidFill>
                <a:latin typeface="Times New Roman" pitchFamily="18" charset="0"/>
              </a:rPr>
              <a:t>Để</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thể</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hiện</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rõ</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mối</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quan</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hệ</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về</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nội</a:t>
            </a:r>
            <a:r>
              <a:rPr lang="en-US" altLang="en-US" sz="3200" dirty="0">
                <a:solidFill>
                  <a:srgbClr val="FF0000"/>
                </a:solidFill>
                <a:latin typeface="Times New Roman" pitchFamily="18" charset="0"/>
              </a:rPr>
              <a:t> dung </a:t>
            </a:r>
            <a:r>
              <a:rPr lang="en-US" altLang="en-US" sz="3200" dirty="0" err="1">
                <a:solidFill>
                  <a:srgbClr val="FF0000"/>
                </a:solidFill>
                <a:latin typeface="Times New Roman" pitchFamily="18" charset="0"/>
              </a:rPr>
              <a:t>giữa</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các</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câu</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trong</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bài</a:t>
            </a:r>
            <a:r>
              <a:rPr lang="en-US" altLang="en-US" sz="3200" dirty="0">
                <a:solidFill>
                  <a:srgbClr val="FF0000"/>
                </a:solidFill>
                <a:latin typeface="Times New Roman" pitchFamily="18" charset="0"/>
              </a:rPr>
              <a:t>, ta </a:t>
            </a:r>
            <a:r>
              <a:rPr lang="en-US" altLang="en-US" sz="3200" dirty="0" err="1">
                <a:solidFill>
                  <a:srgbClr val="FF0000"/>
                </a:solidFill>
                <a:latin typeface="Times New Roman" pitchFamily="18" charset="0"/>
              </a:rPr>
              <a:t>có</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thể</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liên</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kết</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các</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câu</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ấy</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bằng</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quan</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hệ</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từ</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hoặc</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một</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số</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từ</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có</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tác</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dụng</a:t>
            </a:r>
            <a:r>
              <a:rPr lang="en-US" altLang="en-US" sz="3200" dirty="0">
                <a:solidFill>
                  <a:srgbClr val="FF0000"/>
                </a:solidFill>
                <a:latin typeface="Times New Roman" pitchFamily="18" charset="0"/>
              </a:rPr>
              <a:t> </a:t>
            </a:r>
            <a:r>
              <a:rPr lang="en-US" altLang="en-US" sz="3200" b="1" i="1" dirty="0" err="1">
                <a:solidFill>
                  <a:srgbClr val="FF0000"/>
                </a:solidFill>
                <a:latin typeface="Times New Roman" pitchFamily="18" charset="0"/>
              </a:rPr>
              <a:t>kết</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nối</a:t>
            </a:r>
            <a:r>
              <a:rPr lang="en-US" altLang="en-US" sz="3200" dirty="0">
                <a:solidFill>
                  <a:srgbClr val="FF0000"/>
                </a:solidFill>
                <a:latin typeface="Times New Roman" pitchFamily="18" charset="0"/>
              </a:rPr>
              <a:t> </a:t>
            </a:r>
            <a:r>
              <a:rPr lang="en-US" altLang="en-US" sz="3200" dirty="0" err="1">
                <a:solidFill>
                  <a:srgbClr val="FF0000"/>
                </a:solidFill>
                <a:latin typeface="Times New Roman" pitchFamily="18" charset="0"/>
              </a:rPr>
              <a:t>như</a:t>
            </a:r>
            <a:r>
              <a:rPr lang="en-US" altLang="en-US" sz="3200" dirty="0">
                <a:solidFill>
                  <a:srgbClr val="FF0000"/>
                </a:solidFill>
                <a:latin typeface="Times New Roman" pitchFamily="18" charset="0"/>
              </a:rPr>
              <a:t>:</a:t>
            </a:r>
            <a:r>
              <a:rPr lang="en-US" altLang="en-US" sz="3200" b="1" dirty="0">
                <a:solidFill>
                  <a:srgbClr val="FF0000"/>
                </a:solidFill>
                <a:latin typeface="Times New Roman" pitchFamily="18" charset="0"/>
              </a:rPr>
              <a:t> </a:t>
            </a:r>
            <a:r>
              <a:rPr lang="en-US" altLang="en-US" sz="3200" b="1" i="1" dirty="0" err="1">
                <a:solidFill>
                  <a:srgbClr val="FF0000"/>
                </a:solidFill>
                <a:latin typeface="Times New Roman" pitchFamily="18" charset="0"/>
              </a:rPr>
              <a:t>nhưng</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tuy</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nhiên</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thậm</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chí</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cuối</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cùng</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ngoài</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ra</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mặt</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khác</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trái</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lại</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đồng</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thời</a:t>
            </a:r>
            <a:r>
              <a:rPr lang="en-US" altLang="en-US" sz="3200" b="1" i="1" dirty="0">
                <a:solidFill>
                  <a:srgbClr val="FF0000"/>
                </a:solidFill>
                <a:latin typeface="Times New Roman" pitchFamily="18" charset="0"/>
              </a:rPr>
              <a:t>,…</a:t>
            </a:r>
          </a:p>
        </p:txBody>
      </p:sp>
      <p:sp>
        <p:nvSpPr>
          <p:cNvPr id="11" name="Rectangle 4"/>
          <p:cNvSpPr>
            <a:spLocks noChangeArrowheads="1"/>
          </p:cNvSpPr>
          <p:nvPr/>
        </p:nvSpPr>
        <p:spPr bwMode="auto">
          <a:xfrm>
            <a:off x="1524000" y="6351"/>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800" b="1">
                <a:solidFill>
                  <a:srgbClr val="0066FF"/>
                </a:solidFill>
                <a:latin typeface="Times New Roman" pitchFamily="18" charset="0"/>
              </a:rPr>
              <a:t>LUYỆN TỪ VÀ CÂU</a:t>
            </a:r>
          </a:p>
          <a:p>
            <a:pPr algn="ctr"/>
            <a:r>
              <a:rPr lang="en-US" altLang="en-US" sz="2800" b="1">
                <a:solidFill>
                  <a:srgbClr val="000066"/>
                </a:solidFill>
                <a:latin typeface="Times New Roman" pitchFamily="18" charset="0"/>
              </a:rPr>
              <a:t>Liên kết các câu trong bài bằng từ ngữ nối</a:t>
            </a:r>
            <a:endParaRPr lang="en-US" altLang="en-US" sz="2000" b="1">
              <a:solidFill>
                <a:srgbClr val="000066"/>
              </a:solidFill>
              <a:latin typeface="Times New Roman" pitchFamily="18" charset="0"/>
            </a:endParaRPr>
          </a:p>
        </p:txBody>
      </p:sp>
    </p:spTree>
    <p:extLst>
      <p:ext uri="{BB962C8B-B14F-4D97-AF65-F5344CB8AC3E}">
        <p14:creationId xmlns:p14="http://schemas.microsoft.com/office/powerpoint/2010/main" val="1985477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3734"/>
                                        </p:tgtEl>
                                        <p:attrNameLst>
                                          <p:attrName>style.visibility</p:attrName>
                                        </p:attrNameLst>
                                      </p:cBhvr>
                                      <p:to>
                                        <p:strVal val="visible"/>
                                      </p:to>
                                    </p:set>
                                    <p:animEffect transition="in" filter="circle(in)">
                                      <p:cBhvr>
                                        <p:cTn id="7" dur="2000"/>
                                        <p:tgtEl>
                                          <p:spTgt spid="73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62345" y="150172"/>
            <a:ext cx="12192000" cy="533400"/>
          </a:xfrm>
        </p:spPr>
        <p:txBody>
          <a:bodyPr>
            <a:noAutofit/>
          </a:bodyPr>
          <a:lstStyle/>
          <a:p>
            <a:pPr algn="ctr"/>
            <a:r>
              <a:rPr lang="en-US" sz="35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LIÊN KẾT CÁC CÂU TRONG BÀI BẰNG TỪ NGỮ NỐ</a:t>
            </a:r>
            <a:r>
              <a:rPr lang="en-US" sz="35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Times New Roman" panose="02020603050405020304" pitchFamily="18" charset="0"/>
                <a:cs typeface="Times New Roman" panose="02020603050405020304" pitchFamily="18" charset="0"/>
              </a:rPr>
              <a:t>I</a:t>
            </a:r>
          </a:p>
        </p:txBody>
      </p:sp>
      <p:sp>
        <p:nvSpPr>
          <p:cNvPr id="9" name="Content Placeholder 2"/>
          <p:cNvSpPr>
            <a:spLocks noGrp="1"/>
          </p:cNvSpPr>
          <p:nvPr>
            <p:ph idx="1"/>
          </p:nvPr>
        </p:nvSpPr>
        <p:spPr>
          <a:xfrm>
            <a:off x="533400" y="904216"/>
            <a:ext cx="10744200" cy="4114800"/>
          </a:xfrm>
        </p:spPr>
        <p:txBody>
          <a:bodyPr>
            <a:normAutofit/>
          </a:bodyPr>
          <a:lstStyle/>
          <a:p>
            <a:pPr marL="0" indent="0" algn="just">
              <a:buNone/>
            </a:pPr>
            <a:r>
              <a:rPr lang="en-US" sz="4000" b="1" dirty="0">
                <a:solidFill>
                  <a:schemeClr val="tx1"/>
                </a:solidFill>
                <a:latin typeface="Times New Roman" panose="02020603050405020304" pitchFamily="18" charset="0"/>
                <a:cs typeface="Times New Roman" panose="02020603050405020304" pitchFamily="18" charset="0"/>
              </a:rPr>
              <a:t>	III. </a:t>
            </a:r>
            <a:r>
              <a:rPr lang="en-US" sz="4000" b="1" dirty="0" err="1">
                <a:solidFill>
                  <a:schemeClr val="tx1"/>
                </a:solidFill>
                <a:latin typeface="Times New Roman" panose="02020603050405020304" pitchFamily="18" charset="0"/>
                <a:cs typeface="Times New Roman" panose="02020603050405020304" pitchFamily="18" charset="0"/>
              </a:rPr>
              <a:t>Luyện</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err="1">
                <a:solidFill>
                  <a:schemeClr val="tx1"/>
                </a:solidFill>
                <a:latin typeface="Times New Roman" panose="02020603050405020304" pitchFamily="18" charset="0"/>
                <a:cs typeface="Times New Roman" panose="02020603050405020304" pitchFamily="18" charset="0"/>
              </a:rPr>
              <a:t>tập</a:t>
            </a:r>
            <a:r>
              <a:rPr lang="en-US" sz="4000" b="1" dirty="0">
                <a:solidFill>
                  <a:schemeClr val="tx1"/>
                </a:solidFill>
                <a:latin typeface="Times New Roman" panose="02020603050405020304" pitchFamily="18" charset="0"/>
                <a:cs typeface="Times New Roman" panose="02020603050405020304" pitchFamily="18" charset="0"/>
              </a:rPr>
              <a:t>:</a:t>
            </a:r>
          </a:p>
          <a:p>
            <a:pPr marL="0" indent="0" algn="just">
              <a:buNone/>
            </a:pPr>
            <a:r>
              <a:rPr lang="en-US" sz="4000" b="1" dirty="0">
                <a:solidFill>
                  <a:schemeClr val="tx1"/>
                </a:solidFill>
                <a:latin typeface="Times New Roman" panose="02020603050405020304" pitchFamily="18" charset="0"/>
                <a:cs typeface="Times New Roman" panose="02020603050405020304" pitchFamily="18" charset="0"/>
              </a:rPr>
              <a:t>	</a:t>
            </a:r>
            <a:r>
              <a:rPr lang="en-US" sz="3600" b="1" u="sng" dirty="0" err="1">
                <a:solidFill>
                  <a:schemeClr val="tx1"/>
                </a:solidFill>
                <a:latin typeface="Times New Roman" panose="02020603050405020304" pitchFamily="18" charset="0"/>
                <a:cs typeface="Times New Roman" panose="02020603050405020304" pitchFamily="18" charset="0"/>
              </a:rPr>
              <a:t>Câu</a:t>
            </a:r>
            <a:r>
              <a:rPr lang="en-US" sz="3600" b="1" u="sng" dirty="0">
                <a:solidFill>
                  <a:schemeClr val="tx1"/>
                </a:solidFill>
                <a:latin typeface="Times New Roman" panose="02020603050405020304" pitchFamily="18" charset="0"/>
                <a:cs typeface="Times New Roman" panose="02020603050405020304" pitchFamily="18" charset="0"/>
              </a:rPr>
              <a:t> 1:</a:t>
            </a:r>
          </a:p>
          <a:p>
            <a:pPr marL="45720" indent="0" algn="just">
              <a:buNone/>
            </a:pPr>
            <a:r>
              <a:rPr lang="en-US" sz="4800" b="1" dirty="0">
                <a:solidFill>
                  <a:schemeClr val="tx1"/>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Đọc</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bài</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văn</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sau</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Tìm</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các</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từ</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ngữ</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có</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tác</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dụng</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nối</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trong</a:t>
            </a:r>
            <a:r>
              <a:rPr lang="en-US" sz="4800" dirty="0">
                <a:solidFill>
                  <a:srgbClr val="FF0000"/>
                </a:solidFill>
                <a:latin typeface="Times New Roman" panose="02020603050405020304" pitchFamily="18" charset="0"/>
                <a:cs typeface="Times New Roman" panose="02020603050405020304" pitchFamily="18" charset="0"/>
              </a:rPr>
              <a:t> 3 </a:t>
            </a:r>
            <a:r>
              <a:rPr lang="en-US" sz="4800" dirty="0" err="1">
                <a:solidFill>
                  <a:srgbClr val="FF0000"/>
                </a:solidFill>
                <a:latin typeface="Times New Roman" panose="02020603050405020304" pitchFamily="18" charset="0"/>
                <a:cs typeface="Times New Roman" panose="02020603050405020304" pitchFamily="18" charset="0"/>
              </a:rPr>
              <a:t>đoạn</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văn</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đầu</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hoặc</a:t>
            </a:r>
            <a:r>
              <a:rPr lang="en-US" sz="4800" dirty="0">
                <a:solidFill>
                  <a:srgbClr val="FF0000"/>
                </a:solidFill>
                <a:latin typeface="Times New Roman" panose="02020603050405020304" pitchFamily="18" charset="0"/>
                <a:cs typeface="Times New Roman" panose="02020603050405020304" pitchFamily="18" charset="0"/>
              </a:rPr>
              <a:t> 4 </a:t>
            </a:r>
            <a:r>
              <a:rPr lang="en-US" sz="4800" dirty="0" err="1">
                <a:solidFill>
                  <a:srgbClr val="FF0000"/>
                </a:solidFill>
                <a:latin typeface="Times New Roman" panose="02020603050405020304" pitchFamily="18" charset="0"/>
                <a:cs typeface="Times New Roman" panose="02020603050405020304" pitchFamily="18" charset="0"/>
              </a:rPr>
              <a:t>đoạn</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văn</a:t>
            </a:r>
            <a:r>
              <a:rPr lang="en-US" sz="4800" dirty="0">
                <a:solidFill>
                  <a:srgbClr val="FF0000"/>
                </a:solidFill>
                <a:latin typeface="Times New Roman" panose="02020603050405020304" pitchFamily="18" charset="0"/>
                <a:cs typeface="Times New Roman" panose="02020603050405020304" pitchFamily="18" charset="0"/>
              </a:rPr>
              <a:t> </a:t>
            </a:r>
            <a:r>
              <a:rPr lang="en-US" sz="4800" dirty="0" err="1">
                <a:solidFill>
                  <a:srgbClr val="FF0000"/>
                </a:solidFill>
                <a:latin typeface="Times New Roman" panose="02020603050405020304" pitchFamily="18" charset="0"/>
                <a:cs typeface="Times New Roman" panose="02020603050405020304" pitchFamily="18" charset="0"/>
              </a:rPr>
              <a:t>cuối</a:t>
            </a:r>
            <a:r>
              <a:rPr lang="en-US" sz="4800" dirty="0">
                <a:solidFill>
                  <a:srgbClr val="FF0000"/>
                </a:solidFill>
                <a:latin typeface="Times New Roman" panose="02020603050405020304" pitchFamily="18" charset="0"/>
                <a:cs typeface="Times New Roman" panose="02020603050405020304" pitchFamily="18" charset="0"/>
              </a:rPr>
              <a:t>. </a:t>
            </a:r>
            <a:r>
              <a:rPr lang="en-US" sz="4800" i="1" dirty="0">
                <a:solidFill>
                  <a:srgbClr val="FF0000"/>
                </a:solidFill>
                <a:latin typeface="Times New Roman" panose="02020603050405020304" pitchFamily="18" charset="0"/>
                <a:cs typeface="Times New Roman" panose="02020603050405020304" pitchFamily="18" charset="0"/>
              </a:rPr>
              <a:t>	</a:t>
            </a:r>
          </a:p>
        </p:txBody>
      </p:sp>
      <p:grpSp>
        <p:nvGrpSpPr>
          <p:cNvPr id="4" name="Group 6">
            <a:extLst>
              <a:ext uri="{FF2B5EF4-FFF2-40B4-BE49-F238E27FC236}">
                <a16:creationId xmlns:a16="http://schemas.microsoft.com/office/drawing/2014/main" id="{3952EF13-2A1D-48FA-9DFC-C6F848F44AD0}"/>
              </a:ext>
            </a:extLst>
          </p:cNvPr>
          <p:cNvGrpSpPr>
            <a:grpSpLocks/>
          </p:cNvGrpSpPr>
          <p:nvPr/>
        </p:nvGrpSpPr>
        <p:grpSpPr bwMode="auto">
          <a:xfrm>
            <a:off x="0" y="-76200"/>
            <a:ext cx="12192000" cy="7086600"/>
            <a:chOff x="0" y="-10"/>
            <a:chExt cx="5760" cy="4330"/>
          </a:xfrm>
        </p:grpSpPr>
        <p:pic>
          <p:nvPicPr>
            <p:cNvPr id="5" name="Picture 7" descr="Animate">
              <a:extLst>
                <a:ext uri="{FF2B5EF4-FFF2-40B4-BE49-F238E27FC236}">
                  <a16:creationId xmlns:a16="http://schemas.microsoft.com/office/drawing/2014/main" id="{FD89AC8A-B8D2-4FDD-BEC6-492F3BA9997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Animate">
              <a:extLst>
                <a:ext uri="{FF2B5EF4-FFF2-40B4-BE49-F238E27FC236}">
                  <a16:creationId xmlns:a16="http://schemas.microsoft.com/office/drawing/2014/main" id="{560A043B-D2F4-4EF0-A0D4-1BB2D71D1A5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Animate">
              <a:extLst>
                <a:ext uri="{FF2B5EF4-FFF2-40B4-BE49-F238E27FC236}">
                  <a16:creationId xmlns:a16="http://schemas.microsoft.com/office/drawing/2014/main" id="{C7AA577B-E13A-45E0-A96E-6AC1EFEF916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Animate">
              <a:extLst>
                <a:ext uri="{FF2B5EF4-FFF2-40B4-BE49-F238E27FC236}">
                  <a16:creationId xmlns:a16="http://schemas.microsoft.com/office/drawing/2014/main" id="{2089A6EA-92B8-4119-A50B-F080876E585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492776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4294967295"/>
          </p:nvPr>
        </p:nvSpPr>
        <p:spPr>
          <a:xfrm>
            <a:off x="0" y="125563"/>
            <a:ext cx="12192000" cy="457200"/>
          </a:xfrm>
        </p:spPr>
        <p:txBody>
          <a:bodyPr>
            <a:normAutofit/>
          </a:bodyPr>
          <a:lstStyle/>
          <a:p>
            <a:pPr marL="45720" indent="0" algn="ctr">
              <a:buNone/>
            </a:pPr>
            <a:r>
              <a:rPr lang="en-US" sz="2200" b="1" i="1" dirty="0" err="1">
                <a:solidFill>
                  <a:srgbClr val="FF0000"/>
                </a:solidFill>
                <a:latin typeface="Times New Roman" panose="02020603050405020304" pitchFamily="18" charset="0"/>
                <a:cs typeface="Times New Roman" panose="02020603050405020304" pitchFamily="18" charset="0"/>
              </a:rPr>
              <a:t>Đọc</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bài</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văn</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sau</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Tìm</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các</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từ</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ngữ</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có</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tác</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dụng</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nối</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trong</a:t>
            </a:r>
            <a:r>
              <a:rPr lang="en-US" sz="2200" b="1" i="1" dirty="0">
                <a:solidFill>
                  <a:srgbClr val="FF0000"/>
                </a:solidFill>
                <a:latin typeface="Times New Roman" panose="02020603050405020304" pitchFamily="18" charset="0"/>
                <a:cs typeface="Times New Roman" panose="02020603050405020304" pitchFamily="18" charset="0"/>
              </a:rPr>
              <a:t> 3 </a:t>
            </a:r>
            <a:r>
              <a:rPr lang="en-US" sz="2200" b="1" i="1" dirty="0" err="1">
                <a:solidFill>
                  <a:srgbClr val="FF0000"/>
                </a:solidFill>
                <a:latin typeface="Times New Roman" panose="02020603050405020304" pitchFamily="18" charset="0"/>
                <a:cs typeface="Times New Roman" panose="02020603050405020304" pitchFamily="18" charset="0"/>
              </a:rPr>
              <a:t>đoạn</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văn</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đầu</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hoặc</a:t>
            </a:r>
            <a:r>
              <a:rPr lang="en-US" sz="2200" b="1" i="1" dirty="0">
                <a:solidFill>
                  <a:srgbClr val="FF0000"/>
                </a:solidFill>
                <a:latin typeface="Times New Roman" panose="02020603050405020304" pitchFamily="18" charset="0"/>
                <a:cs typeface="Times New Roman" panose="02020603050405020304" pitchFamily="18" charset="0"/>
              </a:rPr>
              <a:t> 4 </a:t>
            </a:r>
            <a:r>
              <a:rPr lang="en-US" sz="2200" b="1" i="1" dirty="0" err="1">
                <a:solidFill>
                  <a:srgbClr val="FF0000"/>
                </a:solidFill>
                <a:latin typeface="Times New Roman" panose="02020603050405020304" pitchFamily="18" charset="0"/>
                <a:cs typeface="Times New Roman" panose="02020603050405020304" pitchFamily="18" charset="0"/>
              </a:rPr>
              <a:t>đoạn</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văn</a:t>
            </a:r>
            <a:r>
              <a:rPr lang="en-US" sz="2200" b="1" i="1" dirty="0">
                <a:solidFill>
                  <a:srgbClr val="FF0000"/>
                </a:solidFill>
                <a:latin typeface="Times New Roman" panose="02020603050405020304" pitchFamily="18" charset="0"/>
                <a:cs typeface="Times New Roman" panose="02020603050405020304" pitchFamily="18" charset="0"/>
              </a:rPr>
              <a:t> </a:t>
            </a:r>
            <a:r>
              <a:rPr lang="en-US" sz="2200" b="1" i="1" dirty="0" err="1">
                <a:solidFill>
                  <a:srgbClr val="FF0000"/>
                </a:solidFill>
                <a:latin typeface="Times New Roman" panose="02020603050405020304" pitchFamily="18" charset="0"/>
                <a:cs typeface="Times New Roman" panose="02020603050405020304" pitchFamily="18" charset="0"/>
              </a:rPr>
              <a:t>cuối</a:t>
            </a:r>
            <a:r>
              <a:rPr lang="en-US" sz="2200" b="1" i="1" dirty="0">
                <a:solidFill>
                  <a:srgbClr val="FF0000"/>
                </a:solidFill>
                <a:latin typeface="Times New Roman" panose="02020603050405020304" pitchFamily="18" charset="0"/>
                <a:cs typeface="Times New Roman" panose="02020603050405020304" pitchFamily="18" charset="0"/>
              </a:rPr>
              <a:t>.</a:t>
            </a:r>
          </a:p>
        </p:txBody>
      </p:sp>
      <p:sp>
        <p:nvSpPr>
          <p:cNvPr id="3" name="Rectangle 2"/>
          <p:cNvSpPr/>
          <p:nvPr/>
        </p:nvSpPr>
        <p:spPr>
          <a:xfrm>
            <a:off x="0" y="381000"/>
            <a:ext cx="6096000" cy="5410200"/>
          </a:xfrm>
          <a:prstGeom prst="rect">
            <a:avLst/>
          </a:prstGeom>
        </p:spPr>
        <p:txBody>
          <a:bodyPr>
            <a:noAutofit/>
          </a:bodyPr>
          <a:lstStyle/>
          <a:p>
            <a:pPr indent="457200" algn="ctr">
              <a:lnSpc>
                <a:spcPct val="120000"/>
              </a:lnSpc>
              <a:spcBef>
                <a:spcPts val="300"/>
              </a:spcBef>
            </a:pPr>
            <a:r>
              <a:rPr lang="en-US" sz="2000" b="1">
                <a:latin typeface="Times New Roman" panose="02020603050405020304" pitchFamily="18" charset="0"/>
                <a:ea typeface="Calibri" panose="020F0502020204030204" pitchFamily="34" charset="0"/>
                <a:cs typeface="Times New Roman" panose="02020603050405020304" pitchFamily="18" charset="0"/>
              </a:rPr>
              <a:t>Qua những mùa hoa</a:t>
            </a:r>
          </a:p>
          <a:p>
            <a:pPr indent="457200" algn="just">
              <a:lnSpc>
                <a:spcPct val="120000"/>
              </a:lnSpc>
              <a:spcAft>
                <a:spcPts val="300"/>
              </a:spcAft>
            </a:pPr>
            <a:r>
              <a:rPr lang="en-US" sz="2000">
                <a:latin typeface="Times New Roman" panose="02020603050405020304" pitchFamily="18" charset="0"/>
                <a:ea typeface="Calibri" panose="020F0502020204030204" pitchFamily="34" charset="0"/>
                <a:cs typeface="Times New Roman" panose="02020603050405020304" pitchFamily="18" charset="0"/>
              </a:rPr>
              <a:t>Trên con đường từ nhà đến trường, tôi phải đi qua bờ Hồ Gươm. Lúc có bạn thì chuyện trò tíu tít, có khi đuổi nhau suốt dọc đường. Nhưng khi đi một mình, tôi thích ôm cặp vào ngực, nhìn lên các vòm cây, vừa đi vừa lẩm nhẩm ôn bài.</a:t>
            </a:r>
          </a:p>
          <a:p>
            <a:pPr indent="457200" algn="just">
              <a:lnSpc>
                <a:spcPct val="120000"/>
              </a:lnSpc>
              <a:spcBef>
                <a:spcPts val="300"/>
              </a:spcBef>
              <a:spcAft>
                <a:spcPts val="300"/>
              </a:spcAft>
            </a:pPr>
            <a:r>
              <a:rPr lang="en-US" sz="2000">
                <a:latin typeface="Times New Roman" panose="02020603050405020304" pitchFamily="18" charset="0"/>
                <a:ea typeface="Calibri" panose="020F0502020204030204" pitchFamily="34" charset="0"/>
                <a:cs typeface="Times New Roman" panose="02020603050405020304" pitchFamily="18" charset="0"/>
              </a:rPr>
              <a:t>Vì thế, tôi thường là đứa phát hiện ra bông hoa gạo đầu tiên nở trên cây gạo trước đền Ngọc Sơn. Rồi bông nọ gọi bông kia, bông nọ ganh bông kia, chỉ vài hôm sau, cây gạo đã như một cây đuốc lớn cháy rừng rực giữa trời.</a:t>
            </a:r>
          </a:p>
          <a:p>
            <a:pPr algn="just">
              <a:lnSpc>
                <a:spcPct val="120000"/>
              </a:lnSpc>
              <a:spcBef>
                <a:spcPts val="300"/>
              </a:spcBef>
              <a:spcAft>
                <a:spcPts val="300"/>
              </a:spcAft>
              <a:tabLst>
                <a:tab pos="457200" algn="l"/>
              </a:tabLst>
            </a:pPr>
            <a:r>
              <a:rPr lang="en-US" sz="2000">
                <a:latin typeface="Times New Roman" panose="02020603050405020304" pitchFamily="18" charset="0"/>
                <a:ea typeface="Calibri" panose="020F0502020204030204" pitchFamily="34" charset="0"/>
                <a:cs typeface="Times New Roman" panose="02020603050405020304" pitchFamily="18" charset="0"/>
              </a:rPr>
              <a:t>	Nhưng khi lửa ở cây gạo sắp lụi thì nó lại “bén” sang những cây vông cạnh cầu Thê Húc. Rồi thì cả một bãi vông lại bừng lên, đỏ gay, đỏ gắt suốt cả tháng tư.</a:t>
            </a:r>
          </a:p>
          <a:p>
            <a:pPr lvl="0" algn="just">
              <a:lnSpc>
                <a:spcPct val="120000"/>
              </a:lnSpc>
              <a:spcBef>
                <a:spcPts val="300"/>
              </a:spcBef>
              <a:spcAft>
                <a:spcPts val="300"/>
              </a:spcAft>
              <a:tabLst>
                <a:tab pos="457200" algn="l"/>
              </a:tabLst>
            </a:pPr>
            <a:r>
              <a:rPr lang="en-US" sz="2000">
                <a:solidFill>
                  <a:prstClr val="black"/>
                </a:solidFill>
                <a:latin typeface="Times New Roman" panose="02020603050405020304" pitchFamily="18" charset="0"/>
                <a:cs typeface="Times New Roman" panose="02020603050405020304" pitchFamily="18" charset="0"/>
              </a:rPr>
              <a:t>	Đến tháng năm thì những cây phượng đón lấy lửa ấy, chạy tiếp cuộc chạy tiếp sức của các loài hoa trong thành phố, báo hiệu những ngày nghỉ hè thoải mái của chúng tôi sắp đến.</a:t>
            </a:r>
          </a:p>
          <a:p>
            <a:pPr algn="just">
              <a:lnSpc>
                <a:spcPct val="120000"/>
              </a:lnSpc>
              <a:spcBef>
                <a:spcPts val="300"/>
              </a:spcBef>
              <a:spcAft>
                <a:spcPts val="300"/>
              </a:spcAft>
              <a:tabLst>
                <a:tab pos="457200" algn="l"/>
              </a:tabLst>
            </a:pPr>
            <a:endParaRPr lang="en-US" sz="2000">
              <a:latin typeface="Times New Roman" panose="02020603050405020304" pitchFamily="18" charset="0"/>
              <a:cs typeface="Times New Roman" panose="02020603050405020304" pitchFamily="18" charset="0"/>
            </a:endParaRPr>
          </a:p>
        </p:txBody>
      </p:sp>
      <p:sp>
        <p:nvSpPr>
          <p:cNvPr id="6" name="Rectangle 5"/>
          <p:cNvSpPr/>
          <p:nvPr/>
        </p:nvSpPr>
        <p:spPr>
          <a:xfrm>
            <a:off x="6096000" y="762000"/>
            <a:ext cx="6096000" cy="5410200"/>
          </a:xfrm>
          <a:prstGeom prst="rect">
            <a:avLst/>
          </a:prstGeom>
        </p:spPr>
        <p:txBody>
          <a:bodyPr>
            <a:noAutofit/>
          </a:bodyPr>
          <a:lstStyle/>
          <a:p>
            <a:pPr algn="just">
              <a:lnSpc>
                <a:spcPct val="120000"/>
              </a:lnSpc>
              <a:spcBef>
                <a:spcPts val="300"/>
              </a:spcBef>
              <a:spcAft>
                <a:spcPts val="300"/>
              </a:spcAft>
              <a:tabLst>
                <a:tab pos="457200" algn="l"/>
              </a:tabLst>
            </a:pPr>
            <a:r>
              <a:rPr lang="en-US" sz="2000">
                <a:latin typeface="Times New Roman" panose="02020603050405020304" pitchFamily="18" charset="0"/>
                <a:cs typeface="Times New Roman" panose="02020603050405020304" pitchFamily="18" charset="0"/>
              </a:rPr>
              <a:t>	Nắng trời vừa bắt đầu gay gắt thì sắc hoa như muốn giảm đi độ chói chang của mình. Hoa phượng màu hồng pha da cam chứ không đỏ gắt như vông như gạo. Đến cái anh bằng lăng thì đã vừa hồng vừa tím. Sang đến anh hoa muồng thì đã ngả hẳn sang sắc vàng chanh.</a:t>
            </a:r>
          </a:p>
          <a:p>
            <a:pPr algn="just">
              <a:lnSpc>
                <a:spcPct val="120000"/>
              </a:lnSpc>
              <a:spcBef>
                <a:spcPts val="300"/>
              </a:spcBef>
              <a:spcAft>
                <a:spcPts val="300"/>
              </a:spcAft>
              <a:tabLst>
                <a:tab pos="457200" algn="l"/>
              </a:tabLst>
            </a:pPr>
            <a:r>
              <a:rPr lang="en-US" sz="2000">
                <a:latin typeface="Times New Roman" panose="02020603050405020304" pitchFamily="18" charset="0"/>
                <a:cs typeface="Times New Roman" panose="02020603050405020304" pitchFamily="18" charset="0"/>
              </a:rPr>
              <a:t>	Nhưng nói chung, đó toàn là những màu sắc rực rỡ như muốn phô hết ra ngoài. Mãi đến năm nay, khi đã lên lớp Năm, đã “ người lớn” hơn một tí, tôi mới nhận ra hoa sấu, những chùm hoa nhỏ xíu, sắc chỉ hơi hoe vàng, chìm lẫn vào từng đợt lá non, lẫn với màu nắng dịu.</a:t>
            </a:r>
          </a:p>
          <a:p>
            <a:pPr algn="just">
              <a:lnSpc>
                <a:spcPct val="120000"/>
              </a:lnSpc>
              <a:spcBef>
                <a:spcPts val="300"/>
              </a:spcBef>
              <a:spcAft>
                <a:spcPts val="300"/>
              </a:spcAft>
              <a:tabLst>
                <a:tab pos="457200" algn="l"/>
              </a:tabLst>
            </a:pPr>
            <a:r>
              <a:rPr lang="en-US" sz="2000">
                <a:latin typeface="Times New Roman" panose="02020603050405020304" pitchFamily="18" charset="0"/>
                <a:cs typeface="Times New Roman" panose="02020603050405020304" pitchFamily="18" charset="0"/>
              </a:rPr>
              <a:t>	Đến khi các loài hoa rực rỡ như hoa gạo, vông, phượng, bằng lăng, muồng… đã kéo quân qua bầu trời Hà Nội, cây sấu trước cửa nhà tôi mới lấp ló những chùm quả xanh giòn. Rồi sau đó, quả chín, những quả chín vừa ngọt vừa chua, ngọt một cách e dè, khiêm tốn như tính tình hoa sấu vậy.</a:t>
            </a:r>
          </a:p>
        </p:txBody>
      </p:sp>
      <p:cxnSp>
        <p:nvCxnSpPr>
          <p:cNvPr id="5" name="Straight Connector 4"/>
          <p:cNvCxnSpPr/>
          <p:nvPr/>
        </p:nvCxnSpPr>
        <p:spPr>
          <a:xfrm>
            <a:off x="6096000" y="533400"/>
            <a:ext cx="0" cy="6248400"/>
          </a:xfrm>
          <a:prstGeom prst="line">
            <a:avLst/>
          </a:prstGeom>
        </p:spPr>
        <p:style>
          <a:lnRef idx="3">
            <a:schemeClr val="dk1"/>
          </a:lnRef>
          <a:fillRef idx="0">
            <a:schemeClr val="dk1"/>
          </a:fillRef>
          <a:effectRef idx="2">
            <a:schemeClr val="dk1"/>
          </a:effectRef>
          <a:fontRef idx="minor">
            <a:schemeClr val="tx1"/>
          </a:fontRef>
        </p:style>
      </p:cxnSp>
      <p:grpSp>
        <p:nvGrpSpPr>
          <p:cNvPr id="7" name="Group 6">
            <a:extLst>
              <a:ext uri="{FF2B5EF4-FFF2-40B4-BE49-F238E27FC236}">
                <a16:creationId xmlns:a16="http://schemas.microsoft.com/office/drawing/2014/main" id="{9840FB3E-C9DD-4983-89A3-11D9B17AF4A7}"/>
              </a:ext>
            </a:extLst>
          </p:cNvPr>
          <p:cNvGrpSpPr>
            <a:grpSpLocks/>
          </p:cNvGrpSpPr>
          <p:nvPr/>
        </p:nvGrpSpPr>
        <p:grpSpPr bwMode="auto">
          <a:xfrm>
            <a:off x="0" y="-76200"/>
            <a:ext cx="12192000" cy="7086600"/>
            <a:chOff x="0" y="-10"/>
            <a:chExt cx="5760" cy="4330"/>
          </a:xfrm>
        </p:grpSpPr>
        <p:pic>
          <p:nvPicPr>
            <p:cNvPr id="8" name="Picture 7" descr="Animate">
              <a:extLst>
                <a:ext uri="{FF2B5EF4-FFF2-40B4-BE49-F238E27FC236}">
                  <a16:creationId xmlns:a16="http://schemas.microsoft.com/office/drawing/2014/main" id="{CF43EFD1-81C7-4B00-823E-06522934774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Animate">
              <a:extLst>
                <a:ext uri="{FF2B5EF4-FFF2-40B4-BE49-F238E27FC236}">
                  <a16:creationId xmlns:a16="http://schemas.microsoft.com/office/drawing/2014/main" id="{75FDCF67-06B7-493A-843D-9744C265499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Animate">
              <a:extLst>
                <a:ext uri="{FF2B5EF4-FFF2-40B4-BE49-F238E27FC236}">
                  <a16:creationId xmlns:a16="http://schemas.microsoft.com/office/drawing/2014/main" id="{C1304A2B-9D67-4B73-A6F9-32C70D75630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Animate">
              <a:extLst>
                <a:ext uri="{FF2B5EF4-FFF2-40B4-BE49-F238E27FC236}">
                  <a16:creationId xmlns:a16="http://schemas.microsoft.com/office/drawing/2014/main" id="{B40E1BDF-870D-4A14-92DF-35670984FA6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8136674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0"/>
            <a:ext cx="6096000" cy="5410200"/>
          </a:xfrm>
          <a:prstGeom prst="rect">
            <a:avLst/>
          </a:prstGeom>
        </p:spPr>
        <p:txBody>
          <a:bodyPr>
            <a:noAutofit/>
          </a:bodyPr>
          <a:lstStyle/>
          <a:p>
            <a:pPr indent="457200" algn="ctr">
              <a:lnSpc>
                <a:spcPct val="110000"/>
              </a:lnSpc>
              <a:spcBef>
                <a:spcPts val="200"/>
              </a:spcBef>
              <a:spcAft>
                <a:spcPts val="200"/>
              </a:spcAft>
            </a:pPr>
            <a:r>
              <a:rPr lang="en-US" sz="2000" b="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Qua những mùa hoa</a:t>
            </a:r>
          </a:p>
          <a:p>
            <a:pPr indent="457200" algn="just">
              <a:lnSpc>
                <a:spcPct val="110000"/>
              </a:lnSpc>
              <a:spcBef>
                <a:spcPts val="200"/>
              </a:spcBef>
              <a:spcAft>
                <a:spcPts val="200"/>
              </a:spcAft>
            </a:pPr>
            <a:r>
              <a:rPr lang="en-US" sz="2000">
                <a:latin typeface="Times New Roman" panose="02020603050405020304" pitchFamily="18" charset="0"/>
                <a:ea typeface="Calibri" panose="020F0502020204030204" pitchFamily="34" charset="0"/>
                <a:cs typeface="Times New Roman" panose="02020603050405020304" pitchFamily="18" charset="0"/>
              </a:rPr>
              <a:t>Trên con đường từ nhà đến trường, tôi phải đi qua bờ Hồ Gươm.      Lúc có bạn thì chuyện trò tíu tít, có khi đuổi nhau suốt dọc đường.       Nhưng khi đi một mình, tôi thích ôm cặp vào ngực, nhìn lên các vòm cây, vừa đi vừa lẩm nhẩm ôn bài.</a:t>
            </a:r>
          </a:p>
          <a:p>
            <a:pPr indent="457200" algn="just">
              <a:lnSpc>
                <a:spcPct val="110000"/>
              </a:lnSpc>
              <a:spcBef>
                <a:spcPts val="200"/>
              </a:spcBef>
              <a:spcAft>
                <a:spcPts val="200"/>
              </a:spcAft>
            </a:pPr>
            <a:r>
              <a:rPr lang="en-US" sz="2000">
                <a:latin typeface="Times New Roman" panose="02020603050405020304" pitchFamily="18" charset="0"/>
                <a:ea typeface="Calibri" panose="020F0502020204030204" pitchFamily="34" charset="0"/>
                <a:cs typeface="Times New Roman" panose="02020603050405020304" pitchFamily="18" charset="0"/>
              </a:rPr>
              <a:t>Vì thế, tôi thường là đứa phát hiện ra bông hoa gạo đầu tiên nở trên cây gạo trước đền Ngọc Sơn.      Rồi bông nọ gọi bông kia, bông nọ ganh bông kia, chỉ vài hôm sau, cây gạo đã như một cây đuốc lớn cháy rừng rực giữa trời.</a:t>
            </a:r>
          </a:p>
          <a:p>
            <a:pPr algn="just">
              <a:lnSpc>
                <a:spcPct val="110000"/>
              </a:lnSpc>
              <a:spcBef>
                <a:spcPts val="200"/>
              </a:spcBef>
              <a:spcAft>
                <a:spcPts val="200"/>
              </a:spcAft>
              <a:tabLst>
                <a:tab pos="457200" algn="l"/>
              </a:tabLst>
            </a:pPr>
            <a:r>
              <a:rPr lang="en-US" sz="2000">
                <a:latin typeface="Times New Roman" panose="02020603050405020304" pitchFamily="18" charset="0"/>
                <a:ea typeface="Calibri" panose="020F0502020204030204" pitchFamily="34" charset="0"/>
                <a:cs typeface="Times New Roman" panose="02020603050405020304" pitchFamily="18" charset="0"/>
              </a:rPr>
              <a:t>	Nhưng khi lửa ở cây gạo sắp lụi thì nó lại “bén” sang những cây vông cạnh cầu Thê Húc.       Rồi thì cả một bãi vông lại bừng lên, đỏ gay, đỏ gắt suốt cả tháng tư.</a:t>
            </a:r>
          </a:p>
          <a:p>
            <a:pPr lvl="0" algn="just">
              <a:lnSpc>
                <a:spcPct val="110000"/>
              </a:lnSpc>
              <a:spcBef>
                <a:spcPts val="200"/>
              </a:spcBef>
              <a:spcAft>
                <a:spcPts val="200"/>
              </a:spcAft>
              <a:tabLst>
                <a:tab pos="457200" algn="l"/>
              </a:tabLst>
            </a:pPr>
            <a:r>
              <a:rPr lang="en-US" sz="2000">
                <a:solidFill>
                  <a:prstClr val="black"/>
                </a:solidFill>
                <a:latin typeface="Times New Roman" panose="02020603050405020304" pitchFamily="18" charset="0"/>
                <a:cs typeface="Times New Roman" panose="02020603050405020304" pitchFamily="18" charset="0"/>
              </a:rPr>
              <a:t>	Đến tháng năm thì những cây phượng đón lấy lửa ấy, chạy tiếp cuộc chạy tiếp sức của các loài hoa trong thành phố, báo hiệu những ngày nghỉ hè thoải mái của chúng tôi sắp đến.</a:t>
            </a:r>
          </a:p>
          <a:p>
            <a:pPr algn="just">
              <a:lnSpc>
                <a:spcPct val="120000"/>
              </a:lnSpc>
              <a:spcBef>
                <a:spcPts val="300"/>
              </a:spcBef>
              <a:spcAft>
                <a:spcPts val="300"/>
              </a:spcAft>
              <a:tabLst>
                <a:tab pos="457200" algn="l"/>
              </a:tabLst>
            </a:pPr>
            <a:endParaRPr lang="en-US" sz="2000">
              <a:latin typeface="Times New Roman" panose="02020603050405020304" pitchFamily="18" charset="0"/>
              <a:cs typeface="Times New Roman" panose="02020603050405020304" pitchFamily="18" charset="0"/>
            </a:endParaRPr>
          </a:p>
        </p:txBody>
      </p:sp>
      <p:sp>
        <p:nvSpPr>
          <p:cNvPr id="6" name="Rectangle 5"/>
          <p:cNvSpPr/>
          <p:nvPr/>
        </p:nvSpPr>
        <p:spPr>
          <a:xfrm>
            <a:off x="6096000" y="914400"/>
            <a:ext cx="6096000" cy="5410200"/>
          </a:xfrm>
          <a:prstGeom prst="rect">
            <a:avLst/>
          </a:prstGeom>
        </p:spPr>
        <p:txBody>
          <a:bodyPr>
            <a:noAutofit/>
          </a:bodyPr>
          <a:lstStyle/>
          <a:p>
            <a:pPr algn="just">
              <a:lnSpc>
                <a:spcPct val="110000"/>
              </a:lnSpc>
              <a:spcBef>
                <a:spcPts val="200"/>
              </a:spcBef>
              <a:spcAft>
                <a:spcPts val="200"/>
              </a:spcAft>
              <a:tabLst>
                <a:tab pos="457200" algn="l"/>
              </a:tabLst>
            </a:pPr>
            <a:r>
              <a:rPr lang="en-US" sz="2000">
                <a:latin typeface="Times New Roman" panose="02020603050405020304" pitchFamily="18" charset="0"/>
                <a:cs typeface="Times New Roman" panose="02020603050405020304" pitchFamily="18" charset="0"/>
              </a:rPr>
              <a:t>	Nắng trời vừa bắt đầu gay gắt thì sắc hoa như muốn giảm đi độ chói chang của mình.     Hoa phượng màu hồng pha da cam chứ không đỏ gắt như vông như gạo.          </a:t>
            </a:r>
            <a:r>
              <a:rPr lang="en-US" sz="2000">
                <a:solidFill>
                  <a:schemeClr val="bg1"/>
                </a:solidFill>
                <a:latin typeface="Times New Roman" panose="02020603050405020304" pitchFamily="18" charset="0"/>
                <a:cs typeface="Times New Roman" panose="02020603050405020304" pitchFamily="18" charset="0"/>
              </a:rPr>
              <a:t>1   </a:t>
            </a:r>
            <a:r>
              <a:rPr lang="en-US" sz="2000">
                <a:latin typeface="Times New Roman" panose="02020603050405020304" pitchFamily="18" charset="0"/>
                <a:cs typeface="Times New Roman" panose="02020603050405020304" pitchFamily="18" charset="0"/>
              </a:rPr>
              <a:t>Đến cái anh bằng lăng thì đã vừa hồng vừa tím.       	Sang đến anh hoa muồng thì đã ngả hẳn sang sắc vàng chanh.</a:t>
            </a:r>
          </a:p>
          <a:p>
            <a:pPr algn="just">
              <a:lnSpc>
                <a:spcPct val="110000"/>
              </a:lnSpc>
              <a:spcBef>
                <a:spcPts val="200"/>
              </a:spcBef>
              <a:spcAft>
                <a:spcPts val="200"/>
              </a:spcAft>
              <a:tabLst>
                <a:tab pos="457200" algn="l"/>
              </a:tabLst>
            </a:pPr>
            <a:r>
              <a:rPr lang="en-US" sz="2000">
                <a:latin typeface="Times New Roman" panose="02020603050405020304" pitchFamily="18" charset="0"/>
                <a:cs typeface="Times New Roman" panose="02020603050405020304" pitchFamily="18" charset="0"/>
              </a:rPr>
              <a:t>	Nhưng nói chung, đó toàn là những màu sắc rực rỡ như muốn phô hết ra ngoài.        Mãi đến năm nay, khi đã lên lớp Năm, đã “ người lớn” hơn một tí, tôi mới nhận ra hoa sấu, những chùm hoa nhỏ xíu, sắc chỉ hơi hoe vàng, chìm lẫn vào từng đợt lá non, lẫn với màu nắng dịu.</a:t>
            </a:r>
          </a:p>
          <a:p>
            <a:pPr algn="just">
              <a:lnSpc>
                <a:spcPct val="110000"/>
              </a:lnSpc>
              <a:spcBef>
                <a:spcPts val="200"/>
              </a:spcBef>
              <a:spcAft>
                <a:spcPts val="200"/>
              </a:spcAft>
              <a:tabLst>
                <a:tab pos="457200" algn="l"/>
              </a:tabLst>
            </a:pPr>
            <a:r>
              <a:rPr lang="en-US" sz="2000">
                <a:latin typeface="Times New Roman" panose="02020603050405020304" pitchFamily="18" charset="0"/>
                <a:cs typeface="Times New Roman" panose="02020603050405020304" pitchFamily="18" charset="0"/>
              </a:rPr>
              <a:t>	Đến khi các loài hoa rực rỡ như hoa gạo, vông, phượng, bằng lăng, muồng… đã kéo quân qua bầu trời Hà Nội, cây sấu trước cửa nhà tôi mới lấp ló những chùm quả xanh giòn.       Rồi sau đó, quả chín, những quả chín vừa ngọt vừa chua, ngọt một cách e dè, khiêm tốn như tính tình hoa sấu vậy.</a:t>
            </a:r>
          </a:p>
        </p:txBody>
      </p:sp>
      <p:cxnSp>
        <p:nvCxnSpPr>
          <p:cNvPr id="5" name="Straight Connector 4"/>
          <p:cNvCxnSpPr/>
          <p:nvPr/>
        </p:nvCxnSpPr>
        <p:spPr>
          <a:xfrm>
            <a:off x="6096000" y="533400"/>
            <a:ext cx="0" cy="6248400"/>
          </a:xfrm>
          <a:prstGeom prst="line">
            <a:avLst/>
          </a:prstGeom>
        </p:spPr>
        <p:style>
          <a:lnRef idx="3">
            <a:schemeClr val="dk1"/>
          </a:lnRef>
          <a:fillRef idx="0">
            <a:schemeClr val="dk1"/>
          </a:fillRef>
          <a:effectRef idx="2">
            <a:schemeClr val="dk1"/>
          </a:effectRef>
          <a:fontRef idx="minor">
            <a:schemeClr val="tx1"/>
          </a:fontRef>
        </p:style>
      </p:cxnSp>
      <p:sp>
        <p:nvSpPr>
          <p:cNvPr id="17" name="Oval 16"/>
          <p:cNvSpPr/>
          <p:nvPr/>
        </p:nvSpPr>
        <p:spPr>
          <a:xfrm>
            <a:off x="167640" y="91440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1</a:t>
            </a:r>
          </a:p>
        </p:txBody>
      </p:sp>
      <p:sp>
        <p:nvSpPr>
          <p:cNvPr id="22" name="Oval 21"/>
          <p:cNvSpPr/>
          <p:nvPr/>
        </p:nvSpPr>
        <p:spPr>
          <a:xfrm>
            <a:off x="1295400" y="128016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2</a:t>
            </a:r>
          </a:p>
        </p:txBody>
      </p:sp>
      <p:sp>
        <p:nvSpPr>
          <p:cNvPr id="23" name="Oval 22"/>
          <p:cNvSpPr/>
          <p:nvPr/>
        </p:nvSpPr>
        <p:spPr>
          <a:xfrm>
            <a:off x="3048000" y="160020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3</a:t>
            </a:r>
          </a:p>
        </p:txBody>
      </p:sp>
      <p:sp>
        <p:nvSpPr>
          <p:cNvPr id="24" name="Oval 23"/>
          <p:cNvSpPr/>
          <p:nvPr/>
        </p:nvSpPr>
        <p:spPr>
          <a:xfrm>
            <a:off x="167640" y="2624183"/>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4</a:t>
            </a:r>
          </a:p>
        </p:txBody>
      </p:sp>
      <p:sp>
        <p:nvSpPr>
          <p:cNvPr id="25" name="Oval 24"/>
          <p:cNvSpPr/>
          <p:nvPr/>
        </p:nvSpPr>
        <p:spPr>
          <a:xfrm>
            <a:off x="5196840" y="2989943"/>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5</a:t>
            </a:r>
          </a:p>
        </p:txBody>
      </p:sp>
      <p:sp>
        <p:nvSpPr>
          <p:cNvPr id="26" name="Oval 25"/>
          <p:cNvSpPr/>
          <p:nvPr/>
        </p:nvSpPr>
        <p:spPr>
          <a:xfrm>
            <a:off x="152400" y="435864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6</a:t>
            </a:r>
          </a:p>
        </p:txBody>
      </p:sp>
      <p:sp>
        <p:nvSpPr>
          <p:cNvPr id="27" name="Oval 26"/>
          <p:cNvSpPr/>
          <p:nvPr/>
        </p:nvSpPr>
        <p:spPr>
          <a:xfrm>
            <a:off x="3776980" y="472440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7</a:t>
            </a:r>
          </a:p>
        </p:txBody>
      </p:sp>
      <p:sp>
        <p:nvSpPr>
          <p:cNvPr id="28" name="Oval 27"/>
          <p:cNvSpPr/>
          <p:nvPr/>
        </p:nvSpPr>
        <p:spPr>
          <a:xfrm>
            <a:off x="152400" y="542544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8</a:t>
            </a:r>
          </a:p>
        </p:txBody>
      </p:sp>
      <p:sp>
        <p:nvSpPr>
          <p:cNvPr id="29" name="Oval 28"/>
          <p:cNvSpPr/>
          <p:nvPr/>
        </p:nvSpPr>
        <p:spPr>
          <a:xfrm>
            <a:off x="6248400" y="91440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9</a:t>
            </a:r>
          </a:p>
        </p:txBody>
      </p:sp>
      <p:sp>
        <p:nvSpPr>
          <p:cNvPr id="30" name="Oval 29"/>
          <p:cNvSpPr/>
          <p:nvPr/>
        </p:nvSpPr>
        <p:spPr>
          <a:xfrm>
            <a:off x="9829800" y="123444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10</a:t>
            </a:r>
          </a:p>
        </p:txBody>
      </p:sp>
      <p:sp>
        <p:nvSpPr>
          <p:cNvPr id="33" name="Oval 32"/>
          <p:cNvSpPr/>
          <p:nvPr/>
        </p:nvSpPr>
        <p:spPr>
          <a:xfrm>
            <a:off x="6248400" y="190500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11</a:t>
            </a:r>
          </a:p>
        </p:txBody>
      </p:sp>
      <p:sp>
        <p:nvSpPr>
          <p:cNvPr id="40" name="Oval 39"/>
          <p:cNvSpPr/>
          <p:nvPr/>
        </p:nvSpPr>
        <p:spPr>
          <a:xfrm>
            <a:off x="6248400" y="2989943"/>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13</a:t>
            </a:r>
          </a:p>
        </p:txBody>
      </p:sp>
      <p:sp>
        <p:nvSpPr>
          <p:cNvPr id="42" name="Oval 41"/>
          <p:cNvSpPr/>
          <p:nvPr/>
        </p:nvSpPr>
        <p:spPr>
          <a:xfrm>
            <a:off x="9159240" y="329184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14</a:t>
            </a:r>
          </a:p>
        </p:txBody>
      </p:sp>
      <p:sp>
        <p:nvSpPr>
          <p:cNvPr id="43" name="Oval 42"/>
          <p:cNvSpPr/>
          <p:nvPr/>
        </p:nvSpPr>
        <p:spPr>
          <a:xfrm>
            <a:off x="7780019" y="5725886"/>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16</a:t>
            </a:r>
          </a:p>
        </p:txBody>
      </p:sp>
      <p:sp>
        <p:nvSpPr>
          <p:cNvPr id="44" name="Oval 43"/>
          <p:cNvSpPr/>
          <p:nvPr/>
        </p:nvSpPr>
        <p:spPr>
          <a:xfrm>
            <a:off x="6248400" y="230124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12</a:t>
            </a:r>
          </a:p>
        </p:txBody>
      </p:sp>
      <p:sp>
        <p:nvSpPr>
          <p:cNvPr id="45" name="Oval 44"/>
          <p:cNvSpPr/>
          <p:nvPr/>
        </p:nvSpPr>
        <p:spPr>
          <a:xfrm>
            <a:off x="6248400" y="4724400"/>
            <a:ext cx="365760" cy="365760"/>
          </a:xfrm>
          <a:prstGeom prst="ellipse">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en-US"/>
              <a:t>15</a:t>
            </a:r>
          </a:p>
        </p:txBody>
      </p:sp>
      <p:grpSp>
        <p:nvGrpSpPr>
          <p:cNvPr id="21" name="Group 6">
            <a:extLst>
              <a:ext uri="{FF2B5EF4-FFF2-40B4-BE49-F238E27FC236}">
                <a16:creationId xmlns:a16="http://schemas.microsoft.com/office/drawing/2014/main" id="{FDAC5D1E-1B1B-4DD5-956F-78CA5A94C3D1}"/>
              </a:ext>
            </a:extLst>
          </p:cNvPr>
          <p:cNvGrpSpPr>
            <a:grpSpLocks/>
          </p:cNvGrpSpPr>
          <p:nvPr/>
        </p:nvGrpSpPr>
        <p:grpSpPr bwMode="auto">
          <a:xfrm>
            <a:off x="0" y="-187597"/>
            <a:ext cx="12192000" cy="7086600"/>
            <a:chOff x="0" y="-10"/>
            <a:chExt cx="5760" cy="4330"/>
          </a:xfrm>
        </p:grpSpPr>
        <p:pic>
          <p:nvPicPr>
            <p:cNvPr id="31" name="Picture 7" descr="Animate">
              <a:extLst>
                <a:ext uri="{FF2B5EF4-FFF2-40B4-BE49-F238E27FC236}">
                  <a16:creationId xmlns:a16="http://schemas.microsoft.com/office/drawing/2014/main" id="{D839E821-D058-4B79-89EA-7191A570AE1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8" descr="Animate">
              <a:extLst>
                <a:ext uri="{FF2B5EF4-FFF2-40B4-BE49-F238E27FC236}">
                  <a16:creationId xmlns:a16="http://schemas.microsoft.com/office/drawing/2014/main" id="{D1934C6E-5775-4A1B-B47D-93B2CABD48EC}"/>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9" descr="Animate">
              <a:extLst>
                <a:ext uri="{FF2B5EF4-FFF2-40B4-BE49-F238E27FC236}">
                  <a16:creationId xmlns:a16="http://schemas.microsoft.com/office/drawing/2014/main" id="{74594DEE-986F-45AA-B638-E90434F1ACC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10" descr="Animate">
              <a:extLst>
                <a:ext uri="{FF2B5EF4-FFF2-40B4-BE49-F238E27FC236}">
                  <a16:creationId xmlns:a16="http://schemas.microsoft.com/office/drawing/2014/main" id="{46361AB6-595E-4B2A-B3B6-E9E892A852BE}"/>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70472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0">
                                            <p:bg/>
                                          </p:spTgt>
                                        </p:tgtEl>
                                        <p:attrNameLst>
                                          <p:attrName>style.visibility</p:attrName>
                                        </p:attrNameLst>
                                      </p:cBhvr>
                                      <p:to>
                                        <p:strVal val="visible"/>
                                      </p:to>
                                    </p:set>
                                    <p:animEffect transition="in" filter="wipe(down)">
                                      <p:cBhvr>
                                        <p:cTn id="7" dur="580">
                                          <p:stCondLst>
                                            <p:cond delay="0"/>
                                          </p:stCondLst>
                                        </p:cTn>
                                        <p:tgtEl>
                                          <p:spTgt spid="30">
                                            <p:bg/>
                                          </p:spTgt>
                                        </p:tgtEl>
                                      </p:cBhvr>
                                    </p:animEffect>
                                    <p:anim calcmode="lin" valueType="num">
                                      <p:cBhvr>
                                        <p:cTn id="8" dur="1822" tmFilter="0,0; 0.14,0.36; 0.43,0.73; 0.71,0.91; 1.0,1.0">
                                          <p:stCondLst>
                                            <p:cond delay="0"/>
                                          </p:stCondLst>
                                        </p:cTn>
                                        <p:tgtEl>
                                          <p:spTgt spid="30">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0">
                                            <p:bg/>
                                          </p:spTgt>
                                        </p:tgtEl>
                                      </p:cBhvr>
                                      <p:to x="100000" y="60000"/>
                                    </p:animScale>
                                    <p:animScale>
                                      <p:cBhvr>
                                        <p:cTn id="14" dur="166" decel="50000">
                                          <p:stCondLst>
                                            <p:cond delay="676"/>
                                          </p:stCondLst>
                                        </p:cTn>
                                        <p:tgtEl>
                                          <p:spTgt spid="30">
                                            <p:bg/>
                                          </p:spTgt>
                                        </p:tgtEl>
                                      </p:cBhvr>
                                      <p:to x="100000" y="100000"/>
                                    </p:animScale>
                                    <p:animScale>
                                      <p:cBhvr>
                                        <p:cTn id="15" dur="26">
                                          <p:stCondLst>
                                            <p:cond delay="1312"/>
                                          </p:stCondLst>
                                        </p:cTn>
                                        <p:tgtEl>
                                          <p:spTgt spid="30">
                                            <p:bg/>
                                          </p:spTgt>
                                        </p:tgtEl>
                                      </p:cBhvr>
                                      <p:to x="100000" y="80000"/>
                                    </p:animScale>
                                    <p:animScale>
                                      <p:cBhvr>
                                        <p:cTn id="16" dur="166" decel="50000">
                                          <p:stCondLst>
                                            <p:cond delay="1338"/>
                                          </p:stCondLst>
                                        </p:cTn>
                                        <p:tgtEl>
                                          <p:spTgt spid="30">
                                            <p:bg/>
                                          </p:spTgt>
                                        </p:tgtEl>
                                      </p:cBhvr>
                                      <p:to x="100000" y="100000"/>
                                    </p:animScale>
                                    <p:animScale>
                                      <p:cBhvr>
                                        <p:cTn id="17" dur="26">
                                          <p:stCondLst>
                                            <p:cond delay="1642"/>
                                          </p:stCondLst>
                                        </p:cTn>
                                        <p:tgtEl>
                                          <p:spTgt spid="30">
                                            <p:bg/>
                                          </p:spTgt>
                                        </p:tgtEl>
                                      </p:cBhvr>
                                      <p:to x="100000" y="90000"/>
                                    </p:animScale>
                                    <p:animScale>
                                      <p:cBhvr>
                                        <p:cTn id="18" dur="166" decel="50000">
                                          <p:stCondLst>
                                            <p:cond delay="1668"/>
                                          </p:stCondLst>
                                        </p:cTn>
                                        <p:tgtEl>
                                          <p:spTgt spid="30">
                                            <p:bg/>
                                          </p:spTgt>
                                        </p:tgtEl>
                                      </p:cBhvr>
                                      <p:to x="100000" y="100000"/>
                                    </p:animScale>
                                    <p:animScale>
                                      <p:cBhvr>
                                        <p:cTn id="19" dur="26">
                                          <p:stCondLst>
                                            <p:cond delay="1808"/>
                                          </p:stCondLst>
                                        </p:cTn>
                                        <p:tgtEl>
                                          <p:spTgt spid="30">
                                            <p:bg/>
                                          </p:spTgt>
                                        </p:tgtEl>
                                      </p:cBhvr>
                                      <p:to x="100000" y="95000"/>
                                    </p:animScale>
                                    <p:animScale>
                                      <p:cBhvr>
                                        <p:cTn id="20" dur="166" decel="50000">
                                          <p:stCondLst>
                                            <p:cond delay="1834"/>
                                          </p:stCondLst>
                                        </p:cTn>
                                        <p:tgtEl>
                                          <p:spTgt spid="30">
                                            <p:bg/>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0">
                                            <p:txEl>
                                              <p:pRg st="0" end="0"/>
                                            </p:txEl>
                                          </p:spTgt>
                                        </p:tgtEl>
                                        <p:attrNameLst>
                                          <p:attrName>style.visibility</p:attrName>
                                        </p:attrNameLst>
                                      </p:cBhvr>
                                      <p:to>
                                        <p:strVal val="visible"/>
                                      </p:to>
                                    </p:set>
                                    <p:animEffect transition="in" filter="wipe(down)">
                                      <p:cBhvr>
                                        <p:cTn id="23" dur="580">
                                          <p:stCondLst>
                                            <p:cond delay="0"/>
                                          </p:stCondLst>
                                        </p:cTn>
                                        <p:tgtEl>
                                          <p:spTgt spid="30">
                                            <p:txEl>
                                              <p:pRg st="0" end="0"/>
                                            </p:txEl>
                                          </p:spTgt>
                                        </p:tgtEl>
                                      </p:cBhvr>
                                    </p:animEffect>
                                    <p:anim calcmode="lin" valueType="num">
                                      <p:cBhvr>
                                        <p:cTn id="24" dur="1822" tmFilter="0,0; 0.14,0.36; 0.43,0.73; 0.71,0.91; 1.0,1.0">
                                          <p:stCondLst>
                                            <p:cond delay="0"/>
                                          </p:stCondLst>
                                        </p:cTn>
                                        <p:tgtEl>
                                          <p:spTgt spid="30">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0">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0">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0">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0">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0">
                                            <p:txEl>
                                              <p:pRg st="0" end="0"/>
                                            </p:txEl>
                                          </p:spTgt>
                                        </p:tgtEl>
                                      </p:cBhvr>
                                      <p:to x="100000" y="60000"/>
                                    </p:animScale>
                                    <p:animScale>
                                      <p:cBhvr>
                                        <p:cTn id="30" dur="166" decel="50000">
                                          <p:stCondLst>
                                            <p:cond delay="676"/>
                                          </p:stCondLst>
                                        </p:cTn>
                                        <p:tgtEl>
                                          <p:spTgt spid="30">
                                            <p:txEl>
                                              <p:pRg st="0" end="0"/>
                                            </p:txEl>
                                          </p:spTgt>
                                        </p:tgtEl>
                                      </p:cBhvr>
                                      <p:to x="100000" y="100000"/>
                                    </p:animScale>
                                    <p:animScale>
                                      <p:cBhvr>
                                        <p:cTn id="31" dur="26">
                                          <p:stCondLst>
                                            <p:cond delay="1312"/>
                                          </p:stCondLst>
                                        </p:cTn>
                                        <p:tgtEl>
                                          <p:spTgt spid="30">
                                            <p:txEl>
                                              <p:pRg st="0" end="0"/>
                                            </p:txEl>
                                          </p:spTgt>
                                        </p:tgtEl>
                                      </p:cBhvr>
                                      <p:to x="100000" y="80000"/>
                                    </p:animScale>
                                    <p:animScale>
                                      <p:cBhvr>
                                        <p:cTn id="32" dur="166" decel="50000">
                                          <p:stCondLst>
                                            <p:cond delay="1338"/>
                                          </p:stCondLst>
                                        </p:cTn>
                                        <p:tgtEl>
                                          <p:spTgt spid="30">
                                            <p:txEl>
                                              <p:pRg st="0" end="0"/>
                                            </p:txEl>
                                          </p:spTgt>
                                        </p:tgtEl>
                                      </p:cBhvr>
                                      <p:to x="100000" y="100000"/>
                                    </p:animScale>
                                    <p:animScale>
                                      <p:cBhvr>
                                        <p:cTn id="33" dur="26">
                                          <p:stCondLst>
                                            <p:cond delay="1642"/>
                                          </p:stCondLst>
                                        </p:cTn>
                                        <p:tgtEl>
                                          <p:spTgt spid="30">
                                            <p:txEl>
                                              <p:pRg st="0" end="0"/>
                                            </p:txEl>
                                          </p:spTgt>
                                        </p:tgtEl>
                                      </p:cBhvr>
                                      <p:to x="100000" y="90000"/>
                                    </p:animScale>
                                    <p:animScale>
                                      <p:cBhvr>
                                        <p:cTn id="34" dur="166" decel="50000">
                                          <p:stCondLst>
                                            <p:cond delay="1668"/>
                                          </p:stCondLst>
                                        </p:cTn>
                                        <p:tgtEl>
                                          <p:spTgt spid="30">
                                            <p:txEl>
                                              <p:pRg st="0" end="0"/>
                                            </p:txEl>
                                          </p:spTgt>
                                        </p:tgtEl>
                                      </p:cBhvr>
                                      <p:to x="100000" y="100000"/>
                                    </p:animScale>
                                    <p:animScale>
                                      <p:cBhvr>
                                        <p:cTn id="35" dur="26">
                                          <p:stCondLst>
                                            <p:cond delay="1808"/>
                                          </p:stCondLst>
                                        </p:cTn>
                                        <p:tgtEl>
                                          <p:spTgt spid="30">
                                            <p:txEl>
                                              <p:pRg st="0" end="0"/>
                                            </p:txEl>
                                          </p:spTgt>
                                        </p:tgtEl>
                                      </p:cBhvr>
                                      <p:to x="100000" y="95000"/>
                                    </p:animScale>
                                    <p:animScale>
                                      <p:cBhvr>
                                        <p:cTn id="36" dur="166" decel="50000">
                                          <p:stCondLst>
                                            <p:cond delay="1834"/>
                                          </p:stCondLst>
                                        </p:cTn>
                                        <p:tgtEl>
                                          <p:spTgt spid="30">
                                            <p:txEl>
                                              <p:pRg st="0" end="0"/>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9">
                                            <p:bg/>
                                          </p:spTgt>
                                        </p:tgtEl>
                                        <p:attrNameLst>
                                          <p:attrName>style.visibility</p:attrName>
                                        </p:attrNameLst>
                                      </p:cBhvr>
                                      <p:to>
                                        <p:strVal val="visible"/>
                                      </p:to>
                                    </p:set>
                                    <p:animEffect transition="in" filter="wipe(down)">
                                      <p:cBhvr>
                                        <p:cTn id="39" dur="580">
                                          <p:stCondLst>
                                            <p:cond delay="0"/>
                                          </p:stCondLst>
                                        </p:cTn>
                                        <p:tgtEl>
                                          <p:spTgt spid="29">
                                            <p:bg/>
                                          </p:spTgt>
                                        </p:tgtEl>
                                      </p:cBhvr>
                                    </p:animEffect>
                                    <p:anim calcmode="lin" valueType="num">
                                      <p:cBhvr>
                                        <p:cTn id="40" dur="1822" tmFilter="0,0; 0.14,0.36; 0.43,0.73; 0.71,0.91; 1.0,1.0">
                                          <p:stCondLst>
                                            <p:cond delay="0"/>
                                          </p:stCondLst>
                                        </p:cTn>
                                        <p:tgtEl>
                                          <p:spTgt spid="29">
                                            <p:bg/>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9">
                                            <p:bg/>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9">
                                            <p:bg/>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9">
                                            <p:bg/>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9">
                                            <p:bg/>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9">
                                            <p:bg/>
                                          </p:spTgt>
                                        </p:tgtEl>
                                      </p:cBhvr>
                                      <p:to x="100000" y="60000"/>
                                    </p:animScale>
                                    <p:animScale>
                                      <p:cBhvr>
                                        <p:cTn id="46" dur="166" decel="50000">
                                          <p:stCondLst>
                                            <p:cond delay="676"/>
                                          </p:stCondLst>
                                        </p:cTn>
                                        <p:tgtEl>
                                          <p:spTgt spid="29">
                                            <p:bg/>
                                          </p:spTgt>
                                        </p:tgtEl>
                                      </p:cBhvr>
                                      <p:to x="100000" y="100000"/>
                                    </p:animScale>
                                    <p:animScale>
                                      <p:cBhvr>
                                        <p:cTn id="47" dur="26">
                                          <p:stCondLst>
                                            <p:cond delay="1312"/>
                                          </p:stCondLst>
                                        </p:cTn>
                                        <p:tgtEl>
                                          <p:spTgt spid="29">
                                            <p:bg/>
                                          </p:spTgt>
                                        </p:tgtEl>
                                      </p:cBhvr>
                                      <p:to x="100000" y="80000"/>
                                    </p:animScale>
                                    <p:animScale>
                                      <p:cBhvr>
                                        <p:cTn id="48" dur="166" decel="50000">
                                          <p:stCondLst>
                                            <p:cond delay="1338"/>
                                          </p:stCondLst>
                                        </p:cTn>
                                        <p:tgtEl>
                                          <p:spTgt spid="29">
                                            <p:bg/>
                                          </p:spTgt>
                                        </p:tgtEl>
                                      </p:cBhvr>
                                      <p:to x="100000" y="100000"/>
                                    </p:animScale>
                                    <p:animScale>
                                      <p:cBhvr>
                                        <p:cTn id="49" dur="26">
                                          <p:stCondLst>
                                            <p:cond delay="1642"/>
                                          </p:stCondLst>
                                        </p:cTn>
                                        <p:tgtEl>
                                          <p:spTgt spid="29">
                                            <p:bg/>
                                          </p:spTgt>
                                        </p:tgtEl>
                                      </p:cBhvr>
                                      <p:to x="100000" y="90000"/>
                                    </p:animScale>
                                    <p:animScale>
                                      <p:cBhvr>
                                        <p:cTn id="50" dur="166" decel="50000">
                                          <p:stCondLst>
                                            <p:cond delay="1668"/>
                                          </p:stCondLst>
                                        </p:cTn>
                                        <p:tgtEl>
                                          <p:spTgt spid="29">
                                            <p:bg/>
                                          </p:spTgt>
                                        </p:tgtEl>
                                      </p:cBhvr>
                                      <p:to x="100000" y="100000"/>
                                    </p:animScale>
                                    <p:animScale>
                                      <p:cBhvr>
                                        <p:cTn id="51" dur="26">
                                          <p:stCondLst>
                                            <p:cond delay="1808"/>
                                          </p:stCondLst>
                                        </p:cTn>
                                        <p:tgtEl>
                                          <p:spTgt spid="29">
                                            <p:bg/>
                                          </p:spTgt>
                                        </p:tgtEl>
                                      </p:cBhvr>
                                      <p:to x="100000" y="95000"/>
                                    </p:animScale>
                                    <p:animScale>
                                      <p:cBhvr>
                                        <p:cTn id="52" dur="166" decel="50000">
                                          <p:stCondLst>
                                            <p:cond delay="1834"/>
                                          </p:stCondLst>
                                        </p:cTn>
                                        <p:tgtEl>
                                          <p:spTgt spid="29">
                                            <p:bg/>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9">
                                            <p:txEl>
                                              <p:pRg st="0" end="0"/>
                                            </p:txEl>
                                          </p:spTgt>
                                        </p:tgtEl>
                                        <p:attrNameLst>
                                          <p:attrName>style.visibility</p:attrName>
                                        </p:attrNameLst>
                                      </p:cBhvr>
                                      <p:to>
                                        <p:strVal val="visible"/>
                                      </p:to>
                                    </p:set>
                                    <p:animEffect transition="in" filter="wipe(down)">
                                      <p:cBhvr>
                                        <p:cTn id="55" dur="580">
                                          <p:stCondLst>
                                            <p:cond delay="0"/>
                                          </p:stCondLst>
                                        </p:cTn>
                                        <p:tgtEl>
                                          <p:spTgt spid="29">
                                            <p:txEl>
                                              <p:pRg st="0" end="0"/>
                                            </p:txEl>
                                          </p:spTgt>
                                        </p:tgtEl>
                                      </p:cBhvr>
                                    </p:animEffect>
                                    <p:anim calcmode="lin" valueType="num">
                                      <p:cBhvr>
                                        <p:cTn id="56" dur="1822" tmFilter="0,0; 0.14,0.36; 0.43,0.73; 0.71,0.91; 1.0,1.0">
                                          <p:stCondLst>
                                            <p:cond delay="0"/>
                                          </p:stCondLst>
                                        </p:cTn>
                                        <p:tgtEl>
                                          <p:spTgt spid="29">
                                            <p:txEl>
                                              <p:pRg st="0" end="0"/>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9">
                                            <p:txEl>
                                              <p:pRg st="0" end="0"/>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9">
                                            <p:txEl>
                                              <p:pRg st="0" end="0"/>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9">
                                            <p:txEl>
                                              <p:pRg st="0" end="0"/>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9">
                                            <p:txEl>
                                              <p:pRg st="0" end="0"/>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9">
                                            <p:txEl>
                                              <p:pRg st="0" end="0"/>
                                            </p:txEl>
                                          </p:spTgt>
                                        </p:tgtEl>
                                      </p:cBhvr>
                                      <p:to x="100000" y="60000"/>
                                    </p:animScale>
                                    <p:animScale>
                                      <p:cBhvr>
                                        <p:cTn id="62" dur="166" decel="50000">
                                          <p:stCondLst>
                                            <p:cond delay="676"/>
                                          </p:stCondLst>
                                        </p:cTn>
                                        <p:tgtEl>
                                          <p:spTgt spid="29">
                                            <p:txEl>
                                              <p:pRg st="0" end="0"/>
                                            </p:txEl>
                                          </p:spTgt>
                                        </p:tgtEl>
                                      </p:cBhvr>
                                      <p:to x="100000" y="100000"/>
                                    </p:animScale>
                                    <p:animScale>
                                      <p:cBhvr>
                                        <p:cTn id="63" dur="26">
                                          <p:stCondLst>
                                            <p:cond delay="1312"/>
                                          </p:stCondLst>
                                        </p:cTn>
                                        <p:tgtEl>
                                          <p:spTgt spid="29">
                                            <p:txEl>
                                              <p:pRg st="0" end="0"/>
                                            </p:txEl>
                                          </p:spTgt>
                                        </p:tgtEl>
                                      </p:cBhvr>
                                      <p:to x="100000" y="80000"/>
                                    </p:animScale>
                                    <p:animScale>
                                      <p:cBhvr>
                                        <p:cTn id="64" dur="166" decel="50000">
                                          <p:stCondLst>
                                            <p:cond delay="1338"/>
                                          </p:stCondLst>
                                        </p:cTn>
                                        <p:tgtEl>
                                          <p:spTgt spid="29">
                                            <p:txEl>
                                              <p:pRg st="0" end="0"/>
                                            </p:txEl>
                                          </p:spTgt>
                                        </p:tgtEl>
                                      </p:cBhvr>
                                      <p:to x="100000" y="100000"/>
                                    </p:animScale>
                                    <p:animScale>
                                      <p:cBhvr>
                                        <p:cTn id="65" dur="26">
                                          <p:stCondLst>
                                            <p:cond delay="1642"/>
                                          </p:stCondLst>
                                        </p:cTn>
                                        <p:tgtEl>
                                          <p:spTgt spid="29">
                                            <p:txEl>
                                              <p:pRg st="0" end="0"/>
                                            </p:txEl>
                                          </p:spTgt>
                                        </p:tgtEl>
                                      </p:cBhvr>
                                      <p:to x="100000" y="90000"/>
                                    </p:animScale>
                                    <p:animScale>
                                      <p:cBhvr>
                                        <p:cTn id="66" dur="166" decel="50000">
                                          <p:stCondLst>
                                            <p:cond delay="1668"/>
                                          </p:stCondLst>
                                        </p:cTn>
                                        <p:tgtEl>
                                          <p:spTgt spid="29">
                                            <p:txEl>
                                              <p:pRg st="0" end="0"/>
                                            </p:txEl>
                                          </p:spTgt>
                                        </p:tgtEl>
                                      </p:cBhvr>
                                      <p:to x="100000" y="100000"/>
                                    </p:animScale>
                                    <p:animScale>
                                      <p:cBhvr>
                                        <p:cTn id="67" dur="26">
                                          <p:stCondLst>
                                            <p:cond delay="1808"/>
                                          </p:stCondLst>
                                        </p:cTn>
                                        <p:tgtEl>
                                          <p:spTgt spid="29">
                                            <p:txEl>
                                              <p:pRg st="0" end="0"/>
                                            </p:txEl>
                                          </p:spTgt>
                                        </p:tgtEl>
                                      </p:cBhvr>
                                      <p:to x="100000" y="95000"/>
                                    </p:animScale>
                                    <p:animScale>
                                      <p:cBhvr>
                                        <p:cTn id="68" dur="166" decel="50000">
                                          <p:stCondLst>
                                            <p:cond delay="1834"/>
                                          </p:stCondLst>
                                        </p:cTn>
                                        <p:tgtEl>
                                          <p:spTgt spid="29">
                                            <p:txEl>
                                              <p:pRg st="0" end="0"/>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3">
                                            <p:bg/>
                                          </p:spTgt>
                                        </p:tgtEl>
                                        <p:attrNameLst>
                                          <p:attrName>style.visibility</p:attrName>
                                        </p:attrNameLst>
                                      </p:cBhvr>
                                      <p:to>
                                        <p:strVal val="visible"/>
                                      </p:to>
                                    </p:set>
                                    <p:animEffect transition="in" filter="wipe(down)">
                                      <p:cBhvr>
                                        <p:cTn id="71" dur="580">
                                          <p:stCondLst>
                                            <p:cond delay="0"/>
                                          </p:stCondLst>
                                        </p:cTn>
                                        <p:tgtEl>
                                          <p:spTgt spid="33">
                                            <p:bg/>
                                          </p:spTgt>
                                        </p:tgtEl>
                                      </p:cBhvr>
                                    </p:animEffect>
                                    <p:anim calcmode="lin" valueType="num">
                                      <p:cBhvr>
                                        <p:cTn id="72" dur="1822" tmFilter="0,0; 0.14,0.36; 0.43,0.73; 0.71,0.91; 1.0,1.0">
                                          <p:stCondLst>
                                            <p:cond delay="0"/>
                                          </p:stCondLst>
                                        </p:cTn>
                                        <p:tgtEl>
                                          <p:spTgt spid="33">
                                            <p:bg/>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3">
                                            <p:bg/>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3">
                                            <p:bg/>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3">
                                            <p:bg/>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3">
                                            <p:bg/>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3">
                                            <p:bg/>
                                          </p:spTgt>
                                        </p:tgtEl>
                                      </p:cBhvr>
                                      <p:to x="100000" y="60000"/>
                                    </p:animScale>
                                    <p:animScale>
                                      <p:cBhvr>
                                        <p:cTn id="78" dur="166" decel="50000">
                                          <p:stCondLst>
                                            <p:cond delay="676"/>
                                          </p:stCondLst>
                                        </p:cTn>
                                        <p:tgtEl>
                                          <p:spTgt spid="33">
                                            <p:bg/>
                                          </p:spTgt>
                                        </p:tgtEl>
                                      </p:cBhvr>
                                      <p:to x="100000" y="100000"/>
                                    </p:animScale>
                                    <p:animScale>
                                      <p:cBhvr>
                                        <p:cTn id="79" dur="26">
                                          <p:stCondLst>
                                            <p:cond delay="1312"/>
                                          </p:stCondLst>
                                        </p:cTn>
                                        <p:tgtEl>
                                          <p:spTgt spid="33">
                                            <p:bg/>
                                          </p:spTgt>
                                        </p:tgtEl>
                                      </p:cBhvr>
                                      <p:to x="100000" y="80000"/>
                                    </p:animScale>
                                    <p:animScale>
                                      <p:cBhvr>
                                        <p:cTn id="80" dur="166" decel="50000">
                                          <p:stCondLst>
                                            <p:cond delay="1338"/>
                                          </p:stCondLst>
                                        </p:cTn>
                                        <p:tgtEl>
                                          <p:spTgt spid="33">
                                            <p:bg/>
                                          </p:spTgt>
                                        </p:tgtEl>
                                      </p:cBhvr>
                                      <p:to x="100000" y="100000"/>
                                    </p:animScale>
                                    <p:animScale>
                                      <p:cBhvr>
                                        <p:cTn id="81" dur="26">
                                          <p:stCondLst>
                                            <p:cond delay="1642"/>
                                          </p:stCondLst>
                                        </p:cTn>
                                        <p:tgtEl>
                                          <p:spTgt spid="33">
                                            <p:bg/>
                                          </p:spTgt>
                                        </p:tgtEl>
                                      </p:cBhvr>
                                      <p:to x="100000" y="90000"/>
                                    </p:animScale>
                                    <p:animScale>
                                      <p:cBhvr>
                                        <p:cTn id="82" dur="166" decel="50000">
                                          <p:stCondLst>
                                            <p:cond delay="1668"/>
                                          </p:stCondLst>
                                        </p:cTn>
                                        <p:tgtEl>
                                          <p:spTgt spid="33">
                                            <p:bg/>
                                          </p:spTgt>
                                        </p:tgtEl>
                                      </p:cBhvr>
                                      <p:to x="100000" y="100000"/>
                                    </p:animScale>
                                    <p:animScale>
                                      <p:cBhvr>
                                        <p:cTn id="83" dur="26">
                                          <p:stCondLst>
                                            <p:cond delay="1808"/>
                                          </p:stCondLst>
                                        </p:cTn>
                                        <p:tgtEl>
                                          <p:spTgt spid="33">
                                            <p:bg/>
                                          </p:spTgt>
                                        </p:tgtEl>
                                      </p:cBhvr>
                                      <p:to x="100000" y="95000"/>
                                    </p:animScale>
                                    <p:animScale>
                                      <p:cBhvr>
                                        <p:cTn id="84" dur="166" decel="50000">
                                          <p:stCondLst>
                                            <p:cond delay="1834"/>
                                          </p:stCondLst>
                                        </p:cTn>
                                        <p:tgtEl>
                                          <p:spTgt spid="33">
                                            <p:bg/>
                                          </p:spTgt>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33">
                                            <p:txEl>
                                              <p:pRg st="0" end="0"/>
                                            </p:txEl>
                                          </p:spTgt>
                                        </p:tgtEl>
                                        <p:attrNameLst>
                                          <p:attrName>style.visibility</p:attrName>
                                        </p:attrNameLst>
                                      </p:cBhvr>
                                      <p:to>
                                        <p:strVal val="visible"/>
                                      </p:to>
                                    </p:set>
                                    <p:animEffect transition="in" filter="wipe(down)">
                                      <p:cBhvr>
                                        <p:cTn id="87" dur="580">
                                          <p:stCondLst>
                                            <p:cond delay="0"/>
                                          </p:stCondLst>
                                        </p:cTn>
                                        <p:tgtEl>
                                          <p:spTgt spid="33">
                                            <p:txEl>
                                              <p:pRg st="0" end="0"/>
                                            </p:txEl>
                                          </p:spTgt>
                                        </p:tgtEl>
                                      </p:cBhvr>
                                    </p:animEffect>
                                    <p:anim calcmode="lin" valueType="num">
                                      <p:cBhvr>
                                        <p:cTn id="88" dur="1822" tmFilter="0,0; 0.14,0.36; 0.43,0.73; 0.71,0.91; 1.0,1.0">
                                          <p:stCondLst>
                                            <p:cond delay="0"/>
                                          </p:stCondLst>
                                        </p:cTn>
                                        <p:tgtEl>
                                          <p:spTgt spid="33">
                                            <p:txEl>
                                              <p:pRg st="0" end="0"/>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3">
                                            <p:txEl>
                                              <p:pRg st="0" end="0"/>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3">
                                            <p:txEl>
                                              <p:pRg st="0" end="0"/>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3">
                                            <p:txEl>
                                              <p:pRg st="0" end="0"/>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3">
                                            <p:txEl>
                                              <p:pRg st="0" end="0"/>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3">
                                            <p:txEl>
                                              <p:pRg st="0" end="0"/>
                                            </p:txEl>
                                          </p:spTgt>
                                        </p:tgtEl>
                                      </p:cBhvr>
                                      <p:to x="100000" y="60000"/>
                                    </p:animScale>
                                    <p:animScale>
                                      <p:cBhvr>
                                        <p:cTn id="94" dur="166" decel="50000">
                                          <p:stCondLst>
                                            <p:cond delay="676"/>
                                          </p:stCondLst>
                                        </p:cTn>
                                        <p:tgtEl>
                                          <p:spTgt spid="33">
                                            <p:txEl>
                                              <p:pRg st="0" end="0"/>
                                            </p:txEl>
                                          </p:spTgt>
                                        </p:tgtEl>
                                      </p:cBhvr>
                                      <p:to x="100000" y="100000"/>
                                    </p:animScale>
                                    <p:animScale>
                                      <p:cBhvr>
                                        <p:cTn id="95" dur="26">
                                          <p:stCondLst>
                                            <p:cond delay="1312"/>
                                          </p:stCondLst>
                                        </p:cTn>
                                        <p:tgtEl>
                                          <p:spTgt spid="33">
                                            <p:txEl>
                                              <p:pRg st="0" end="0"/>
                                            </p:txEl>
                                          </p:spTgt>
                                        </p:tgtEl>
                                      </p:cBhvr>
                                      <p:to x="100000" y="80000"/>
                                    </p:animScale>
                                    <p:animScale>
                                      <p:cBhvr>
                                        <p:cTn id="96" dur="166" decel="50000">
                                          <p:stCondLst>
                                            <p:cond delay="1338"/>
                                          </p:stCondLst>
                                        </p:cTn>
                                        <p:tgtEl>
                                          <p:spTgt spid="33">
                                            <p:txEl>
                                              <p:pRg st="0" end="0"/>
                                            </p:txEl>
                                          </p:spTgt>
                                        </p:tgtEl>
                                      </p:cBhvr>
                                      <p:to x="100000" y="100000"/>
                                    </p:animScale>
                                    <p:animScale>
                                      <p:cBhvr>
                                        <p:cTn id="97" dur="26">
                                          <p:stCondLst>
                                            <p:cond delay="1642"/>
                                          </p:stCondLst>
                                        </p:cTn>
                                        <p:tgtEl>
                                          <p:spTgt spid="33">
                                            <p:txEl>
                                              <p:pRg st="0" end="0"/>
                                            </p:txEl>
                                          </p:spTgt>
                                        </p:tgtEl>
                                      </p:cBhvr>
                                      <p:to x="100000" y="90000"/>
                                    </p:animScale>
                                    <p:animScale>
                                      <p:cBhvr>
                                        <p:cTn id="98" dur="166" decel="50000">
                                          <p:stCondLst>
                                            <p:cond delay="1668"/>
                                          </p:stCondLst>
                                        </p:cTn>
                                        <p:tgtEl>
                                          <p:spTgt spid="33">
                                            <p:txEl>
                                              <p:pRg st="0" end="0"/>
                                            </p:txEl>
                                          </p:spTgt>
                                        </p:tgtEl>
                                      </p:cBhvr>
                                      <p:to x="100000" y="100000"/>
                                    </p:animScale>
                                    <p:animScale>
                                      <p:cBhvr>
                                        <p:cTn id="99" dur="26">
                                          <p:stCondLst>
                                            <p:cond delay="1808"/>
                                          </p:stCondLst>
                                        </p:cTn>
                                        <p:tgtEl>
                                          <p:spTgt spid="33">
                                            <p:txEl>
                                              <p:pRg st="0" end="0"/>
                                            </p:txEl>
                                          </p:spTgt>
                                        </p:tgtEl>
                                      </p:cBhvr>
                                      <p:to x="100000" y="95000"/>
                                    </p:animScale>
                                    <p:animScale>
                                      <p:cBhvr>
                                        <p:cTn id="100" dur="166" decel="50000">
                                          <p:stCondLst>
                                            <p:cond delay="1834"/>
                                          </p:stCondLst>
                                        </p:cTn>
                                        <p:tgtEl>
                                          <p:spTgt spid="33">
                                            <p:txEl>
                                              <p:pRg st="0" end="0"/>
                                            </p:txEl>
                                          </p:spTgt>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44">
                                            <p:bg/>
                                          </p:spTgt>
                                        </p:tgtEl>
                                        <p:attrNameLst>
                                          <p:attrName>style.visibility</p:attrName>
                                        </p:attrNameLst>
                                      </p:cBhvr>
                                      <p:to>
                                        <p:strVal val="visible"/>
                                      </p:to>
                                    </p:set>
                                    <p:animEffect transition="in" filter="wipe(down)">
                                      <p:cBhvr>
                                        <p:cTn id="103" dur="580">
                                          <p:stCondLst>
                                            <p:cond delay="0"/>
                                          </p:stCondLst>
                                        </p:cTn>
                                        <p:tgtEl>
                                          <p:spTgt spid="44">
                                            <p:bg/>
                                          </p:spTgt>
                                        </p:tgtEl>
                                      </p:cBhvr>
                                    </p:animEffect>
                                    <p:anim calcmode="lin" valueType="num">
                                      <p:cBhvr>
                                        <p:cTn id="104" dur="1822" tmFilter="0,0; 0.14,0.36; 0.43,0.73; 0.71,0.91; 1.0,1.0">
                                          <p:stCondLst>
                                            <p:cond delay="0"/>
                                          </p:stCondLst>
                                        </p:cTn>
                                        <p:tgtEl>
                                          <p:spTgt spid="44">
                                            <p:bg/>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4">
                                            <p:bg/>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4">
                                            <p:bg/>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4">
                                            <p:bg/>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4">
                                            <p:bg/>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44">
                                            <p:bg/>
                                          </p:spTgt>
                                        </p:tgtEl>
                                      </p:cBhvr>
                                      <p:to x="100000" y="60000"/>
                                    </p:animScale>
                                    <p:animScale>
                                      <p:cBhvr>
                                        <p:cTn id="110" dur="166" decel="50000">
                                          <p:stCondLst>
                                            <p:cond delay="676"/>
                                          </p:stCondLst>
                                        </p:cTn>
                                        <p:tgtEl>
                                          <p:spTgt spid="44">
                                            <p:bg/>
                                          </p:spTgt>
                                        </p:tgtEl>
                                      </p:cBhvr>
                                      <p:to x="100000" y="100000"/>
                                    </p:animScale>
                                    <p:animScale>
                                      <p:cBhvr>
                                        <p:cTn id="111" dur="26">
                                          <p:stCondLst>
                                            <p:cond delay="1312"/>
                                          </p:stCondLst>
                                        </p:cTn>
                                        <p:tgtEl>
                                          <p:spTgt spid="44">
                                            <p:bg/>
                                          </p:spTgt>
                                        </p:tgtEl>
                                      </p:cBhvr>
                                      <p:to x="100000" y="80000"/>
                                    </p:animScale>
                                    <p:animScale>
                                      <p:cBhvr>
                                        <p:cTn id="112" dur="166" decel="50000">
                                          <p:stCondLst>
                                            <p:cond delay="1338"/>
                                          </p:stCondLst>
                                        </p:cTn>
                                        <p:tgtEl>
                                          <p:spTgt spid="44">
                                            <p:bg/>
                                          </p:spTgt>
                                        </p:tgtEl>
                                      </p:cBhvr>
                                      <p:to x="100000" y="100000"/>
                                    </p:animScale>
                                    <p:animScale>
                                      <p:cBhvr>
                                        <p:cTn id="113" dur="26">
                                          <p:stCondLst>
                                            <p:cond delay="1642"/>
                                          </p:stCondLst>
                                        </p:cTn>
                                        <p:tgtEl>
                                          <p:spTgt spid="44">
                                            <p:bg/>
                                          </p:spTgt>
                                        </p:tgtEl>
                                      </p:cBhvr>
                                      <p:to x="100000" y="90000"/>
                                    </p:animScale>
                                    <p:animScale>
                                      <p:cBhvr>
                                        <p:cTn id="114" dur="166" decel="50000">
                                          <p:stCondLst>
                                            <p:cond delay="1668"/>
                                          </p:stCondLst>
                                        </p:cTn>
                                        <p:tgtEl>
                                          <p:spTgt spid="44">
                                            <p:bg/>
                                          </p:spTgt>
                                        </p:tgtEl>
                                      </p:cBhvr>
                                      <p:to x="100000" y="100000"/>
                                    </p:animScale>
                                    <p:animScale>
                                      <p:cBhvr>
                                        <p:cTn id="115" dur="26">
                                          <p:stCondLst>
                                            <p:cond delay="1808"/>
                                          </p:stCondLst>
                                        </p:cTn>
                                        <p:tgtEl>
                                          <p:spTgt spid="44">
                                            <p:bg/>
                                          </p:spTgt>
                                        </p:tgtEl>
                                      </p:cBhvr>
                                      <p:to x="100000" y="95000"/>
                                    </p:animScale>
                                    <p:animScale>
                                      <p:cBhvr>
                                        <p:cTn id="116" dur="166" decel="50000">
                                          <p:stCondLst>
                                            <p:cond delay="1834"/>
                                          </p:stCondLst>
                                        </p:cTn>
                                        <p:tgtEl>
                                          <p:spTgt spid="44">
                                            <p:bg/>
                                          </p:spTgt>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44">
                                            <p:txEl>
                                              <p:pRg st="0" end="0"/>
                                            </p:txEl>
                                          </p:spTgt>
                                        </p:tgtEl>
                                        <p:attrNameLst>
                                          <p:attrName>style.visibility</p:attrName>
                                        </p:attrNameLst>
                                      </p:cBhvr>
                                      <p:to>
                                        <p:strVal val="visible"/>
                                      </p:to>
                                    </p:set>
                                    <p:animEffect transition="in" filter="wipe(down)">
                                      <p:cBhvr>
                                        <p:cTn id="119" dur="580">
                                          <p:stCondLst>
                                            <p:cond delay="0"/>
                                          </p:stCondLst>
                                        </p:cTn>
                                        <p:tgtEl>
                                          <p:spTgt spid="44">
                                            <p:txEl>
                                              <p:pRg st="0" end="0"/>
                                            </p:txEl>
                                          </p:spTgt>
                                        </p:tgtEl>
                                      </p:cBhvr>
                                    </p:animEffect>
                                    <p:anim calcmode="lin" valueType="num">
                                      <p:cBhvr>
                                        <p:cTn id="120" dur="1822" tmFilter="0,0; 0.14,0.36; 0.43,0.73; 0.71,0.91; 1.0,1.0">
                                          <p:stCondLst>
                                            <p:cond delay="0"/>
                                          </p:stCondLst>
                                        </p:cTn>
                                        <p:tgtEl>
                                          <p:spTgt spid="44">
                                            <p:txEl>
                                              <p:pRg st="0" end="0"/>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44">
                                            <p:txEl>
                                              <p:pRg st="0" end="0"/>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44">
                                            <p:txEl>
                                              <p:pRg st="0" end="0"/>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44">
                                            <p:txEl>
                                              <p:pRg st="0" end="0"/>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44">
                                            <p:txEl>
                                              <p:pRg st="0" end="0"/>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44">
                                            <p:txEl>
                                              <p:pRg st="0" end="0"/>
                                            </p:txEl>
                                          </p:spTgt>
                                        </p:tgtEl>
                                      </p:cBhvr>
                                      <p:to x="100000" y="60000"/>
                                    </p:animScale>
                                    <p:animScale>
                                      <p:cBhvr>
                                        <p:cTn id="126" dur="166" decel="50000">
                                          <p:stCondLst>
                                            <p:cond delay="676"/>
                                          </p:stCondLst>
                                        </p:cTn>
                                        <p:tgtEl>
                                          <p:spTgt spid="44">
                                            <p:txEl>
                                              <p:pRg st="0" end="0"/>
                                            </p:txEl>
                                          </p:spTgt>
                                        </p:tgtEl>
                                      </p:cBhvr>
                                      <p:to x="100000" y="100000"/>
                                    </p:animScale>
                                    <p:animScale>
                                      <p:cBhvr>
                                        <p:cTn id="127" dur="26">
                                          <p:stCondLst>
                                            <p:cond delay="1312"/>
                                          </p:stCondLst>
                                        </p:cTn>
                                        <p:tgtEl>
                                          <p:spTgt spid="44">
                                            <p:txEl>
                                              <p:pRg st="0" end="0"/>
                                            </p:txEl>
                                          </p:spTgt>
                                        </p:tgtEl>
                                      </p:cBhvr>
                                      <p:to x="100000" y="80000"/>
                                    </p:animScale>
                                    <p:animScale>
                                      <p:cBhvr>
                                        <p:cTn id="128" dur="166" decel="50000">
                                          <p:stCondLst>
                                            <p:cond delay="1338"/>
                                          </p:stCondLst>
                                        </p:cTn>
                                        <p:tgtEl>
                                          <p:spTgt spid="44">
                                            <p:txEl>
                                              <p:pRg st="0" end="0"/>
                                            </p:txEl>
                                          </p:spTgt>
                                        </p:tgtEl>
                                      </p:cBhvr>
                                      <p:to x="100000" y="100000"/>
                                    </p:animScale>
                                    <p:animScale>
                                      <p:cBhvr>
                                        <p:cTn id="129" dur="26">
                                          <p:stCondLst>
                                            <p:cond delay="1642"/>
                                          </p:stCondLst>
                                        </p:cTn>
                                        <p:tgtEl>
                                          <p:spTgt spid="44">
                                            <p:txEl>
                                              <p:pRg st="0" end="0"/>
                                            </p:txEl>
                                          </p:spTgt>
                                        </p:tgtEl>
                                      </p:cBhvr>
                                      <p:to x="100000" y="90000"/>
                                    </p:animScale>
                                    <p:animScale>
                                      <p:cBhvr>
                                        <p:cTn id="130" dur="166" decel="50000">
                                          <p:stCondLst>
                                            <p:cond delay="1668"/>
                                          </p:stCondLst>
                                        </p:cTn>
                                        <p:tgtEl>
                                          <p:spTgt spid="44">
                                            <p:txEl>
                                              <p:pRg st="0" end="0"/>
                                            </p:txEl>
                                          </p:spTgt>
                                        </p:tgtEl>
                                      </p:cBhvr>
                                      <p:to x="100000" y="100000"/>
                                    </p:animScale>
                                    <p:animScale>
                                      <p:cBhvr>
                                        <p:cTn id="131" dur="26">
                                          <p:stCondLst>
                                            <p:cond delay="1808"/>
                                          </p:stCondLst>
                                        </p:cTn>
                                        <p:tgtEl>
                                          <p:spTgt spid="44">
                                            <p:txEl>
                                              <p:pRg st="0" end="0"/>
                                            </p:txEl>
                                          </p:spTgt>
                                        </p:tgtEl>
                                      </p:cBhvr>
                                      <p:to x="100000" y="95000"/>
                                    </p:animScale>
                                    <p:animScale>
                                      <p:cBhvr>
                                        <p:cTn id="132" dur="166" decel="50000">
                                          <p:stCondLst>
                                            <p:cond delay="1834"/>
                                          </p:stCondLst>
                                        </p:cTn>
                                        <p:tgtEl>
                                          <p:spTgt spid="44">
                                            <p:txEl>
                                              <p:pRg st="0" end="0"/>
                                            </p:txEl>
                                          </p:spTgt>
                                        </p:tgtEl>
                                      </p:cBhvr>
                                      <p:to x="100000" y="100000"/>
                                    </p:animScale>
                                  </p:childTnLst>
                                </p:cTn>
                              </p:par>
                              <p:par>
                                <p:cTn id="133" presetID="26" presetClass="entr" presetSubtype="0" fill="hold" grpId="0" nodeType="withEffect">
                                  <p:stCondLst>
                                    <p:cond delay="0"/>
                                  </p:stCondLst>
                                  <p:childTnLst>
                                    <p:set>
                                      <p:cBhvr>
                                        <p:cTn id="134" dur="1" fill="hold">
                                          <p:stCondLst>
                                            <p:cond delay="0"/>
                                          </p:stCondLst>
                                        </p:cTn>
                                        <p:tgtEl>
                                          <p:spTgt spid="42">
                                            <p:bg/>
                                          </p:spTgt>
                                        </p:tgtEl>
                                        <p:attrNameLst>
                                          <p:attrName>style.visibility</p:attrName>
                                        </p:attrNameLst>
                                      </p:cBhvr>
                                      <p:to>
                                        <p:strVal val="visible"/>
                                      </p:to>
                                    </p:set>
                                    <p:animEffect transition="in" filter="wipe(down)">
                                      <p:cBhvr>
                                        <p:cTn id="135" dur="580">
                                          <p:stCondLst>
                                            <p:cond delay="0"/>
                                          </p:stCondLst>
                                        </p:cTn>
                                        <p:tgtEl>
                                          <p:spTgt spid="42">
                                            <p:bg/>
                                          </p:spTgt>
                                        </p:tgtEl>
                                      </p:cBhvr>
                                    </p:animEffect>
                                    <p:anim calcmode="lin" valueType="num">
                                      <p:cBhvr>
                                        <p:cTn id="136" dur="1822" tmFilter="0,0; 0.14,0.36; 0.43,0.73; 0.71,0.91; 1.0,1.0">
                                          <p:stCondLst>
                                            <p:cond delay="0"/>
                                          </p:stCondLst>
                                        </p:cTn>
                                        <p:tgtEl>
                                          <p:spTgt spid="42">
                                            <p:bg/>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2">
                                            <p:bg/>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2">
                                            <p:bg/>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2">
                                            <p:bg/>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2">
                                            <p:bg/>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42">
                                            <p:bg/>
                                          </p:spTgt>
                                        </p:tgtEl>
                                      </p:cBhvr>
                                      <p:to x="100000" y="60000"/>
                                    </p:animScale>
                                    <p:animScale>
                                      <p:cBhvr>
                                        <p:cTn id="142" dur="166" decel="50000">
                                          <p:stCondLst>
                                            <p:cond delay="676"/>
                                          </p:stCondLst>
                                        </p:cTn>
                                        <p:tgtEl>
                                          <p:spTgt spid="42">
                                            <p:bg/>
                                          </p:spTgt>
                                        </p:tgtEl>
                                      </p:cBhvr>
                                      <p:to x="100000" y="100000"/>
                                    </p:animScale>
                                    <p:animScale>
                                      <p:cBhvr>
                                        <p:cTn id="143" dur="26">
                                          <p:stCondLst>
                                            <p:cond delay="1312"/>
                                          </p:stCondLst>
                                        </p:cTn>
                                        <p:tgtEl>
                                          <p:spTgt spid="42">
                                            <p:bg/>
                                          </p:spTgt>
                                        </p:tgtEl>
                                      </p:cBhvr>
                                      <p:to x="100000" y="80000"/>
                                    </p:animScale>
                                    <p:animScale>
                                      <p:cBhvr>
                                        <p:cTn id="144" dur="166" decel="50000">
                                          <p:stCondLst>
                                            <p:cond delay="1338"/>
                                          </p:stCondLst>
                                        </p:cTn>
                                        <p:tgtEl>
                                          <p:spTgt spid="42">
                                            <p:bg/>
                                          </p:spTgt>
                                        </p:tgtEl>
                                      </p:cBhvr>
                                      <p:to x="100000" y="100000"/>
                                    </p:animScale>
                                    <p:animScale>
                                      <p:cBhvr>
                                        <p:cTn id="145" dur="26">
                                          <p:stCondLst>
                                            <p:cond delay="1642"/>
                                          </p:stCondLst>
                                        </p:cTn>
                                        <p:tgtEl>
                                          <p:spTgt spid="42">
                                            <p:bg/>
                                          </p:spTgt>
                                        </p:tgtEl>
                                      </p:cBhvr>
                                      <p:to x="100000" y="90000"/>
                                    </p:animScale>
                                    <p:animScale>
                                      <p:cBhvr>
                                        <p:cTn id="146" dur="166" decel="50000">
                                          <p:stCondLst>
                                            <p:cond delay="1668"/>
                                          </p:stCondLst>
                                        </p:cTn>
                                        <p:tgtEl>
                                          <p:spTgt spid="42">
                                            <p:bg/>
                                          </p:spTgt>
                                        </p:tgtEl>
                                      </p:cBhvr>
                                      <p:to x="100000" y="100000"/>
                                    </p:animScale>
                                    <p:animScale>
                                      <p:cBhvr>
                                        <p:cTn id="147" dur="26">
                                          <p:stCondLst>
                                            <p:cond delay="1808"/>
                                          </p:stCondLst>
                                        </p:cTn>
                                        <p:tgtEl>
                                          <p:spTgt spid="42">
                                            <p:bg/>
                                          </p:spTgt>
                                        </p:tgtEl>
                                      </p:cBhvr>
                                      <p:to x="100000" y="95000"/>
                                    </p:animScale>
                                    <p:animScale>
                                      <p:cBhvr>
                                        <p:cTn id="148" dur="166" decel="50000">
                                          <p:stCondLst>
                                            <p:cond delay="1834"/>
                                          </p:stCondLst>
                                        </p:cTn>
                                        <p:tgtEl>
                                          <p:spTgt spid="42">
                                            <p:bg/>
                                          </p:spTgt>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42">
                                            <p:txEl>
                                              <p:pRg st="0" end="0"/>
                                            </p:txEl>
                                          </p:spTgt>
                                        </p:tgtEl>
                                        <p:attrNameLst>
                                          <p:attrName>style.visibility</p:attrName>
                                        </p:attrNameLst>
                                      </p:cBhvr>
                                      <p:to>
                                        <p:strVal val="visible"/>
                                      </p:to>
                                    </p:set>
                                    <p:animEffect transition="in" filter="wipe(down)">
                                      <p:cBhvr>
                                        <p:cTn id="151" dur="580">
                                          <p:stCondLst>
                                            <p:cond delay="0"/>
                                          </p:stCondLst>
                                        </p:cTn>
                                        <p:tgtEl>
                                          <p:spTgt spid="42">
                                            <p:txEl>
                                              <p:pRg st="0" end="0"/>
                                            </p:txEl>
                                          </p:spTgt>
                                        </p:tgtEl>
                                      </p:cBhvr>
                                    </p:animEffect>
                                    <p:anim calcmode="lin" valueType="num">
                                      <p:cBhvr>
                                        <p:cTn id="152" dur="1822" tmFilter="0,0; 0.14,0.36; 0.43,0.73; 0.71,0.91; 1.0,1.0">
                                          <p:stCondLst>
                                            <p:cond delay="0"/>
                                          </p:stCondLst>
                                        </p:cTn>
                                        <p:tgtEl>
                                          <p:spTgt spid="42">
                                            <p:txEl>
                                              <p:pRg st="0" end="0"/>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42">
                                            <p:txEl>
                                              <p:pRg st="0" end="0"/>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42">
                                            <p:txEl>
                                              <p:pRg st="0" end="0"/>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42">
                                            <p:txEl>
                                              <p:pRg st="0" end="0"/>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42">
                                            <p:txEl>
                                              <p:pRg st="0" end="0"/>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42">
                                            <p:txEl>
                                              <p:pRg st="0" end="0"/>
                                            </p:txEl>
                                          </p:spTgt>
                                        </p:tgtEl>
                                      </p:cBhvr>
                                      <p:to x="100000" y="60000"/>
                                    </p:animScale>
                                    <p:animScale>
                                      <p:cBhvr>
                                        <p:cTn id="158" dur="166" decel="50000">
                                          <p:stCondLst>
                                            <p:cond delay="676"/>
                                          </p:stCondLst>
                                        </p:cTn>
                                        <p:tgtEl>
                                          <p:spTgt spid="42">
                                            <p:txEl>
                                              <p:pRg st="0" end="0"/>
                                            </p:txEl>
                                          </p:spTgt>
                                        </p:tgtEl>
                                      </p:cBhvr>
                                      <p:to x="100000" y="100000"/>
                                    </p:animScale>
                                    <p:animScale>
                                      <p:cBhvr>
                                        <p:cTn id="159" dur="26">
                                          <p:stCondLst>
                                            <p:cond delay="1312"/>
                                          </p:stCondLst>
                                        </p:cTn>
                                        <p:tgtEl>
                                          <p:spTgt spid="42">
                                            <p:txEl>
                                              <p:pRg st="0" end="0"/>
                                            </p:txEl>
                                          </p:spTgt>
                                        </p:tgtEl>
                                      </p:cBhvr>
                                      <p:to x="100000" y="80000"/>
                                    </p:animScale>
                                    <p:animScale>
                                      <p:cBhvr>
                                        <p:cTn id="160" dur="166" decel="50000">
                                          <p:stCondLst>
                                            <p:cond delay="1338"/>
                                          </p:stCondLst>
                                        </p:cTn>
                                        <p:tgtEl>
                                          <p:spTgt spid="42">
                                            <p:txEl>
                                              <p:pRg st="0" end="0"/>
                                            </p:txEl>
                                          </p:spTgt>
                                        </p:tgtEl>
                                      </p:cBhvr>
                                      <p:to x="100000" y="100000"/>
                                    </p:animScale>
                                    <p:animScale>
                                      <p:cBhvr>
                                        <p:cTn id="161" dur="26">
                                          <p:stCondLst>
                                            <p:cond delay="1642"/>
                                          </p:stCondLst>
                                        </p:cTn>
                                        <p:tgtEl>
                                          <p:spTgt spid="42">
                                            <p:txEl>
                                              <p:pRg st="0" end="0"/>
                                            </p:txEl>
                                          </p:spTgt>
                                        </p:tgtEl>
                                      </p:cBhvr>
                                      <p:to x="100000" y="90000"/>
                                    </p:animScale>
                                    <p:animScale>
                                      <p:cBhvr>
                                        <p:cTn id="162" dur="166" decel="50000">
                                          <p:stCondLst>
                                            <p:cond delay="1668"/>
                                          </p:stCondLst>
                                        </p:cTn>
                                        <p:tgtEl>
                                          <p:spTgt spid="42">
                                            <p:txEl>
                                              <p:pRg st="0" end="0"/>
                                            </p:txEl>
                                          </p:spTgt>
                                        </p:tgtEl>
                                      </p:cBhvr>
                                      <p:to x="100000" y="100000"/>
                                    </p:animScale>
                                    <p:animScale>
                                      <p:cBhvr>
                                        <p:cTn id="163" dur="26">
                                          <p:stCondLst>
                                            <p:cond delay="1808"/>
                                          </p:stCondLst>
                                        </p:cTn>
                                        <p:tgtEl>
                                          <p:spTgt spid="42">
                                            <p:txEl>
                                              <p:pRg st="0" end="0"/>
                                            </p:txEl>
                                          </p:spTgt>
                                        </p:tgtEl>
                                      </p:cBhvr>
                                      <p:to x="100000" y="95000"/>
                                    </p:animScale>
                                    <p:animScale>
                                      <p:cBhvr>
                                        <p:cTn id="164" dur="166" decel="50000">
                                          <p:stCondLst>
                                            <p:cond delay="1834"/>
                                          </p:stCondLst>
                                        </p:cTn>
                                        <p:tgtEl>
                                          <p:spTgt spid="42">
                                            <p:txEl>
                                              <p:pRg st="0" end="0"/>
                                            </p:txEl>
                                          </p:spTgt>
                                        </p:tgtEl>
                                      </p:cBhvr>
                                      <p:to x="100000" y="100000"/>
                                    </p:animScale>
                                  </p:childTnLst>
                                </p:cTn>
                              </p:par>
                              <p:par>
                                <p:cTn id="165" presetID="26" presetClass="entr" presetSubtype="0" fill="hold" grpId="0" nodeType="withEffect">
                                  <p:stCondLst>
                                    <p:cond delay="0"/>
                                  </p:stCondLst>
                                  <p:childTnLst>
                                    <p:set>
                                      <p:cBhvr>
                                        <p:cTn id="166" dur="1" fill="hold">
                                          <p:stCondLst>
                                            <p:cond delay="0"/>
                                          </p:stCondLst>
                                        </p:cTn>
                                        <p:tgtEl>
                                          <p:spTgt spid="40">
                                            <p:bg/>
                                          </p:spTgt>
                                        </p:tgtEl>
                                        <p:attrNameLst>
                                          <p:attrName>style.visibility</p:attrName>
                                        </p:attrNameLst>
                                      </p:cBhvr>
                                      <p:to>
                                        <p:strVal val="visible"/>
                                      </p:to>
                                    </p:set>
                                    <p:animEffect transition="in" filter="wipe(down)">
                                      <p:cBhvr>
                                        <p:cTn id="167" dur="580">
                                          <p:stCondLst>
                                            <p:cond delay="0"/>
                                          </p:stCondLst>
                                        </p:cTn>
                                        <p:tgtEl>
                                          <p:spTgt spid="40">
                                            <p:bg/>
                                          </p:spTgt>
                                        </p:tgtEl>
                                      </p:cBhvr>
                                    </p:animEffect>
                                    <p:anim calcmode="lin" valueType="num">
                                      <p:cBhvr>
                                        <p:cTn id="168" dur="1822" tmFilter="0,0; 0.14,0.36; 0.43,0.73; 0.71,0.91; 1.0,1.0">
                                          <p:stCondLst>
                                            <p:cond delay="0"/>
                                          </p:stCondLst>
                                        </p:cTn>
                                        <p:tgtEl>
                                          <p:spTgt spid="40">
                                            <p:bg/>
                                          </p:spTgt>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40">
                                            <p:bg/>
                                          </p:spTgt>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40">
                                            <p:bg/>
                                          </p:spTgt>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40">
                                            <p:bg/>
                                          </p:spTgt>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40">
                                            <p:bg/>
                                          </p:spTgt>
                                        </p:tgtEl>
                                        <p:attrNameLst>
                                          <p:attrName>ppt_y</p:attrName>
                                        </p:attrNameLst>
                                      </p:cBhvr>
                                      <p:tavLst>
                                        <p:tav tm="0" fmla="#ppt_y-sin(pi*$)/81">
                                          <p:val>
                                            <p:fltVal val="0"/>
                                          </p:val>
                                        </p:tav>
                                        <p:tav tm="100000">
                                          <p:val>
                                            <p:fltVal val="1"/>
                                          </p:val>
                                        </p:tav>
                                      </p:tavLst>
                                    </p:anim>
                                    <p:animScale>
                                      <p:cBhvr>
                                        <p:cTn id="173" dur="26">
                                          <p:stCondLst>
                                            <p:cond delay="650"/>
                                          </p:stCondLst>
                                        </p:cTn>
                                        <p:tgtEl>
                                          <p:spTgt spid="40">
                                            <p:bg/>
                                          </p:spTgt>
                                        </p:tgtEl>
                                      </p:cBhvr>
                                      <p:to x="100000" y="60000"/>
                                    </p:animScale>
                                    <p:animScale>
                                      <p:cBhvr>
                                        <p:cTn id="174" dur="166" decel="50000">
                                          <p:stCondLst>
                                            <p:cond delay="676"/>
                                          </p:stCondLst>
                                        </p:cTn>
                                        <p:tgtEl>
                                          <p:spTgt spid="40">
                                            <p:bg/>
                                          </p:spTgt>
                                        </p:tgtEl>
                                      </p:cBhvr>
                                      <p:to x="100000" y="100000"/>
                                    </p:animScale>
                                    <p:animScale>
                                      <p:cBhvr>
                                        <p:cTn id="175" dur="26">
                                          <p:stCondLst>
                                            <p:cond delay="1312"/>
                                          </p:stCondLst>
                                        </p:cTn>
                                        <p:tgtEl>
                                          <p:spTgt spid="40">
                                            <p:bg/>
                                          </p:spTgt>
                                        </p:tgtEl>
                                      </p:cBhvr>
                                      <p:to x="100000" y="80000"/>
                                    </p:animScale>
                                    <p:animScale>
                                      <p:cBhvr>
                                        <p:cTn id="176" dur="166" decel="50000">
                                          <p:stCondLst>
                                            <p:cond delay="1338"/>
                                          </p:stCondLst>
                                        </p:cTn>
                                        <p:tgtEl>
                                          <p:spTgt spid="40">
                                            <p:bg/>
                                          </p:spTgt>
                                        </p:tgtEl>
                                      </p:cBhvr>
                                      <p:to x="100000" y="100000"/>
                                    </p:animScale>
                                    <p:animScale>
                                      <p:cBhvr>
                                        <p:cTn id="177" dur="26">
                                          <p:stCondLst>
                                            <p:cond delay="1642"/>
                                          </p:stCondLst>
                                        </p:cTn>
                                        <p:tgtEl>
                                          <p:spTgt spid="40">
                                            <p:bg/>
                                          </p:spTgt>
                                        </p:tgtEl>
                                      </p:cBhvr>
                                      <p:to x="100000" y="90000"/>
                                    </p:animScale>
                                    <p:animScale>
                                      <p:cBhvr>
                                        <p:cTn id="178" dur="166" decel="50000">
                                          <p:stCondLst>
                                            <p:cond delay="1668"/>
                                          </p:stCondLst>
                                        </p:cTn>
                                        <p:tgtEl>
                                          <p:spTgt spid="40">
                                            <p:bg/>
                                          </p:spTgt>
                                        </p:tgtEl>
                                      </p:cBhvr>
                                      <p:to x="100000" y="100000"/>
                                    </p:animScale>
                                    <p:animScale>
                                      <p:cBhvr>
                                        <p:cTn id="179" dur="26">
                                          <p:stCondLst>
                                            <p:cond delay="1808"/>
                                          </p:stCondLst>
                                        </p:cTn>
                                        <p:tgtEl>
                                          <p:spTgt spid="40">
                                            <p:bg/>
                                          </p:spTgt>
                                        </p:tgtEl>
                                      </p:cBhvr>
                                      <p:to x="100000" y="95000"/>
                                    </p:animScale>
                                    <p:animScale>
                                      <p:cBhvr>
                                        <p:cTn id="180" dur="166" decel="50000">
                                          <p:stCondLst>
                                            <p:cond delay="1834"/>
                                          </p:stCondLst>
                                        </p:cTn>
                                        <p:tgtEl>
                                          <p:spTgt spid="40">
                                            <p:bg/>
                                          </p:spTgt>
                                        </p:tgtEl>
                                      </p:cBhvr>
                                      <p:to x="100000" y="100000"/>
                                    </p:animScale>
                                  </p:childTnLst>
                                </p:cTn>
                              </p:par>
                              <p:par>
                                <p:cTn id="181" presetID="26" presetClass="entr" presetSubtype="0" fill="hold" grpId="0" nodeType="withEffect">
                                  <p:stCondLst>
                                    <p:cond delay="0"/>
                                  </p:stCondLst>
                                  <p:childTnLst>
                                    <p:set>
                                      <p:cBhvr>
                                        <p:cTn id="182" dur="1" fill="hold">
                                          <p:stCondLst>
                                            <p:cond delay="0"/>
                                          </p:stCondLst>
                                        </p:cTn>
                                        <p:tgtEl>
                                          <p:spTgt spid="40">
                                            <p:txEl>
                                              <p:pRg st="0" end="0"/>
                                            </p:txEl>
                                          </p:spTgt>
                                        </p:tgtEl>
                                        <p:attrNameLst>
                                          <p:attrName>style.visibility</p:attrName>
                                        </p:attrNameLst>
                                      </p:cBhvr>
                                      <p:to>
                                        <p:strVal val="visible"/>
                                      </p:to>
                                    </p:set>
                                    <p:animEffect transition="in" filter="wipe(down)">
                                      <p:cBhvr>
                                        <p:cTn id="183" dur="580">
                                          <p:stCondLst>
                                            <p:cond delay="0"/>
                                          </p:stCondLst>
                                        </p:cTn>
                                        <p:tgtEl>
                                          <p:spTgt spid="40">
                                            <p:txEl>
                                              <p:pRg st="0" end="0"/>
                                            </p:txEl>
                                          </p:spTgt>
                                        </p:tgtEl>
                                      </p:cBhvr>
                                    </p:animEffect>
                                    <p:anim calcmode="lin" valueType="num">
                                      <p:cBhvr>
                                        <p:cTn id="184" dur="1822" tmFilter="0,0; 0.14,0.36; 0.43,0.73; 0.71,0.91; 1.0,1.0">
                                          <p:stCondLst>
                                            <p:cond delay="0"/>
                                          </p:stCondLst>
                                        </p:cTn>
                                        <p:tgtEl>
                                          <p:spTgt spid="40">
                                            <p:txEl>
                                              <p:pRg st="0" end="0"/>
                                            </p:txEl>
                                          </p:spTgt>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xEl>
                                              <p:pRg st="0" end="0"/>
                                            </p:txEl>
                                          </p:spTgt>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xEl>
                                              <p:pRg st="0" end="0"/>
                                            </p:txEl>
                                          </p:spTgt>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xEl>
                                              <p:pRg st="0" end="0"/>
                                            </p:txEl>
                                          </p:spTgt>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xEl>
                                              <p:pRg st="0" end="0"/>
                                            </p:txEl>
                                          </p:spTgt>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xEl>
                                              <p:pRg st="0" end="0"/>
                                            </p:txEl>
                                          </p:spTgt>
                                        </p:tgtEl>
                                      </p:cBhvr>
                                      <p:to x="100000" y="60000"/>
                                    </p:animScale>
                                    <p:animScale>
                                      <p:cBhvr>
                                        <p:cTn id="190" dur="166" decel="50000">
                                          <p:stCondLst>
                                            <p:cond delay="676"/>
                                          </p:stCondLst>
                                        </p:cTn>
                                        <p:tgtEl>
                                          <p:spTgt spid="40">
                                            <p:txEl>
                                              <p:pRg st="0" end="0"/>
                                            </p:txEl>
                                          </p:spTgt>
                                        </p:tgtEl>
                                      </p:cBhvr>
                                      <p:to x="100000" y="100000"/>
                                    </p:animScale>
                                    <p:animScale>
                                      <p:cBhvr>
                                        <p:cTn id="191" dur="26">
                                          <p:stCondLst>
                                            <p:cond delay="1312"/>
                                          </p:stCondLst>
                                        </p:cTn>
                                        <p:tgtEl>
                                          <p:spTgt spid="40">
                                            <p:txEl>
                                              <p:pRg st="0" end="0"/>
                                            </p:txEl>
                                          </p:spTgt>
                                        </p:tgtEl>
                                      </p:cBhvr>
                                      <p:to x="100000" y="80000"/>
                                    </p:animScale>
                                    <p:animScale>
                                      <p:cBhvr>
                                        <p:cTn id="192" dur="166" decel="50000">
                                          <p:stCondLst>
                                            <p:cond delay="1338"/>
                                          </p:stCondLst>
                                        </p:cTn>
                                        <p:tgtEl>
                                          <p:spTgt spid="40">
                                            <p:txEl>
                                              <p:pRg st="0" end="0"/>
                                            </p:txEl>
                                          </p:spTgt>
                                        </p:tgtEl>
                                      </p:cBhvr>
                                      <p:to x="100000" y="100000"/>
                                    </p:animScale>
                                    <p:animScale>
                                      <p:cBhvr>
                                        <p:cTn id="193" dur="26">
                                          <p:stCondLst>
                                            <p:cond delay="1642"/>
                                          </p:stCondLst>
                                        </p:cTn>
                                        <p:tgtEl>
                                          <p:spTgt spid="40">
                                            <p:txEl>
                                              <p:pRg st="0" end="0"/>
                                            </p:txEl>
                                          </p:spTgt>
                                        </p:tgtEl>
                                      </p:cBhvr>
                                      <p:to x="100000" y="90000"/>
                                    </p:animScale>
                                    <p:animScale>
                                      <p:cBhvr>
                                        <p:cTn id="194" dur="166" decel="50000">
                                          <p:stCondLst>
                                            <p:cond delay="1668"/>
                                          </p:stCondLst>
                                        </p:cTn>
                                        <p:tgtEl>
                                          <p:spTgt spid="40">
                                            <p:txEl>
                                              <p:pRg st="0" end="0"/>
                                            </p:txEl>
                                          </p:spTgt>
                                        </p:tgtEl>
                                      </p:cBhvr>
                                      <p:to x="100000" y="100000"/>
                                    </p:animScale>
                                    <p:animScale>
                                      <p:cBhvr>
                                        <p:cTn id="195" dur="26">
                                          <p:stCondLst>
                                            <p:cond delay="1808"/>
                                          </p:stCondLst>
                                        </p:cTn>
                                        <p:tgtEl>
                                          <p:spTgt spid="40">
                                            <p:txEl>
                                              <p:pRg st="0" end="0"/>
                                            </p:txEl>
                                          </p:spTgt>
                                        </p:tgtEl>
                                      </p:cBhvr>
                                      <p:to x="100000" y="95000"/>
                                    </p:animScale>
                                    <p:animScale>
                                      <p:cBhvr>
                                        <p:cTn id="196" dur="166" decel="50000">
                                          <p:stCondLst>
                                            <p:cond delay="1834"/>
                                          </p:stCondLst>
                                        </p:cTn>
                                        <p:tgtEl>
                                          <p:spTgt spid="40">
                                            <p:txEl>
                                              <p:pRg st="0" end="0"/>
                                            </p:txEl>
                                          </p:spTgt>
                                        </p:tgtEl>
                                      </p:cBhvr>
                                      <p:to x="100000" y="100000"/>
                                    </p:animScale>
                                  </p:childTnLst>
                                </p:cTn>
                              </p:par>
                              <p:par>
                                <p:cTn id="197" presetID="26" presetClass="entr" presetSubtype="0" fill="hold" grpId="0" nodeType="withEffect">
                                  <p:stCondLst>
                                    <p:cond delay="0"/>
                                  </p:stCondLst>
                                  <p:childTnLst>
                                    <p:set>
                                      <p:cBhvr>
                                        <p:cTn id="198" dur="1" fill="hold">
                                          <p:stCondLst>
                                            <p:cond delay="0"/>
                                          </p:stCondLst>
                                        </p:cTn>
                                        <p:tgtEl>
                                          <p:spTgt spid="45">
                                            <p:bg/>
                                          </p:spTgt>
                                        </p:tgtEl>
                                        <p:attrNameLst>
                                          <p:attrName>style.visibility</p:attrName>
                                        </p:attrNameLst>
                                      </p:cBhvr>
                                      <p:to>
                                        <p:strVal val="visible"/>
                                      </p:to>
                                    </p:set>
                                    <p:animEffect transition="in" filter="wipe(down)">
                                      <p:cBhvr>
                                        <p:cTn id="199" dur="580">
                                          <p:stCondLst>
                                            <p:cond delay="0"/>
                                          </p:stCondLst>
                                        </p:cTn>
                                        <p:tgtEl>
                                          <p:spTgt spid="45">
                                            <p:bg/>
                                          </p:spTgt>
                                        </p:tgtEl>
                                      </p:cBhvr>
                                    </p:animEffect>
                                    <p:anim calcmode="lin" valueType="num">
                                      <p:cBhvr>
                                        <p:cTn id="200" dur="1822" tmFilter="0,0; 0.14,0.36; 0.43,0.73; 0.71,0.91; 1.0,1.0">
                                          <p:stCondLst>
                                            <p:cond delay="0"/>
                                          </p:stCondLst>
                                        </p:cTn>
                                        <p:tgtEl>
                                          <p:spTgt spid="45">
                                            <p:bg/>
                                          </p:spTgt>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bg/>
                                          </p:spTgt>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bg/>
                                          </p:spTgt>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bg/>
                                          </p:spTgt>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bg/>
                                          </p:spTgt>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bg/>
                                          </p:spTgt>
                                        </p:tgtEl>
                                      </p:cBhvr>
                                      <p:to x="100000" y="60000"/>
                                    </p:animScale>
                                    <p:animScale>
                                      <p:cBhvr>
                                        <p:cTn id="206" dur="166" decel="50000">
                                          <p:stCondLst>
                                            <p:cond delay="676"/>
                                          </p:stCondLst>
                                        </p:cTn>
                                        <p:tgtEl>
                                          <p:spTgt spid="45">
                                            <p:bg/>
                                          </p:spTgt>
                                        </p:tgtEl>
                                      </p:cBhvr>
                                      <p:to x="100000" y="100000"/>
                                    </p:animScale>
                                    <p:animScale>
                                      <p:cBhvr>
                                        <p:cTn id="207" dur="26">
                                          <p:stCondLst>
                                            <p:cond delay="1312"/>
                                          </p:stCondLst>
                                        </p:cTn>
                                        <p:tgtEl>
                                          <p:spTgt spid="45">
                                            <p:bg/>
                                          </p:spTgt>
                                        </p:tgtEl>
                                      </p:cBhvr>
                                      <p:to x="100000" y="80000"/>
                                    </p:animScale>
                                    <p:animScale>
                                      <p:cBhvr>
                                        <p:cTn id="208" dur="166" decel="50000">
                                          <p:stCondLst>
                                            <p:cond delay="1338"/>
                                          </p:stCondLst>
                                        </p:cTn>
                                        <p:tgtEl>
                                          <p:spTgt spid="45">
                                            <p:bg/>
                                          </p:spTgt>
                                        </p:tgtEl>
                                      </p:cBhvr>
                                      <p:to x="100000" y="100000"/>
                                    </p:animScale>
                                    <p:animScale>
                                      <p:cBhvr>
                                        <p:cTn id="209" dur="26">
                                          <p:stCondLst>
                                            <p:cond delay="1642"/>
                                          </p:stCondLst>
                                        </p:cTn>
                                        <p:tgtEl>
                                          <p:spTgt spid="45">
                                            <p:bg/>
                                          </p:spTgt>
                                        </p:tgtEl>
                                      </p:cBhvr>
                                      <p:to x="100000" y="90000"/>
                                    </p:animScale>
                                    <p:animScale>
                                      <p:cBhvr>
                                        <p:cTn id="210" dur="166" decel="50000">
                                          <p:stCondLst>
                                            <p:cond delay="1668"/>
                                          </p:stCondLst>
                                        </p:cTn>
                                        <p:tgtEl>
                                          <p:spTgt spid="45">
                                            <p:bg/>
                                          </p:spTgt>
                                        </p:tgtEl>
                                      </p:cBhvr>
                                      <p:to x="100000" y="100000"/>
                                    </p:animScale>
                                    <p:animScale>
                                      <p:cBhvr>
                                        <p:cTn id="211" dur="26">
                                          <p:stCondLst>
                                            <p:cond delay="1808"/>
                                          </p:stCondLst>
                                        </p:cTn>
                                        <p:tgtEl>
                                          <p:spTgt spid="45">
                                            <p:bg/>
                                          </p:spTgt>
                                        </p:tgtEl>
                                      </p:cBhvr>
                                      <p:to x="100000" y="95000"/>
                                    </p:animScale>
                                    <p:animScale>
                                      <p:cBhvr>
                                        <p:cTn id="212" dur="166" decel="50000">
                                          <p:stCondLst>
                                            <p:cond delay="1834"/>
                                          </p:stCondLst>
                                        </p:cTn>
                                        <p:tgtEl>
                                          <p:spTgt spid="45">
                                            <p:bg/>
                                          </p:spTgt>
                                        </p:tgtEl>
                                      </p:cBhvr>
                                      <p:to x="100000" y="100000"/>
                                    </p:animScale>
                                  </p:childTnLst>
                                </p:cTn>
                              </p:par>
                              <p:par>
                                <p:cTn id="213" presetID="26" presetClass="entr" presetSubtype="0" fill="hold" grpId="0" nodeType="withEffect">
                                  <p:stCondLst>
                                    <p:cond delay="0"/>
                                  </p:stCondLst>
                                  <p:childTnLst>
                                    <p:set>
                                      <p:cBhvr>
                                        <p:cTn id="214" dur="1" fill="hold">
                                          <p:stCondLst>
                                            <p:cond delay="0"/>
                                          </p:stCondLst>
                                        </p:cTn>
                                        <p:tgtEl>
                                          <p:spTgt spid="45">
                                            <p:txEl>
                                              <p:pRg st="0" end="0"/>
                                            </p:txEl>
                                          </p:spTgt>
                                        </p:tgtEl>
                                        <p:attrNameLst>
                                          <p:attrName>style.visibility</p:attrName>
                                        </p:attrNameLst>
                                      </p:cBhvr>
                                      <p:to>
                                        <p:strVal val="visible"/>
                                      </p:to>
                                    </p:set>
                                    <p:animEffect transition="in" filter="wipe(down)">
                                      <p:cBhvr>
                                        <p:cTn id="215" dur="580">
                                          <p:stCondLst>
                                            <p:cond delay="0"/>
                                          </p:stCondLst>
                                        </p:cTn>
                                        <p:tgtEl>
                                          <p:spTgt spid="45">
                                            <p:txEl>
                                              <p:pRg st="0" end="0"/>
                                            </p:txEl>
                                          </p:spTgt>
                                        </p:tgtEl>
                                      </p:cBhvr>
                                    </p:animEffect>
                                    <p:anim calcmode="lin" valueType="num">
                                      <p:cBhvr>
                                        <p:cTn id="216" dur="1822" tmFilter="0,0; 0.14,0.36; 0.43,0.73; 0.71,0.91; 1.0,1.0">
                                          <p:stCondLst>
                                            <p:cond delay="0"/>
                                          </p:stCondLst>
                                        </p:cTn>
                                        <p:tgtEl>
                                          <p:spTgt spid="45">
                                            <p:txEl>
                                              <p:pRg st="0" end="0"/>
                                            </p:txEl>
                                          </p:spTgt>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45">
                                            <p:txEl>
                                              <p:pRg st="0" end="0"/>
                                            </p:txEl>
                                          </p:spTgt>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45">
                                            <p:txEl>
                                              <p:pRg st="0" end="0"/>
                                            </p:txEl>
                                          </p:spTgt>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45">
                                            <p:txEl>
                                              <p:pRg st="0" end="0"/>
                                            </p:txEl>
                                          </p:spTgt>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45">
                                            <p:txEl>
                                              <p:pRg st="0" end="0"/>
                                            </p:txEl>
                                          </p:spTgt>
                                        </p:tgtEl>
                                        <p:attrNameLst>
                                          <p:attrName>ppt_y</p:attrName>
                                        </p:attrNameLst>
                                      </p:cBhvr>
                                      <p:tavLst>
                                        <p:tav tm="0" fmla="#ppt_y-sin(pi*$)/81">
                                          <p:val>
                                            <p:fltVal val="0"/>
                                          </p:val>
                                        </p:tav>
                                        <p:tav tm="100000">
                                          <p:val>
                                            <p:fltVal val="1"/>
                                          </p:val>
                                        </p:tav>
                                      </p:tavLst>
                                    </p:anim>
                                    <p:animScale>
                                      <p:cBhvr>
                                        <p:cTn id="221" dur="26">
                                          <p:stCondLst>
                                            <p:cond delay="650"/>
                                          </p:stCondLst>
                                        </p:cTn>
                                        <p:tgtEl>
                                          <p:spTgt spid="45">
                                            <p:txEl>
                                              <p:pRg st="0" end="0"/>
                                            </p:txEl>
                                          </p:spTgt>
                                        </p:tgtEl>
                                      </p:cBhvr>
                                      <p:to x="100000" y="60000"/>
                                    </p:animScale>
                                    <p:animScale>
                                      <p:cBhvr>
                                        <p:cTn id="222" dur="166" decel="50000">
                                          <p:stCondLst>
                                            <p:cond delay="676"/>
                                          </p:stCondLst>
                                        </p:cTn>
                                        <p:tgtEl>
                                          <p:spTgt spid="45">
                                            <p:txEl>
                                              <p:pRg st="0" end="0"/>
                                            </p:txEl>
                                          </p:spTgt>
                                        </p:tgtEl>
                                      </p:cBhvr>
                                      <p:to x="100000" y="100000"/>
                                    </p:animScale>
                                    <p:animScale>
                                      <p:cBhvr>
                                        <p:cTn id="223" dur="26">
                                          <p:stCondLst>
                                            <p:cond delay="1312"/>
                                          </p:stCondLst>
                                        </p:cTn>
                                        <p:tgtEl>
                                          <p:spTgt spid="45">
                                            <p:txEl>
                                              <p:pRg st="0" end="0"/>
                                            </p:txEl>
                                          </p:spTgt>
                                        </p:tgtEl>
                                      </p:cBhvr>
                                      <p:to x="100000" y="80000"/>
                                    </p:animScale>
                                    <p:animScale>
                                      <p:cBhvr>
                                        <p:cTn id="224" dur="166" decel="50000">
                                          <p:stCondLst>
                                            <p:cond delay="1338"/>
                                          </p:stCondLst>
                                        </p:cTn>
                                        <p:tgtEl>
                                          <p:spTgt spid="45">
                                            <p:txEl>
                                              <p:pRg st="0" end="0"/>
                                            </p:txEl>
                                          </p:spTgt>
                                        </p:tgtEl>
                                      </p:cBhvr>
                                      <p:to x="100000" y="100000"/>
                                    </p:animScale>
                                    <p:animScale>
                                      <p:cBhvr>
                                        <p:cTn id="225" dur="26">
                                          <p:stCondLst>
                                            <p:cond delay="1642"/>
                                          </p:stCondLst>
                                        </p:cTn>
                                        <p:tgtEl>
                                          <p:spTgt spid="45">
                                            <p:txEl>
                                              <p:pRg st="0" end="0"/>
                                            </p:txEl>
                                          </p:spTgt>
                                        </p:tgtEl>
                                      </p:cBhvr>
                                      <p:to x="100000" y="90000"/>
                                    </p:animScale>
                                    <p:animScale>
                                      <p:cBhvr>
                                        <p:cTn id="226" dur="166" decel="50000">
                                          <p:stCondLst>
                                            <p:cond delay="1668"/>
                                          </p:stCondLst>
                                        </p:cTn>
                                        <p:tgtEl>
                                          <p:spTgt spid="45">
                                            <p:txEl>
                                              <p:pRg st="0" end="0"/>
                                            </p:txEl>
                                          </p:spTgt>
                                        </p:tgtEl>
                                      </p:cBhvr>
                                      <p:to x="100000" y="100000"/>
                                    </p:animScale>
                                    <p:animScale>
                                      <p:cBhvr>
                                        <p:cTn id="227" dur="26">
                                          <p:stCondLst>
                                            <p:cond delay="1808"/>
                                          </p:stCondLst>
                                        </p:cTn>
                                        <p:tgtEl>
                                          <p:spTgt spid="45">
                                            <p:txEl>
                                              <p:pRg st="0" end="0"/>
                                            </p:txEl>
                                          </p:spTgt>
                                        </p:tgtEl>
                                      </p:cBhvr>
                                      <p:to x="100000" y="95000"/>
                                    </p:animScale>
                                    <p:animScale>
                                      <p:cBhvr>
                                        <p:cTn id="228" dur="166" decel="50000">
                                          <p:stCondLst>
                                            <p:cond delay="1834"/>
                                          </p:stCondLst>
                                        </p:cTn>
                                        <p:tgtEl>
                                          <p:spTgt spid="45">
                                            <p:txEl>
                                              <p:pRg st="0" end="0"/>
                                            </p:txEl>
                                          </p:spTgt>
                                        </p:tgtEl>
                                      </p:cBhvr>
                                      <p:to x="100000" y="100000"/>
                                    </p:animScale>
                                  </p:childTnLst>
                                </p:cTn>
                              </p:par>
                              <p:par>
                                <p:cTn id="229" presetID="26" presetClass="entr" presetSubtype="0" fill="hold" grpId="0" nodeType="withEffect">
                                  <p:stCondLst>
                                    <p:cond delay="0"/>
                                  </p:stCondLst>
                                  <p:childTnLst>
                                    <p:set>
                                      <p:cBhvr>
                                        <p:cTn id="230" dur="1" fill="hold">
                                          <p:stCondLst>
                                            <p:cond delay="0"/>
                                          </p:stCondLst>
                                        </p:cTn>
                                        <p:tgtEl>
                                          <p:spTgt spid="43">
                                            <p:bg/>
                                          </p:spTgt>
                                        </p:tgtEl>
                                        <p:attrNameLst>
                                          <p:attrName>style.visibility</p:attrName>
                                        </p:attrNameLst>
                                      </p:cBhvr>
                                      <p:to>
                                        <p:strVal val="visible"/>
                                      </p:to>
                                    </p:set>
                                    <p:animEffect transition="in" filter="wipe(down)">
                                      <p:cBhvr>
                                        <p:cTn id="231" dur="580">
                                          <p:stCondLst>
                                            <p:cond delay="0"/>
                                          </p:stCondLst>
                                        </p:cTn>
                                        <p:tgtEl>
                                          <p:spTgt spid="43">
                                            <p:bg/>
                                          </p:spTgt>
                                        </p:tgtEl>
                                      </p:cBhvr>
                                    </p:animEffect>
                                    <p:anim calcmode="lin" valueType="num">
                                      <p:cBhvr>
                                        <p:cTn id="232" dur="1822" tmFilter="0,0; 0.14,0.36; 0.43,0.73; 0.71,0.91; 1.0,1.0">
                                          <p:stCondLst>
                                            <p:cond delay="0"/>
                                          </p:stCondLst>
                                        </p:cTn>
                                        <p:tgtEl>
                                          <p:spTgt spid="43">
                                            <p:bg/>
                                          </p:spTgt>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3">
                                            <p:bg/>
                                          </p:spTgt>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3">
                                            <p:bg/>
                                          </p:spTgt>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3">
                                            <p:bg/>
                                          </p:spTgt>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3">
                                            <p:bg/>
                                          </p:spTgt>
                                        </p:tgtEl>
                                        <p:attrNameLst>
                                          <p:attrName>ppt_y</p:attrName>
                                        </p:attrNameLst>
                                      </p:cBhvr>
                                      <p:tavLst>
                                        <p:tav tm="0" fmla="#ppt_y-sin(pi*$)/81">
                                          <p:val>
                                            <p:fltVal val="0"/>
                                          </p:val>
                                        </p:tav>
                                        <p:tav tm="100000">
                                          <p:val>
                                            <p:fltVal val="1"/>
                                          </p:val>
                                        </p:tav>
                                      </p:tavLst>
                                    </p:anim>
                                    <p:animScale>
                                      <p:cBhvr>
                                        <p:cTn id="237" dur="26">
                                          <p:stCondLst>
                                            <p:cond delay="650"/>
                                          </p:stCondLst>
                                        </p:cTn>
                                        <p:tgtEl>
                                          <p:spTgt spid="43">
                                            <p:bg/>
                                          </p:spTgt>
                                        </p:tgtEl>
                                      </p:cBhvr>
                                      <p:to x="100000" y="60000"/>
                                    </p:animScale>
                                    <p:animScale>
                                      <p:cBhvr>
                                        <p:cTn id="238" dur="166" decel="50000">
                                          <p:stCondLst>
                                            <p:cond delay="676"/>
                                          </p:stCondLst>
                                        </p:cTn>
                                        <p:tgtEl>
                                          <p:spTgt spid="43">
                                            <p:bg/>
                                          </p:spTgt>
                                        </p:tgtEl>
                                      </p:cBhvr>
                                      <p:to x="100000" y="100000"/>
                                    </p:animScale>
                                    <p:animScale>
                                      <p:cBhvr>
                                        <p:cTn id="239" dur="26">
                                          <p:stCondLst>
                                            <p:cond delay="1312"/>
                                          </p:stCondLst>
                                        </p:cTn>
                                        <p:tgtEl>
                                          <p:spTgt spid="43">
                                            <p:bg/>
                                          </p:spTgt>
                                        </p:tgtEl>
                                      </p:cBhvr>
                                      <p:to x="100000" y="80000"/>
                                    </p:animScale>
                                    <p:animScale>
                                      <p:cBhvr>
                                        <p:cTn id="240" dur="166" decel="50000">
                                          <p:stCondLst>
                                            <p:cond delay="1338"/>
                                          </p:stCondLst>
                                        </p:cTn>
                                        <p:tgtEl>
                                          <p:spTgt spid="43">
                                            <p:bg/>
                                          </p:spTgt>
                                        </p:tgtEl>
                                      </p:cBhvr>
                                      <p:to x="100000" y="100000"/>
                                    </p:animScale>
                                    <p:animScale>
                                      <p:cBhvr>
                                        <p:cTn id="241" dur="26">
                                          <p:stCondLst>
                                            <p:cond delay="1642"/>
                                          </p:stCondLst>
                                        </p:cTn>
                                        <p:tgtEl>
                                          <p:spTgt spid="43">
                                            <p:bg/>
                                          </p:spTgt>
                                        </p:tgtEl>
                                      </p:cBhvr>
                                      <p:to x="100000" y="90000"/>
                                    </p:animScale>
                                    <p:animScale>
                                      <p:cBhvr>
                                        <p:cTn id="242" dur="166" decel="50000">
                                          <p:stCondLst>
                                            <p:cond delay="1668"/>
                                          </p:stCondLst>
                                        </p:cTn>
                                        <p:tgtEl>
                                          <p:spTgt spid="43">
                                            <p:bg/>
                                          </p:spTgt>
                                        </p:tgtEl>
                                      </p:cBhvr>
                                      <p:to x="100000" y="100000"/>
                                    </p:animScale>
                                    <p:animScale>
                                      <p:cBhvr>
                                        <p:cTn id="243" dur="26">
                                          <p:stCondLst>
                                            <p:cond delay="1808"/>
                                          </p:stCondLst>
                                        </p:cTn>
                                        <p:tgtEl>
                                          <p:spTgt spid="43">
                                            <p:bg/>
                                          </p:spTgt>
                                        </p:tgtEl>
                                      </p:cBhvr>
                                      <p:to x="100000" y="95000"/>
                                    </p:animScale>
                                    <p:animScale>
                                      <p:cBhvr>
                                        <p:cTn id="244" dur="166" decel="50000">
                                          <p:stCondLst>
                                            <p:cond delay="1834"/>
                                          </p:stCondLst>
                                        </p:cTn>
                                        <p:tgtEl>
                                          <p:spTgt spid="43">
                                            <p:bg/>
                                          </p:spTgt>
                                        </p:tgtEl>
                                      </p:cBhvr>
                                      <p:to x="100000" y="100000"/>
                                    </p:animScale>
                                  </p:childTnLst>
                                </p:cTn>
                              </p:par>
                              <p:par>
                                <p:cTn id="245" presetID="26" presetClass="entr" presetSubtype="0" fill="hold" grpId="0" nodeType="withEffect">
                                  <p:stCondLst>
                                    <p:cond delay="0"/>
                                  </p:stCondLst>
                                  <p:childTnLst>
                                    <p:set>
                                      <p:cBhvr>
                                        <p:cTn id="246" dur="1" fill="hold">
                                          <p:stCondLst>
                                            <p:cond delay="0"/>
                                          </p:stCondLst>
                                        </p:cTn>
                                        <p:tgtEl>
                                          <p:spTgt spid="43">
                                            <p:txEl>
                                              <p:pRg st="0" end="0"/>
                                            </p:txEl>
                                          </p:spTgt>
                                        </p:tgtEl>
                                        <p:attrNameLst>
                                          <p:attrName>style.visibility</p:attrName>
                                        </p:attrNameLst>
                                      </p:cBhvr>
                                      <p:to>
                                        <p:strVal val="visible"/>
                                      </p:to>
                                    </p:set>
                                    <p:animEffect transition="in" filter="wipe(down)">
                                      <p:cBhvr>
                                        <p:cTn id="247" dur="580">
                                          <p:stCondLst>
                                            <p:cond delay="0"/>
                                          </p:stCondLst>
                                        </p:cTn>
                                        <p:tgtEl>
                                          <p:spTgt spid="43">
                                            <p:txEl>
                                              <p:pRg st="0" end="0"/>
                                            </p:txEl>
                                          </p:spTgt>
                                        </p:tgtEl>
                                      </p:cBhvr>
                                    </p:animEffect>
                                    <p:anim calcmode="lin" valueType="num">
                                      <p:cBhvr>
                                        <p:cTn id="248" dur="1822" tmFilter="0,0; 0.14,0.36; 0.43,0.73; 0.71,0.91; 1.0,1.0">
                                          <p:stCondLst>
                                            <p:cond delay="0"/>
                                          </p:stCondLst>
                                        </p:cTn>
                                        <p:tgtEl>
                                          <p:spTgt spid="43">
                                            <p:txEl>
                                              <p:pRg st="0" end="0"/>
                                            </p:txEl>
                                          </p:spTgt>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43">
                                            <p:txEl>
                                              <p:pRg st="0" end="0"/>
                                            </p:txEl>
                                          </p:spTgt>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43">
                                            <p:txEl>
                                              <p:pRg st="0" end="0"/>
                                            </p:txEl>
                                          </p:spTgt>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43">
                                            <p:txEl>
                                              <p:pRg st="0" end="0"/>
                                            </p:txEl>
                                          </p:spTgt>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43">
                                            <p:txEl>
                                              <p:pRg st="0" end="0"/>
                                            </p:txEl>
                                          </p:spTgt>
                                        </p:tgtEl>
                                        <p:attrNameLst>
                                          <p:attrName>ppt_y</p:attrName>
                                        </p:attrNameLst>
                                      </p:cBhvr>
                                      <p:tavLst>
                                        <p:tav tm="0" fmla="#ppt_y-sin(pi*$)/81">
                                          <p:val>
                                            <p:fltVal val="0"/>
                                          </p:val>
                                        </p:tav>
                                        <p:tav tm="100000">
                                          <p:val>
                                            <p:fltVal val="1"/>
                                          </p:val>
                                        </p:tav>
                                      </p:tavLst>
                                    </p:anim>
                                    <p:animScale>
                                      <p:cBhvr>
                                        <p:cTn id="253" dur="26">
                                          <p:stCondLst>
                                            <p:cond delay="650"/>
                                          </p:stCondLst>
                                        </p:cTn>
                                        <p:tgtEl>
                                          <p:spTgt spid="43">
                                            <p:txEl>
                                              <p:pRg st="0" end="0"/>
                                            </p:txEl>
                                          </p:spTgt>
                                        </p:tgtEl>
                                      </p:cBhvr>
                                      <p:to x="100000" y="60000"/>
                                    </p:animScale>
                                    <p:animScale>
                                      <p:cBhvr>
                                        <p:cTn id="254" dur="166" decel="50000">
                                          <p:stCondLst>
                                            <p:cond delay="676"/>
                                          </p:stCondLst>
                                        </p:cTn>
                                        <p:tgtEl>
                                          <p:spTgt spid="43">
                                            <p:txEl>
                                              <p:pRg st="0" end="0"/>
                                            </p:txEl>
                                          </p:spTgt>
                                        </p:tgtEl>
                                      </p:cBhvr>
                                      <p:to x="100000" y="100000"/>
                                    </p:animScale>
                                    <p:animScale>
                                      <p:cBhvr>
                                        <p:cTn id="255" dur="26">
                                          <p:stCondLst>
                                            <p:cond delay="1312"/>
                                          </p:stCondLst>
                                        </p:cTn>
                                        <p:tgtEl>
                                          <p:spTgt spid="43">
                                            <p:txEl>
                                              <p:pRg st="0" end="0"/>
                                            </p:txEl>
                                          </p:spTgt>
                                        </p:tgtEl>
                                      </p:cBhvr>
                                      <p:to x="100000" y="80000"/>
                                    </p:animScale>
                                    <p:animScale>
                                      <p:cBhvr>
                                        <p:cTn id="256" dur="166" decel="50000">
                                          <p:stCondLst>
                                            <p:cond delay="1338"/>
                                          </p:stCondLst>
                                        </p:cTn>
                                        <p:tgtEl>
                                          <p:spTgt spid="43">
                                            <p:txEl>
                                              <p:pRg st="0" end="0"/>
                                            </p:txEl>
                                          </p:spTgt>
                                        </p:tgtEl>
                                      </p:cBhvr>
                                      <p:to x="100000" y="100000"/>
                                    </p:animScale>
                                    <p:animScale>
                                      <p:cBhvr>
                                        <p:cTn id="257" dur="26">
                                          <p:stCondLst>
                                            <p:cond delay="1642"/>
                                          </p:stCondLst>
                                        </p:cTn>
                                        <p:tgtEl>
                                          <p:spTgt spid="43">
                                            <p:txEl>
                                              <p:pRg st="0" end="0"/>
                                            </p:txEl>
                                          </p:spTgt>
                                        </p:tgtEl>
                                      </p:cBhvr>
                                      <p:to x="100000" y="90000"/>
                                    </p:animScale>
                                    <p:animScale>
                                      <p:cBhvr>
                                        <p:cTn id="258" dur="166" decel="50000">
                                          <p:stCondLst>
                                            <p:cond delay="1668"/>
                                          </p:stCondLst>
                                        </p:cTn>
                                        <p:tgtEl>
                                          <p:spTgt spid="43">
                                            <p:txEl>
                                              <p:pRg st="0" end="0"/>
                                            </p:txEl>
                                          </p:spTgt>
                                        </p:tgtEl>
                                      </p:cBhvr>
                                      <p:to x="100000" y="100000"/>
                                    </p:animScale>
                                    <p:animScale>
                                      <p:cBhvr>
                                        <p:cTn id="259" dur="26">
                                          <p:stCondLst>
                                            <p:cond delay="1808"/>
                                          </p:stCondLst>
                                        </p:cTn>
                                        <p:tgtEl>
                                          <p:spTgt spid="43">
                                            <p:txEl>
                                              <p:pRg st="0" end="0"/>
                                            </p:txEl>
                                          </p:spTgt>
                                        </p:tgtEl>
                                      </p:cBhvr>
                                      <p:to x="100000" y="95000"/>
                                    </p:animScale>
                                    <p:animScale>
                                      <p:cBhvr>
                                        <p:cTn id="260" dur="166" decel="50000">
                                          <p:stCondLst>
                                            <p:cond delay="1834"/>
                                          </p:stCondLst>
                                        </p:cTn>
                                        <p:tgtEl>
                                          <p:spTgt spid="43">
                                            <p:txEl>
                                              <p:pRg st="0" end="0"/>
                                            </p:txEl>
                                          </p:spTgt>
                                        </p:tgtEl>
                                      </p:cBhvr>
                                      <p:to x="100000" y="100000"/>
                                    </p:animScale>
                                  </p:childTnLst>
                                </p:cTn>
                              </p:par>
                              <p:par>
                                <p:cTn id="261" presetID="26" presetClass="entr" presetSubtype="0" fill="hold" grpId="0" nodeType="withEffect">
                                  <p:stCondLst>
                                    <p:cond delay="0"/>
                                  </p:stCondLst>
                                  <p:childTnLst>
                                    <p:set>
                                      <p:cBhvr>
                                        <p:cTn id="262" dur="1" fill="hold">
                                          <p:stCondLst>
                                            <p:cond delay="0"/>
                                          </p:stCondLst>
                                        </p:cTn>
                                        <p:tgtEl>
                                          <p:spTgt spid="27">
                                            <p:bg/>
                                          </p:spTgt>
                                        </p:tgtEl>
                                        <p:attrNameLst>
                                          <p:attrName>style.visibility</p:attrName>
                                        </p:attrNameLst>
                                      </p:cBhvr>
                                      <p:to>
                                        <p:strVal val="visible"/>
                                      </p:to>
                                    </p:set>
                                    <p:animEffect transition="in" filter="wipe(down)">
                                      <p:cBhvr>
                                        <p:cTn id="263" dur="580">
                                          <p:stCondLst>
                                            <p:cond delay="0"/>
                                          </p:stCondLst>
                                        </p:cTn>
                                        <p:tgtEl>
                                          <p:spTgt spid="27">
                                            <p:bg/>
                                          </p:spTgt>
                                        </p:tgtEl>
                                      </p:cBhvr>
                                    </p:animEffect>
                                    <p:anim calcmode="lin" valueType="num">
                                      <p:cBhvr>
                                        <p:cTn id="264" dur="1822" tmFilter="0,0; 0.14,0.36; 0.43,0.73; 0.71,0.91; 1.0,1.0">
                                          <p:stCondLst>
                                            <p:cond delay="0"/>
                                          </p:stCondLst>
                                        </p:cTn>
                                        <p:tgtEl>
                                          <p:spTgt spid="27">
                                            <p:bg/>
                                          </p:spTgt>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27">
                                            <p:bg/>
                                          </p:spTgt>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27">
                                            <p:bg/>
                                          </p:spTgt>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27">
                                            <p:bg/>
                                          </p:spTgt>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27">
                                            <p:bg/>
                                          </p:spTgt>
                                        </p:tgtEl>
                                        <p:attrNameLst>
                                          <p:attrName>ppt_y</p:attrName>
                                        </p:attrNameLst>
                                      </p:cBhvr>
                                      <p:tavLst>
                                        <p:tav tm="0" fmla="#ppt_y-sin(pi*$)/81">
                                          <p:val>
                                            <p:fltVal val="0"/>
                                          </p:val>
                                        </p:tav>
                                        <p:tav tm="100000">
                                          <p:val>
                                            <p:fltVal val="1"/>
                                          </p:val>
                                        </p:tav>
                                      </p:tavLst>
                                    </p:anim>
                                    <p:animScale>
                                      <p:cBhvr>
                                        <p:cTn id="269" dur="26">
                                          <p:stCondLst>
                                            <p:cond delay="650"/>
                                          </p:stCondLst>
                                        </p:cTn>
                                        <p:tgtEl>
                                          <p:spTgt spid="27">
                                            <p:bg/>
                                          </p:spTgt>
                                        </p:tgtEl>
                                      </p:cBhvr>
                                      <p:to x="100000" y="60000"/>
                                    </p:animScale>
                                    <p:animScale>
                                      <p:cBhvr>
                                        <p:cTn id="270" dur="166" decel="50000">
                                          <p:stCondLst>
                                            <p:cond delay="676"/>
                                          </p:stCondLst>
                                        </p:cTn>
                                        <p:tgtEl>
                                          <p:spTgt spid="27">
                                            <p:bg/>
                                          </p:spTgt>
                                        </p:tgtEl>
                                      </p:cBhvr>
                                      <p:to x="100000" y="100000"/>
                                    </p:animScale>
                                    <p:animScale>
                                      <p:cBhvr>
                                        <p:cTn id="271" dur="26">
                                          <p:stCondLst>
                                            <p:cond delay="1312"/>
                                          </p:stCondLst>
                                        </p:cTn>
                                        <p:tgtEl>
                                          <p:spTgt spid="27">
                                            <p:bg/>
                                          </p:spTgt>
                                        </p:tgtEl>
                                      </p:cBhvr>
                                      <p:to x="100000" y="80000"/>
                                    </p:animScale>
                                    <p:animScale>
                                      <p:cBhvr>
                                        <p:cTn id="272" dur="166" decel="50000">
                                          <p:stCondLst>
                                            <p:cond delay="1338"/>
                                          </p:stCondLst>
                                        </p:cTn>
                                        <p:tgtEl>
                                          <p:spTgt spid="27">
                                            <p:bg/>
                                          </p:spTgt>
                                        </p:tgtEl>
                                      </p:cBhvr>
                                      <p:to x="100000" y="100000"/>
                                    </p:animScale>
                                    <p:animScale>
                                      <p:cBhvr>
                                        <p:cTn id="273" dur="26">
                                          <p:stCondLst>
                                            <p:cond delay="1642"/>
                                          </p:stCondLst>
                                        </p:cTn>
                                        <p:tgtEl>
                                          <p:spTgt spid="27">
                                            <p:bg/>
                                          </p:spTgt>
                                        </p:tgtEl>
                                      </p:cBhvr>
                                      <p:to x="100000" y="90000"/>
                                    </p:animScale>
                                    <p:animScale>
                                      <p:cBhvr>
                                        <p:cTn id="274" dur="166" decel="50000">
                                          <p:stCondLst>
                                            <p:cond delay="1668"/>
                                          </p:stCondLst>
                                        </p:cTn>
                                        <p:tgtEl>
                                          <p:spTgt spid="27">
                                            <p:bg/>
                                          </p:spTgt>
                                        </p:tgtEl>
                                      </p:cBhvr>
                                      <p:to x="100000" y="100000"/>
                                    </p:animScale>
                                    <p:animScale>
                                      <p:cBhvr>
                                        <p:cTn id="275" dur="26">
                                          <p:stCondLst>
                                            <p:cond delay="1808"/>
                                          </p:stCondLst>
                                        </p:cTn>
                                        <p:tgtEl>
                                          <p:spTgt spid="27">
                                            <p:bg/>
                                          </p:spTgt>
                                        </p:tgtEl>
                                      </p:cBhvr>
                                      <p:to x="100000" y="95000"/>
                                    </p:animScale>
                                    <p:animScale>
                                      <p:cBhvr>
                                        <p:cTn id="276" dur="166" decel="50000">
                                          <p:stCondLst>
                                            <p:cond delay="1834"/>
                                          </p:stCondLst>
                                        </p:cTn>
                                        <p:tgtEl>
                                          <p:spTgt spid="27">
                                            <p:bg/>
                                          </p:spTgt>
                                        </p:tgtEl>
                                      </p:cBhvr>
                                      <p:to x="100000" y="100000"/>
                                    </p:animScale>
                                  </p:childTnLst>
                                </p:cTn>
                              </p:par>
                              <p:par>
                                <p:cTn id="277" presetID="26" presetClass="entr" presetSubtype="0" fill="hold" grpId="0" nodeType="withEffect">
                                  <p:stCondLst>
                                    <p:cond delay="0"/>
                                  </p:stCondLst>
                                  <p:childTnLst>
                                    <p:set>
                                      <p:cBhvr>
                                        <p:cTn id="278" dur="1" fill="hold">
                                          <p:stCondLst>
                                            <p:cond delay="0"/>
                                          </p:stCondLst>
                                        </p:cTn>
                                        <p:tgtEl>
                                          <p:spTgt spid="27">
                                            <p:txEl>
                                              <p:pRg st="0" end="0"/>
                                            </p:txEl>
                                          </p:spTgt>
                                        </p:tgtEl>
                                        <p:attrNameLst>
                                          <p:attrName>style.visibility</p:attrName>
                                        </p:attrNameLst>
                                      </p:cBhvr>
                                      <p:to>
                                        <p:strVal val="visible"/>
                                      </p:to>
                                    </p:set>
                                    <p:animEffect transition="in" filter="wipe(down)">
                                      <p:cBhvr>
                                        <p:cTn id="279" dur="580">
                                          <p:stCondLst>
                                            <p:cond delay="0"/>
                                          </p:stCondLst>
                                        </p:cTn>
                                        <p:tgtEl>
                                          <p:spTgt spid="27">
                                            <p:txEl>
                                              <p:pRg st="0" end="0"/>
                                            </p:txEl>
                                          </p:spTgt>
                                        </p:tgtEl>
                                      </p:cBhvr>
                                    </p:animEffect>
                                    <p:anim calcmode="lin" valueType="num">
                                      <p:cBhvr>
                                        <p:cTn id="280" dur="1822" tmFilter="0,0; 0.14,0.36; 0.43,0.73; 0.71,0.91; 1.0,1.0">
                                          <p:stCondLst>
                                            <p:cond delay="0"/>
                                          </p:stCondLst>
                                        </p:cTn>
                                        <p:tgtEl>
                                          <p:spTgt spid="27">
                                            <p:txEl>
                                              <p:pRg st="0" end="0"/>
                                            </p:txEl>
                                          </p:spTgt>
                                        </p:tgtEl>
                                        <p:attrNameLst>
                                          <p:attrName>ppt_x</p:attrName>
                                        </p:attrNameLst>
                                      </p:cBhvr>
                                      <p:tavLst>
                                        <p:tav tm="0">
                                          <p:val>
                                            <p:strVal val="#ppt_x-0.25"/>
                                          </p:val>
                                        </p:tav>
                                        <p:tav tm="100000">
                                          <p:val>
                                            <p:strVal val="#ppt_x"/>
                                          </p:val>
                                        </p:tav>
                                      </p:tavLst>
                                    </p:anim>
                                    <p:anim calcmode="lin" valueType="num">
                                      <p:cBhvr>
                                        <p:cTn id="281" dur="664" tmFilter="0.0,0.0; 0.25,0.07; 0.50,0.2; 0.75,0.467; 1.0,1.0">
                                          <p:stCondLst>
                                            <p:cond delay="0"/>
                                          </p:stCondLst>
                                        </p:cTn>
                                        <p:tgtEl>
                                          <p:spTgt spid="27">
                                            <p:txEl>
                                              <p:pRg st="0" end="0"/>
                                            </p:txEl>
                                          </p:spTgt>
                                        </p:tgtEl>
                                        <p:attrNameLst>
                                          <p:attrName>ppt_y</p:attrName>
                                        </p:attrNameLst>
                                      </p:cBhvr>
                                      <p:tavLst>
                                        <p:tav tm="0" fmla="#ppt_y-sin(pi*$)/3">
                                          <p:val>
                                            <p:fltVal val="0.5"/>
                                          </p:val>
                                        </p:tav>
                                        <p:tav tm="100000">
                                          <p:val>
                                            <p:fltVal val="1"/>
                                          </p:val>
                                        </p:tav>
                                      </p:tavLst>
                                    </p:anim>
                                    <p:anim calcmode="lin" valueType="num">
                                      <p:cBhvr>
                                        <p:cTn id="282" dur="664" tmFilter="0, 0; 0.125,0.2665; 0.25,0.4; 0.375,0.465; 0.5,0.5;  0.625,0.535; 0.75,0.6; 0.875,0.7335; 1,1">
                                          <p:stCondLst>
                                            <p:cond delay="664"/>
                                          </p:stCondLst>
                                        </p:cTn>
                                        <p:tgtEl>
                                          <p:spTgt spid="27">
                                            <p:txEl>
                                              <p:pRg st="0" end="0"/>
                                            </p:txEl>
                                          </p:spTgt>
                                        </p:tgtEl>
                                        <p:attrNameLst>
                                          <p:attrName>ppt_y</p:attrName>
                                        </p:attrNameLst>
                                      </p:cBhvr>
                                      <p:tavLst>
                                        <p:tav tm="0" fmla="#ppt_y-sin(pi*$)/9">
                                          <p:val>
                                            <p:fltVal val="0"/>
                                          </p:val>
                                        </p:tav>
                                        <p:tav tm="100000">
                                          <p:val>
                                            <p:fltVal val="1"/>
                                          </p:val>
                                        </p:tav>
                                      </p:tavLst>
                                    </p:anim>
                                    <p:anim calcmode="lin" valueType="num">
                                      <p:cBhvr>
                                        <p:cTn id="283" dur="332" tmFilter="0, 0; 0.125,0.2665; 0.25,0.4; 0.375,0.465; 0.5,0.5;  0.625,0.535; 0.75,0.6; 0.875,0.7335; 1,1">
                                          <p:stCondLst>
                                            <p:cond delay="1324"/>
                                          </p:stCondLst>
                                        </p:cTn>
                                        <p:tgtEl>
                                          <p:spTgt spid="27">
                                            <p:txEl>
                                              <p:pRg st="0" end="0"/>
                                            </p:txEl>
                                          </p:spTgt>
                                        </p:tgtEl>
                                        <p:attrNameLst>
                                          <p:attrName>ppt_y</p:attrName>
                                        </p:attrNameLst>
                                      </p:cBhvr>
                                      <p:tavLst>
                                        <p:tav tm="0" fmla="#ppt_y-sin(pi*$)/27">
                                          <p:val>
                                            <p:fltVal val="0"/>
                                          </p:val>
                                        </p:tav>
                                        <p:tav tm="100000">
                                          <p:val>
                                            <p:fltVal val="1"/>
                                          </p:val>
                                        </p:tav>
                                      </p:tavLst>
                                    </p:anim>
                                    <p:anim calcmode="lin" valueType="num">
                                      <p:cBhvr>
                                        <p:cTn id="284" dur="164" tmFilter="0, 0; 0.125,0.2665; 0.25,0.4; 0.375,0.465; 0.5,0.5;  0.625,0.535; 0.75,0.6; 0.875,0.7335; 1,1">
                                          <p:stCondLst>
                                            <p:cond delay="1656"/>
                                          </p:stCondLst>
                                        </p:cTn>
                                        <p:tgtEl>
                                          <p:spTgt spid="27">
                                            <p:txEl>
                                              <p:pRg st="0" end="0"/>
                                            </p:txEl>
                                          </p:spTgt>
                                        </p:tgtEl>
                                        <p:attrNameLst>
                                          <p:attrName>ppt_y</p:attrName>
                                        </p:attrNameLst>
                                      </p:cBhvr>
                                      <p:tavLst>
                                        <p:tav tm="0" fmla="#ppt_y-sin(pi*$)/81">
                                          <p:val>
                                            <p:fltVal val="0"/>
                                          </p:val>
                                        </p:tav>
                                        <p:tav tm="100000">
                                          <p:val>
                                            <p:fltVal val="1"/>
                                          </p:val>
                                        </p:tav>
                                      </p:tavLst>
                                    </p:anim>
                                    <p:animScale>
                                      <p:cBhvr>
                                        <p:cTn id="285" dur="26">
                                          <p:stCondLst>
                                            <p:cond delay="650"/>
                                          </p:stCondLst>
                                        </p:cTn>
                                        <p:tgtEl>
                                          <p:spTgt spid="27">
                                            <p:txEl>
                                              <p:pRg st="0" end="0"/>
                                            </p:txEl>
                                          </p:spTgt>
                                        </p:tgtEl>
                                      </p:cBhvr>
                                      <p:to x="100000" y="60000"/>
                                    </p:animScale>
                                    <p:animScale>
                                      <p:cBhvr>
                                        <p:cTn id="286" dur="166" decel="50000">
                                          <p:stCondLst>
                                            <p:cond delay="676"/>
                                          </p:stCondLst>
                                        </p:cTn>
                                        <p:tgtEl>
                                          <p:spTgt spid="27">
                                            <p:txEl>
                                              <p:pRg st="0" end="0"/>
                                            </p:txEl>
                                          </p:spTgt>
                                        </p:tgtEl>
                                      </p:cBhvr>
                                      <p:to x="100000" y="100000"/>
                                    </p:animScale>
                                    <p:animScale>
                                      <p:cBhvr>
                                        <p:cTn id="287" dur="26">
                                          <p:stCondLst>
                                            <p:cond delay="1312"/>
                                          </p:stCondLst>
                                        </p:cTn>
                                        <p:tgtEl>
                                          <p:spTgt spid="27">
                                            <p:txEl>
                                              <p:pRg st="0" end="0"/>
                                            </p:txEl>
                                          </p:spTgt>
                                        </p:tgtEl>
                                      </p:cBhvr>
                                      <p:to x="100000" y="80000"/>
                                    </p:animScale>
                                    <p:animScale>
                                      <p:cBhvr>
                                        <p:cTn id="288" dur="166" decel="50000">
                                          <p:stCondLst>
                                            <p:cond delay="1338"/>
                                          </p:stCondLst>
                                        </p:cTn>
                                        <p:tgtEl>
                                          <p:spTgt spid="27">
                                            <p:txEl>
                                              <p:pRg st="0" end="0"/>
                                            </p:txEl>
                                          </p:spTgt>
                                        </p:tgtEl>
                                      </p:cBhvr>
                                      <p:to x="100000" y="100000"/>
                                    </p:animScale>
                                    <p:animScale>
                                      <p:cBhvr>
                                        <p:cTn id="289" dur="26">
                                          <p:stCondLst>
                                            <p:cond delay="1642"/>
                                          </p:stCondLst>
                                        </p:cTn>
                                        <p:tgtEl>
                                          <p:spTgt spid="27">
                                            <p:txEl>
                                              <p:pRg st="0" end="0"/>
                                            </p:txEl>
                                          </p:spTgt>
                                        </p:tgtEl>
                                      </p:cBhvr>
                                      <p:to x="100000" y="90000"/>
                                    </p:animScale>
                                    <p:animScale>
                                      <p:cBhvr>
                                        <p:cTn id="290" dur="166" decel="50000">
                                          <p:stCondLst>
                                            <p:cond delay="1668"/>
                                          </p:stCondLst>
                                        </p:cTn>
                                        <p:tgtEl>
                                          <p:spTgt spid="27">
                                            <p:txEl>
                                              <p:pRg st="0" end="0"/>
                                            </p:txEl>
                                          </p:spTgt>
                                        </p:tgtEl>
                                      </p:cBhvr>
                                      <p:to x="100000" y="100000"/>
                                    </p:animScale>
                                    <p:animScale>
                                      <p:cBhvr>
                                        <p:cTn id="291" dur="26">
                                          <p:stCondLst>
                                            <p:cond delay="1808"/>
                                          </p:stCondLst>
                                        </p:cTn>
                                        <p:tgtEl>
                                          <p:spTgt spid="27">
                                            <p:txEl>
                                              <p:pRg st="0" end="0"/>
                                            </p:txEl>
                                          </p:spTgt>
                                        </p:tgtEl>
                                      </p:cBhvr>
                                      <p:to x="100000" y="95000"/>
                                    </p:animScale>
                                    <p:animScale>
                                      <p:cBhvr>
                                        <p:cTn id="292" dur="166" decel="50000">
                                          <p:stCondLst>
                                            <p:cond delay="1834"/>
                                          </p:stCondLst>
                                        </p:cTn>
                                        <p:tgtEl>
                                          <p:spTgt spid="27">
                                            <p:txEl>
                                              <p:pRg st="0" end="0"/>
                                            </p:txEl>
                                          </p:spTgt>
                                        </p:tgtEl>
                                      </p:cBhvr>
                                      <p:to x="100000" y="100000"/>
                                    </p:animScale>
                                  </p:childTnLst>
                                </p:cTn>
                              </p:par>
                              <p:par>
                                <p:cTn id="293" presetID="26" presetClass="entr" presetSubtype="0" fill="hold" grpId="0" nodeType="withEffect">
                                  <p:stCondLst>
                                    <p:cond delay="0"/>
                                  </p:stCondLst>
                                  <p:childTnLst>
                                    <p:set>
                                      <p:cBhvr>
                                        <p:cTn id="294" dur="1" fill="hold">
                                          <p:stCondLst>
                                            <p:cond delay="0"/>
                                          </p:stCondLst>
                                        </p:cTn>
                                        <p:tgtEl>
                                          <p:spTgt spid="25">
                                            <p:bg/>
                                          </p:spTgt>
                                        </p:tgtEl>
                                        <p:attrNameLst>
                                          <p:attrName>style.visibility</p:attrName>
                                        </p:attrNameLst>
                                      </p:cBhvr>
                                      <p:to>
                                        <p:strVal val="visible"/>
                                      </p:to>
                                    </p:set>
                                    <p:animEffect transition="in" filter="wipe(down)">
                                      <p:cBhvr>
                                        <p:cTn id="295" dur="580">
                                          <p:stCondLst>
                                            <p:cond delay="0"/>
                                          </p:stCondLst>
                                        </p:cTn>
                                        <p:tgtEl>
                                          <p:spTgt spid="25">
                                            <p:bg/>
                                          </p:spTgt>
                                        </p:tgtEl>
                                      </p:cBhvr>
                                    </p:animEffect>
                                    <p:anim calcmode="lin" valueType="num">
                                      <p:cBhvr>
                                        <p:cTn id="296" dur="1822" tmFilter="0,0; 0.14,0.36; 0.43,0.73; 0.71,0.91; 1.0,1.0">
                                          <p:stCondLst>
                                            <p:cond delay="0"/>
                                          </p:stCondLst>
                                        </p:cTn>
                                        <p:tgtEl>
                                          <p:spTgt spid="25">
                                            <p:bg/>
                                          </p:spTgt>
                                        </p:tgtEl>
                                        <p:attrNameLst>
                                          <p:attrName>ppt_x</p:attrName>
                                        </p:attrNameLst>
                                      </p:cBhvr>
                                      <p:tavLst>
                                        <p:tav tm="0">
                                          <p:val>
                                            <p:strVal val="#ppt_x-0.25"/>
                                          </p:val>
                                        </p:tav>
                                        <p:tav tm="100000">
                                          <p:val>
                                            <p:strVal val="#ppt_x"/>
                                          </p:val>
                                        </p:tav>
                                      </p:tavLst>
                                    </p:anim>
                                    <p:anim calcmode="lin" valueType="num">
                                      <p:cBhvr>
                                        <p:cTn id="297" dur="664" tmFilter="0.0,0.0; 0.25,0.07; 0.50,0.2; 0.75,0.467; 1.0,1.0">
                                          <p:stCondLst>
                                            <p:cond delay="0"/>
                                          </p:stCondLst>
                                        </p:cTn>
                                        <p:tgtEl>
                                          <p:spTgt spid="25">
                                            <p:bg/>
                                          </p:spTgt>
                                        </p:tgtEl>
                                        <p:attrNameLst>
                                          <p:attrName>ppt_y</p:attrName>
                                        </p:attrNameLst>
                                      </p:cBhvr>
                                      <p:tavLst>
                                        <p:tav tm="0" fmla="#ppt_y-sin(pi*$)/3">
                                          <p:val>
                                            <p:fltVal val="0.5"/>
                                          </p:val>
                                        </p:tav>
                                        <p:tav tm="100000">
                                          <p:val>
                                            <p:fltVal val="1"/>
                                          </p:val>
                                        </p:tav>
                                      </p:tavLst>
                                    </p:anim>
                                    <p:anim calcmode="lin" valueType="num">
                                      <p:cBhvr>
                                        <p:cTn id="298" dur="664" tmFilter="0, 0; 0.125,0.2665; 0.25,0.4; 0.375,0.465; 0.5,0.5;  0.625,0.535; 0.75,0.6; 0.875,0.7335; 1,1">
                                          <p:stCondLst>
                                            <p:cond delay="664"/>
                                          </p:stCondLst>
                                        </p:cTn>
                                        <p:tgtEl>
                                          <p:spTgt spid="25">
                                            <p:bg/>
                                          </p:spTgt>
                                        </p:tgtEl>
                                        <p:attrNameLst>
                                          <p:attrName>ppt_y</p:attrName>
                                        </p:attrNameLst>
                                      </p:cBhvr>
                                      <p:tavLst>
                                        <p:tav tm="0" fmla="#ppt_y-sin(pi*$)/9">
                                          <p:val>
                                            <p:fltVal val="0"/>
                                          </p:val>
                                        </p:tav>
                                        <p:tav tm="100000">
                                          <p:val>
                                            <p:fltVal val="1"/>
                                          </p:val>
                                        </p:tav>
                                      </p:tavLst>
                                    </p:anim>
                                    <p:anim calcmode="lin" valueType="num">
                                      <p:cBhvr>
                                        <p:cTn id="299" dur="332" tmFilter="0, 0; 0.125,0.2665; 0.25,0.4; 0.375,0.465; 0.5,0.5;  0.625,0.535; 0.75,0.6; 0.875,0.7335; 1,1">
                                          <p:stCondLst>
                                            <p:cond delay="1324"/>
                                          </p:stCondLst>
                                        </p:cTn>
                                        <p:tgtEl>
                                          <p:spTgt spid="25">
                                            <p:bg/>
                                          </p:spTgt>
                                        </p:tgtEl>
                                        <p:attrNameLst>
                                          <p:attrName>ppt_y</p:attrName>
                                        </p:attrNameLst>
                                      </p:cBhvr>
                                      <p:tavLst>
                                        <p:tav tm="0" fmla="#ppt_y-sin(pi*$)/27">
                                          <p:val>
                                            <p:fltVal val="0"/>
                                          </p:val>
                                        </p:tav>
                                        <p:tav tm="100000">
                                          <p:val>
                                            <p:fltVal val="1"/>
                                          </p:val>
                                        </p:tav>
                                      </p:tavLst>
                                    </p:anim>
                                    <p:anim calcmode="lin" valueType="num">
                                      <p:cBhvr>
                                        <p:cTn id="300" dur="164" tmFilter="0, 0; 0.125,0.2665; 0.25,0.4; 0.375,0.465; 0.5,0.5;  0.625,0.535; 0.75,0.6; 0.875,0.7335; 1,1">
                                          <p:stCondLst>
                                            <p:cond delay="1656"/>
                                          </p:stCondLst>
                                        </p:cTn>
                                        <p:tgtEl>
                                          <p:spTgt spid="25">
                                            <p:bg/>
                                          </p:spTgt>
                                        </p:tgtEl>
                                        <p:attrNameLst>
                                          <p:attrName>ppt_y</p:attrName>
                                        </p:attrNameLst>
                                      </p:cBhvr>
                                      <p:tavLst>
                                        <p:tav tm="0" fmla="#ppt_y-sin(pi*$)/81">
                                          <p:val>
                                            <p:fltVal val="0"/>
                                          </p:val>
                                        </p:tav>
                                        <p:tav tm="100000">
                                          <p:val>
                                            <p:fltVal val="1"/>
                                          </p:val>
                                        </p:tav>
                                      </p:tavLst>
                                    </p:anim>
                                    <p:animScale>
                                      <p:cBhvr>
                                        <p:cTn id="301" dur="26">
                                          <p:stCondLst>
                                            <p:cond delay="650"/>
                                          </p:stCondLst>
                                        </p:cTn>
                                        <p:tgtEl>
                                          <p:spTgt spid="25">
                                            <p:bg/>
                                          </p:spTgt>
                                        </p:tgtEl>
                                      </p:cBhvr>
                                      <p:to x="100000" y="60000"/>
                                    </p:animScale>
                                    <p:animScale>
                                      <p:cBhvr>
                                        <p:cTn id="302" dur="166" decel="50000">
                                          <p:stCondLst>
                                            <p:cond delay="676"/>
                                          </p:stCondLst>
                                        </p:cTn>
                                        <p:tgtEl>
                                          <p:spTgt spid="25">
                                            <p:bg/>
                                          </p:spTgt>
                                        </p:tgtEl>
                                      </p:cBhvr>
                                      <p:to x="100000" y="100000"/>
                                    </p:animScale>
                                    <p:animScale>
                                      <p:cBhvr>
                                        <p:cTn id="303" dur="26">
                                          <p:stCondLst>
                                            <p:cond delay="1312"/>
                                          </p:stCondLst>
                                        </p:cTn>
                                        <p:tgtEl>
                                          <p:spTgt spid="25">
                                            <p:bg/>
                                          </p:spTgt>
                                        </p:tgtEl>
                                      </p:cBhvr>
                                      <p:to x="100000" y="80000"/>
                                    </p:animScale>
                                    <p:animScale>
                                      <p:cBhvr>
                                        <p:cTn id="304" dur="166" decel="50000">
                                          <p:stCondLst>
                                            <p:cond delay="1338"/>
                                          </p:stCondLst>
                                        </p:cTn>
                                        <p:tgtEl>
                                          <p:spTgt spid="25">
                                            <p:bg/>
                                          </p:spTgt>
                                        </p:tgtEl>
                                      </p:cBhvr>
                                      <p:to x="100000" y="100000"/>
                                    </p:animScale>
                                    <p:animScale>
                                      <p:cBhvr>
                                        <p:cTn id="305" dur="26">
                                          <p:stCondLst>
                                            <p:cond delay="1642"/>
                                          </p:stCondLst>
                                        </p:cTn>
                                        <p:tgtEl>
                                          <p:spTgt spid="25">
                                            <p:bg/>
                                          </p:spTgt>
                                        </p:tgtEl>
                                      </p:cBhvr>
                                      <p:to x="100000" y="90000"/>
                                    </p:animScale>
                                    <p:animScale>
                                      <p:cBhvr>
                                        <p:cTn id="306" dur="166" decel="50000">
                                          <p:stCondLst>
                                            <p:cond delay="1668"/>
                                          </p:stCondLst>
                                        </p:cTn>
                                        <p:tgtEl>
                                          <p:spTgt spid="25">
                                            <p:bg/>
                                          </p:spTgt>
                                        </p:tgtEl>
                                      </p:cBhvr>
                                      <p:to x="100000" y="100000"/>
                                    </p:animScale>
                                    <p:animScale>
                                      <p:cBhvr>
                                        <p:cTn id="307" dur="26">
                                          <p:stCondLst>
                                            <p:cond delay="1808"/>
                                          </p:stCondLst>
                                        </p:cTn>
                                        <p:tgtEl>
                                          <p:spTgt spid="25">
                                            <p:bg/>
                                          </p:spTgt>
                                        </p:tgtEl>
                                      </p:cBhvr>
                                      <p:to x="100000" y="95000"/>
                                    </p:animScale>
                                    <p:animScale>
                                      <p:cBhvr>
                                        <p:cTn id="308" dur="166" decel="50000">
                                          <p:stCondLst>
                                            <p:cond delay="1834"/>
                                          </p:stCondLst>
                                        </p:cTn>
                                        <p:tgtEl>
                                          <p:spTgt spid="25">
                                            <p:bg/>
                                          </p:spTgt>
                                        </p:tgtEl>
                                      </p:cBhvr>
                                      <p:to x="100000" y="100000"/>
                                    </p:animScale>
                                  </p:childTnLst>
                                </p:cTn>
                              </p:par>
                              <p:par>
                                <p:cTn id="309" presetID="26" presetClass="entr" presetSubtype="0" fill="hold" grpId="0" nodeType="withEffect">
                                  <p:stCondLst>
                                    <p:cond delay="0"/>
                                  </p:stCondLst>
                                  <p:childTnLst>
                                    <p:set>
                                      <p:cBhvr>
                                        <p:cTn id="310" dur="1" fill="hold">
                                          <p:stCondLst>
                                            <p:cond delay="0"/>
                                          </p:stCondLst>
                                        </p:cTn>
                                        <p:tgtEl>
                                          <p:spTgt spid="25">
                                            <p:txEl>
                                              <p:pRg st="0" end="0"/>
                                            </p:txEl>
                                          </p:spTgt>
                                        </p:tgtEl>
                                        <p:attrNameLst>
                                          <p:attrName>style.visibility</p:attrName>
                                        </p:attrNameLst>
                                      </p:cBhvr>
                                      <p:to>
                                        <p:strVal val="visible"/>
                                      </p:to>
                                    </p:set>
                                    <p:animEffect transition="in" filter="wipe(down)">
                                      <p:cBhvr>
                                        <p:cTn id="311" dur="580">
                                          <p:stCondLst>
                                            <p:cond delay="0"/>
                                          </p:stCondLst>
                                        </p:cTn>
                                        <p:tgtEl>
                                          <p:spTgt spid="25">
                                            <p:txEl>
                                              <p:pRg st="0" end="0"/>
                                            </p:txEl>
                                          </p:spTgt>
                                        </p:tgtEl>
                                      </p:cBhvr>
                                    </p:animEffect>
                                    <p:anim calcmode="lin" valueType="num">
                                      <p:cBhvr>
                                        <p:cTn id="312" dur="1822" tmFilter="0,0; 0.14,0.36; 0.43,0.73; 0.71,0.91; 1.0,1.0">
                                          <p:stCondLst>
                                            <p:cond delay="0"/>
                                          </p:stCondLst>
                                        </p:cTn>
                                        <p:tgtEl>
                                          <p:spTgt spid="25">
                                            <p:txEl>
                                              <p:pRg st="0" end="0"/>
                                            </p:txEl>
                                          </p:spTgt>
                                        </p:tgtEl>
                                        <p:attrNameLst>
                                          <p:attrName>ppt_x</p:attrName>
                                        </p:attrNameLst>
                                      </p:cBhvr>
                                      <p:tavLst>
                                        <p:tav tm="0">
                                          <p:val>
                                            <p:strVal val="#ppt_x-0.25"/>
                                          </p:val>
                                        </p:tav>
                                        <p:tav tm="100000">
                                          <p:val>
                                            <p:strVal val="#ppt_x"/>
                                          </p:val>
                                        </p:tav>
                                      </p:tavLst>
                                    </p:anim>
                                    <p:anim calcmode="lin" valueType="num">
                                      <p:cBhvr>
                                        <p:cTn id="313" dur="664" tmFilter="0.0,0.0; 0.25,0.07; 0.50,0.2; 0.75,0.467; 1.0,1.0">
                                          <p:stCondLst>
                                            <p:cond delay="0"/>
                                          </p:stCondLst>
                                        </p:cTn>
                                        <p:tgtEl>
                                          <p:spTgt spid="25">
                                            <p:txEl>
                                              <p:pRg st="0" end="0"/>
                                            </p:txEl>
                                          </p:spTgt>
                                        </p:tgtEl>
                                        <p:attrNameLst>
                                          <p:attrName>ppt_y</p:attrName>
                                        </p:attrNameLst>
                                      </p:cBhvr>
                                      <p:tavLst>
                                        <p:tav tm="0" fmla="#ppt_y-sin(pi*$)/3">
                                          <p:val>
                                            <p:fltVal val="0.5"/>
                                          </p:val>
                                        </p:tav>
                                        <p:tav tm="100000">
                                          <p:val>
                                            <p:fltVal val="1"/>
                                          </p:val>
                                        </p:tav>
                                      </p:tavLst>
                                    </p:anim>
                                    <p:anim calcmode="lin" valueType="num">
                                      <p:cBhvr>
                                        <p:cTn id="314" dur="664" tmFilter="0, 0; 0.125,0.2665; 0.25,0.4; 0.375,0.465; 0.5,0.5;  0.625,0.535; 0.75,0.6; 0.875,0.7335; 1,1">
                                          <p:stCondLst>
                                            <p:cond delay="664"/>
                                          </p:stCondLst>
                                        </p:cTn>
                                        <p:tgtEl>
                                          <p:spTgt spid="25">
                                            <p:txEl>
                                              <p:pRg st="0" end="0"/>
                                            </p:txEl>
                                          </p:spTgt>
                                        </p:tgtEl>
                                        <p:attrNameLst>
                                          <p:attrName>ppt_y</p:attrName>
                                        </p:attrNameLst>
                                      </p:cBhvr>
                                      <p:tavLst>
                                        <p:tav tm="0" fmla="#ppt_y-sin(pi*$)/9">
                                          <p:val>
                                            <p:fltVal val="0"/>
                                          </p:val>
                                        </p:tav>
                                        <p:tav tm="100000">
                                          <p:val>
                                            <p:fltVal val="1"/>
                                          </p:val>
                                        </p:tav>
                                      </p:tavLst>
                                    </p:anim>
                                    <p:anim calcmode="lin" valueType="num">
                                      <p:cBhvr>
                                        <p:cTn id="315" dur="332" tmFilter="0, 0; 0.125,0.2665; 0.25,0.4; 0.375,0.465; 0.5,0.5;  0.625,0.535; 0.75,0.6; 0.875,0.7335; 1,1">
                                          <p:stCondLst>
                                            <p:cond delay="1324"/>
                                          </p:stCondLst>
                                        </p:cTn>
                                        <p:tgtEl>
                                          <p:spTgt spid="25">
                                            <p:txEl>
                                              <p:pRg st="0" end="0"/>
                                            </p:txEl>
                                          </p:spTgt>
                                        </p:tgtEl>
                                        <p:attrNameLst>
                                          <p:attrName>ppt_y</p:attrName>
                                        </p:attrNameLst>
                                      </p:cBhvr>
                                      <p:tavLst>
                                        <p:tav tm="0" fmla="#ppt_y-sin(pi*$)/27">
                                          <p:val>
                                            <p:fltVal val="0"/>
                                          </p:val>
                                        </p:tav>
                                        <p:tav tm="100000">
                                          <p:val>
                                            <p:fltVal val="1"/>
                                          </p:val>
                                        </p:tav>
                                      </p:tavLst>
                                    </p:anim>
                                    <p:anim calcmode="lin" valueType="num">
                                      <p:cBhvr>
                                        <p:cTn id="316" dur="164" tmFilter="0, 0; 0.125,0.2665; 0.25,0.4; 0.375,0.465; 0.5,0.5;  0.625,0.535; 0.75,0.6; 0.875,0.7335; 1,1">
                                          <p:stCondLst>
                                            <p:cond delay="1656"/>
                                          </p:stCondLst>
                                        </p:cTn>
                                        <p:tgtEl>
                                          <p:spTgt spid="25">
                                            <p:txEl>
                                              <p:pRg st="0" end="0"/>
                                            </p:txEl>
                                          </p:spTgt>
                                        </p:tgtEl>
                                        <p:attrNameLst>
                                          <p:attrName>ppt_y</p:attrName>
                                        </p:attrNameLst>
                                      </p:cBhvr>
                                      <p:tavLst>
                                        <p:tav tm="0" fmla="#ppt_y-sin(pi*$)/81">
                                          <p:val>
                                            <p:fltVal val="0"/>
                                          </p:val>
                                        </p:tav>
                                        <p:tav tm="100000">
                                          <p:val>
                                            <p:fltVal val="1"/>
                                          </p:val>
                                        </p:tav>
                                      </p:tavLst>
                                    </p:anim>
                                    <p:animScale>
                                      <p:cBhvr>
                                        <p:cTn id="317" dur="26">
                                          <p:stCondLst>
                                            <p:cond delay="650"/>
                                          </p:stCondLst>
                                        </p:cTn>
                                        <p:tgtEl>
                                          <p:spTgt spid="25">
                                            <p:txEl>
                                              <p:pRg st="0" end="0"/>
                                            </p:txEl>
                                          </p:spTgt>
                                        </p:tgtEl>
                                      </p:cBhvr>
                                      <p:to x="100000" y="60000"/>
                                    </p:animScale>
                                    <p:animScale>
                                      <p:cBhvr>
                                        <p:cTn id="318" dur="166" decel="50000">
                                          <p:stCondLst>
                                            <p:cond delay="676"/>
                                          </p:stCondLst>
                                        </p:cTn>
                                        <p:tgtEl>
                                          <p:spTgt spid="25">
                                            <p:txEl>
                                              <p:pRg st="0" end="0"/>
                                            </p:txEl>
                                          </p:spTgt>
                                        </p:tgtEl>
                                      </p:cBhvr>
                                      <p:to x="100000" y="100000"/>
                                    </p:animScale>
                                    <p:animScale>
                                      <p:cBhvr>
                                        <p:cTn id="319" dur="26">
                                          <p:stCondLst>
                                            <p:cond delay="1312"/>
                                          </p:stCondLst>
                                        </p:cTn>
                                        <p:tgtEl>
                                          <p:spTgt spid="25">
                                            <p:txEl>
                                              <p:pRg st="0" end="0"/>
                                            </p:txEl>
                                          </p:spTgt>
                                        </p:tgtEl>
                                      </p:cBhvr>
                                      <p:to x="100000" y="80000"/>
                                    </p:animScale>
                                    <p:animScale>
                                      <p:cBhvr>
                                        <p:cTn id="320" dur="166" decel="50000">
                                          <p:stCondLst>
                                            <p:cond delay="1338"/>
                                          </p:stCondLst>
                                        </p:cTn>
                                        <p:tgtEl>
                                          <p:spTgt spid="25">
                                            <p:txEl>
                                              <p:pRg st="0" end="0"/>
                                            </p:txEl>
                                          </p:spTgt>
                                        </p:tgtEl>
                                      </p:cBhvr>
                                      <p:to x="100000" y="100000"/>
                                    </p:animScale>
                                    <p:animScale>
                                      <p:cBhvr>
                                        <p:cTn id="321" dur="26">
                                          <p:stCondLst>
                                            <p:cond delay="1642"/>
                                          </p:stCondLst>
                                        </p:cTn>
                                        <p:tgtEl>
                                          <p:spTgt spid="25">
                                            <p:txEl>
                                              <p:pRg st="0" end="0"/>
                                            </p:txEl>
                                          </p:spTgt>
                                        </p:tgtEl>
                                      </p:cBhvr>
                                      <p:to x="100000" y="90000"/>
                                    </p:animScale>
                                    <p:animScale>
                                      <p:cBhvr>
                                        <p:cTn id="322" dur="166" decel="50000">
                                          <p:stCondLst>
                                            <p:cond delay="1668"/>
                                          </p:stCondLst>
                                        </p:cTn>
                                        <p:tgtEl>
                                          <p:spTgt spid="25">
                                            <p:txEl>
                                              <p:pRg st="0" end="0"/>
                                            </p:txEl>
                                          </p:spTgt>
                                        </p:tgtEl>
                                      </p:cBhvr>
                                      <p:to x="100000" y="100000"/>
                                    </p:animScale>
                                    <p:animScale>
                                      <p:cBhvr>
                                        <p:cTn id="323" dur="26">
                                          <p:stCondLst>
                                            <p:cond delay="1808"/>
                                          </p:stCondLst>
                                        </p:cTn>
                                        <p:tgtEl>
                                          <p:spTgt spid="25">
                                            <p:txEl>
                                              <p:pRg st="0" end="0"/>
                                            </p:txEl>
                                          </p:spTgt>
                                        </p:tgtEl>
                                      </p:cBhvr>
                                      <p:to x="100000" y="95000"/>
                                    </p:animScale>
                                    <p:animScale>
                                      <p:cBhvr>
                                        <p:cTn id="324" dur="166" decel="50000">
                                          <p:stCondLst>
                                            <p:cond delay="1834"/>
                                          </p:stCondLst>
                                        </p:cTn>
                                        <p:tgtEl>
                                          <p:spTgt spid="25">
                                            <p:txEl>
                                              <p:pRg st="0" end="0"/>
                                            </p:txEl>
                                          </p:spTgt>
                                        </p:tgtEl>
                                      </p:cBhvr>
                                      <p:to x="100000" y="100000"/>
                                    </p:animScale>
                                  </p:childTnLst>
                                </p:cTn>
                              </p:par>
                              <p:par>
                                <p:cTn id="325" presetID="26" presetClass="entr" presetSubtype="0" fill="hold" grpId="0" nodeType="withEffect">
                                  <p:stCondLst>
                                    <p:cond delay="0"/>
                                  </p:stCondLst>
                                  <p:childTnLst>
                                    <p:set>
                                      <p:cBhvr>
                                        <p:cTn id="326" dur="1" fill="hold">
                                          <p:stCondLst>
                                            <p:cond delay="0"/>
                                          </p:stCondLst>
                                        </p:cTn>
                                        <p:tgtEl>
                                          <p:spTgt spid="23">
                                            <p:bg/>
                                          </p:spTgt>
                                        </p:tgtEl>
                                        <p:attrNameLst>
                                          <p:attrName>style.visibility</p:attrName>
                                        </p:attrNameLst>
                                      </p:cBhvr>
                                      <p:to>
                                        <p:strVal val="visible"/>
                                      </p:to>
                                    </p:set>
                                    <p:animEffect transition="in" filter="wipe(down)">
                                      <p:cBhvr>
                                        <p:cTn id="327" dur="580">
                                          <p:stCondLst>
                                            <p:cond delay="0"/>
                                          </p:stCondLst>
                                        </p:cTn>
                                        <p:tgtEl>
                                          <p:spTgt spid="23">
                                            <p:bg/>
                                          </p:spTgt>
                                        </p:tgtEl>
                                      </p:cBhvr>
                                    </p:animEffect>
                                    <p:anim calcmode="lin" valueType="num">
                                      <p:cBhvr>
                                        <p:cTn id="328" dur="1822" tmFilter="0,0; 0.14,0.36; 0.43,0.73; 0.71,0.91; 1.0,1.0">
                                          <p:stCondLst>
                                            <p:cond delay="0"/>
                                          </p:stCondLst>
                                        </p:cTn>
                                        <p:tgtEl>
                                          <p:spTgt spid="23">
                                            <p:bg/>
                                          </p:spTgt>
                                        </p:tgtEl>
                                        <p:attrNameLst>
                                          <p:attrName>ppt_x</p:attrName>
                                        </p:attrNameLst>
                                      </p:cBhvr>
                                      <p:tavLst>
                                        <p:tav tm="0">
                                          <p:val>
                                            <p:strVal val="#ppt_x-0.25"/>
                                          </p:val>
                                        </p:tav>
                                        <p:tav tm="100000">
                                          <p:val>
                                            <p:strVal val="#ppt_x"/>
                                          </p:val>
                                        </p:tav>
                                      </p:tavLst>
                                    </p:anim>
                                    <p:anim calcmode="lin" valueType="num">
                                      <p:cBhvr>
                                        <p:cTn id="329" dur="664" tmFilter="0.0,0.0; 0.25,0.07; 0.50,0.2; 0.75,0.467; 1.0,1.0">
                                          <p:stCondLst>
                                            <p:cond delay="0"/>
                                          </p:stCondLst>
                                        </p:cTn>
                                        <p:tgtEl>
                                          <p:spTgt spid="23">
                                            <p:bg/>
                                          </p:spTgt>
                                        </p:tgtEl>
                                        <p:attrNameLst>
                                          <p:attrName>ppt_y</p:attrName>
                                        </p:attrNameLst>
                                      </p:cBhvr>
                                      <p:tavLst>
                                        <p:tav tm="0" fmla="#ppt_y-sin(pi*$)/3">
                                          <p:val>
                                            <p:fltVal val="0.5"/>
                                          </p:val>
                                        </p:tav>
                                        <p:tav tm="100000">
                                          <p:val>
                                            <p:fltVal val="1"/>
                                          </p:val>
                                        </p:tav>
                                      </p:tavLst>
                                    </p:anim>
                                    <p:anim calcmode="lin" valueType="num">
                                      <p:cBhvr>
                                        <p:cTn id="330" dur="664" tmFilter="0, 0; 0.125,0.2665; 0.25,0.4; 0.375,0.465; 0.5,0.5;  0.625,0.535; 0.75,0.6; 0.875,0.7335; 1,1">
                                          <p:stCondLst>
                                            <p:cond delay="664"/>
                                          </p:stCondLst>
                                        </p:cTn>
                                        <p:tgtEl>
                                          <p:spTgt spid="23">
                                            <p:bg/>
                                          </p:spTgt>
                                        </p:tgtEl>
                                        <p:attrNameLst>
                                          <p:attrName>ppt_y</p:attrName>
                                        </p:attrNameLst>
                                      </p:cBhvr>
                                      <p:tavLst>
                                        <p:tav tm="0" fmla="#ppt_y-sin(pi*$)/9">
                                          <p:val>
                                            <p:fltVal val="0"/>
                                          </p:val>
                                        </p:tav>
                                        <p:tav tm="100000">
                                          <p:val>
                                            <p:fltVal val="1"/>
                                          </p:val>
                                        </p:tav>
                                      </p:tavLst>
                                    </p:anim>
                                    <p:anim calcmode="lin" valueType="num">
                                      <p:cBhvr>
                                        <p:cTn id="331" dur="332" tmFilter="0, 0; 0.125,0.2665; 0.25,0.4; 0.375,0.465; 0.5,0.5;  0.625,0.535; 0.75,0.6; 0.875,0.7335; 1,1">
                                          <p:stCondLst>
                                            <p:cond delay="1324"/>
                                          </p:stCondLst>
                                        </p:cTn>
                                        <p:tgtEl>
                                          <p:spTgt spid="23">
                                            <p:bg/>
                                          </p:spTgt>
                                        </p:tgtEl>
                                        <p:attrNameLst>
                                          <p:attrName>ppt_y</p:attrName>
                                        </p:attrNameLst>
                                      </p:cBhvr>
                                      <p:tavLst>
                                        <p:tav tm="0" fmla="#ppt_y-sin(pi*$)/27">
                                          <p:val>
                                            <p:fltVal val="0"/>
                                          </p:val>
                                        </p:tav>
                                        <p:tav tm="100000">
                                          <p:val>
                                            <p:fltVal val="1"/>
                                          </p:val>
                                        </p:tav>
                                      </p:tavLst>
                                    </p:anim>
                                    <p:anim calcmode="lin" valueType="num">
                                      <p:cBhvr>
                                        <p:cTn id="332" dur="164" tmFilter="0, 0; 0.125,0.2665; 0.25,0.4; 0.375,0.465; 0.5,0.5;  0.625,0.535; 0.75,0.6; 0.875,0.7335; 1,1">
                                          <p:stCondLst>
                                            <p:cond delay="1656"/>
                                          </p:stCondLst>
                                        </p:cTn>
                                        <p:tgtEl>
                                          <p:spTgt spid="23">
                                            <p:bg/>
                                          </p:spTgt>
                                        </p:tgtEl>
                                        <p:attrNameLst>
                                          <p:attrName>ppt_y</p:attrName>
                                        </p:attrNameLst>
                                      </p:cBhvr>
                                      <p:tavLst>
                                        <p:tav tm="0" fmla="#ppt_y-sin(pi*$)/81">
                                          <p:val>
                                            <p:fltVal val="0"/>
                                          </p:val>
                                        </p:tav>
                                        <p:tav tm="100000">
                                          <p:val>
                                            <p:fltVal val="1"/>
                                          </p:val>
                                        </p:tav>
                                      </p:tavLst>
                                    </p:anim>
                                    <p:animScale>
                                      <p:cBhvr>
                                        <p:cTn id="333" dur="26">
                                          <p:stCondLst>
                                            <p:cond delay="650"/>
                                          </p:stCondLst>
                                        </p:cTn>
                                        <p:tgtEl>
                                          <p:spTgt spid="23">
                                            <p:bg/>
                                          </p:spTgt>
                                        </p:tgtEl>
                                      </p:cBhvr>
                                      <p:to x="100000" y="60000"/>
                                    </p:animScale>
                                    <p:animScale>
                                      <p:cBhvr>
                                        <p:cTn id="334" dur="166" decel="50000">
                                          <p:stCondLst>
                                            <p:cond delay="676"/>
                                          </p:stCondLst>
                                        </p:cTn>
                                        <p:tgtEl>
                                          <p:spTgt spid="23">
                                            <p:bg/>
                                          </p:spTgt>
                                        </p:tgtEl>
                                      </p:cBhvr>
                                      <p:to x="100000" y="100000"/>
                                    </p:animScale>
                                    <p:animScale>
                                      <p:cBhvr>
                                        <p:cTn id="335" dur="26">
                                          <p:stCondLst>
                                            <p:cond delay="1312"/>
                                          </p:stCondLst>
                                        </p:cTn>
                                        <p:tgtEl>
                                          <p:spTgt spid="23">
                                            <p:bg/>
                                          </p:spTgt>
                                        </p:tgtEl>
                                      </p:cBhvr>
                                      <p:to x="100000" y="80000"/>
                                    </p:animScale>
                                    <p:animScale>
                                      <p:cBhvr>
                                        <p:cTn id="336" dur="166" decel="50000">
                                          <p:stCondLst>
                                            <p:cond delay="1338"/>
                                          </p:stCondLst>
                                        </p:cTn>
                                        <p:tgtEl>
                                          <p:spTgt spid="23">
                                            <p:bg/>
                                          </p:spTgt>
                                        </p:tgtEl>
                                      </p:cBhvr>
                                      <p:to x="100000" y="100000"/>
                                    </p:animScale>
                                    <p:animScale>
                                      <p:cBhvr>
                                        <p:cTn id="337" dur="26">
                                          <p:stCondLst>
                                            <p:cond delay="1642"/>
                                          </p:stCondLst>
                                        </p:cTn>
                                        <p:tgtEl>
                                          <p:spTgt spid="23">
                                            <p:bg/>
                                          </p:spTgt>
                                        </p:tgtEl>
                                      </p:cBhvr>
                                      <p:to x="100000" y="90000"/>
                                    </p:animScale>
                                    <p:animScale>
                                      <p:cBhvr>
                                        <p:cTn id="338" dur="166" decel="50000">
                                          <p:stCondLst>
                                            <p:cond delay="1668"/>
                                          </p:stCondLst>
                                        </p:cTn>
                                        <p:tgtEl>
                                          <p:spTgt spid="23">
                                            <p:bg/>
                                          </p:spTgt>
                                        </p:tgtEl>
                                      </p:cBhvr>
                                      <p:to x="100000" y="100000"/>
                                    </p:animScale>
                                    <p:animScale>
                                      <p:cBhvr>
                                        <p:cTn id="339" dur="26">
                                          <p:stCondLst>
                                            <p:cond delay="1808"/>
                                          </p:stCondLst>
                                        </p:cTn>
                                        <p:tgtEl>
                                          <p:spTgt spid="23">
                                            <p:bg/>
                                          </p:spTgt>
                                        </p:tgtEl>
                                      </p:cBhvr>
                                      <p:to x="100000" y="95000"/>
                                    </p:animScale>
                                    <p:animScale>
                                      <p:cBhvr>
                                        <p:cTn id="340" dur="166" decel="50000">
                                          <p:stCondLst>
                                            <p:cond delay="1834"/>
                                          </p:stCondLst>
                                        </p:cTn>
                                        <p:tgtEl>
                                          <p:spTgt spid="23">
                                            <p:bg/>
                                          </p:spTgt>
                                        </p:tgtEl>
                                      </p:cBhvr>
                                      <p:to x="100000" y="100000"/>
                                    </p:animScale>
                                  </p:childTnLst>
                                </p:cTn>
                              </p:par>
                              <p:par>
                                <p:cTn id="341" presetID="26" presetClass="entr" presetSubtype="0" fill="hold" grpId="0" nodeType="withEffect">
                                  <p:stCondLst>
                                    <p:cond delay="0"/>
                                  </p:stCondLst>
                                  <p:childTnLst>
                                    <p:set>
                                      <p:cBhvr>
                                        <p:cTn id="342" dur="1" fill="hold">
                                          <p:stCondLst>
                                            <p:cond delay="0"/>
                                          </p:stCondLst>
                                        </p:cTn>
                                        <p:tgtEl>
                                          <p:spTgt spid="23">
                                            <p:txEl>
                                              <p:pRg st="0" end="0"/>
                                            </p:txEl>
                                          </p:spTgt>
                                        </p:tgtEl>
                                        <p:attrNameLst>
                                          <p:attrName>style.visibility</p:attrName>
                                        </p:attrNameLst>
                                      </p:cBhvr>
                                      <p:to>
                                        <p:strVal val="visible"/>
                                      </p:to>
                                    </p:set>
                                    <p:animEffect transition="in" filter="wipe(down)">
                                      <p:cBhvr>
                                        <p:cTn id="343" dur="580">
                                          <p:stCondLst>
                                            <p:cond delay="0"/>
                                          </p:stCondLst>
                                        </p:cTn>
                                        <p:tgtEl>
                                          <p:spTgt spid="23">
                                            <p:txEl>
                                              <p:pRg st="0" end="0"/>
                                            </p:txEl>
                                          </p:spTgt>
                                        </p:tgtEl>
                                      </p:cBhvr>
                                    </p:animEffect>
                                    <p:anim calcmode="lin" valueType="num">
                                      <p:cBhvr>
                                        <p:cTn id="344" dur="1822" tmFilter="0,0; 0.14,0.36; 0.43,0.73; 0.71,0.91; 1.0,1.0">
                                          <p:stCondLst>
                                            <p:cond delay="0"/>
                                          </p:stCondLst>
                                        </p:cTn>
                                        <p:tgtEl>
                                          <p:spTgt spid="23">
                                            <p:txEl>
                                              <p:pRg st="0" end="0"/>
                                            </p:txEl>
                                          </p:spTgt>
                                        </p:tgtEl>
                                        <p:attrNameLst>
                                          <p:attrName>ppt_x</p:attrName>
                                        </p:attrNameLst>
                                      </p:cBhvr>
                                      <p:tavLst>
                                        <p:tav tm="0">
                                          <p:val>
                                            <p:strVal val="#ppt_x-0.25"/>
                                          </p:val>
                                        </p:tav>
                                        <p:tav tm="100000">
                                          <p:val>
                                            <p:strVal val="#ppt_x"/>
                                          </p:val>
                                        </p:tav>
                                      </p:tavLst>
                                    </p:anim>
                                    <p:anim calcmode="lin" valueType="num">
                                      <p:cBhvr>
                                        <p:cTn id="345" dur="664" tmFilter="0.0,0.0; 0.25,0.07; 0.50,0.2; 0.75,0.467; 1.0,1.0">
                                          <p:stCondLst>
                                            <p:cond delay="0"/>
                                          </p:stCondLst>
                                        </p:cTn>
                                        <p:tgtEl>
                                          <p:spTgt spid="23">
                                            <p:txEl>
                                              <p:pRg st="0" end="0"/>
                                            </p:txEl>
                                          </p:spTgt>
                                        </p:tgtEl>
                                        <p:attrNameLst>
                                          <p:attrName>ppt_y</p:attrName>
                                        </p:attrNameLst>
                                      </p:cBhvr>
                                      <p:tavLst>
                                        <p:tav tm="0" fmla="#ppt_y-sin(pi*$)/3">
                                          <p:val>
                                            <p:fltVal val="0.5"/>
                                          </p:val>
                                        </p:tav>
                                        <p:tav tm="100000">
                                          <p:val>
                                            <p:fltVal val="1"/>
                                          </p:val>
                                        </p:tav>
                                      </p:tavLst>
                                    </p:anim>
                                    <p:anim calcmode="lin" valueType="num">
                                      <p:cBhvr>
                                        <p:cTn id="346" dur="664" tmFilter="0, 0; 0.125,0.2665; 0.25,0.4; 0.375,0.465; 0.5,0.5;  0.625,0.535; 0.75,0.6; 0.875,0.7335; 1,1">
                                          <p:stCondLst>
                                            <p:cond delay="664"/>
                                          </p:stCondLst>
                                        </p:cTn>
                                        <p:tgtEl>
                                          <p:spTgt spid="23">
                                            <p:txEl>
                                              <p:pRg st="0" end="0"/>
                                            </p:txEl>
                                          </p:spTgt>
                                        </p:tgtEl>
                                        <p:attrNameLst>
                                          <p:attrName>ppt_y</p:attrName>
                                        </p:attrNameLst>
                                      </p:cBhvr>
                                      <p:tavLst>
                                        <p:tav tm="0" fmla="#ppt_y-sin(pi*$)/9">
                                          <p:val>
                                            <p:fltVal val="0"/>
                                          </p:val>
                                        </p:tav>
                                        <p:tav tm="100000">
                                          <p:val>
                                            <p:fltVal val="1"/>
                                          </p:val>
                                        </p:tav>
                                      </p:tavLst>
                                    </p:anim>
                                    <p:anim calcmode="lin" valueType="num">
                                      <p:cBhvr>
                                        <p:cTn id="347" dur="332" tmFilter="0, 0; 0.125,0.2665; 0.25,0.4; 0.375,0.465; 0.5,0.5;  0.625,0.535; 0.75,0.6; 0.875,0.7335; 1,1">
                                          <p:stCondLst>
                                            <p:cond delay="1324"/>
                                          </p:stCondLst>
                                        </p:cTn>
                                        <p:tgtEl>
                                          <p:spTgt spid="23">
                                            <p:txEl>
                                              <p:pRg st="0" end="0"/>
                                            </p:txEl>
                                          </p:spTgt>
                                        </p:tgtEl>
                                        <p:attrNameLst>
                                          <p:attrName>ppt_y</p:attrName>
                                        </p:attrNameLst>
                                      </p:cBhvr>
                                      <p:tavLst>
                                        <p:tav tm="0" fmla="#ppt_y-sin(pi*$)/27">
                                          <p:val>
                                            <p:fltVal val="0"/>
                                          </p:val>
                                        </p:tav>
                                        <p:tav tm="100000">
                                          <p:val>
                                            <p:fltVal val="1"/>
                                          </p:val>
                                        </p:tav>
                                      </p:tavLst>
                                    </p:anim>
                                    <p:anim calcmode="lin" valueType="num">
                                      <p:cBhvr>
                                        <p:cTn id="348" dur="164" tmFilter="0, 0; 0.125,0.2665; 0.25,0.4; 0.375,0.465; 0.5,0.5;  0.625,0.535; 0.75,0.6; 0.875,0.7335; 1,1">
                                          <p:stCondLst>
                                            <p:cond delay="1656"/>
                                          </p:stCondLst>
                                        </p:cTn>
                                        <p:tgtEl>
                                          <p:spTgt spid="23">
                                            <p:txEl>
                                              <p:pRg st="0" end="0"/>
                                            </p:txEl>
                                          </p:spTgt>
                                        </p:tgtEl>
                                        <p:attrNameLst>
                                          <p:attrName>ppt_y</p:attrName>
                                        </p:attrNameLst>
                                      </p:cBhvr>
                                      <p:tavLst>
                                        <p:tav tm="0" fmla="#ppt_y-sin(pi*$)/81">
                                          <p:val>
                                            <p:fltVal val="0"/>
                                          </p:val>
                                        </p:tav>
                                        <p:tav tm="100000">
                                          <p:val>
                                            <p:fltVal val="1"/>
                                          </p:val>
                                        </p:tav>
                                      </p:tavLst>
                                    </p:anim>
                                    <p:animScale>
                                      <p:cBhvr>
                                        <p:cTn id="349" dur="26">
                                          <p:stCondLst>
                                            <p:cond delay="650"/>
                                          </p:stCondLst>
                                        </p:cTn>
                                        <p:tgtEl>
                                          <p:spTgt spid="23">
                                            <p:txEl>
                                              <p:pRg st="0" end="0"/>
                                            </p:txEl>
                                          </p:spTgt>
                                        </p:tgtEl>
                                      </p:cBhvr>
                                      <p:to x="100000" y="60000"/>
                                    </p:animScale>
                                    <p:animScale>
                                      <p:cBhvr>
                                        <p:cTn id="350" dur="166" decel="50000">
                                          <p:stCondLst>
                                            <p:cond delay="676"/>
                                          </p:stCondLst>
                                        </p:cTn>
                                        <p:tgtEl>
                                          <p:spTgt spid="23">
                                            <p:txEl>
                                              <p:pRg st="0" end="0"/>
                                            </p:txEl>
                                          </p:spTgt>
                                        </p:tgtEl>
                                      </p:cBhvr>
                                      <p:to x="100000" y="100000"/>
                                    </p:animScale>
                                    <p:animScale>
                                      <p:cBhvr>
                                        <p:cTn id="351" dur="26">
                                          <p:stCondLst>
                                            <p:cond delay="1312"/>
                                          </p:stCondLst>
                                        </p:cTn>
                                        <p:tgtEl>
                                          <p:spTgt spid="23">
                                            <p:txEl>
                                              <p:pRg st="0" end="0"/>
                                            </p:txEl>
                                          </p:spTgt>
                                        </p:tgtEl>
                                      </p:cBhvr>
                                      <p:to x="100000" y="80000"/>
                                    </p:animScale>
                                    <p:animScale>
                                      <p:cBhvr>
                                        <p:cTn id="352" dur="166" decel="50000">
                                          <p:stCondLst>
                                            <p:cond delay="1338"/>
                                          </p:stCondLst>
                                        </p:cTn>
                                        <p:tgtEl>
                                          <p:spTgt spid="23">
                                            <p:txEl>
                                              <p:pRg st="0" end="0"/>
                                            </p:txEl>
                                          </p:spTgt>
                                        </p:tgtEl>
                                      </p:cBhvr>
                                      <p:to x="100000" y="100000"/>
                                    </p:animScale>
                                    <p:animScale>
                                      <p:cBhvr>
                                        <p:cTn id="353" dur="26">
                                          <p:stCondLst>
                                            <p:cond delay="1642"/>
                                          </p:stCondLst>
                                        </p:cTn>
                                        <p:tgtEl>
                                          <p:spTgt spid="23">
                                            <p:txEl>
                                              <p:pRg st="0" end="0"/>
                                            </p:txEl>
                                          </p:spTgt>
                                        </p:tgtEl>
                                      </p:cBhvr>
                                      <p:to x="100000" y="90000"/>
                                    </p:animScale>
                                    <p:animScale>
                                      <p:cBhvr>
                                        <p:cTn id="354" dur="166" decel="50000">
                                          <p:stCondLst>
                                            <p:cond delay="1668"/>
                                          </p:stCondLst>
                                        </p:cTn>
                                        <p:tgtEl>
                                          <p:spTgt spid="23">
                                            <p:txEl>
                                              <p:pRg st="0" end="0"/>
                                            </p:txEl>
                                          </p:spTgt>
                                        </p:tgtEl>
                                      </p:cBhvr>
                                      <p:to x="100000" y="100000"/>
                                    </p:animScale>
                                    <p:animScale>
                                      <p:cBhvr>
                                        <p:cTn id="355" dur="26">
                                          <p:stCondLst>
                                            <p:cond delay="1808"/>
                                          </p:stCondLst>
                                        </p:cTn>
                                        <p:tgtEl>
                                          <p:spTgt spid="23">
                                            <p:txEl>
                                              <p:pRg st="0" end="0"/>
                                            </p:txEl>
                                          </p:spTgt>
                                        </p:tgtEl>
                                      </p:cBhvr>
                                      <p:to x="100000" y="95000"/>
                                    </p:animScale>
                                    <p:animScale>
                                      <p:cBhvr>
                                        <p:cTn id="356" dur="166" decel="50000">
                                          <p:stCondLst>
                                            <p:cond delay="1834"/>
                                          </p:stCondLst>
                                        </p:cTn>
                                        <p:tgtEl>
                                          <p:spTgt spid="23">
                                            <p:txEl>
                                              <p:pRg st="0" end="0"/>
                                            </p:txEl>
                                          </p:spTgt>
                                        </p:tgtEl>
                                      </p:cBhvr>
                                      <p:to x="100000" y="100000"/>
                                    </p:animScale>
                                  </p:childTnLst>
                                </p:cTn>
                              </p:par>
                              <p:par>
                                <p:cTn id="357" presetID="26" presetClass="entr" presetSubtype="0" fill="hold" grpId="0" nodeType="withEffect">
                                  <p:stCondLst>
                                    <p:cond delay="0"/>
                                  </p:stCondLst>
                                  <p:childTnLst>
                                    <p:set>
                                      <p:cBhvr>
                                        <p:cTn id="358" dur="1" fill="hold">
                                          <p:stCondLst>
                                            <p:cond delay="0"/>
                                          </p:stCondLst>
                                        </p:cTn>
                                        <p:tgtEl>
                                          <p:spTgt spid="22">
                                            <p:bg/>
                                          </p:spTgt>
                                        </p:tgtEl>
                                        <p:attrNameLst>
                                          <p:attrName>style.visibility</p:attrName>
                                        </p:attrNameLst>
                                      </p:cBhvr>
                                      <p:to>
                                        <p:strVal val="visible"/>
                                      </p:to>
                                    </p:set>
                                    <p:animEffect transition="in" filter="wipe(down)">
                                      <p:cBhvr>
                                        <p:cTn id="359" dur="580">
                                          <p:stCondLst>
                                            <p:cond delay="0"/>
                                          </p:stCondLst>
                                        </p:cTn>
                                        <p:tgtEl>
                                          <p:spTgt spid="22">
                                            <p:bg/>
                                          </p:spTgt>
                                        </p:tgtEl>
                                      </p:cBhvr>
                                    </p:animEffect>
                                    <p:anim calcmode="lin" valueType="num">
                                      <p:cBhvr>
                                        <p:cTn id="360" dur="1822" tmFilter="0,0; 0.14,0.36; 0.43,0.73; 0.71,0.91; 1.0,1.0">
                                          <p:stCondLst>
                                            <p:cond delay="0"/>
                                          </p:stCondLst>
                                        </p:cTn>
                                        <p:tgtEl>
                                          <p:spTgt spid="22">
                                            <p:bg/>
                                          </p:spTgt>
                                        </p:tgtEl>
                                        <p:attrNameLst>
                                          <p:attrName>ppt_x</p:attrName>
                                        </p:attrNameLst>
                                      </p:cBhvr>
                                      <p:tavLst>
                                        <p:tav tm="0">
                                          <p:val>
                                            <p:strVal val="#ppt_x-0.25"/>
                                          </p:val>
                                        </p:tav>
                                        <p:tav tm="100000">
                                          <p:val>
                                            <p:strVal val="#ppt_x"/>
                                          </p:val>
                                        </p:tav>
                                      </p:tavLst>
                                    </p:anim>
                                    <p:anim calcmode="lin" valueType="num">
                                      <p:cBhvr>
                                        <p:cTn id="361" dur="664" tmFilter="0.0,0.0; 0.25,0.07; 0.50,0.2; 0.75,0.467; 1.0,1.0">
                                          <p:stCondLst>
                                            <p:cond delay="0"/>
                                          </p:stCondLst>
                                        </p:cTn>
                                        <p:tgtEl>
                                          <p:spTgt spid="22">
                                            <p:bg/>
                                          </p:spTgt>
                                        </p:tgtEl>
                                        <p:attrNameLst>
                                          <p:attrName>ppt_y</p:attrName>
                                        </p:attrNameLst>
                                      </p:cBhvr>
                                      <p:tavLst>
                                        <p:tav tm="0" fmla="#ppt_y-sin(pi*$)/3">
                                          <p:val>
                                            <p:fltVal val="0.5"/>
                                          </p:val>
                                        </p:tav>
                                        <p:tav tm="100000">
                                          <p:val>
                                            <p:fltVal val="1"/>
                                          </p:val>
                                        </p:tav>
                                      </p:tavLst>
                                    </p:anim>
                                    <p:anim calcmode="lin" valueType="num">
                                      <p:cBhvr>
                                        <p:cTn id="362" dur="664" tmFilter="0, 0; 0.125,0.2665; 0.25,0.4; 0.375,0.465; 0.5,0.5;  0.625,0.535; 0.75,0.6; 0.875,0.7335; 1,1">
                                          <p:stCondLst>
                                            <p:cond delay="664"/>
                                          </p:stCondLst>
                                        </p:cTn>
                                        <p:tgtEl>
                                          <p:spTgt spid="22">
                                            <p:bg/>
                                          </p:spTgt>
                                        </p:tgtEl>
                                        <p:attrNameLst>
                                          <p:attrName>ppt_y</p:attrName>
                                        </p:attrNameLst>
                                      </p:cBhvr>
                                      <p:tavLst>
                                        <p:tav tm="0" fmla="#ppt_y-sin(pi*$)/9">
                                          <p:val>
                                            <p:fltVal val="0"/>
                                          </p:val>
                                        </p:tav>
                                        <p:tav tm="100000">
                                          <p:val>
                                            <p:fltVal val="1"/>
                                          </p:val>
                                        </p:tav>
                                      </p:tavLst>
                                    </p:anim>
                                    <p:anim calcmode="lin" valueType="num">
                                      <p:cBhvr>
                                        <p:cTn id="363" dur="332" tmFilter="0, 0; 0.125,0.2665; 0.25,0.4; 0.375,0.465; 0.5,0.5;  0.625,0.535; 0.75,0.6; 0.875,0.7335; 1,1">
                                          <p:stCondLst>
                                            <p:cond delay="1324"/>
                                          </p:stCondLst>
                                        </p:cTn>
                                        <p:tgtEl>
                                          <p:spTgt spid="22">
                                            <p:bg/>
                                          </p:spTgt>
                                        </p:tgtEl>
                                        <p:attrNameLst>
                                          <p:attrName>ppt_y</p:attrName>
                                        </p:attrNameLst>
                                      </p:cBhvr>
                                      <p:tavLst>
                                        <p:tav tm="0" fmla="#ppt_y-sin(pi*$)/27">
                                          <p:val>
                                            <p:fltVal val="0"/>
                                          </p:val>
                                        </p:tav>
                                        <p:tav tm="100000">
                                          <p:val>
                                            <p:fltVal val="1"/>
                                          </p:val>
                                        </p:tav>
                                      </p:tavLst>
                                    </p:anim>
                                    <p:anim calcmode="lin" valueType="num">
                                      <p:cBhvr>
                                        <p:cTn id="364" dur="164" tmFilter="0, 0; 0.125,0.2665; 0.25,0.4; 0.375,0.465; 0.5,0.5;  0.625,0.535; 0.75,0.6; 0.875,0.7335; 1,1">
                                          <p:stCondLst>
                                            <p:cond delay="1656"/>
                                          </p:stCondLst>
                                        </p:cTn>
                                        <p:tgtEl>
                                          <p:spTgt spid="22">
                                            <p:bg/>
                                          </p:spTgt>
                                        </p:tgtEl>
                                        <p:attrNameLst>
                                          <p:attrName>ppt_y</p:attrName>
                                        </p:attrNameLst>
                                      </p:cBhvr>
                                      <p:tavLst>
                                        <p:tav tm="0" fmla="#ppt_y-sin(pi*$)/81">
                                          <p:val>
                                            <p:fltVal val="0"/>
                                          </p:val>
                                        </p:tav>
                                        <p:tav tm="100000">
                                          <p:val>
                                            <p:fltVal val="1"/>
                                          </p:val>
                                        </p:tav>
                                      </p:tavLst>
                                    </p:anim>
                                    <p:animScale>
                                      <p:cBhvr>
                                        <p:cTn id="365" dur="26">
                                          <p:stCondLst>
                                            <p:cond delay="650"/>
                                          </p:stCondLst>
                                        </p:cTn>
                                        <p:tgtEl>
                                          <p:spTgt spid="22">
                                            <p:bg/>
                                          </p:spTgt>
                                        </p:tgtEl>
                                      </p:cBhvr>
                                      <p:to x="100000" y="60000"/>
                                    </p:animScale>
                                    <p:animScale>
                                      <p:cBhvr>
                                        <p:cTn id="366" dur="166" decel="50000">
                                          <p:stCondLst>
                                            <p:cond delay="676"/>
                                          </p:stCondLst>
                                        </p:cTn>
                                        <p:tgtEl>
                                          <p:spTgt spid="22">
                                            <p:bg/>
                                          </p:spTgt>
                                        </p:tgtEl>
                                      </p:cBhvr>
                                      <p:to x="100000" y="100000"/>
                                    </p:animScale>
                                    <p:animScale>
                                      <p:cBhvr>
                                        <p:cTn id="367" dur="26">
                                          <p:stCondLst>
                                            <p:cond delay="1312"/>
                                          </p:stCondLst>
                                        </p:cTn>
                                        <p:tgtEl>
                                          <p:spTgt spid="22">
                                            <p:bg/>
                                          </p:spTgt>
                                        </p:tgtEl>
                                      </p:cBhvr>
                                      <p:to x="100000" y="80000"/>
                                    </p:animScale>
                                    <p:animScale>
                                      <p:cBhvr>
                                        <p:cTn id="368" dur="166" decel="50000">
                                          <p:stCondLst>
                                            <p:cond delay="1338"/>
                                          </p:stCondLst>
                                        </p:cTn>
                                        <p:tgtEl>
                                          <p:spTgt spid="22">
                                            <p:bg/>
                                          </p:spTgt>
                                        </p:tgtEl>
                                      </p:cBhvr>
                                      <p:to x="100000" y="100000"/>
                                    </p:animScale>
                                    <p:animScale>
                                      <p:cBhvr>
                                        <p:cTn id="369" dur="26">
                                          <p:stCondLst>
                                            <p:cond delay="1642"/>
                                          </p:stCondLst>
                                        </p:cTn>
                                        <p:tgtEl>
                                          <p:spTgt spid="22">
                                            <p:bg/>
                                          </p:spTgt>
                                        </p:tgtEl>
                                      </p:cBhvr>
                                      <p:to x="100000" y="90000"/>
                                    </p:animScale>
                                    <p:animScale>
                                      <p:cBhvr>
                                        <p:cTn id="370" dur="166" decel="50000">
                                          <p:stCondLst>
                                            <p:cond delay="1668"/>
                                          </p:stCondLst>
                                        </p:cTn>
                                        <p:tgtEl>
                                          <p:spTgt spid="22">
                                            <p:bg/>
                                          </p:spTgt>
                                        </p:tgtEl>
                                      </p:cBhvr>
                                      <p:to x="100000" y="100000"/>
                                    </p:animScale>
                                    <p:animScale>
                                      <p:cBhvr>
                                        <p:cTn id="371" dur="26">
                                          <p:stCondLst>
                                            <p:cond delay="1808"/>
                                          </p:stCondLst>
                                        </p:cTn>
                                        <p:tgtEl>
                                          <p:spTgt spid="22">
                                            <p:bg/>
                                          </p:spTgt>
                                        </p:tgtEl>
                                      </p:cBhvr>
                                      <p:to x="100000" y="95000"/>
                                    </p:animScale>
                                    <p:animScale>
                                      <p:cBhvr>
                                        <p:cTn id="372" dur="166" decel="50000">
                                          <p:stCondLst>
                                            <p:cond delay="1834"/>
                                          </p:stCondLst>
                                        </p:cTn>
                                        <p:tgtEl>
                                          <p:spTgt spid="22">
                                            <p:bg/>
                                          </p:spTgt>
                                        </p:tgtEl>
                                      </p:cBhvr>
                                      <p:to x="100000" y="100000"/>
                                    </p:animScale>
                                  </p:childTnLst>
                                </p:cTn>
                              </p:par>
                              <p:par>
                                <p:cTn id="373" presetID="26" presetClass="entr" presetSubtype="0" fill="hold" grpId="0" nodeType="withEffect">
                                  <p:stCondLst>
                                    <p:cond delay="0"/>
                                  </p:stCondLst>
                                  <p:childTnLst>
                                    <p:set>
                                      <p:cBhvr>
                                        <p:cTn id="374" dur="1" fill="hold">
                                          <p:stCondLst>
                                            <p:cond delay="0"/>
                                          </p:stCondLst>
                                        </p:cTn>
                                        <p:tgtEl>
                                          <p:spTgt spid="22">
                                            <p:txEl>
                                              <p:pRg st="0" end="0"/>
                                            </p:txEl>
                                          </p:spTgt>
                                        </p:tgtEl>
                                        <p:attrNameLst>
                                          <p:attrName>style.visibility</p:attrName>
                                        </p:attrNameLst>
                                      </p:cBhvr>
                                      <p:to>
                                        <p:strVal val="visible"/>
                                      </p:to>
                                    </p:set>
                                    <p:animEffect transition="in" filter="wipe(down)">
                                      <p:cBhvr>
                                        <p:cTn id="375" dur="580">
                                          <p:stCondLst>
                                            <p:cond delay="0"/>
                                          </p:stCondLst>
                                        </p:cTn>
                                        <p:tgtEl>
                                          <p:spTgt spid="22">
                                            <p:txEl>
                                              <p:pRg st="0" end="0"/>
                                            </p:txEl>
                                          </p:spTgt>
                                        </p:tgtEl>
                                      </p:cBhvr>
                                    </p:animEffect>
                                    <p:anim calcmode="lin" valueType="num">
                                      <p:cBhvr>
                                        <p:cTn id="376" dur="1822" tmFilter="0,0; 0.14,0.36; 0.43,0.73; 0.71,0.91; 1.0,1.0">
                                          <p:stCondLst>
                                            <p:cond delay="0"/>
                                          </p:stCondLst>
                                        </p:cTn>
                                        <p:tgtEl>
                                          <p:spTgt spid="22">
                                            <p:txEl>
                                              <p:pRg st="0" end="0"/>
                                            </p:txEl>
                                          </p:spTgt>
                                        </p:tgtEl>
                                        <p:attrNameLst>
                                          <p:attrName>ppt_x</p:attrName>
                                        </p:attrNameLst>
                                      </p:cBhvr>
                                      <p:tavLst>
                                        <p:tav tm="0">
                                          <p:val>
                                            <p:strVal val="#ppt_x-0.25"/>
                                          </p:val>
                                        </p:tav>
                                        <p:tav tm="100000">
                                          <p:val>
                                            <p:strVal val="#ppt_x"/>
                                          </p:val>
                                        </p:tav>
                                      </p:tavLst>
                                    </p:anim>
                                    <p:anim calcmode="lin" valueType="num">
                                      <p:cBhvr>
                                        <p:cTn id="377" dur="664" tmFilter="0.0,0.0; 0.25,0.07; 0.50,0.2; 0.75,0.467; 1.0,1.0">
                                          <p:stCondLst>
                                            <p:cond delay="0"/>
                                          </p:stCondLst>
                                        </p:cTn>
                                        <p:tgtEl>
                                          <p:spTgt spid="22">
                                            <p:txEl>
                                              <p:pRg st="0" end="0"/>
                                            </p:txEl>
                                          </p:spTgt>
                                        </p:tgtEl>
                                        <p:attrNameLst>
                                          <p:attrName>ppt_y</p:attrName>
                                        </p:attrNameLst>
                                      </p:cBhvr>
                                      <p:tavLst>
                                        <p:tav tm="0" fmla="#ppt_y-sin(pi*$)/3">
                                          <p:val>
                                            <p:fltVal val="0.5"/>
                                          </p:val>
                                        </p:tav>
                                        <p:tav tm="100000">
                                          <p:val>
                                            <p:fltVal val="1"/>
                                          </p:val>
                                        </p:tav>
                                      </p:tavLst>
                                    </p:anim>
                                    <p:anim calcmode="lin" valueType="num">
                                      <p:cBhvr>
                                        <p:cTn id="378" dur="664" tmFilter="0, 0; 0.125,0.2665; 0.25,0.4; 0.375,0.465; 0.5,0.5;  0.625,0.535; 0.75,0.6; 0.875,0.7335; 1,1">
                                          <p:stCondLst>
                                            <p:cond delay="664"/>
                                          </p:stCondLst>
                                        </p:cTn>
                                        <p:tgtEl>
                                          <p:spTgt spid="22">
                                            <p:txEl>
                                              <p:pRg st="0" end="0"/>
                                            </p:txEl>
                                          </p:spTgt>
                                        </p:tgtEl>
                                        <p:attrNameLst>
                                          <p:attrName>ppt_y</p:attrName>
                                        </p:attrNameLst>
                                      </p:cBhvr>
                                      <p:tavLst>
                                        <p:tav tm="0" fmla="#ppt_y-sin(pi*$)/9">
                                          <p:val>
                                            <p:fltVal val="0"/>
                                          </p:val>
                                        </p:tav>
                                        <p:tav tm="100000">
                                          <p:val>
                                            <p:fltVal val="1"/>
                                          </p:val>
                                        </p:tav>
                                      </p:tavLst>
                                    </p:anim>
                                    <p:anim calcmode="lin" valueType="num">
                                      <p:cBhvr>
                                        <p:cTn id="379" dur="332" tmFilter="0, 0; 0.125,0.2665; 0.25,0.4; 0.375,0.465; 0.5,0.5;  0.625,0.535; 0.75,0.6; 0.875,0.7335; 1,1">
                                          <p:stCondLst>
                                            <p:cond delay="1324"/>
                                          </p:stCondLst>
                                        </p:cTn>
                                        <p:tgtEl>
                                          <p:spTgt spid="22">
                                            <p:txEl>
                                              <p:pRg st="0" end="0"/>
                                            </p:txEl>
                                          </p:spTgt>
                                        </p:tgtEl>
                                        <p:attrNameLst>
                                          <p:attrName>ppt_y</p:attrName>
                                        </p:attrNameLst>
                                      </p:cBhvr>
                                      <p:tavLst>
                                        <p:tav tm="0" fmla="#ppt_y-sin(pi*$)/27">
                                          <p:val>
                                            <p:fltVal val="0"/>
                                          </p:val>
                                        </p:tav>
                                        <p:tav tm="100000">
                                          <p:val>
                                            <p:fltVal val="1"/>
                                          </p:val>
                                        </p:tav>
                                      </p:tavLst>
                                    </p:anim>
                                    <p:anim calcmode="lin" valueType="num">
                                      <p:cBhvr>
                                        <p:cTn id="380" dur="164" tmFilter="0, 0; 0.125,0.2665; 0.25,0.4; 0.375,0.465; 0.5,0.5;  0.625,0.535; 0.75,0.6; 0.875,0.7335; 1,1">
                                          <p:stCondLst>
                                            <p:cond delay="1656"/>
                                          </p:stCondLst>
                                        </p:cTn>
                                        <p:tgtEl>
                                          <p:spTgt spid="22">
                                            <p:txEl>
                                              <p:pRg st="0" end="0"/>
                                            </p:txEl>
                                          </p:spTgt>
                                        </p:tgtEl>
                                        <p:attrNameLst>
                                          <p:attrName>ppt_y</p:attrName>
                                        </p:attrNameLst>
                                      </p:cBhvr>
                                      <p:tavLst>
                                        <p:tav tm="0" fmla="#ppt_y-sin(pi*$)/81">
                                          <p:val>
                                            <p:fltVal val="0"/>
                                          </p:val>
                                        </p:tav>
                                        <p:tav tm="100000">
                                          <p:val>
                                            <p:fltVal val="1"/>
                                          </p:val>
                                        </p:tav>
                                      </p:tavLst>
                                    </p:anim>
                                    <p:animScale>
                                      <p:cBhvr>
                                        <p:cTn id="381" dur="26">
                                          <p:stCondLst>
                                            <p:cond delay="650"/>
                                          </p:stCondLst>
                                        </p:cTn>
                                        <p:tgtEl>
                                          <p:spTgt spid="22">
                                            <p:txEl>
                                              <p:pRg st="0" end="0"/>
                                            </p:txEl>
                                          </p:spTgt>
                                        </p:tgtEl>
                                      </p:cBhvr>
                                      <p:to x="100000" y="60000"/>
                                    </p:animScale>
                                    <p:animScale>
                                      <p:cBhvr>
                                        <p:cTn id="382" dur="166" decel="50000">
                                          <p:stCondLst>
                                            <p:cond delay="676"/>
                                          </p:stCondLst>
                                        </p:cTn>
                                        <p:tgtEl>
                                          <p:spTgt spid="22">
                                            <p:txEl>
                                              <p:pRg st="0" end="0"/>
                                            </p:txEl>
                                          </p:spTgt>
                                        </p:tgtEl>
                                      </p:cBhvr>
                                      <p:to x="100000" y="100000"/>
                                    </p:animScale>
                                    <p:animScale>
                                      <p:cBhvr>
                                        <p:cTn id="383" dur="26">
                                          <p:stCondLst>
                                            <p:cond delay="1312"/>
                                          </p:stCondLst>
                                        </p:cTn>
                                        <p:tgtEl>
                                          <p:spTgt spid="22">
                                            <p:txEl>
                                              <p:pRg st="0" end="0"/>
                                            </p:txEl>
                                          </p:spTgt>
                                        </p:tgtEl>
                                      </p:cBhvr>
                                      <p:to x="100000" y="80000"/>
                                    </p:animScale>
                                    <p:animScale>
                                      <p:cBhvr>
                                        <p:cTn id="384" dur="166" decel="50000">
                                          <p:stCondLst>
                                            <p:cond delay="1338"/>
                                          </p:stCondLst>
                                        </p:cTn>
                                        <p:tgtEl>
                                          <p:spTgt spid="22">
                                            <p:txEl>
                                              <p:pRg st="0" end="0"/>
                                            </p:txEl>
                                          </p:spTgt>
                                        </p:tgtEl>
                                      </p:cBhvr>
                                      <p:to x="100000" y="100000"/>
                                    </p:animScale>
                                    <p:animScale>
                                      <p:cBhvr>
                                        <p:cTn id="385" dur="26">
                                          <p:stCondLst>
                                            <p:cond delay="1642"/>
                                          </p:stCondLst>
                                        </p:cTn>
                                        <p:tgtEl>
                                          <p:spTgt spid="22">
                                            <p:txEl>
                                              <p:pRg st="0" end="0"/>
                                            </p:txEl>
                                          </p:spTgt>
                                        </p:tgtEl>
                                      </p:cBhvr>
                                      <p:to x="100000" y="90000"/>
                                    </p:animScale>
                                    <p:animScale>
                                      <p:cBhvr>
                                        <p:cTn id="386" dur="166" decel="50000">
                                          <p:stCondLst>
                                            <p:cond delay="1668"/>
                                          </p:stCondLst>
                                        </p:cTn>
                                        <p:tgtEl>
                                          <p:spTgt spid="22">
                                            <p:txEl>
                                              <p:pRg st="0" end="0"/>
                                            </p:txEl>
                                          </p:spTgt>
                                        </p:tgtEl>
                                      </p:cBhvr>
                                      <p:to x="100000" y="100000"/>
                                    </p:animScale>
                                    <p:animScale>
                                      <p:cBhvr>
                                        <p:cTn id="387" dur="26">
                                          <p:stCondLst>
                                            <p:cond delay="1808"/>
                                          </p:stCondLst>
                                        </p:cTn>
                                        <p:tgtEl>
                                          <p:spTgt spid="22">
                                            <p:txEl>
                                              <p:pRg st="0" end="0"/>
                                            </p:txEl>
                                          </p:spTgt>
                                        </p:tgtEl>
                                      </p:cBhvr>
                                      <p:to x="100000" y="95000"/>
                                    </p:animScale>
                                    <p:animScale>
                                      <p:cBhvr>
                                        <p:cTn id="388" dur="166" decel="50000">
                                          <p:stCondLst>
                                            <p:cond delay="1834"/>
                                          </p:stCondLst>
                                        </p:cTn>
                                        <p:tgtEl>
                                          <p:spTgt spid="22">
                                            <p:txEl>
                                              <p:pRg st="0" end="0"/>
                                            </p:txEl>
                                          </p:spTgt>
                                        </p:tgtEl>
                                      </p:cBhvr>
                                      <p:to x="100000" y="100000"/>
                                    </p:animScale>
                                  </p:childTnLst>
                                </p:cTn>
                              </p:par>
                              <p:par>
                                <p:cTn id="389" presetID="26" presetClass="entr" presetSubtype="0" fill="hold" grpId="0" nodeType="withEffect">
                                  <p:stCondLst>
                                    <p:cond delay="0"/>
                                  </p:stCondLst>
                                  <p:childTnLst>
                                    <p:set>
                                      <p:cBhvr>
                                        <p:cTn id="390" dur="1" fill="hold">
                                          <p:stCondLst>
                                            <p:cond delay="0"/>
                                          </p:stCondLst>
                                        </p:cTn>
                                        <p:tgtEl>
                                          <p:spTgt spid="17">
                                            <p:bg/>
                                          </p:spTgt>
                                        </p:tgtEl>
                                        <p:attrNameLst>
                                          <p:attrName>style.visibility</p:attrName>
                                        </p:attrNameLst>
                                      </p:cBhvr>
                                      <p:to>
                                        <p:strVal val="visible"/>
                                      </p:to>
                                    </p:set>
                                    <p:animEffect transition="in" filter="wipe(down)">
                                      <p:cBhvr>
                                        <p:cTn id="391" dur="580">
                                          <p:stCondLst>
                                            <p:cond delay="0"/>
                                          </p:stCondLst>
                                        </p:cTn>
                                        <p:tgtEl>
                                          <p:spTgt spid="17">
                                            <p:bg/>
                                          </p:spTgt>
                                        </p:tgtEl>
                                      </p:cBhvr>
                                    </p:animEffect>
                                    <p:anim calcmode="lin" valueType="num">
                                      <p:cBhvr>
                                        <p:cTn id="392" dur="1822" tmFilter="0,0; 0.14,0.36; 0.43,0.73; 0.71,0.91; 1.0,1.0">
                                          <p:stCondLst>
                                            <p:cond delay="0"/>
                                          </p:stCondLst>
                                        </p:cTn>
                                        <p:tgtEl>
                                          <p:spTgt spid="17">
                                            <p:bg/>
                                          </p:spTgt>
                                        </p:tgtEl>
                                        <p:attrNameLst>
                                          <p:attrName>ppt_x</p:attrName>
                                        </p:attrNameLst>
                                      </p:cBhvr>
                                      <p:tavLst>
                                        <p:tav tm="0">
                                          <p:val>
                                            <p:strVal val="#ppt_x-0.25"/>
                                          </p:val>
                                        </p:tav>
                                        <p:tav tm="100000">
                                          <p:val>
                                            <p:strVal val="#ppt_x"/>
                                          </p:val>
                                        </p:tav>
                                      </p:tavLst>
                                    </p:anim>
                                    <p:anim calcmode="lin" valueType="num">
                                      <p:cBhvr>
                                        <p:cTn id="393" dur="664" tmFilter="0.0,0.0; 0.25,0.07; 0.50,0.2; 0.75,0.467; 1.0,1.0">
                                          <p:stCondLst>
                                            <p:cond delay="0"/>
                                          </p:stCondLst>
                                        </p:cTn>
                                        <p:tgtEl>
                                          <p:spTgt spid="17">
                                            <p:bg/>
                                          </p:spTgt>
                                        </p:tgtEl>
                                        <p:attrNameLst>
                                          <p:attrName>ppt_y</p:attrName>
                                        </p:attrNameLst>
                                      </p:cBhvr>
                                      <p:tavLst>
                                        <p:tav tm="0" fmla="#ppt_y-sin(pi*$)/3">
                                          <p:val>
                                            <p:fltVal val="0.5"/>
                                          </p:val>
                                        </p:tav>
                                        <p:tav tm="100000">
                                          <p:val>
                                            <p:fltVal val="1"/>
                                          </p:val>
                                        </p:tav>
                                      </p:tavLst>
                                    </p:anim>
                                    <p:anim calcmode="lin" valueType="num">
                                      <p:cBhvr>
                                        <p:cTn id="394" dur="664" tmFilter="0, 0; 0.125,0.2665; 0.25,0.4; 0.375,0.465; 0.5,0.5;  0.625,0.535; 0.75,0.6; 0.875,0.7335; 1,1">
                                          <p:stCondLst>
                                            <p:cond delay="664"/>
                                          </p:stCondLst>
                                        </p:cTn>
                                        <p:tgtEl>
                                          <p:spTgt spid="17">
                                            <p:bg/>
                                          </p:spTgt>
                                        </p:tgtEl>
                                        <p:attrNameLst>
                                          <p:attrName>ppt_y</p:attrName>
                                        </p:attrNameLst>
                                      </p:cBhvr>
                                      <p:tavLst>
                                        <p:tav tm="0" fmla="#ppt_y-sin(pi*$)/9">
                                          <p:val>
                                            <p:fltVal val="0"/>
                                          </p:val>
                                        </p:tav>
                                        <p:tav tm="100000">
                                          <p:val>
                                            <p:fltVal val="1"/>
                                          </p:val>
                                        </p:tav>
                                      </p:tavLst>
                                    </p:anim>
                                    <p:anim calcmode="lin" valueType="num">
                                      <p:cBhvr>
                                        <p:cTn id="395" dur="332" tmFilter="0, 0; 0.125,0.2665; 0.25,0.4; 0.375,0.465; 0.5,0.5;  0.625,0.535; 0.75,0.6; 0.875,0.7335; 1,1">
                                          <p:stCondLst>
                                            <p:cond delay="1324"/>
                                          </p:stCondLst>
                                        </p:cTn>
                                        <p:tgtEl>
                                          <p:spTgt spid="17">
                                            <p:bg/>
                                          </p:spTgt>
                                        </p:tgtEl>
                                        <p:attrNameLst>
                                          <p:attrName>ppt_y</p:attrName>
                                        </p:attrNameLst>
                                      </p:cBhvr>
                                      <p:tavLst>
                                        <p:tav tm="0" fmla="#ppt_y-sin(pi*$)/27">
                                          <p:val>
                                            <p:fltVal val="0"/>
                                          </p:val>
                                        </p:tav>
                                        <p:tav tm="100000">
                                          <p:val>
                                            <p:fltVal val="1"/>
                                          </p:val>
                                        </p:tav>
                                      </p:tavLst>
                                    </p:anim>
                                    <p:anim calcmode="lin" valueType="num">
                                      <p:cBhvr>
                                        <p:cTn id="396" dur="164" tmFilter="0, 0; 0.125,0.2665; 0.25,0.4; 0.375,0.465; 0.5,0.5;  0.625,0.535; 0.75,0.6; 0.875,0.7335; 1,1">
                                          <p:stCondLst>
                                            <p:cond delay="1656"/>
                                          </p:stCondLst>
                                        </p:cTn>
                                        <p:tgtEl>
                                          <p:spTgt spid="17">
                                            <p:bg/>
                                          </p:spTgt>
                                        </p:tgtEl>
                                        <p:attrNameLst>
                                          <p:attrName>ppt_y</p:attrName>
                                        </p:attrNameLst>
                                      </p:cBhvr>
                                      <p:tavLst>
                                        <p:tav tm="0" fmla="#ppt_y-sin(pi*$)/81">
                                          <p:val>
                                            <p:fltVal val="0"/>
                                          </p:val>
                                        </p:tav>
                                        <p:tav tm="100000">
                                          <p:val>
                                            <p:fltVal val="1"/>
                                          </p:val>
                                        </p:tav>
                                      </p:tavLst>
                                    </p:anim>
                                    <p:animScale>
                                      <p:cBhvr>
                                        <p:cTn id="397" dur="26">
                                          <p:stCondLst>
                                            <p:cond delay="650"/>
                                          </p:stCondLst>
                                        </p:cTn>
                                        <p:tgtEl>
                                          <p:spTgt spid="17">
                                            <p:bg/>
                                          </p:spTgt>
                                        </p:tgtEl>
                                      </p:cBhvr>
                                      <p:to x="100000" y="60000"/>
                                    </p:animScale>
                                    <p:animScale>
                                      <p:cBhvr>
                                        <p:cTn id="398" dur="166" decel="50000">
                                          <p:stCondLst>
                                            <p:cond delay="676"/>
                                          </p:stCondLst>
                                        </p:cTn>
                                        <p:tgtEl>
                                          <p:spTgt spid="17">
                                            <p:bg/>
                                          </p:spTgt>
                                        </p:tgtEl>
                                      </p:cBhvr>
                                      <p:to x="100000" y="100000"/>
                                    </p:animScale>
                                    <p:animScale>
                                      <p:cBhvr>
                                        <p:cTn id="399" dur="26">
                                          <p:stCondLst>
                                            <p:cond delay="1312"/>
                                          </p:stCondLst>
                                        </p:cTn>
                                        <p:tgtEl>
                                          <p:spTgt spid="17">
                                            <p:bg/>
                                          </p:spTgt>
                                        </p:tgtEl>
                                      </p:cBhvr>
                                      <p:to x="100000" y="80000"/>
                                    </p:animScale>
                                    <p:animScale>
                                      <p:cBhvr>
                                        <p:cTn id="400" dur="166" decel="50000">
                                          <p:stCondLst>
                                            <p:cond delay="1338"/>
                                          </p:stCondLst>
                                        </p:cTn>
                                        <p:tgtEl>
                                          <p:spTgt spid="17">
                                            <p:bg/>
                                          </p:spTgt>
                                        </p:tgtEl>
                                      </p:cBhvr>
                                      <p:to x="100000" y="100000"/>
                                    </p:animScale>
                                    <p:animScale>
                                      <p:cBhvr>
                                        <p:cTn id="401" dur="26">
                                          <p:stCondLst>
                                            <p:cond delay="1642"/>
                                          </p:stCondLst>
                                        </p:cTn>
                                        <p:tgtEl>
                                          <p:spTgt spid="17">
                                            <p:bg/>
                                          </p:spTgt>
                                        </p:tgtEl>
                                      </p:cBhvr>
                                      <p:to x="100000" y="90000"/>
                                    </p:animScale>
                                    <p:animScale>
                                      <p:cBhvr>
                                        <p:cTn id="402" dur="166" decel="50000">
                                          <p:stCondLst>
                                            <p:cond delay="1668"/>
                                          </p:stCondLst>
                                        </p:cTn>
                                        <p:tgtEl>
                                          <p:spTgt spid="17">
                                            <p:bg/>
                                          </p:spTgt>
                                        </p:tgtEl>
                                      </p:cBhvr>
                                      <p:to x="100000" y="100000"/>
                                    </p:animScale>
                                    <p:animScale>
                                      <p:cBhvr>
                                        <p:cTn id="403" dur="26">
                                          <p:stCondLst>
                                            <p:cond delay="1808"/>
                                          </p:stCondLst>
                                        </p:cTn>
                                        <p:tgtEl>
                                          <p:spTgt spid="17">
                                            <p:bg/>
                                          </p:spTgt>
                                        </p:tgtEl>
                                      </p:cBhvr>
                                      <p:to x="100000" y="95000"/>
                                    </p:animScale>
                                    <p:animScale>
                                      <p:cBhvr>
                                        <p:cTn id="404" dur="166" decel="50000">
                                          <p:stCondLst>
                                            <p:cond delay="1834"/>
                                          </p:stCondLst>
                                        </p:cTn>
                                        <p:tgtEl>
                                          <p:spTgt spid="17">
                                            <p:bg/>
                                          </p:spTgt>
                                        </p:tgtEl>
                                      </p:cBhvr>
                                      <p:to x="100000" y="100000"/>
                                    </p:animScale>
                                  </p:childTnLst>
                                </p:cTn>
                              </p:par>
                              <p:par>
                                <p:cTn id="405" presetID="26" presetClass="entr" presetSubtype="0" fill="hold" grpId="0" nodeType="withEffect">
                                  <p:stCondLst>
                                    <p:cond delay="0"/>
                                  </p:stCondLst>
                                  <p:childTnLst>
                                    <p:set>
                                      <p:cBhvr>
                                        <p:cTn id="406" dur="1" fill="hold">
                                          <p:stCondLst>
                                            <p:cond delay="0"/>
                                          </p:stCondLst>
                                        </p:cTn>
                                        <p:tgtEl>
                                          <p:spTgt spid="17">
                                            <p:txEl>
                                              <p:pRg st="0" end="0"/>
                                            </p:txEl>
                                          </p:spTgt>
                                        </p:tgtEl>
                                        <p:attrNameLst>
                                          <p:attrName>style.visibility</p:attrName>
                                        </p:attrNameLst>
                                      </p:cBhvr>
                                      <p:to>
                                        <p:strVal val="visible"/>
                                      </p:to>
                                    </p:set>
                                    <p:animEffect transition="in" filter="wipe(down)">
                                      <p:cBhvr>
                                        <p:cTn id="407" dur="580">
                                          <p:stCondLst>
                                            <p:cond delay="0"/>
                                          </p:stCondLst>
                                        </p:cTn>
                                        <p:tgtEl>
                                          <p:spTgt spid="17">
                                            <p:txEl>
                                              <p:pRg st="0" end="0"/>
                                            </p:txEl>
                                          </p:spTgt>
                                        </p:tgtEl>
                                      </p:cBhvr>
                                    </p:animEffect>
                                    <p:anim calcmode="lin" valueType="num">
                                      <p:cBhvr>
                                        <p:cTn id="408" dur="1822" tmFilter="0,0; 0.14,0.36; 0.43,0.73; 0.71,0.91; 1.0,1.0">
                                          <p:stCondLst>
                                            <p:cond delay="0"/>
                                          </p:stCondLst>
                                        </p:cTn>
                                        <p:tgtEl>
                                          <p:spTgt spid="17">
                                            <p:txEl>
                                              <p:pRg st="0" end="0"/>
                                            </p:txEl>
                                          </p:spTgt>
                                        </p:tgtEl>
                                        <p:attrNameLst>
                                          <p:attrName>ppt_x</p:attrName>
                                        </p:attrNameLst>
                                      </p:cBhvr>
                                      <p:tavLst>
                                        <p:tav tm="0">
                                          <p:val>
                                            <p:strVal val="#ppt_x-0.25"/>
                                          </p:val>
                                        </p:tav>
                                        <p:tav tm="100000">
                                          <p:val>
                                            <p:strVal val="#ppt_x"/>
                                          </p:val>
                                        </p:tav>
                                      </p:tavLst>
                                    </p:anim>
                                    <p:anim calcmode="lin" valueType="num">
                                      <p:cBhvr>
                                        <p:cTn id="409" dur="664" tmFilter="0.0,0.0; 0.25,0.07; 0.50,0.2; 0.75,0.467; 1.0,1.0">
                                          <p:stCondLst>
                                            <p:cond delay="0"/>
                                          </p:stCondLst>
                                        </p:cTn>
                                        <p:tgtEl>
                                          <p:spTgt spid="17">
                                            <p:txEl>
                                              <p:pRg st="0" end="0"/>
                                            </p:txEl>
                                          </p:spTgt>
                                        </p:tgtEl>
                                        <p:attrNameLst>
                                          <p:attrName>ppt_y</p:attrName>
                                        </p:attrNameLst>
                                      </p:cBhvr>
                                      <p:tavLst>
                                        <p:tav tm="0" fmla="#ppt_y-sin(pi*$)/3">
                                          <p:val>
                                            <p:fltVal val="0.5"/>
                                          </p:val>
                                        </p:tav>
                                        <p:tav tm="100000">
                                          <p:val>
                                            <p:fltVal val="1"/>
                                          </p:val>
                                        </p:tav>
                                      </p:tavLst>
                                    </p:anim>
                                    <p:anim calcmode="lin" valueType="num">
                                      <p:cBhvr>
                                        <p:cTn id="410" dur="664" tmFilter="0, 0; 0.125,0.2665; 0.25,0.4; 0.375,0.465; 0.5,0.5;  0.625,0.535; 0.75,0.6; 0.875,0.7335; 1,1">
                                          <p:stCondLst>
                                            <p:cond delay="664"/>
                                          </p:stCondLst>
                                        </p:cTn>
                                        <p:tgtEl>
                                          <p:spTgt spid="17">
                                            <p:txEl>
                                              <p:pRg st="0" end="0"/>
                                            </p:txEl>
                                          </p:spTgt>
                                        </p:tgtEl>
                                        <p:attrNameLst>
                                          <p:attrName>ppt_y</p:attrName>
                                        </p:attrNameLst>
                                      </p:cBhvr>
                                      <p:tavLst>
                                        <p:tav tm="0" fmla="#ppt_y-sin(pi*$)/9">
                                          <p:val>
                                            <p:fltVal val="0"/>
                                          </p:val>
                                        </p:tav>
                                        <p:tav tm="100000">
                                          <p:val>
                                            <p:fltVal val="1"/>
                                          </p:val>
                                        </p:tav>
                                      </p:tavLst>
                                    </p:anim>
                                    <p:anim calcmode="lin" valueType="num">
                                      <p:cBhvr>
                                        <p:cTn id="411" dur="332" tmFilter="0, 0; 0.125,0.2665; 0.25,0.4; 0.375,0.465; 0.5,0.5;  0.625,0.535; 0.75,0.6; 0.875,0.7335; 1,1">
                                          <p:stCondLst>
                                            <p:cond delay="1324"/>
                                          </p:stCondLst>
                                        </p:cTn>
                                        <p:tgtEl>
                                          <p:spTgt spid="17">
                                            <p:txEl>
                                              <p:pRg st="0" end="0"/>
                                            </p:txEl>
                                          </p:spTgt>
                                        </p:tgtEl>
                                        <p:attrNameLst>
                                          <p:attrName>ppt_y</p:attrName>
                                        </p:attrNameLst>
                                      </p:cBhvr>
                                      <p:tavLst>
                                        <p:tav tm="0" fmla="#ppt_y-sin(pi*$)/27">
                                          <p:val>
                                            <p:fltVal val="0"/>
                                          </p:val>
                                        </p:tav>
                                        <p:tav tm="100000">
                                          <p:val>
                                            <p:fltVal val="1"/>
                                          </p:val>
                                        </p:tav>
                                      </p:tavLst>
                                    </p:anim>
                                    <p:anim calcmode="lin" valueType="num">
                                      <p:cBhvr>
                                        <p:cTn id="412" dur="164" tmFilter="0, 0; 0.125,0.2665; 0.25,0.4; 0.375,0.465; 0.5,0.5;  0.625,0.535; 0.75,0.6; 0.875,0.7335; 1,1">
                                          <p:stCondLst>
                                            <p:cond delay="1656"/>
                                          </p:stCondLst>
                                        </p:cTn>
                                        <p:tgtEl>
                                          <p:spTgt spid="17">
                                            <p:txEl>
                                              <p:pRg st="0" end="0"/>
                                            </p:txEl>
                                          </p:spTgt>
                                        </p:tgtEl>
                                        <p:attrNameLst>
                                          <p:attrName>ppt_y</p:attrName>
                                        </p:attrNameLst>
                                      </p:cBhvr>
                                      <p:tavLst>
                                        <p:tav tm="0" fmla="#ppt_y-sin(pi*$)/81">
                                          <p:val>
                                            <p:fltVal val="0"/>
                                          </p:val>
                                        </p:tav>
                                        <p:tav tm="100000">
                                          <p:val>
                                            <p:fltVal val="1"/>
                                          </p:val>
                                        </p:tav>
                                      </p:tavLst>
                                    </p:anim>
                                    <p:animScale>
                                      <p:cBhvr>
                                        <p:cTn id="413" dur="26">
                                          <p:stCondLst>
                                            <p:cond delay="650"/>
                                          </p:stCondLst>
                                        </p:cTn>
                                        <p:tgtEl>
                                          <p:spTgt spid="17">
                                            <p:txEl>
                                              <p:pRg st="0" end="0"/>
                                            </p:txEl>
                                          </p:spTgt>
                                        </p:tgtEl>
                                      </p:cBhvr>
                                      <p:to x="100000" y="60000"/>
                                    </p:animScale>
                                    <p:animScale>
                                      <p:cBhvr>
                                        <p:cTn id="414" dur="166" decel="50000">
                                          <p:stCondLst>
                                            <p:cond delay="676"/>
                                          </p:stCondLst>
                                        </p:cTn>
                                        <p:tgtEl>
                                          <p:spTgt spid="17">
                                            <p:txEl>
                                              <p:pRg st="0" end="0"/>
                                            </p:txEl>
                                          </p:spTgt>
                                        </p:tgtEl>
                                      </p:cBhvr>
                                      <p:to x="100000" y="100000"/>
                                    </p:animScale>
                                    <p:animScale>
                                      <p:cBhvr>
                                        <p:cTn id="415" dur="26">
                                          <p:stCondLst>
                                            <p:cond delay="1312"/>
                                          </p:stCondLst>
                                        </p:cTn>
                                        <p:tgtEl>
                                          <p:spTgt spid="17">
                                            <p:txEl>
                                              <p:pRg st="0" end="0"/>
                                            </p:txEl>
                                          </p:spTgt>
                                        </p:tgtEl>
                                      </p:cBhvr>
                                      <p:to x="100000" y="80000"/>
                                    </p:animScale>
                                    <p:animScale>
                                      <p:cBhvr>
                                        <p:cTn id="416" dur="166" decel="50000">
                                          <p:stCondLst>
                                            <p:cond delay="1338"/>
                                          </p:stCondLst>
                                        </p:cTn>
                                        <p:tgtEl>
                                          <p:spTgt spid="17">
                                            <p:txEl>
                                              <p:pRg st="0" end="0"/>
                                            </p:txEl>
                                          </p:spTgt>
                                        </p:tgtEl>
                                      </p:cBhvr>
                                      <p:to x="100000" y="100000"/>
                                    </p:animScale>
                                    <p:animScale>
                                      <p:cBhvr>
                                        <p:cTn id="417" dur="26">
                                          <p:stCondLst>
                                            <p:cond delay="1642"/>
                                          </p:stCondLst>
                                        </p:cTn>
                                        <p:tgtEl>
                                          <p:spTgt spid="17">
                                            <p:txEl>
                                              <p:pRg st="0" end="0"/>
                                            </p:txEl>
                                          </p:spTgt>
                                        </p:tgtEl>
                                      </p:cBhvr>
                                      <p:to x="100000" y="90000"/>
                                    </p:animScale>
                                    <p:animScale>
                                      <p:cBhvr>
                                        <p:cTn id="418" dur="166" decel="50000">
                                          <p:stCondLst>
                                            <p:cond delay="1668"/>
                                          </p:stCondLst>
                                        </p:cTn>
                                        <p:tgtEl>
                                          <p:spTgt spid="17">
                                            <p:txEl>
                                              <p:pRg st="0" end="0"/>
                                            </p:txEl>
                                          </p:spTgt>
                                        </p:tgtEl>
                                      </p:cBhvr>
                                      <p:to x="100000" y="100000"/>
                                    </p:animScale>
                                    <p:animScale>
                                      <p:cBhvr>
                                        <p:cTn id="419" dur="26">
                                          <p:stCondLst>
                                            <p:cond delay="1808"/>
                                          </p:stCondLst>
                                        </p:cTn>
                                        <p:tgtEl>
                                          <p:spTgt spid="17">
                                            <p:txEl>
                                              <p:pRg st="0" end="0"/>
                                            </p:txEl>
                                          </p:spTgt>
                                        </p:tgtEl>
                                      </p:cBhvr>
                                      <p:to x="100000" y="95000"/>
                                    </p:animScale>
                                    <p:animScale>
                                      <p:cBhvr>
                                        <p:cTn id="420" dur="166" decel="50000">
                                          <p:stCondLst>
                                            <p:cond delay="1834"/>
                                          </p:stCondLst>
                                        </p:cTn>
                                        <p:tgtEl>
                                          <p:spTgt spid="17">
                                            <p:txEl>
                                              <p:pRg st="0" end="0"/>
                                            </p:txEl>
                                          </p:spTgt>
                                        </p:tgtEl>
                                      </p:cBhvr>
                                      <p:to x="100000" y="100000"/>
                                    </p:animScale>
                                  </p:childTnLst>
                                </p:cTn>
                              </p:par>
                              <p:par>
                                <p:cTn id="421" presetID="26" presetClass="entr" presetSubtype="0" fill="hold" grpId="0" nodeType="withEffect">
                                  <p:stCondLst>
                                    <p:cond delay="0"/>
                                  </p:stCondLst>
                                  <p:childTnLst>
                                    <p:set>
                                      <p:cBhvr>
                                        <p:cTn id="422" dur="1" fill="hold">
                                          <p:stCondLst>
                                            <p:cond delay="0"/>
                                          </p:stCondLst>
                                        </p:cTn>
                                        <p:tgtEl>
                                          <p:spTgt spid="24">
                                            <p:bg/>
                                          </p:spTgt>
                                        </p:tgtEl>
                                        <p:attrNameLst>
                                          <p:attrName>style.visibility</p:attrName>
                                        </p:attrNameLst>
                                      </p:cBhvr>
                                      <p:to>
                                        <p:strVal val="visible"/>
                                      </p:to>
                                    </p:set>
                                    <p:animEffect transition="in" filter="wipe(down)">
                                      <p:cBhvr>
                                        <p:cTn id="423" dur="580">
                                          <p:stCondLst>
                                            <p:cond delay="0"/>
                                          </p:stCondLst>
                                        </p:cTn>
                                        <p:tgtEl>
                                          <p:spTgt spid="24">
                                            <p:bg/>
                                          </p:spTgt>
                                        </p:tgtEl>
                                      </p:cBhvr>
                                    </p:animEffect>
                                    <p:anim calcmode="lin" valueType="num">
                                      <p:cBhvr>
                                        <p:cTn id="424" dur="1822" tmFilter="0,0; 0.14,0.36; 0.43,0.73; 0.71,0.91; 1.0,1.0">
                                          <p:stCondLst>
                                            <p:cond delay="0"/>
                                          </p:stCondLst>
                                        </p:cTn>
                                        <p:tgtEl>
                                          <p:spTgt spid="24">
                                            <p:bg/>
                                          </p:spTgt>
                                        </p:tgtEl>
                                        <p:attrNameLst>
                                          <p:attrName>ppt_x</p:attrName>
                                        </p:attrNameLst>
                                      </p:cBhvr>
                                      <p:tavLst>
                                        <p:tav tm="0">
                                          <p:val>
                                            <p:strVal val="#ppt_x-0.25"/>
                                          </p:val>
                                        </p:tav>
                                        <p:tav tm="100000">
                                          <p:val>
                                            <p:strVal val="#ppt_x"/>
                                          </p:val>
                                        </p:tav>
                                      </p:tavLst>
                                    </p:anim>
                                    <p:anim calcmode="lin" valueType="num">
                                      <p:cBhvr>
                                        <p:cTn id="425" dur="664" tmFilter="0.0,0.0; 0.25,0.07; 0.50,0.2; 0.75,0.467; 1.0,1.0">
                                          <p:stCondLst>
                                            <p:cond delay="0"/>
                                          </p:stCondLst>
                                        </p:cTn>
                                        <p:tgtEl>
                                          <p:spTgt spid="24">
                                            <p:bg/>
                                          </p:spTgt>
                                        </p:tgtEl>
                                        <p:attrNameLst>
                                          <p:attrName>ppt_y</p:attrName>
                                        </p:attrNameLst>
                                      </p:cBhvr>
                                      <p:tavLst>
                                        <p:tav tm="0" fmla="#ppt_y-sin(pi*$)/3">
                                          <p:val>
                                            <p:fltVal val="0.5"/>
                                          </p:val>
                                        </p:tav>
                                        <p:tav tm="100000">
                                          <p:val>
                                            <p:fltVal val="1"/>
                                          </p:val>
                                        </p:tav>
                                      </p:tavLst>
                                    </p:anim>
                                    <p:anim calcmode="lin" valueType="num">
                                      <p:cBhvr>
                                        <p:cTn id="426" dur="664" tmFilter="0, 0; 0.125,0.2665; 0.25,0.4; 0.375,0.465; 0.5,0.5;  0.625,0.535; 0.75,0.6; 0.875,0.7335; 1,1">
                                          <p:stCondLst>
                                            <p:cond delay="664"/>
                                          </p:stCondLst>
                                        </p:cTn>
                                        <p:tgtEl>
                                          <p:spTgt spid="24">
                                            <p:bg/>
                                          </p:spTgt>
                                        </p:tgtEl>
                                        <p:attrNameLst>
                                          <p:attrName>ppt_y</p:attrName>
                                        </p:attrNameLst>
                                      </p:cBhvr>
                                      <p:tavLst>
                                        <p:tav tm="0" fmla="#ppt_y-sin(pi*$)/9">
                                          <p:val>
                                            <p:fltVal val="0"/>
                                          </p:val>
                                        </p:tav>
                                        <p:tav tm="100000">
                                          <p:val>
                                            <p:fltVal val="1"/>
                                          </p:val>
                                        </p:tav>
                                      </p:tavLst>
                                    </p:anim>
                                    <p:anim calcmode="lin" valueType="num">
                                      <p:cBhvr>
                                        <p:cTn id="427" dur="332" tmFilter="0, 0; 0.125,0.2665; 0.25,0.4; 0.375,0.465; 0.5,0.5;  0.625,0.535; 0.75,0.6; 0.875,0.7335; 1,1">
                                          <p:stCondLst>
                                            <p:cond delay="1324"/>
                                          </p:stCondLst>
                                        </p:cTn>
                                        <p:tgtEl>
                                          <p:spTgt spid="24">
                                            <p:bg/>
                                          </p:spTgt>
                                        </p:tgtEl>
                                        <p:attrNameLst>
                                          <p:attrName>ppt_y</p:attrName>
                                        </p:attrNameLst>
                                      </p:cBhvr>
                                      <p:tavLst>
                                        <p:tav tm="0" fmla="#ppt_y-sin(pi*$)/27">
                                          <p:val>
                                            <p:fltVal val="0"/>
                                          </p:val>
                                        </p:tav>
                                        <p:tav tm="100000">
                                          <p:val>
                                            <p:fltVal val="1"/>
                                          </p:val>
                                        </p:tav>
                                      </p:tavLst>
                                    </p:anim>
                                    <p:anim calcmode="lin" valueType="num">
                                      <p:cBhvr>
                                        <p:cTn id="428" dur="164" tmFilter="0, 0; 0.125,0.2665; 0.25,0.4; 0.375,0.465; 0.5,0.5;  0.625,0.535; 0.75,0.6; 0.875,0.7335; 1,1">
                                          <p:stCondLst>
                                            <p:cond delay="1656"/>
                                          </p:stCondLst>
                                        </p:cTn>
                                        <p:tgtEl>
                                          <p:spTgt spid="24">
                                            <p:bg/>
                                          </p:spTgt>
                                        </p:tgtEl>
                                        <p:attrNameLst>
                                          <p:attrName>ppt_y</p:attrName>
                                        </p:attrNameLst>
                                      </p:cBhvr>
                                      <p:tavLst>
                                        <p:tav tm="0" fmla="#ppt_y-sin(pi*$)/81">
                                          <p:val>
                                            <p:fltVal val="0"/>
                                          </p:val>
                                        </p:tav>
                                        <p:tav tm="100000">
                                          <p:val>
                                            <p:fltVal val="1"/>
                                          </p:val>
                                        </p:tav>
                                      </p:tavLst>
                                    </p:anim>
                                    <p:animScale>
                                      <p:cBhvr>
                                        <p:cTn id="429" dur="26">
                                          <p:stCondLst>
                                            <p:cond delay="650"/>
                                          </p:stCondLst>
                                        </p:cTn>
                                        <p:tgtEl>
                                          <p:spTgt spid="24">
                                            <p:bg/>
                                          </p:spTgt>
                                        </p:tgtEl>
                                      </p:cBhvr>
                                      <p:to x="100000" y="60000"/>
                                    </p:animScale>
                                    <p:animScale>
                                      <p:cBhvr>
                                        <p:cTn id="430" dur="166" decel="50000">
                                          <p:stCondLst>
                                            <p:cond delay="676"/>
                                          </p:stCondLst>
                                        </p:cTn>
                                        <p:tgtEl>
                                          <p:spTgt spid="24">
                                            <p:bg/>
                                          </p:spTgt>
                                        </p:tgtEl>
                                      </p:cBhvr>
                                      <p:to x="100000" y="100000"/>
                                    </p:animScale>
                                    <p:animScale>
                                      <p:cBhvr>
                                        <p:cTn id="431" dur="26">
                                          <p:stCondLst>
                                            <p:cond delay="1312"/>
                                          </p:stCondLst>
                                        </p:cTn>
                                        <p:tgtEl>
                                          <p:spTgt spid="24">
                                            <p:bg/>
                                          </p:spTgt>
                                        </p:tgtEl>
                                      </p:cBhvr>
                                      <p:to x="100000" y="80000"/>
                                    </p:animScale>
                                    <p:animScale>
                                      <p:cBhvr>
                                        <p:cTn id="432" dur="166" decel="50000">
                                          <p:stCondLst>
                                            <p:cond delay="1338"/>
                                          </p:stCondLst>
                                        </p:cTn>
                                        <p:tgtEl>
                                          <p:spTgt spid="24">
                                            <p:bg/>
                                          </p:spTgt>
                                        </p:tgtEl>
                                      </p:cBhvr>
                                      <p:to x="100000" y="100000"/>
                                    </p:animScale>
                                    <p:animScale>
                                      <p:cBhvr>
                                        <p:cTn id="433" dur="26">
                                          <p:stCondLst>
                                            <p:cond delay="1642"/>
                                          </p:stCondLst>
                                        </p:cTn>
                                        <p:tgtEl>
                                          <p:spTgt spid="24">
                                            <p:bg/>
                                          </p:spTgt>
                                        </p:tgtEl>
                                      </p:cBhvr>
                                      <p:to x="100000" y="90000"/>
                                    </p:animScale>
                                    <p:animScale>
                                      <p:cBhvr>
                                        <p:cTn id="434" dur="166" decel="50000">
                                          <p:stCondLst>
                                            <p:cond delay="1668"/>
                                          </p:stCondLst>
                                        </p:cTn>
                                        <p:tgtEl>
                                          <p:spTgt spid="24">
                                            <p:bg/>
                                          </p:spTgt>
                                        </p:tgtEl>
                                      </p:cBhvr>
                                      <p:to x="100000" y="100000"/>
                                    </p:animScale>
                                    <p:animScale>
                                      <p:cBhvr>
                                        <p:cTn id="435" dur="26">
                                          <p:stCondLst>
                                            <p:cond delay="1808"/>
                                          </p:stCondLst>
                                        </p:cTn>
                                        <p:tgtEl>
                                          <p:spTgt spid="24">
                                            <p:bg/>
                                          </p:spTgt>
                                        </p:tgtEl>
                                      </p:cBhvr>
                                      <p:to x="100000" y="95000"/>
                                    </p:animScale>
                                    <p:animScale>
                                      <p:cBhvr>
                                        <p:cTn id="436" dur="166" decel="50000">
                                          <p:stCondLst>
                                            <p:cond delay="1834"/>
                                          </p:stCondLst>
                                        </p:cTn>
                                        <p:tgtEl>
                                          <p:spTgt spid="24">
                                            <p:bg/>
                                          </p:spTgt>
                                        </p:tgtEl>
                                      </p:cBhvr>
                                      <p:to x="100000" y="100000"/>
                                    </p:animScale>
                                  </p:childTnLst>
                                </p:cTn>
                              </p:par>
                              <p:par>
                                <p:cTn id="437" presetID="26" presetClass="entr" presetSubtype="0" fill="hold" grpId="0" nodeType="withEffect">
                                  <p:stCondLst>
                                    <p:cond delay="0"/>
                                  </p:stCondLst>
                                  <p:childTnLst>
                                    <p:set>
                                      <p:cBhvr>
                                        <p:cTn id="438" dur="1" fill="hold">
                                          <p:stCondLst>
                                            <p:cond delay="0"/>
                                          </p:stCondLst>
                                        </p:cTn>
                                        <p:tgtEl>
                                          <p:spTgt spid="24">
                                            <p:txEl>
                                              <p:pRg st="0" end="0"/>
                                            </p:txEl>
                                          </p:spTgt>
                                        </p:tgtEl>
                                        <p:attrNameLst>
                                          <p:attrName>style.visibility</p:attrName>
                                        </p:attrNameLst>
                                      </p:cBhvr>
                                      <p:to>
                                        <p:strVal val="visible"/>
                                      </p:to>
                                    </p:set>
                                    <p:animEffect transition="in" filter="wipe(down)">
                                      <p:cBhvr>
                                        <p:cTn id="439" dur="580">
                                          <p:stCondLst>
                                            <p:cond delay="0"/>
                                          </p:stCondLst>
                                        </p:cTn>
                                        <p:tgtEl>
                                          <p:spTgt spid="24">
                                            <p:txEl>
                                              <p:pRg st="0" end="0"/>
                                            </p:txEl>
                                          </p:spTgt>
                                        </p:tgtEl>
                                      </p:cBhvr>
                                    </p:animEffect>
                                    <p:anim calcmode="lin" valueType="num">
                                      <p:cBhvr>
                                        <p:cTn id="440" dur="1822" tmFilter="0,0; 0.14,0.36; 0.43,0.73; 0.71,0.91; 1.0,1.0">
                                          <p:stCondLst>
                                            <p:cond delay="0"/>
                                          </p:stCondLst>
                                        </p:cTn>
                                        <p:tgtEl>
                                          <p:spTgt spid="24">
                                            <p:txEl>
                                              <p:pRg st="0" end="0"/>
                                            </p:txEl>
                                          </p:spTgt>
                                        </p:tgtEl>
                                        <p:attrNameLst>
                                          <p:attrName>ppt_x</p:attrName>
                                        </p:attrNameLst>
                                      </p:cBhvr>
                                      <p:tavLst>
                                        <p:tav tm="0">
                                          <p:val>
                                            <p:strVal val="#ppt_x-0.25"/>
                                          </p:val>
                                        </p:tav>
                                        <p:tav tm="100000">
                                          <p:val>
                                            <p:strVal val="#ppt_x"/>
                                          </p:val>
                                        </p:tav>
                                      </p:tavLst>
                                    </p:anim>
                                    <p:anim calcmode="lin" valueType="num">
                                      <p:cBhvr>
                                        <p:cTn id="441" dur="664" tmFilter="0.0,0.0; 0.25,0.07; 0.50,0.2; 0.75,0.467; 1.0,1.0">
                                          <p:stCondLst>
                                            <p:cond delay="0"/>
                                          </p:stCondLst>
                                        </p:cTn>
                                        <p:tgtEl>
                                          <p:spTgt spid="24">
                                            <p:txEl>
                                              <p:pRg st="0" end="0"/>
                                            </p:txEl>
                                          </p:spTgt>
                                        </p:tgtEl>
                                        <p:attrNameLst>
                                          <p:attrName>ppt_y</p:attrName>
                                        </p:attrNameLst>
                                      </p:cBhvr>
                                      <p:tavLst>
                                        <p:tav tm="0" fmla="#ppt_y-sin(pi*$)/3">
                                          <p:val>
                                            <p:fltVal val="0.5"/>
                                          </p:val>
                                        </p:tav>
                                        <p:tav tm="100000">
                                          <p:val>
                                            <p:fltVal val="1"/>
                                          </p:val>
                                        </p:tav>
                                      </p:tavLst>
                                    </p:anim>
                                    <p:anim calcmode="lin" valueType="num">
                                      <p:cBhvr>
                                        <p:cTn id="442" dur="664" tmFilter="0, 0; 0.125,0.2665; 0.25,0.4; 0.375,0.465; 0.5,0.5;  0.625,0.535; 0.75,0.6; 0.875,0.7335; 1,1">
                                          <p:stCondLst>
                                            <p:cond delay="664"/>
                                          </p:stCondLst>
                                        </p:cTn>
                                        <p:tgtEl>
                                          <p:spTgt spid="24">
                                            <p:txEl>
                                              <p:pRg st="0" end="0"/>
                                            </p:txEl>
                                          </p:spTgt>
                                        </p:tgtEl>
                                        <p:attrNameLst>
                                          <p:attrName>ppt_y</p:attrName>
                                        </p:attrNameLst>
                                      </p:cBhvr>
                                      <p:tavLst>
                                        <p:tav tm="0" fmla="#ppt_y-sin(pi*$)/9">
                                          <p:val>
                                            <p:fltVal val="0"/>
                                          </p:val>
                                        </p:tav>
                                        <p:tav tm="100000">
                                          <p:val>
                                            <p:fltVal val="1"/>
                                          </p:val>
                                        </p:tav>
                                      </p:tavLst>
                                    </p:anim>
                                    <p:anim calcmode="lin" valueType="num">
                                      <p:cBhvr>
                                        <p:cTn id="443" dur="332" tmFilter="0, 0; 0.125,0.2665; 0.25,0.4; 0.375,0.465; 0.5,0.5;  0.625,0.535; 0.75,0.6; 0.875,0.7335; 1,1">
                                          <p:stCondLst>
                                            <p:cond delay="1324"/>
                                          </p:stCondLst>
                                        </p:cTn>
                                        <p:tgtEl>
                                          <p:spTgt spid="24">
                                            <p:txEl>
                                              <p:pRg st="0" end="0"/>
                                            </p:txEl>
                                          </p:spTgt>
                                        </p:tgtEl>
                                        <p:attrNameLst>
                                          <p:attrName>ppt_y</p:attrName>
                                        </p:attrNameLst>
                                      </p:cBhvr>
                                      <p:tavLst>
                                        <p:tav tm="0" fmla="#ppt_y-sin(pi*$)/27">
                                          <p:val>
                                            <p:fltVal val="0"/>
                                          </p:val>
                                        </p:tav>
                                        <p:tav tm="100000">
                                          <p:val>
                                            <p:fltVal val="1"/>
                                          </p:val>
                                        </p:tav>
                                      </p:tavLst>
                                    </p:anim>
                                    <p:anim calcmode="lin" valueType="num">
                                      <p:cBhvr>
                                        <p:cTn id="444" dur="164" tmFilter="0, 0; 0.125,0.2665; 0.25,0.4; 0.375,0.465; 0.5,0.5;  0.625,0.535; 0.75,0.6; 0.875,0.7335; 1,1">
                                          <p:stCondLst>
                                            <p:cond delay="1656"/>
                                          </p:stCondLst>
                                        </p:cTn>
                                        <p:tgtEl>
                                          <p:spTgt spid="24">
                                            <p:txEl>
                                              <p:pRg st="0" end="0"/>
                                            </p:txEl>
                                          </p:spTgt>
                                        </p:tgtEl>
                                        <p:attrNameLst>
                                          <p:attrName>ppt_y</p:attrName>
                                        </p:attrNameLst>
                                      </p:cBhvr>
                                      <p:tavLst>
                                        <p:tav tm="0" fmla="#ppt_y-sin(pi*$)/81">
                                          <p:val>
                                            <p:fltVal val="0"/>
                                          </p:val>
                                        </p:tav>
                                        <p:tav tm="100000">
                                          <p:val>
                                            <p:fltVal val="1"/>
                                          </p:val>
                                        </p:tav>
                                      </p:tavLst>
                                    </p:anim>
                                    <p:animScale>
                                      <p:cBhvr>
                                        <p:cTn id="445" dur="26">
                                          <p:stCondLst>
                                            <p:cond delay="650"/>
                                          </p:stCondLst>
                                        </p:cTn>
                                        <p:tgtEl>
                                          <p:spTgt spid="24">
                                            <p:txEl>
                                              <p:pRg st="0" end="0"/>
                                            </p:txEl>
                                          </p:spTgt>
                                        </p:tgtEl>
                                      </p:cBhvr>
                                      <p:to x="100000" y="60000"/>
                                    </p:animScale>
                                    <p:animScale>
                                      <p:cBhvr>
                                        <p:cTn id="446" dur="166" decel="50000">
                                          <p:stCondLst>
                                            <p:cond delay="676"/>
                                          </p:stCondLst>
                                        </p:cTn>
                                        <p:tgtEl>
                                          <p:spTgt spid="24">
                                            <p:txEl>
                                              <p:pRg st="0" end="0"/>
                                            </p:txEl>
                                          </p:spTgt>
                                        </p:tgtEl>
                                      </p:cBhvr>
                                      <p:to x="100000" y="100000"/>
                                    </p:animScale>
                                    <p:animScale>
                                      <p:cBhvr>
                                        <p:cTn id="447" dur="26">
                                          <p:stCondLst>
                                            <p:cond delay="1312"/>
                                          </p:stCondLst>
                                        </p:cTn>
                                        <p:tgtEl>
                                          <p:spTgt spid="24">
                                            <p:txEl>
                                              <p:pRg st="0" end="0"/>
                                            </p:txEl>
                                          </p:spTgt>
                                        </p:tgtEl>
                                      </p:cBhvr>
                                      <p:to x="100000" y="80000"/>
                                    </p:animScale>
                                    <p:animScale>
                                      <p:cBhvr>
                                        <p:cTn id="448" dur="166" decel="50000">
                                          <p:stCondLst>
                                            <p:cond delay="1338"/>
                                          </p:stCondLst>
                                        </p:cTn>
                                        <p:tgtEl>
                                          <p:spTgt spid="24">
                                            <p:txEl>
                                              <p:pRg st="0" end="0"/>
                                            </p:txEl>
                                          </p:spTgt>
                                        </p:tgtEl>
                                      </p:cBhvr>
                                      <p:to x="100000" y="100000"/>
                                    </p:animScale>
                                    <p:animScale>
                                      <p:cBhvr>
                                        <p:cTn id="449" dur="26">
                                          <p:stCondLst>
                                            <p:cond delay="1642"/>
                                          </p:stCondLst>
                                        </p:cTn>
                                        <p:tgtEl>
                                          <p:spTgt spid="24">
                                            <p:txEl>
                                              <p:pRg st="0" end="0"/>
                                            </p:txEl>
                                          </p:spTgt>
                                        </p:tgtEl>
                                      </p:cBhvr>
                                      <p:to x="100000" y="90000"/>
                                    </p:animScale>
                                    <p:animScale>
                                      <p:cBhvr>
                                        <p:cTn id="450" dur="166" decel="50000">
                                          <p:stCondLst>
                                            <p:cond delay="1668"/>
                                          </p:stCondLst>
                                        </p:cTn>
                                        <p:tgtEl>
                                          <p:spTgt spid="24">
                                            <p:txEl>
                                              <p:pRg st="0" end="0"/>
                                            </p:txEl>
                                          </p:spTgt>
                                        </p:tgtEl>
                                      </p:cBhvr>
                                      <p:to x="100000" y="100000"/>
                                    </p:animScale>
                                    <p:animScale>
                                      <p:cBhvr>
                                        <p:cTn id="451" dur="26">
                                          <p:stCondLst>
                                            <p:cond delay="1808"/>
                                          </p:stCondLst>
                                        </p:cTn>
                                        <p:tgtEl>
                                          <p:spTgt spid="24">
                                            <p:txEl>
                                              <p:pRg st="0" end="0"/>
                                            </p:txEl>
                                          </p:spTgt>
                                        </p:tgtEl>
                                      </p:cBhvr>
                                      <p:to x="100000" y="95000"/>
                                    </p:animScale>
                                    <p:animScale>
                                      <p:cBhvr>
                                        <p:cTn id="452" dur="166" decel="50000">
                                          <p:stCondLst>
                                            <p:cond delay="1834"/>
                                          </p:stCondLst>
                                        </p:cTn>
                                        <p:tgtEl>
                                          <p:spTgt spid="24">
                                            <p:txEl>
                                              <p:pRg st="0" end="0"/>
                                            </p:txEl>
                                          </p:spTgt>
                                        </p:tgtEl>
                                      </p:cBhvr>
                                      <p:to x="100000" y="100000"/>
                                    </p:animScale>
                                  </p:childTnLst>
                                </p:cTn>
                              </p:par>
                              <p:par>
                                <p:cTn id="453" presetID="26" presetClass="entr" presetSubtype="0" fill="hold" grpId="0" nodeType="withEffect">
                                  <p:stCondLst>
                                    <p:cond delay="0"/>
                                  </p:stCondLst>
                                  <p:childTnLst>
                                    <p:set>
                                      <p:cBhvr>
                                        <p:cTn id="454" dur="1" fill="hold">
                                          <p:stCondLst>
                                            <p:cond delay="0"/>
                                          </p:stCondLst>
                                        </p:cTn>
                                        <p:tgtEl>
                                          <p:spTgt spid="26">
                                            <p:bg/>
                                          </p:spTgt>
                                        </p:tgtEl>
                                        <p:attrNameLst>
                                          <p:attrName>style.visibility</p:attrName>
                                        </p:attrNameLst>
                                      </p:cBhvr>
                                      <p:to>
                                        <p:strVal val="visible"/>
                                      </p:to>
                                    </p:set>
                                    <p:animEffect transition="in" filter="wipe(down)">
                                      <p:cBhvr>
                                        <p:cTn id="455" dur="580">
                                          <p:stCondLst>
                                            <p:cond delay="0"/>
                                          </p:stCondLst>
                                        </p:cTn>
                                        <p:tgtEl>
                                          <p:spTgt spid="26">
                                            <p:bg/>
                                          </p:spTgt>
                                        </p:tgtEl>
                                      </p:cBhvr>
                                    </p:animEffect>
                                    <p:anim calcmode="lin" valueType="num">
                                      <p:cBhvr>
                                        <p:cTn id="456" dur="1822" tmFilter="0,0; 0.14,0.36; 0.43,0.73; 0.71,0.91; 1.0,1.0">
                                          <p:stCondLst>
                                            <p:cond delay="0"/>
                                          </p:stCondLst>
                                        </p:cTn>
                                        <p:tgtEl>
                                          <p:spTgt spid="26">
                                            <p:bg/>
                                          </p:spTgt>
                                        </p:tgtEl>
                                        <p:attrNameLst>
                                          <p:attrName>ppt_x</p:attrName>
                                        </p:attrNameLst>
                                      </p:cBhvr>
                                      <p:tavLst>
                                        <p:tav tm="0">
                                          <p:val>
                                            <p:strVal val="#ppt_x-0.25"/>
                                          </p:val>
                                        </p:tav>
                                        <p:tav tm="100000">
                                          <p:val>
                                            <p:strVal val="#ppt_x"/>
                                          </p:val>
                                        </p:tav>
                                      </p:tavLst>
                                    </p:anim>
                                    <p:anim calcmode="lin" valueType="num">
                                      <p:cBhvr>
                                        <p:cTn id="457" dur="664" tmFilter="0.0,0.0; 0.25,0.07; 0.50,0.2; 0.75,0.467; 1.0,1.0">
                                          <p:stCondLst>
                                            <p:cond delay="0"/>
                                          </p:stCondLst>
                                        </p:cTn>
                                        <p:tgtEl>
                                          <p:spTgt spid="26">
                                            <p:bg/>
                                          </p:spTgt>
                                        </p:tgtEl>
                                        <p:attrNameLst>
                                          <p:attrName>ppt_y</p:attrName>
                                        </p:attrNameLst>
                                      </p:cBhvr>
                                      <p:tavLst>
                                        <p:tav tm="0" fmla="#ppt_y-sin(pi*$)/3">
                                          <p:val>
                                            <p:fltVal val="0.5"/>
                                          </p:val>
                                        </p:tav>
                                        <p:tav tm="100000">
                                          <p:val>
                                            <p:fltVal val="1"/>
                                          </p:val>
                                        </p:tav>
                                      </p:tavLst>
                                    </p:anim>
                                    <p:anim calcmode="lin" valueType="num">
                                      <p:cBhvr>
                                        <p:cTn id="458" dur="664" tmFilter="0, 0; 0.125,0.2665; 0.25,0.4; 0.375,0.465; 0.5,0.5;  0.625,0.535; 0.75,0.6; 0.875,0.7335; 1,1">
                                          <p:stCondLst>
                                            <p:cond delay="664"/>
                                          </p:stCondLst>
                                        </p:cTn>
                                        <p:tgtEl>
                                          <p:spTgt spid="26">
                                            <p:bg/>
                                          </p:spTgt>
                                        </p:tgtEl>
                                        <p:attrNameLst>
                                          <p:attrName>ppt_y</p:attrName>
                                        </p:attrNameLst>
                                      </p:cBhvr>
                                      <p:tavLst>
                                        <p:tav tm="0" fmla="#ppt_y-sin(pi*$)/9">
                                          <p:val>
                                            <p:fltVal val="0"/>
                                          </p:val>
                                        </p:tav>
                                        <p:tav tm="100000">
                                          <p:val>
                                            <p:fltVal val="1"/>
                                          </p:val>
                                        </p:tav>
                                      </p:tavLst>
                                    </p:anim>
                                    <p:anim calcmode="lin" valueType="num">
                                      <p:cBhvr>
                                        <p:cTn id="459" dur="332" tmFilter="0, 0; 0.125,0.2665; 0.25,0.4; 0.375,0.465; 0.5,0.5;  0.625,0.535; 0.75,0.6; 0.875,0.7335; 1,1">
                                          <p:stCondLst>
                                            <p:cond delay="1324"/>
                                          </p:stCondLst>
                                        </p:cTn>
                                        <p:tgtEl>
                                          <p:spTgt spid="26">
                                            <p:bg/>
                                          </p:spTgt>
                                        </p:tgtEl>
                                        <p:attrNameLst>
                                          <p:attrName>ppt_y</p:attrName>
                                        </p:attrNameLst>
                                      </p:cBhvr>
                                      <p:tavLst>
                                        <p:tav tm="0" fmla="#ppt_y-sin(pi*$)/27">
                                          <p:val>
                                            <p:fltVal val="0"/>
                                          </p:val>
                                        </p:tav>
                                        <p:tav tm="100000">
                                          <p:val>
                                            <p:fltVal val="1"/>
                                          </p:val>
                                        </p:tav>
                                      </p:tavLst>
                                    </p:anim>
                                    <p:anim calcmode="lin" valueType="num">
                                      <p:cBhvr>
                                        <p:cTn id="460" dur="164" tmFilter="0, 0; 0.125,0.2665; 0.25,0.4; 0.375,0.465; 0.5,0.5;  0.625,0.535; 0.75,0.6; 0.875,0.7335; 1,1">
                                          <p:stCondLst>
                                            <p:cond delay="1656"/>
                                          </p:stCondLst>
                                        </p:cTn>
                                        <p:tgtEl>
                                          <p:spTgt spid="26">
                                            <p:bg/>
                                          </p:spTgt>
                                        </p:tgtEl>
                                        <p:attrNameLst>
                                          <p:attrName>ppt_y</p:attrName>
                                        </p:attrNameLst>
                                      </p:cBhvr>
                                      <p:tavLst>
                                        <p:tav tm="0" fmla="#ppt_y-sin(pi*$)/81">
                                          <p:val>
                                            <p:fltVal val="0"/>
                                          </p:val>
                                        </p:tav>
                                        <p:tav tm="100000">
                                          <p:val>
                                            <p:fltVal val="1"/>
                                          </p:val>
                                        </p:tav>
                                      </p:tavLst>
                                    </p:anim>
                                    <p:animScale>
                                      <p:cBhvr>
                                        <p:cTn id="461" dur="26">
                                          <p:stCondLst>
                                            <p:cond delay="650"/>
                                          </p:stCondLst>
                                        </p:cTn>
                                        <p:tgtEl>
                                          <p:spTgt spid="26">
                                            <p:bg/>
                                          </p:spTgt>
                                        </p:tgtEl>
                                      </p:cBhvr>
                                      <p:to x="100000" y="60000"/>
                                    </p:animScale>
                                    <p:animScale>
                                      <p:cBhvr>
                                        <p:cTn id="462" dur="166" decel="50000">
                                          <p:stCondLst>
                                            <p:cond delay="676"/>
                                          </p:stCondLst>
                                        </p:cTn>
                                        <p:tgtEl>
                                          <p:spTgt spid="26">
                                            <p:bg/>
                                          </p:spTgt>
                                        </p:tgtEl>
                                      </p:cBhvr>
                                      <p:to x="100000" y="100000"/>
                                    </p:animScale>
                                    <p:animScale>
                                      <p:cBhvr>
                                        <p:cTn id="463" dur="26">
                                          <p:stCondLst>
                                            <p:cond delay="1312"/>
                                          </p:stCondLst>
                                        </p:cTn>
                                        <p:tgtEl>
                                          <p:spTgt spid="26">
                                            <p:bg/>
                                          </p:spTgt>
                                        </p:tgtEl>
                                      </p:cBhvr>
                                      <p:to x="100000" y="80000"/>
                                    </p:animScale>
                                    <p:animScale>
                                      <p:cBhvr>
                                        <p:cTn id="464" dur="166" decel="50000">
                                          <p:stCondLst>
                                            <p:cond delay="1338"/>
                                          </p:stCondLst>
                                        </p:cTn>
                                        <p:tgtEl>
                                          <p:spTgt spid="26">
                                            <p:bg/>
                                          </p:spTgt>
                                        </p:tgtEl>
                                      </p:cBhvr>
                                      <p:to x="100000" y="100000"/>
                                    </p:animScale>
                                    <p:animScale>
                                      <p:cBhvr>
                                        <p:cTn id="465" dur="26">
                                          <p:stCondLst>
                                            <p:cond delay="1642"/>
                                          </p:stCondLst>
                                        </p:cTn>
                                        <p:tgtEl>
                                          <p:spTgt spid="26">
                                            <p:bg/>
                                          </p:spTgt>
                                        </p:tgtEl>
                                      </p:cBhvr>
                                      <p:to x="100000" y="90000"/>
                                    </p:animScale>
                                    <p:animScale>
                                      <p:cBhvr>
                                        <p:cTn id="466" dur="166" decel="50000">
                                          <p:stCondLst>
                                            <p:cond delay="1668"/>
                                          </p:stCondLst>
                                        </p:cTn>
                                        <p:tgtEl>
                                          <p:spTgt spid="26">
                                            <p:bg/>
                                          </p:spTgt>
                                        </p:tgtEl>
                                      </p:cBhvr>
                                      <p:to x="100000" y="100000"/>
                                    </p:animScale>
                                    <p:animScale>
                                      <p:cBhvr>
                                        <p:cTn id="467" dur="26">
                                          <p:stCondLst>
                                            <p:cond delay="1808"/>
                                          </p:stCondLst>
                                        </p:cTn>
                                        <p:tgtEl>
                                          <p:spTgt spid="26">
                                            <p:bg/>
                                          </p:spTgt>
                                        </p:tgtEl>
                                      </p:cBhvr>
                                      <p:to x="100000" y="95000"/>
                                    </p:animScale>
                                    <p:animScale>
                                      <p:cBhvr>
                                        <p:cTn id="468" dur="166" decel="50000">
                                          <p:stCondLst>
                                            <p:cond delay="1834"/>
                                          </p:stCondLst>
                                        </p:cTn>
                                        <p:tgtEl>
                                          <p:spTgt spid="26">
                                            <p:bg/>
                                          </p:spTgt>
                                        </p:tgtEl>
                                      </p:cBhvr>
                                      <p:to x="100000" y="100000"/>
                                    </p:animScale>
                                  </p:childTnLst>
                                </p:cTn>
                              </p:par>
                              <p:par>
                                <p:cTn id="469" presetID="26" presetClass="entr" presetSubtype="0" fill="hold" grpId="0" nodeType="withEffect">
                                  <p:stCondLst>
                                    <p:cond delay="0"/>
                                  </p:stCondLst>
                                  <p:childTnLst>
                                    <p:set>
                                      <p:cBhvr>
                                        <p:cTn id="470" dur="1" fill="hold">
                                          <p:stCondLst>
                                            <p:cond delay="0"/>
                                          </p:stCondLst>
                                        </p:cTn>
                                        <p:tgtEl>
                                          <p:spTgt spid="26">
                                            <p:txEl>
                                              <p:pRg st="0" end="0"/>
                                            </p:txEl>
                                          </p:spTgt>
                                        </p:tgtEl>
                                        <p:attrNameLst>
                                          <p:attrName>style.visibility</p:attrName>
                                        </p:attrNameLst>
                                      </p:cBhvr>
                                      <p:to>
                                        <p:strVal val="visible"/>
                                      </p:to>
                                    </p:set>
                                    <p:animEffect transition="in" filter="wipe(down)">
                                      <p:cBhvr>
                                        <p:cTn id="471" dur="580">
                                          <p:stCondLst>
                                            <p:cond delay="0"/>
                                          </p:stCondLst>
                                        </p:cTn>
                                        <p:tgtEl>
                                          <p:spTgt spid="26">
                                            <p:txEl>
                                              <p:pRg st="0" end="0"/>
                                            </p:txEl>
                                          </p:spTgt>
                                        </p:tgtEl>
                                      </p:cBhvr>
                                    </p:animEffect>
                                    <p:anim calcmode="lin" valueType="num">
                                      <p:cBhvr>
                                        <p:cTn id="472" dur="1822" tmFilter="0,0; 0.14,0.36; 0.43,0.73; 0.71,0.91; 1.0,1.0">
                                          <p:stCondLst>
                                            <p:cond delay="0"/>
                                          </p:stCondLst>
                                        </p:cTn>
                                        <p:tgtEl>
                                          <p:spTgt spid="26">
                                            <p:txEl>
                                              <p:pRg st="0" end="0"/>
                                            </p:txEl>
                                          </p:spTgt>
                                        </p:tgtEl>
                                        <p:attrNameLst>
                                          <p:attrName>ppt_x</p:attrName>
                                        </p:attrNameLst>
                                      </p:cBhvr>
                                      <p:tavLst>
                                        <p:tav tm="0">
                                          <p:val>
                                            <p:strVal val="#ppt_x-0.25"/>
                                          </p:val>
                                        </p:tav>
                                        <p:tav tm="100000">
                                          <p:val>
                                            <p:strVal val="#ppt_x"/>
                                          </p:val>
                                        </p:tav>
                                      </p:tavLst>
                                    </p:anim>
                                    <p:anim calcmode="lin" valueType="num">
                                      <p:cBhvr>
                                        <p:cTn id="473" dur="664" tmFilter="0.0,0.0; 0.25,0.07; 0.50,0.2; 0.75,0.467; 1.0,1.0">
                                          <p:stCondLst>
                                            <p:cond delay="0"/>
                                          </p:stCondLst>
                                        </p:cTn>
                                        <p:tgtEl>
                                          <p:spTgt spid="26">
                                            <p:txEl>
                                              <p:pRg st="0" end="0"/>
                                            </p:txEl>
                                          </p:spTgt>
                                        </p:tgtEl>
                                        <p:attrNameLst>
                                          <p:attrName>ppt_y</p:attrName>
                                        </p:attrNameLst>
                                      </p:cBhvr>
                                      <p:tavLst>
                                        <p:tav tm="0" fmla="#ppt_y-sin(pi*$)/3">
                                          <p:val>
                                            <p:fltVal val="0.5"/>
                                          </p:val>
                                        </p:tav>
                                        <p:tav tm="100000">
                                          <p:val>
                                            <p:fltVal val="1"/>
                                          </p:val>
                                        </p:tav>
                                      </p:tavLst>
                                    </p:anim>
                                    <p:anim calcmode="lin" valueType="num">
                                      <p:cBhvr>
                                        <p:cTn id="474" dur="664" tmFilter="0, 0; 0.125,0.2665; 0.25,0.4; 0.375,0.465; 0.5,0.5;  0.625,0.535; 0.75,0.6; 0.875,0.7335; 1,1">
                                          <p:stCondLst>
                                            <p:cond delay="664"/>
                                          </p:stCondLst>
                                        </p:cTn>
                                        <p:tgtEl>
                                          <p:spTgt spid="26">
                                            <p:txEl>
                                              <p:pRg st="0" end="0"/>
                                            </p:txEl>
                                          </p:spTgt>
                                        </p:tgtEl>
                                        <p:attrNameLst>
                                          <p:attrName>ppt_y</p:attrName>
                                        </p:attrNameLst>
                                      </p:cBhvr>
                                      <p:tavLst>
                                        <p:tav tm="0" fmla="#ppt_y-sin(pi*$)/9">
                                          <p:val>
                                            <p:fltVal val="0"/>
                                          </p:val>
                                        </p:tav>
                                        <p:tav tm="100000">
                                          <p:val>
                                            <p:fltVal val="1"/>
                                          </p:val>
                                        </p:tav>
                                      </p:tavLst>
                                    </p:anim>
                                    <p:anim calcmode="lin" valueType="num">
                                      <p:cBhvr>
                                        <p:cTn id="475" dur="332" tmFilter="0, 0; 0.125,0.2665; 0.25,0.4; 0.375,0.465; 0.5,0.5;  0.625,0.535; 0.75,0.6; 0.875,0.7335; 1,1">
                                          <p:stCondLst>
                                            <p:cond delay="1324"/>
                                          </p:stCondLst>
                                        </p:cTn>
                                        <p:tgtEl>
                                          <p:spTgt spid="26">
                                            <p:txEl>
                                              <p:pRg st="0" end="0"/>
                                            </p:txEl>
                                          </p:spTgt>
                                        </p:tgtEl>
                                        <p:attrNameLst>
                                          <p:attrName>ppt_y</p:attrName>
                                        </p:attrNameLst>
                                      </p:cBhvr>
                                      <p:tavLst>
                                        <p:tav tm="0" fmla="#ppt_y-sin(pi*$)/27">
                                          <p:val>
                                            <p:fltVal val="0"/>
                                          </p:val>
                                        </p:tav>
                                        <p:tav tm="100000">
                                          <p:val>
                                            <p:fltVal val="1"/>
                                          </p:val>
                                        </p:tav>
                                      </p:tavLst>
                                    </p:anim>
                                    <p:anim calcmode="lin" valueType="num">
                                      <p:cBhvr>
                                        <p:cTn id="476" dur="164" tmFilter="0, 0; 0.125,0.2665; 0.25,0.4; 0.375,0.465; 0.5,0.5;  0.625,0.535; 0.75,0.6; 0.875,0.7335; 1,1">
                                          <p:stCondLst>
                                            <p:cond delay="1656"/>
                                          </p:stCondLst>
                                        </p:cTn>
                                        <p:tgtEl>
                                          <p:spTgt spid="26">
                                            <p:txEl>
                                              <p:pRg st="0" end="0"/>
                                            </p:txEl>
                                          </p:spTgt>
                                        </p:tgtEl>
                                        <p:attrNameLst>
                                          <p:attrName>ppt_y</p:attrName>
                                        </p:attrNameLst>
                                      </p:cBhvr>
                                      <p:tavLst>
                                        <p:tav tm="0" fmla="#ppt_y-sin(pi*$)/81">
                                          <p:val>
                                            <p:fltVal val="0"/>
                                          </p:val>
                                        </p:tav>
                                        <p:tav tm="100000">
                                          <p:val>
                                            <p:fltVal val="1"/>
                                          </p:val>
                                        </p:tav>
                                      </p:tavLst>
                                    </p:anim>
                                    <p:animScale>
                                      <p:cBhvr>
                                        <p:cTn id="477" dur="26">
                                          <p:stCondLst>
                                            <p:cond delay="650"/>
                                          </p:stCondLst>
                                        </p:cTn>
                                        <p:tgtEl>
                                          <p:spTgt spid="26">
                                            <p:txEl>
                                              <p:pRg st="0" end="0"/>
                                            </p:txEl>
                                          </p:spTgt>
                                        </p:tgtEl>
                                      </p:cBhvr>
                                      <p:to x="100000" y="60000"/>
                                    </p:animScale>
                                    <p:animScale>
                                      <p:cBhvr>
                                        <p:cTn id="478" dur="166" decel="50000">
                                          <p:stCondLst>
                                            <p:cond delay="676"/>
                                          </p:stCondLst>
                                        </p:cTn>
                                        <p:tgtEl>
                                          <p:spTgt spid="26">
                                            <p:txEl>
                                              <p:pRg st="0" end="0"/>
                                            </p:txEl>
                                          </p:spTgt>
                                        </p:tgtEl>
                                      </p:cBhvr>
                                      <p:to x="100000" y="100000"/>
                                    </p:animScale>
                                    <p:animScale>
                                      <p:cBhvr>
                                        <p:cTn id="479" dur="26">
                                          <p:stCondLst>
                                            <p:cond delay="1312"/>
                                          </p:stCondLst>
                                        </p:cTn>
                                        <p:tgtEl>
                                          <p:spTgt spid="26">
                                            <p:txEl>
                                              <p:pRg st="0" end="0"/>
                                            </p:txEl>
                                          </p:spTgt>
                                        </p:tgtEl>
                                      </p:cBhvr>
                                      <p:to x="100000" y="80000"/>
                                    </p:animScale>
                                    <p:animScale>
                                      <p:cBhvr>
                                        <p:cTn id="480" dur="166" decel="50000">
                                          <p:stCondLst>
                                            <p:cond delay="1338"/>
                                          </p:stCondLst>
                                        </p:cTn>
                                        <p:tgtEl>
                                          <p:spTgt spid="26">
                                            <p:txEl>
                                              <p:pRg st="0" end="0"/>
                                            </p:txEl>
                                          </p:spTgt>
                                        </p:tgtEl>
                                      </p:cBhvr>
                                      <p:to x="100000" y="100000"/>
                                    </p:animScale>
                                    <p:animScale>
                                      <p:cBhvr>
                                        <p:cTn id="481" dur="26">
                                          <p:stCondLst>
                                            <p:cond delay="1642"/>
                                          </p:stCondLst>
                                        </p:cTn>
                                        <p:tgtEl>
                                          <p:spTgt spid="26">
                                            <p:txEl>
                                              <p:pRg st="0" end="0"/>
                                            </p:txEl>
                                          </p:spTgt>
                                        </p:tgtEl>
                                      </p:cBhvr>
                                      <p:to x="100000" y="90000"/>
                                    </p:animScale>
                                    <p:animScale>
                                      <p:cBhvr>
                                        <p:cTn id="482" dur="166" decel="50000">
                                          <p:stCondLst>
                                            <p:cond delay="1668"/>
                                          </p:stCondLst>
                                        </p:cTn>
                                        <p:tgtEl>
                                          <p:spTgt spid="26">
                                            <p:txEl>
                                              <p:pRg st="0" end="0"/>
                                            </p:txEl>
                                          </p:spTgt>
                                        </p:tgtEl>
                                      </p:cBhvr>
                                      <p:to x="100000" y="100000"/>
                                    </p:animScale>
                                    <p:animScale>
                                      <p:cBhvr>
                                        <p:cTn id="483" dur="26">
                                          <p:stCondLst>
                                            <p:cond delay="1808"/>
                                          </p:stCondLst>
                                        </p:cTn>
                                        <p:tgtEl>
                                          <p:spTgt spid="26">
                                            <p:txEl>
                                              <p:pRg st="0" end="0"/>
                                            </p:txEl>
                                          </p:spTgt>
                                        </p:tgtEl>
                                      </p:cBhvr>
                                      <p:to x="100000" y="95000"/>
                                    </p:animScale>
                                    <p:animScale>
                                      <p:cBhvr>
                                        <p:cTn id="484" dur="166" decel="50000">
                                          <p:stCondLst>
                                            <p:cond delay="1834"/>
                                          </p:stCondLst>
                                        </p:cTn>
                                        <p:tgtEl>
                                          <p:spTgt spid="26">
                                            <p:txEl>
                                              <p:pRg st="0" end="0"/>
                                            </p:txEl>
                                          </p:spTgt>
                                        </p:tgtEl>
                                      </p:cBhvr>
                                      <p:to x="100000" y="100000"/>
                                    </p:animScale>
                                  </p:childTnLst>
                                </p:cTn>
                              </p:par>
                              <p:par>
                                <p:cTn id="485" presetID="26" presetClass="entr" presetSubtype="0" fill="hold" grpId="0" nodeType="withEffect">
                                  <p:stCondLst>
                                    <p:cond delay="0"/>
                                  </p:stCondLst>
                                  <p:childTnLst>
                                    <p:set>
                                      <p:cBhvr>
                                        <p:cTn id="486" dur="1" fill="hold">
                                          <p:stCondLst>
                                            <p:cond delay="0"/>
                                          </p:stCondLst>
                                        </p:cTn>
                                        <p:tgtEl>
                                          <p:spTgt spid="28">
                                            <p:bg/>
                                          </p:spTgt>
                                        </p:tgtEl>
                                        <p:attrNameLst>
                                          <p:attrName>style.visibility</p:attrName>
                                        </p:attrNameLst>
                                      </p:cBhvr>
                                      <p:to>
                                        <p:strVal val="visible"/>
                                      </p:to>
                                    </p:set>
                                    <p:animEffect transition="in" filter="wipe(down)">
                                      <p:cBhvr>
                                        <p:cTn id="487" dur="580">
                                          <p:stCondLst>
                                            <p:cond delay="0"/>
                                          </p:stCondLst>
                                        </p:cTn>
                                        <p:tgtEl>
                                          <p:spTgt spid="28">
                                            <p:bg/>
                                          </p:spTgt>
                                        </p:tgtEl>
                                      </p:cBhvr>
                                    </p:animEffect>
                                    <p:anim calcmode="lin" valueType="num">
                                      <p:cBhvr>
                                        <p:cTn id="488" dur="1822" tmFilter="0,0; 0.14,0.36; 0.43,0.73; 0.71,0.91; 1.0,1.0">
                                          <p:stCondLst>
                                            <p:cond delay="0"/>
                                          </p:stCondLst>
                                        </p:cTn>
                                        <p:tgtEl>
                                          <p:spTgt spid="28">
                                            <p:bg/>
                                          </p:spTgt>
                                        </p:tgtEl>
                                        <p:attrNameLst>
                                          <p:attrName>ppt_x</p:attrName>
                                        </p:attrNameLst>
                                      </p:cBhvr>
                                      <p:tavLst>
                                        <p:tav tm="0">
                                          <p:val>
                                            <p:strVal val="#ppt_x-0.25"/>
                                          </p:val>
                                        </p:tav>
                                        <p:tav tm="100000">
                                          <p:val>
                                            <p:strVal val="#ppt_x"/>
                                          </p:val>
                                        </p:tav>
                                      </p:tavLst>
                                    </p:anim>
                                    <p:anim calcmode="lin" valueType="num">
                                      <p:cBhvr>
                                        <p:cTn id="489" dur="664" tmFilter="0.0,0.0; 0.25,0.07; 0.50,0.2; 0.75,0.467; 1.0,1.0">
                                          <p:stCondLst>
                                            <p:cond delay="0"/>
                                          </p:stCondLst>
                                        </p:cTn>
                                        <p:tgtEl>
                                          <p:spTgt spid="28">
                                            <p:bg/>
                                          </p:spTgt>
                                        </p:tgtEl>
                                        <p:attrNameLst>
                                          <p:attrName>ppt_y</p:attrName>
                                        </p:attrNameLst>
                                      </p:cBhvr>
                                      <p:tavLst>
                                        <p:tav tm="0" fmla="#ppt_y-sin(pi*$)/3">
                                          <p:val>
                                            <p:fltVal val="0.5"/>
                                          </p:val>
                                        </p:tav>
                                        <p:tav tm="100000">
                                          <p:val>
                                            <p:fltVal val="1"/>
                                          </p:val>
                                        </p:tav>
                                      </p:tavLst>
                                    </p:anim>
                                    <p:anim calcmode="lin" valueType="num">
                                      <p:cBhvr>
                                        <p:cTn id="490" dur="664" tmFilter="0, 0; 0.125,0.2665; 0.25,0.4; 0.375,0.465; 0.5,0.5;  0.625,0.535; 0.75,0.6; 0.875,0.7335; 1,1">
                                          <p:stCondLst>
                                            <p:cond delay="664"/>
                                          </p:stCondLst>
                                        </p:cTn>
                                        <p:tgtEl>
                                          <p:spTgt spid="28">
                                            <p:bg/>
                                          </p:spTgt>
                                        </p:tgtEl>
                                        <p:attrNameLst>
                                          <p:attrName>ppt_y</p:attrName>
                                        </p:attrNameLst>
                                      </p:cBhvr>
                                      <p:tavLst>
                                        <p:tav tm="0" fmla="#ppt_y-sin(pi*$)/9">
                                          <p:val>
                                            <p:fltVal val="0"/>
                                          </p:val>
                                        </p:tav>
                                        <p:tav tm="100000">
                                          <p:val>
                                            <p:fltVal val="1"/>
                                          </p:val>
                                        </p:tav>
                                      </p:tavLst>
                                    </p:anim>
                                    <p:anim calcmode="lin" valueType="num">
                                      <p:cBhvr>
                                        <p:cTn id="491" dur="332" tmFilter="0, 0; 0.125,0.2665; 0.25,0.4; 0.375,0.465; 0.5,0.5;  0.625,0.535; 0.75,0.6; 0.875,0.7335; 1,1">
                                          <p:stCondLst>
                                            <p:cond delay="1324"/>
                                          </p:stCondLst>
                                        </p:cTn>
                                        <p:tgtEl>
                                          <p:spTgt spid="28">
                                            <p:bg/>
                                          </p:spTgt>
                                        </p:tgtEl>
                                        <p:attrNameLst>
                                          <p:attrName>ppt_y</p:attrName>
                                        </p:attrNameLst>
                                      </p:cBhvr>
                                      <p:tavLst>
                                        <p:tav tm="0" fmla="#ppt_y-sin(pi*$)/27">
                                          <p:val>
                                            <p:fltVal val="0"/>
                                          </p:val>
                                        </p:tav>
                                        <p:tav tm="100000">
                                          <p:val>
                                            <p:fltVal val="1"/>
                                          </p:val>
                                        </p:tav>
                                      </p:tavLst>
                                    </p:anim>
                                    <p:anim calcmode="lin" valueType="num">
                                      <p:cBhvr>
                                        <p:cTn id="492" dur="164" tmFilter="0, 0; 0.125,0.2665; 0.25,0.4; 0.375,0.465; 0.5,0.5;  0.625,0.535; 0.75,0.6; 0.875,0.7335; 1,1">
                                          <p:stCondLst>
                                            <p:cond delay="1656"/>
                                          </p:stCondLst>
                                        </p:cTn>
                                        <p:tgtEl>
                                          <p:spTgt spid="28">
                                            <p:bg/>
                                          </p:spTgt>
                                        </p:tgtEl>
                                        <p:attrNameLst>
                                          <p:attrName>ppt_y</p:attrName>
                                        </p:attrNameLst>
                                      </p:cBhvr>
                                      <p:tavLst>
                                        <p:tav tm="0" fmla="#ppt_y-sin(pi*$)/81">
                                          <p:val>
                                            <p:fltVal val="0"/>
                                          </p:val>
                                        </p:tav>
                                        <p:tav tm="100000">
                                          <p:val>
                                            <p:fltVal val="1"/>
                                          </p:val>
                                        </p:tav>
                                      </p:tavLst>
                                    </p:anim>
                                    <p:animScale>
                                      <p:cBhvr>
                                        <p:cTn id="493" dur="26">
                                          <p:stCondLst>
                                            <p:cond delay="650"/>
                                          </p:stCondLst>
                                        </p:cTn>
                                        <p:tgtEl>
                                          <p:spTgt spid="28">
                                            <p:bg/>
                                          </p:spTgt>
                                        </p:tgtEl>
                                      </p:cBhvr>
                                      <p:to x="100000" y="60000"/>
                                    </p:animScale>
                                    <p:animScale>
                                      <p:cBhvr>
                                        <p:cTn id="494" dur="166" decel="50000">
                                          <p:stCondLst>
                                            <p:cond delay="676"/>
                                          </p:stCondLst>
                                        </p:cTn>
                                        <p:tgtEl>
                                          <p:spTgt spid="28">
                                            <p:bg/>
                                          </p:spTgt>
                                        </p:tgtEl>
                                      </p:cBhvr>
                                      <p:to x="100000" y="100000"/>
                                    </p:animScale>
                                    <p:animScale>
                                      <p:cBhvr>
                                        <p:cTn id="495" dur="26">
                                          <p:stCondLst>
                                            <p:cond delay="1312"/>
                                          </p:stCondLst>
                                        </p:cTn>
                                        <p:tgtEl>
                                          <p:spTgt spid="28">
                                            <p:bg/>
                                          </p:spTgt>
                                        </p:tgtEl>
                                      </p:cBhvr>
                                      <p:to x="100000" y="80000"/>
                                    </p:animScale>
                                    <p:animScale>
                                      <p:cBhvr>
                                        <p:cTn id="496" dur="166" decel="50000">
                                          <p:stCondLst>
                                            <p:cond delay="1338"/>
                                          </p:stCondLst>
                                        </p:cTn>
                                        <p:tgtEl>
                                          <p:spTgt spid="28">
                                            <p:bg/>
                                          </p:spTgt>
                                        </p:tgtEl>
                                      </p:cBhvr>
                                      <p:to x="100000" y="100000"/>
                                    </p:animScale>
                                    <p:animScale>
                                      <p:cBhvr>
                                        <p:cTn id="497" dur="26">
                                          <p:stCondLst>
                                            <p:cond delay="1642"/>
                                          </p:stCondLst>
                                        </p:cTn>
                                        <p:tgtEl>
                                          <p:spTgt spid="28">
                                            <p:bg/>
                                          </p:spTgt>
                                        </p:tgtEl>
                                      </p:cBhvr>
                                      <p:to x="100000" y="90000"/>
                                    </p:animScale>
                                    <p:animScale>
                                      <p:cBhvr>
                                        <p:cTn id="498" dur="166" decel="50000">
                                          <p:stCondLst>
                                            <p:cond delay="1668"/>
                                          </p:stCondLst>
                                        </p:cTn>
                                        <p:tgtEl>
                                          <p:spTgt spid="28">
                                            <p:bg/>
                                          </p:spTgt>
                                        </p:tgtEl>
                                      </p:cBhvr>
                                      <p:to x="100000" y="100000"/>
                                    </p:animScale>
                                    <p:animScale>
                                      <p:cBhvr>
                                        <p:cTn id="499" dur="26">
                                          <p:stCondLst>
                                            <p:cond delay="1808"/>
                                          </p:stCondLst>
                                        </p:cTn>
                                        <p:tgtEl>
                                          <p:spTgt spid="28">
                                            <p:bg/>
                                          </p:spTgt>
                                        </p:tgtEl>
                                      </p:cBhvr>
                                      <p:to x="100000" y="95000"/>
                                    </p:animScale>
                                    <p:animScale>
                                      <p:cBhvr>
                                        <p:cTn id="500" dur="166" decel="50000">
                                          <p:stCondLst>
                                            <p:cond delay="1834"/>
                                          </p:stCondLst>
                                        </p:cTn>
                                        <p:tgtEl>
                                          <p:spTgt spid="28">
                                            <p:bg/>
                                          </p:spTgt>
                                        </p:tgtEl>
                                      </p:cBhvr>
                                      <p:to x="100000" y="100000"/>
                                    </p:animScale>
                                  </p:childTnLst>
                                </p:cTn>
                              </p:par>
                              <p:par>
                                <p:cTn id="501" presetID="26" presetClass="entr" presetSubtype="0" fill="hold" grpId="0" nodeType="withEffect">
                                  <p:stCondLst>
                                    <p:cond delay="0"/>
                                  </p:stCondLst>
                                  <p:childTnLst>
                                    <p:set>
                                      <p:cBhvr>
                                        <p:cTn id="502" dur="1" fill="hold">
                                          <p:stCondLst>
                                            <p:cond delay="0"/>
                                          </p:stCondLst>
                                        </p:cTn>
                                        <p:tgtEl>
                                          <p:spTgt spid="28">
                                            <p:txEl>
                                              <p:pRg st="0" end="0"/>
                                            </p:txEl>
                                          </p:spTgt>
                                        </p:tgtEl>
                                        <p:attrNameLst>
                                          <p:attrName>style.visibility</p:attrName>
                                        </p:attrNameLst>
                                      </p:cBhvr>
                                      <p:to>
                                        <p:strVal val="visible"/>
                                      </p:to>
                                    </p:set>
                                    <p:animEffect transition="in" filter="wipe(down)">
                                      <p:cBhvr>
                                        <p:cTn id="503" dur="580">
                                          <p:stCondLst>
                                            <p:cond delay="0"/>
                                          </p:stCondLst>
                                        </p:cTn>
                                        <p:tgtEl>
                                          <p:spTgt spid="28">
                                            <p:txEl>
                                              <p:pRg st="0" end="0"/>
                                            </p:txEl>
                                          </p:spTgt>
                                        </p:tgtEl>
                                      </p:cBhvr>
                                    </p:animEffect>
                                    <p:anim calcmode="lin" valueType="num">
                                      <p:cBhvr>
                                        <p:cTn id="504" dur="1822" tmFilter="0,0; 0.14,0.36; 0.43,0.73; 0.71,0.91; 1.0,1.0">
                                          <p:stCondLst>
                                            <p:cond delay="0"/>
                                          </p:stCondLst>
                                        </p:cTn>
                                        <p:tgtEl>
                                          <p:spTgt spid="28">
                                            <p:txEl>
                                              <p:pRg st="0" end="0"/>
                                            </p:txEl>
                                          </p:spTgt>
                                        </p:tgtEl>
                                        <p:attrNameLst>
                                          <p:attrName>ppt_x</p:attrName>
                                        </p:attrNameLst>
                                      </p:cBhvr>
                                      <p:tavLst>
                                        <p:tav tm="0">
                                          <p:val>
                                            <p:strVal val="#ppt_x-0.25"/>
                                          </p:val>
                                        </p:tav>
                                        <p:tav tm="100000">
                                          <p:val>
                                            <p:strVal val="#ppt_x"/>
                                          </p:val>
                                        </p:tav>
                                      </p:tavLst>
                                    </p:anim>
                                    <p:anim calcmode="lin" valueType="num">
                                      <p:cBhvr>
                                        <p:cTn id="505" dur="664" tmFilter="0.0,0.0; 0.25,0.07; 0.50,0.2; 0.75,0.467; 1.0,1.0">
                                          <p:stCondLst>
                                            <p:cond delay="0"/>
                                          </p:stCondLst>
                                        </p:cTn>
                                        <p:tgtEl>
                                          <p:spTgt spid="28">
                                            <p:txEl>
                                              <p:pRg st="0" end="0"/>
                                            </p:txEl>
                                          </p:spTgt>
                                        </p:tgtEl>
                                        <p:attrNameLst>
                                          <p:attrName>ppt_y</p:attrName>
                                        </p:attrNameLst>
                                      </p:cBhvr>
                                      <p:tavLst>
                                        <p:tav tm="0" fmla="#ppt_y-sin(pi*$)/3">
                                          <p:val>
                                            <p:fltVal val="0.5"/>
                                          </p:val>
                                        </p:tav>
                                        <p:tav tm="100000">
                                          <p:val>
                                            <p:fltVal val="1"/>
                                          </p:val>
                                        </p:tav>
                                      </p:tavLst>
                                    </p:anim>
                                    <p:anim calcmode="lin" valueType="num">
                                      <p:cBhvr>
                                        <p:cTn id="506" dur="664" tmFilter="0, 0; 0.125,0.2665; 0.25,0.4; 0.375,0.465; 0.5,0.5;  0.625,0.535; 0.75,0.6; 0.875,0.7335; 1,1">
                                          <p:stCondLst>
                                            <p:cond delay="664"/>
                                          </p:stCondLst>
                                        </p:cTn>
                                        <p:tgtEl>
                                          <p:spTgt spid="28">
                                            <p:txEl>
                                              <p:pRg st="0" end="0"/>
                                            </p:txEl>
                                          </p:spTgt>
                                        </p:tgtEl>
                                        <p:attrNameLst>
                                          <p:attrName>ppt_y</p:attrName>
                                        </p:attrNameLst>
                                      </p:cBhvr>
                                      <p:tavLst>
                                        <p:tav tm="0" fmla="#ppt_y-sin(pi*$)/9">
                                          <p:val>
                                            <p:fltVal val="0"/>
                                          </p:val>
                                        </p:tav>
                                        <p:tav tm="100000">
                                          <p:val>
                                            <p:fltVal val="1"/>
                                          </p:val>
                                        </p:tav>
                                      </p:tavLst>
                                    </p:anim>
                                    <p:anim calcmode="lin" valueType="num">
                                      <p:cBhvr>
                                        <p:cTn id="507" dur="332" tmFilter="0, 0; 0.125,0.2665; 0.25,0.4; 0.375,0.465; 0.5,0.5;  0.625,0.535; 0.75,0.6; 0.875,0.7335; 1,1">
                                          <p:stCondLst>
                                            <p:cond delay="1324"/>
                                          </p:stCondLst>
                                        </p:cTn>
                                        <p:tgtEl>
                                          <p:spTgt spid="28">
                                            <p:txEl>
                                              <p:pRg st="0" end="0"/>
                                            </p:txEl>
                                          </p:spTgt>
                                        </p:tgtEl>
                                        <p:attrNameLst>
                                          <p:attrName>ppt_y</p:attrName>
                                        </p:attrNameLst>
                                      </p:cBhvr>
                                      <p:tavLst>
                                        <p:tav tm="0" fmla="#ppt_y-sin(pi*$)/27">
                                          <p:val>
                                            <p:fltVal val="0"/>
                                          </p:val>
                                        </p:tav>
                                        <p:tav tm="100000">
                                          <p:val>
                                            <p:fltVal val="1"/>
                                          </p:val>
                                        </p:tav>
                                      </p:tavLst>
                                    </p:anim>
                                    <p:anim calcmode="lin" valueType="num">
                                      <p:cBhvr>
                                        <p:cTn id="508" dur="164" tmFilter="0, 0; 0.125,0.2665; 0.25,0.4; 0.375,0.465; 0.5,0.5;  0.625,0.535; 0.75,0.6; 0.875,0.7335; 1,1">
                                          <p:stCondLst>
                                            <p:cond delay="1656"/>
                                          </p:stCondLst>
                                        </p:cTn>
                                        <p:tgtEl>
                                          <p:spTgt spid="28">
                                            <p:txEl>
                                              <p:pRg st="0" end="0"/>
                                            </p:txEl>
                                          </p:spTgt>
                                        </p:tgtEl>
                                        <p:attrNameLst>
                                          <p:attrName>ppt_y</p:attrName>
                                        </p:attrNameLst>
                                      </p:cBhvr>
                                      <p:tavLst>
                                        <p:tav tm="0" fmla="#ppt_y-sin(pi*$)/81">
                                          <p:val>
                                            <p:fltVal val="0"/>
                                          </p:val>
                                        </p:tav>
                                        <p:tav tm="100000">
                                          <p:val>
                                            <p:fltVal val="1"/>
                                          </p:val>
                                        </p:tav>
                                      </p:tavLst>
                                    </p:anim>
                                    <p:animScale>
                                      <p:cBhvr>
                                        <p:cTn id="509" dur="26">
                                          <p:stCondLst>
                                            <p:cond delay="650"/>
                                          </p:stCondLst>
                                        </p:cTn>
                                        <p:tgtEl>
                                          <p:spTgt spid="28">
                                            <p:txEl>
                                              <p:pRg st="0" end="0"/>
                                            </p:txEl>
                                          </p:spTgt>
                                        </p:tgtEl>
                                      </p:cBhvr>
                                      <p:to x="100000" y="60000"/>
                                    </p:animScale>
                                    <p:animScale>
                                      <p:cBhvr>
                                        <p:cTn id="510" dur="166" decel="50000">
                                          <p:stCondLst>
                                            <p:cond delay="676"/>
                                          </p:stCondLst>
                                        </p:cTn>
                                        <p:tgtEl>
                                          <p:spTgt spid="28">
                                            <p:txEl>
                                              <p:pRg st="0" end="0"/>
                                            </p:txEl>
                                          </p:spTgt>
                                        </p:tgtEl>
                                      </p:cBhvr>
                                      <p:to x="100000" y="100000"/>
                                    </p:animScale>
                                    <p:animScale>
                                      <p:cBhvr>
                                        <p:cTn id="511" dur="26">
                                          <p:stCondLst>
                                            <p:cond delay="1312"/>
                                          </p:stCondLst>
                                        </p:cTn>
                                        <p:tgtEl>
                                          <p:spTgt spid="28">
                                            <p:txEl>
                                              <p:pRg st="0" end="0"/>
                                            </p:txEl>
                                          </p:spTgt>
                                        </p:tgtEl>
                                      </p:cBhvr>
                                      <p:to x="100000" y="80000"/>
                                    </p:animScale>
                                    <p:animScale>
                                      <p:cBhvr>
                                        <p:cTn id="512" dur="166" decel="50000">
                                          <p:stCondLst>
                                            <p:cond delay="1338"/>
                                          </p:stCondLst>
                                        </p:cTn>
                                        <p:tgtEl>
                                          <p:spTgt spid="28">
                                            <p:txEl>
                                              <p:pRg st="0" end="0"/>
                                            </p:txEl>
                                          </p:spTgt>
                                        </p:tgtEl>
                                      </p:cBhvr>
                                      <p:to x="100000" y="100000"/>
                                    </p:animScale>
                                    <p:animScale>
                                      <p:cBhvr>
                                        <p:cTn id="513" dur="26">
                                          <p:stCondLst>
                                            <p:cond delay="1642"/>
                                          </p:stCondLst>
                                        </p:cTn>
                                        <p:tgtEl>
                                          <p:spTgt spid="28">
                                            <p:txEl>
                                              <p:pRg st="0" end="0"/>
                                            </p:txEl>
                                          </p:spTgt>
                                        </p:tgtEl>
                                      </p:cBhvr>
                                      <p:to x="100000" y="90000"/>
                                    </p:animScale>
                                    <p:animScale>
                                      <p:cBhvr>
                                        <p:cTn id="514" dur="166" decel="50000">
                                          <p:stCondLst>
                                            <p:cond delay="1668"/>
                                          </p:stCondLst>
                                        </p:cTn>
                                        <p:tgtEl>
                                          <p:spTgt spid="28">
                                            <p:txEl>
                                              <p:pRg st="0" end="0"/>
                                            </p:txEl>
                                          </p:spTgt>
                                        </p:tgtEl>
                                      </p:cBhvr>
                                      <p:to x="100000" y="100000"/>
                                    </p:animScale>
                                    <p:animScale>
                                      <p:cBhvr>
                                        <p:cTn id="515" dur="26">
                                          <p:stCondLst>
                                            <p:cond delay="1808"/>
                                          </p:stCondLst>
                                        </p:cTn>
                                        <p:tgtEl>
                                          <p:spTgt spid="28">
                                            <p:txEl>
                                              <p:pRg st="0" end="0"/>
                                            </p:txEl>
                                          </p:spTgt>
                                        </p:tgtEl>
                                      </p:cBhvr>
                                      <p:to x="100000" y="95000"/>
                                    </p:animScale>
                                    <p:animScale>
                                      <p:cBhvr>
                                        <p:cTn id="516" dur="166" decel="50000">
                                          <p:stCondLst>
                                            <p:cond delay="1834"/>
                                          </p:stCondLst>
                                        </p:cTn>
                                        <p:tgtEl>
                                          <p:spTgt spid="28">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allAtOnce" animBg="1"/>
      <p:bldP spid="22" grpId="0" build="allAtOnce" animBg="1"/>
      <p:bldP spid="23" grpId="0" build="allAtOnce" animBg="1"/>
      <p:bldP spid="24" grpId="0" build="allAtOnce" animBg="1"/>
      <p:bldP spid="25" grpId="0" build="allAtOnce" animBg="1"/>
      <p:bldP spid="26" grpId="0" build="allAtOnce" animBg="1"/>
      <p:bldP spid="27" grpId="0" build="allAtOnce" animBg="1"/>
      <p:bldP spid="28" grpId="0" build="allAtOnce" animBg="1"/>
      <p:bldP spid="29" grpId="0" build="allAtOnce" animBg="1"/>
      <p:bldP spid="30" grpId="0" build="allAtOnce" animBg="1"/>
      <p:bldP spid="33" grpId="0" build="allAtOnce" animBg="1"/>
      <p:bldP spid="40" grpId="0" build="allAtOnce" animBg="1"/>
      <p:bldP spid="42" grpId="0" build="allAtOnce" animBg="1"/>
      <p:bldP spid="43" grpId="0" build="allAtOnce" animBg="1"/>
      <p:bldP spid="44" grpId="0" build="allAtOnce" animBg="1"/>
      <p:bldP spid="45"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Text Box 8"/>
          <p:cNvSpPr txBox="1">
            <a:spLocks noChangeArrowheads="1"/>
          </p:cNvSpPr>
          <p:nvPr/>
        </p:nvSpPr>
        <p:spPr bwMode="auto">
          <a:xfrm>
            <a:off x="152400" y="136526"/>
            <a:ext cx="693420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sz="2000" b="1">
                <a:latin typeface="Times New Roman" panose="02020603050405020304" pitchFamily="18" charset="0"/>
                <a:cs typeface="Times New Roman" panose="02020603050405020304" pitchFamily="18" charset="0"/>
              </a:rPr>
              <a:t>Đoạn 1:</a:t>
            </a:r>
          </a:p>
          <a:p>
            <a:pPr algn="just" eaLnBrk="1" hangingPunct="1">
              <a:spcBef>
                <a:spcPts val="600"/>
              </a:spcBef>
            </a:pPr>
            <a:r>
              <a:rPr lang="en-US" sz="2000">
                <a:latin typeface="Times New Roman" panose="02020603050405020304" pitchFamily="18" charset="0"/>
                <a:cs typeface="Times New Roman" panose="02020603050405020304" pitchFamily="18" charset="0"/>
              </a:rPr>
              <a:t>(1) Trên con đường từ nhà đến trường, tôi phải đi qua bờ Hồ Gươm. (2) Lúc có bạn thì chuyện trò tíu tít, có khi đuổi nhau suốt dọc đường. (3) Nhưng  khi đi một mình, tôi thích ôm cặp vào ngực, nhìn lên các vòm cây, vừa đi vừa lẩm nhẩm ôn bài.</a:t>
            </a:r>
          </a:p>
        </p:txBody>
      </p:sp>
      <p:sp>
        <p:nvSpPr>
          <p:cNvPr id="12297" name="Rectangle 9"/>
          <p:cNvSpPr>
            <a:spLocks noChangeArrowheads="1"/>
          </p:cNvSpPr>
          <p:nvPr/>
        </p:nvSpPr>
        <p:spPr bwMode="auto">
          <a:xfrm>
            <a:off x="152400" y="1797784"/>
            <a:ext cx="693420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latin typeface="Times New Roman" panose="02020603050405020304" pitchFamily="18" charset="0"/>
                <a:cs typeface="Times New Roman" panose="02020603050405020304" pitchFamily="18" charset="0"/>
              </a:rPr>
              <a:t>Đoạn 2:</a:t>
            </a:r>
          </a:p>
          <a:p>
            <a:pPr algn="just" eaLnBrk="1" hangingPunct="1">
              <a:spcBef>
                <a:spcPts val="600"/>
              </a:spcBef>
            </a:pPr>
            <a:r>
              <a:rPr lang="en-US" sz="2000">
                <a:latin typeface="Times New Roman" panose="02020603050405020304" pitchFamily="18" charset="0"/>
                <a:cs typeface="Times New Roman" panose="02020603050405020304" pitchFamily="18" charset="0"/>
              </a:rPr>
              <a:t>(4) Vì thế, tôi thường là đứa phát hiện ra bông hoa gạo đầu tiên nở trên cây gạo trước đền Ngọc Sơn. (5) Rồi bông nọ gọi bông kia, bông nọ ganh bông kia, chỉ vài hôm sau, cây gạo đã như một cây đuốc lớn cháy rừng rực giữa trời.</a:t>
            </a:r>
          </a:p>
        </p:txBody>
      </p:sp>
      <p:sp>
        <p:nvSpPr>
          <p:cNvPr id="12298" name="Rectangle 10"/>
          <p:cNvSpPr>
            <a:spLocks noChangeArrowheads="1"/>
          </p:cNvSpPr>
          <p:nvPr/>
        </p:nvSpPr>
        <p:spPr bwMode="auto">
          <a:xfrm>
            <a:off x="135890" y="3429000"/>
            <a:ext cx="6967219"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600"/>
              </a:spcBef>
            </a:pPr>
            <a:r>
              <a:rPr lang="en-US" sz="2000" b="1">
                <a:latin typeface="Times New Roman" panose="02020603050405020304" pitchFamily="18" charset="0"/>
                <a:cs typeface="Times New Roman" panose="02020603050405020304" pitchFamily="18" charset="0"/>
              </a:rPr>
              <a:t>Đoạn 3:</a:t>
            </a:r>
          </a:p>
          <a:p>
            <a:pPr algn="just" eaLnBrk="1" hangingPunct="1">
              <a:spcBef>
                <a:spcPts val="600"/>
              </a:spcBef>
            </a:pPr>
            <a:r>
              <a:rPr lang="en-US" sz="2000">
                <a:latin typeface="Times New Roman" panose="02020603050405020304" pitchFamily="18" charset="0"/>
                <a:cs typeface="Times New Roman" panose="02020603050405020304" pitchFamily="18" charset="0"/>
              </a:rPr>
              <a:t>(6) Nhưng khi lửa ở trên cây gạo sắp lụi thì nó lại “bén” sang những cây bông cạnh cầu Thê Húc. (7) Rồi thì cả một bãi vông lại bừng lên, đỏ gay, đỏ gắt suốt cả tháng tư.</a:t>
            </a:r>
          </a:p>
        </p:txBody>
      </p:sp>
      <p:sp>
        <p:nvSpPr>
          <p:cNvPr id="10245" name="Line 11"/>
          <p:cNvSpPr>
            <a:spLocks noChangeShapeType="1"/>
          </p:cNvSpPr>
          <p:nvPr/>
        </p:nvSpPr>
        <p:spPr bwMode="auto">
          <a:xfrm>
            <a:off x="7772400" y="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900">
              <a:latin typeface="Arial" panose="020B0604020202020204" pitchFamily="34" charset="0"/>
              <a:cs typeface="Arial" panose="020B0604020202020204" pitchFamily="34" charset="0"/>
            </a:endParaRPr>
          </a:p>
        </p:txBody>
      </p:sp>
      <p:sp>
        <p:nvSpPr>
          <p:cNvPr id="10246" name="Line 12"/>
          <p:cNvSpPr>
            <a:spLocks noChangeShapeType="1"/>
          </p:cNvSpPr>
          <p:nvPr/>
        </p:nvSpPr>
        <p:spPr bwMode="auto">
          <a:xfrm>
            <a:off x="7239000" y="0"/>
            <a:ext cx="0" cy="630936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sz="1900">
              <a:latin typeface="Arial" panose="020B0604020202020204" pitchFamily="34" charset="0"/>
              <a:cs typeface="Arial" panose="020B0604020202020204" pitchFamily="34" charset="0"/>
            </a:endParaRPr>
          </a:p>
        </p:txBody>
      </p:sp>
      <p:sp>
        <p:nvSpPr>
          <p:cNvPr id="12301" name="Text Box 13"/>
          <p:cNvSpPr txBox="1">
            <a:spLocks noChangeArrowheads="1"/>
          </p:cNvSpPr>
          <p:nvPr/>
        </p:nvSpPr>
        <p:spPr bwMode="auto">
          <a:xfrm>
            <a:off x="7287259" y="765973"/>
            <a:ext cx="4876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1:</a:t>
            </a:r>
          </a:p>
          <a:p>
            <a:pPr eaLnBrk="1" hangingPunct="1"/>
            <a:r>
              <a:rPr lang="en-US" sz="2000" b="1" dirty="0" err="1">
                <a:solidFill>
                  <a:srgbClr val="FF0000"/>
                </a:solidFill>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nối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nội</a:t>
            </a:r>
            <a:r>
              <a:rPr lang="en-US" sz="2000" dirty="0">
                <a:solidFill>
                  <a:srgbClr val="0000FF"/>
                </a:solidFill>
                <a:latin typeface="Times New Roman" panose="02020603050405020304" pitchFamily="18" charset="0"/>
                <a:cs typeface="Times New Roman" panose="02020603050405020304" pitchFamily="18" charset="0"/>
              </a:rPr>
              <a:t> dung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3 </a:t>
            </a:r>
            <a:r>
              <a:rPr lang="en-US" sz="2000" dirty="0" err="1">
                <a:solidFill>
                  <a:srgbClr val="0000FF"/>
                </a:solidFill>
                <a:latin typeface="Times New Roman" panose="02020603050405020304" pitchFamily="18" charset="0"/>
                <a:cs typeface="Times New Roman" panose="02020603050405020304" pitchFamily="18" charset="0"/>
              </a:rPr>
              <a:t>với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2</a:t>
            </a:r>
          </a:p>
        </p:txBody>
      </p:sp>
      <p:sp>
        <p:nvSpPr>
          <p:cNvPr id="12302" name="Text Box 14"/>
          <p:cNvSpPr txBox="1">
            <a:spLocks noChangeArrowheads="1"/>
          </p:cNvSpPr>
          <p:nvPr/>
        </p:nvSpPr>
        <p:spPr bwMode="auto">
          <a:xfrm>
            <a:off x="7299959" y="1905000"/>
            <a:ext cx="4851400" cy="1323439"/>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2:</a:t>
            </a:r>
          </a:p>
          <a:p>
            <a:pPr algn="just" eaLnBrk="1" hangingPunct="1">
              <a:buFontTx/>
              <a:buChar char="-"/>
            </a:pPr>
            <a:r>
              <a:rPr lang="en-US" sz="2000" dirty="0">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Vì</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thế</a:t>
            </a:r>
            <a:r>
              <a:rPr lang="en-US" sz="2000" b="1" dirty="0">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nối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nội</a:t>
            </a:r>
            <a:r>
              <a:rPr lang="en-US" sz="2000" dirty="0">
                <a:solidFill>
                  <a:srgbClr val="0000FF"/>
                </a:solidFill>
                <a:latin typeface="Times New Roman" panose="02020603050405020304" pitchFamily="18" charset="0"/>
                <a:cs typeface="Times New Roman" panose="02020603050405020304" pitchFamily="18" charset="0"/>
              </a:rPr>
              <a:t> dung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4 </a:t>
            </a:r>
            <a:r>
              <a:rPr lang="en-US" sz="2000" dirty="0" err="1">
                <a:solidFill>
                  <a:srgbClr val="0000FF"/>
                </a:solidFill>
                <a:latin typeface="Times New Roman" panose="02020603050405020304" pitchFamily="18" charset="0"/>
                <a:cs typeface="Times New Roman" panose="02020603050405020304" pitchFamily="18" charset="0"/>
              </a:rPr>
              <a:t>với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3, </a:t>
            </a:r>
            <a:r>
              <a:rPr lang="en-US" sz="2000" b="1" u="sng" dirty="0" err="1">
                <a:solidFill>
                  <a:srgbClr val="0000FF"/>
                </a:solidFill>
                <a:latin typeface="Times New Roman" panose="02020603050405020304" pitchFamily="18" charset="0"/>
                <a:cs typeface="Times New Roman" panose="02020603050405020304" pitchFamily="18" charset="0"/>
              </a:rPr>
              <a:t>nối</a:t>
            </a:r>
            <a:r>
              <a:rPr lang="en-US" sz="2000" b="1" u="sng" dirty="0">
                <a:solidFill>
                  <a:srgbClr val="0000FF"/>
                </a:solidFill>
                <a:latin typeface="Times New Roman" panose="02020603050405020304" pitchFamily="18" charset="0"/>
                <a:cs typeface="Times New Roman" panose="02020603050405020304" pitchFamily="18" charset="0"/>
              </a:rPr>
              <a:t> </a:t>
            </a:r>
            <a:r>
              <a:rPr lang="en-US" sz="2000" b="1" u="sng" dirty="0" err="1">
                <a:solidFill>
                  <a:srgbClr val="0000FF"/>
                </a:solidFill>
                <a:latin typeface="Times New Roman" panose="02020603050405020304" pitchFamily="18" charset="0"/>
                <a:cs typeface="Times New Roman" panose="02020603050405020304" pitchFamily="18" charset="0"/>
              </a:rPr>
              <a:t>nội</a:t>
            </a:r>
            <a:r>
              <a:rPr lang="en-US" sz="2000" b="1" u="sng" dirty="0">
                <a:solidFill>
                  <a:srgbClr val="0000FF"/>
                </a:solidFill>
                <a:latin typeface="Times New Roman" panose="02020603050405020304" pitchFamily="18" charset="0"/>
                <a:cs typeface="Times New Roman" panose="02020603050405020304" pitchFamily="18" charset="0"/>
              </a:rPr>
              <a:t> dung </a:t>
            </a:r>
            <a:r>
              <a:rPr lang="en-US" sz="2000" b="1" u="sng" dirty="0" err="1">
                <a:solidFill>
                  <a:srgbClr val="0000FF"/>
                </a:solidFill>
                <a:latin typeface="Times New Roman" panose="02020603050405020304" pitchFamily="18" charset="0"/>
                <a:cs typeface="Times New Roman" panose="02020603050405020304" pitchFamily="18" charset="0"/>
              </a:rPr>
              <a:t>đoạn</a:t>
            </a:r>
            <a:r>
              <a:rPr lang="en-US" sz="2000" b="1" u="sng" dirty="0">
                <a:solidFill>
                  <a:srgbClr val="0000FF"/>
                </a:solidFill>
                <a:latin typeface="Times New Roman" panose="02020603050405020304" pitchFamily="18" charset="0"/>
                <a:cs typeface="Times New Roman" panose="02020603050405020304" pitchFamily="18" charset="0"/>
              </a:rPr>
              <a:t> 2 </a:t>
            </a:r>
            <a:r>
              <a:rPr lang="en-US" sz="2000" b="1" u="sng" dirty="0" err="1">
                <a:solidFill>
                  <a:srgbClr val="0000FF"/>
                </a:solidFill>
                <a:latin typeface="Times New Roman" panose="02020603050405020304" pitchFamily="18" charset="0"/>
                <a:cs typeface="Times New Roman" panose="02020603050405020304" pitchFamily="18" charset="0"/>
              </a:rPr>
              <a:t>với</a:t>
            </a:r>
            <a:r>
              <a:rPr lang="en-US" sz="2000" b="1" u="sng" dirty="0">
                <a:solidFill>
                  <a:srgbClr val="0000FF"/>
                </a:solidFill>
                <a:latin typeface="Times New Roman" panose="02020603050405020304" pitchFamily="18" charset="0"/>
                <a:cs typeface="Times New Roman" panose="02020603050405020304" pitchFamily="18" charset="0"/>
              </a:rPr>
              <a:t> </a:t>
            </a:r>
            <a:r>
              <a:rPr lang="en-US" sz="2000" b="1" u="sng" dirty="0" err="1">
                <a:solidFill>
                  <a:srgbClr val="0000FF"/>
                </a:solidFill>
                <a:latin typeface="Times New Roman" panose="02020603050405020304" pitchFamily="18" charset="0"/>
                <a:cs typeface="Times New Roman" panose="02020603050405020304" pitchFamily="18" charset="0"/>
              </a:rPr>
              <a:t>đoạn</a:t>
            </a:r>
            <a:r>
              <a:rPr lang="en-US" sz="2000" b="1" u="sng" dirty="0">
                <a:solidFill>
                  <a:srgbClr val="0000FF"/>
                </a:solidFill>
                <a:latin typeface="Times New Roman" panose="02020603050405020304" pitchFamily="18" charset="0"/>
                <a:cs typeface="Times New Roman" panose="02020603050405020304" pitchFamily="18" charset="0"/>
              </a:rPr>
              <a:t> 1</a:t>
            </a:r>
          </a:p>
          <a:p>
            <a:pPr algn="just" eaLnBrk="1" hangingPunct="1"/>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Rồi</a:t>
            </a:r>
            <a:r>
              <a:rPr lang="en-US" sz="2000" b="1" dirty="0">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nối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nội</a:t>
            </a:r>
            <a:r>
              <a:rPr lang="en-US" sz="2000" dirty="0">
                <a:solidFill>
                  <a:srgbClr val="0000FF"/>
                </a:solidFill>
                <a:latin typeface="Times New Roman" panose="02020603050405020304" pitchFamily="18" charset="0"/>
                <a:cs typeface="Times New Roman" panose="02020603050405020304" pitchFamily="18" charset="0"/>
              </a:rPr>
              <a:t> dung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5 </a:t>
            </a:r>
            <a:r>
              <a:rPr lang="en-US" sz="2000" dirty="0" err="1">
                <a:solidFill>
                  <a:srgbClr val="0000FF"/>
                </a:solidFill>
                <a:latin typeface="Times New Roman" panose="02020603050405020304" pitchFamily="18" charset="0"/>
                <a:cs typeface="Times New Roman" panose="02020603050405020304" pitchFamily="18" charset="0"/>
              </a:rPr>
              <a:t>với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4</a:t>
            </a:r>
          </a:p>
        </p:txBody>
      </p:sp>
      <p:sp>
        <p:nvSpPr>
          <p:cNvPr id="12303" name="Text Box 15"/>
          <p:cNvSpPr txBox="1">
            <a:spLocks noChangeArrowheads="1"/>
          </p:cNvSpPr>
          <p:nvPr/>
        </p:nvSpPr>
        <p:spPr bwMode="auto">
          <a:xfrm>
            <a:off x="7336792" y="3505200"/>
            <a:ext cx="4876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3:</a:t>
            </a:r>
          </a:p>
          <a:p>
            <a:pPr eaLnBrk="1" hangingPunct="1">
              <a:buFontTx/>
              <a:buChar char="-"/>
            </a:pPr>
            <a:r>
              <a:rPr lang="en-US" sz="2000"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Nhưng</a:t>
            </a:r>
            <a:r>
              <a:rPr lang="en-US" sz="2000" b="1" dirty="0">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nối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nội</a:t>
            </a:r>
            <a:r>
              <a:rPr lang="en-US" sz="2000" dirty="0">
                <a:solidFill>
                  <a:srgbClr val="0000FF"/>
                </a:solidFill>
                <a:latin typeface="Times New Roman" panose="02020603050405020304" pitchFamily="18" charset="0"/>
                <a:cs typeface="Times New Roman" panose="02020603050405020304" pitchFamily="18" charset="0"/>
              </a:rPr>
              <a:t> dung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6 </a:t>
            </a:r>
            <a:r>
              <a:rPr lang="en-US" sz="2000" dirty="0" err="1">
                <a:solidFill>
                  <a:srgbClr val="0000FF"/>
                </a:solidFill>
                <a:latin typeface="Times New Roman" panose="02020603050405020304" pitchFamily="18" charset="0"/>
                <a:cs typeface="Times New Roman" panose="02020603050405020304" pitchFamily="18" charset="0"/>
              </a:rPr>
              <a:t>với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5, </a:t>
            </a:r>
            <a:r>
              <a:rPr lang="en-US" sz="2000" b="1" u="sng" dirty="0" err="1">
                <a:solidFill>
                  <a:srgbClr val="0000FF"/>
                </a:solidFill>
                <a:latin typeface="Times New Roman" panose="02020603050405020304" pitchFamily="18" charset="0"/>
                <a:cs typeface="Times New Roman" panose="02020603050405020304" pitchFamily="18" charset="0"/>
              </a:rPr>
              <a:t>nối</a:t>
            </a:r>
            <a:r>
              <a:rPr lang="en-US" sz="2000" b="1" u="sng" dirty="0">
                <a:solidFill>
                  <a:srgbClr val="0000FF"/>
                </a:solidFill>
                <a:latin typeface="Times New Roman" panose="02020603050405020304" pitchFamily="18" charset="0"/>
                <a:cs typeface="Times New Roman" panose="02020603050405020304" pitchFamily="18" charset="0"/>
              </a:rPr>
              <a:t> </a:t>
            </a:r>
            <a:r>
              <a:rPr lang="en-US" sz="2000" b="1" u="sng" dirty="0" err="1">
                <a:solidFill>
                  <a:srgbClr val="0000FF"/>
                </a:solidFill>
                <a:latin typeface="Times New Roman" panose="02020603050405020304" pitchFamily="18" charset="0"/>
                <a:cs typeface="Times New Roman" panose="02020603050405020304" pitchFamily="18" charset="0"/>
              </a:rPr>
              <a:t>nội</a:t>
            </a:r>
            <a:r>
              <a:rPr lang="en-US" sz="2000" b="1" u="sng" dirty="0">
                <a:solidFill>
                  <a:srgbClr val="0000FF"/>
                </a:solidFill>
                <a:latin typeface="Times New Roman" panose="02020603050405020304" pitchFamily="18" charset="0"/>
                <a:cs typeface="Times New Roman" panose="02020603050405020304" pitchFamily="18" charset="0"/>
              </a:rPr>
              <a:t> dung </a:t>
            </a:r>
            <a:r>
              <a:rPr lang="en-US" sz="2000" b="1" u="sng" dirty="0" err="1">
                <a:solidFill>
                  <a:srgbClr val="0000FF"/>
                </a:solidFill>
                <a:latin typeface="Times New Roman" panose="02020603050405020304" pitchFamily="18" charset="0"/>
                <a:cs typeface="Times New Roman" panose="02020603050405020304" pitchFamily="18" charset="0"/>
              </a:rPr>
              <a:t>đoạn</a:t>
            </a:r>
            <a:r>
              <a:rPr lang="en-US" sz="2000" b="1" u="sng" dirty="0">
                <a:solidFill>
                  <a:srgbClr val="0000FF"/>
                </a:solidFill>
                <a:latin typeface="Times New Roman" panose="02020603050405020304" pitchFamily="18" charset="0"/>
                <a:cs typeface="Times New Roman" panose="02020603050405020304" pitchFamily="18" charset="0"/>
              </a:rPr>
              <a:t> 3 </a:t>
            </a:r>
            <a:r>
              <a:rPr lang="en-US" sz="2000" b="1" u="sng" dirty="0" err="1">
                <a:solidFill>
                  <a:srgbClr val="0000FF"/>
                </a:solidFill>
                <a:latin typeface="Times New Roman" panose="02020603050405020304" pitchFamily="18" charset="0"/>
                <a:cs typeface="Times New Roman" panose="02020603050405020304" pitchFamily="18" charset="0"/>
              </a:rPr>
              <a:t>với</a:t>
            </a:r>
            <a:r>
              <a:rPr lang="en-US" sz="2000" b="1" u="sng" dirty="0">
                <a:solidFill>
                  <a:srgbClr val="0000FF"/>
                </a:solidFill>
                <a:latin typeface="Times New Roman" panose="02020603050405020304" pitchFamily="18" charset="0"/>
                <a:cs typeface="Times New Roman" panose="02020603050405020304" pitchFamily="18" charset="0"/>
              </a:rPr>
              <a:t> </a:t>
            </a:r>
            <a:r>
              <a:rPr lang="en-US" sz="2000" b="1" u="sng" dirty="0" err="1">
                <a:solidFill>
                  <a:srgbClr val="0000FF"/>
                </a:solidFill>
                <a:latin typeface="Times New Roman" panose="02020603050405020304" pitchFamily="18" charset="0"/>
                <a:cs typeface="Times New Roman" panose="02020603050405020304" pitchFamily="18" charset="0"/>
              </a:rPr>
              <a:t>đoạn</a:t>
            </a:r>
            <a:r>
              <a:rPr lang="en-US" sz="2000" b="1" u="sng" dirty="0">
                <a:solidFill>
                  <a:srgbClr val="0000FF"/>
                </a:solidFill>
                <a:latin typeface="Times New Roman" panose="02020603050405020304" pitchFamily="18" charset="0"/>
                <a:cs typeface="Times New Roman" panose="02020603050405020304" pitchFamily="18" charset="0"/>
              </a:rPr>
              <a:t> 2</a:t>
            </a:r>
          </a:p>
          <a:p>
            <a:pPr eaLnBrk="1" hangingPunct="1"/>
            <a:r>
              <a:rPr lang="en-US" sz="2000" dirty="0">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Rồi</a:t>
            </a:r>
            <a:r>
              <a:rPr lang="en-US" sz="2000" b="1"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thì</a:t>
            </a:r>
            <a:r>
              <a:rPr lang="en-US" sz="2000" b="1" dirty="0">
                <a:solidFill>
                  <a:srgbClr val="FF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nối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nội</a:t>
            </a:r>
            <a:r>
              <a:rPr lang="en-US" sz="2000" dirty="0">
                <a:solidFill>
                  <a:srgbClr val="0000FF"/>
                </a:solidFill>
                <a:latin typeface="Times New Roman" panose="02020603050405020304" pitchFamily="18" charset="0"/>
                <a:cs typeface="Times New Roman" panose="02020603050405020304" pitchFamily="18" charset="0"/>
              </a:rPr>
              <a:t> dung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7 </a:t>
            </a:r>
            <a:r>
              <a:rPr lang="en-US" sz="2000" dirty="0" err="1">
                <a:solidFill>
                  <a:srgbClr val="0000FF"/>
                </a:solidFill>
                <a:latin typeface="Times New Roman" panose="02020603050405020304" pitchFamily="18" charset="0"/>
                <a:cs typeface="Times New Roman" panose="02020603050405020304" pitchFamily="18" charset="0"/>
              </a:rPr>
              <a:t>với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6</a:t>
            </a:r>
          </a:p>
        </p:txBody>
      </p:sp>
      <p:sp>
        <p:nvSpPr>
          <p:cNvPr id="12304" name="Text Box 16"/>
          <p:cNvSpPr txBox="1">
            <a:spLocks noChangeArrowheads="1"/>
          </p:cNvSpPr>
          <p:nvPr/>
        </p:nvSpPr>
        <p:spPr bwMode="auto">
          <a:xfrm>
            <a:off x="1935480" y="1167397"/>
            <a:ext cx="883920" cy="307777"/>
          </a:xfrm>
          <a:prstGeom prst="rect">
            <a:avLst/>
          </a:prstGeom>
          <a:solidFill>
            <a:schemeClr val="bg1"/>
          </a:solidFill>
          <a:ln>
            <a:noFill/>
          </a:ln>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dirty="0" err="1">
                <a:solidFill>
                  <a:srgbClr val="FF3300"/>
                </a:solidFill>
                <a:latin typeface="Times New Roman" panose="02020603050405020304" pitchFamily="18" charset="0"/>
                <a:cs typeface="Times New Roman" panose="02020603050405020304" pitchFamily="18" charset="0"/>
              </a:rPr>
              <a:t>Nhưng</a:t>
            </a:r>
            <a:endParaRPr lang="en-US" sz="2000" b="1" dirty="0">
              <a:solidFill>
                <a:srgbClr val="FF3300"/>
              </a:solidFill>
              <a:latin typeface="Times New Roman" panose="02020603050405020304" pitchFamily="18" charset="0"/>
              <a:cs typeface="Times New Roman" panose="02020603050405020304" pitchFamily="18" charset="0"/>
            </a:endParaRPr>
          </a:p>
        </p:txBody>
      </p:sp>
      <p:sp>
        <p:nvSpPr>
          <p:cNvPr id="12305" name="Text Box 17"/>
          <p:cNvSpPr txBox="1">
            <a:spLocks noChangeArrowheads="1"/>
          </p:cNvSpPr>
          <p:nvPr/>
        </p:nvSpPr>
        <p:spPr bwMode="auto">
          <a:xfrm>
            <a:off x="609600" y="2211426"/>
            <a:ext cx="731520" cy="307777"/>
          </a:xfrm>
          <a:prstGeom prst="rect">
            <a:avLst/>
          </a:prstGeom>
          <a:solidFill>
            <a:schemeClr val="bg1"/>
          </a:solidFill>
          <a:ln>
            <a:noFill/>
          </a:ln>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dirty="0" err="1">
                <a:solidFill>
                  <a:srgbClr val="FF3300"/>
                </a:solidFill>
                <a:latin typeface="Times New Roman" panose="02020603050405020304" pitchFamily="18" charset="0"/>
                <a:cs typeface="Times New Roman" panose="02020603050405020304" pitchFamily="18" charset="0"/>
              </a:rPr>
              <a:t>Vì</a:t>
            </a:r>
            <a:r>
              <a:rPr lang="en-US" sz="2000" b="1" dirty="0">
                <a:solidFill>
                  <a:srgbClr val="FF3300"/>
                </a:solidFill>
                <a:latin typeface="Times New Roman" panose="02020603050405020304" pitchFamily="18" charset="0"/>
                <a:cs typeface="Times New Roman" panose="02020603050405020304" pitchFamily="18" charset="0"/>
              </a:rPr>
              <a:t> </a:t>
            </a:r>
            <a:r>
              <a:rPr lang="en-US" sz="2000" b="1" dirty="0" err="1">
                <a:solidFill>
                  <a:srgbClr val="FF3300"/>
                </a:solidFill>
                <a:latin typeface="Times New Roman" panose="02020603050405020304" pitchFamily="18" charset="0"/>
                <a:cs typeface="Times New Roman" panose="02020603050405020304" pitchFamily="18" charset="0"/>
              </a:rPr>
              <a:t>thế</a:t>
            </a:r>
            <a:r>
              <a:rPr lang="en-US" sz="2000" b="1" dirty="0">
                <a:latin typeface="Times New Roman" panose="02020603050405020304" pitchFamily="18" charset="0"/>
                <a:cs typeface="Times New Roman" panose="02020603050405020304" pitchFamily="18" charset="0"/>
              </a:rPr>
              <a:t>,</a:t>
            </a:r>
          </a:p>
        </p:txBody>
      </p:sp>
      <p:sp>
        <p:nvSpPr>
          <p:cNvPr id="12307" name="Text Box 19"/>
          <p:cNvSpPr txBox="1">
            <a:spLocks noChangeArrowheads="1"/>
          </p:cNvSpPr>
          <p:nvPr/>
        </p:nvSpPr>
        <p:spPr bwMode="auto">
          <a:xfrm>
            <a:off x="4236720" y="2526981"/>
            <a:ext cx="411480" cy="307777"/>
          </a:xfrm>
          <a:prstGeom prst="rect">
            <a:avLst/>
          </a:prstGeom>
          <a:solidFill>
            <a:schemeClr val="bg1"/>
          </a:solidFill>
          <a:ln>
            <a:noFill/>
          </a:ln>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dirty="0" err="1">
                <a:solidFill>
                  <a:srgbClr val="FF3300"/>
                </a:solidFill>
                <a:latin typeface="Times New Roman" panose="02020603050405020304" pitchFamily="18" charset="0"/>
                <a:cs typeface="Times New Roman" panose="02020603050405020304" pitchFamily="18" charset="0"/>
              </a:rPr>
              <a:t>Rồi</a:t>
            </a:r>
            <a:endParaRPr lang="en-US" sz="2000" b="1" dirty="0">
              <a:solidFill>
                <a:srgbClr val="FF3300"/>
              </a:solidFill>
              <a:latin typeface="Times New Roman" panose="02020603050405020304" pitchFamily="18" charset="0"/>
              <a:cs typeface="Times New Roman" panose="02020603050405020304" pitchFamily="18" charset="0"/>
            </a:endParaRPr>
          </a:p>
        </p:txBody>
      </p:sp>
      <p:sp>
        <p:nvSpPr>
          <p:cNvPr id="12308" name="Text Box 20"/>
          <p:cNvSpPr txBox="1">
            <a:spLocks noChangeArrowheads="1"/>
          </p:cNvSpPr>
          <p:nvPr/>
        </p:nvSpPr>
        <p:spPr bwMode="auto">
          <a:xfrm>
            <a:off x="609600" y="3855151"/>
            <a:ext cx="822960" cy="307777"/>
          </a:xfrm>
          <a:prstGeom prst="rect">
            <a:avLst/>
          </a:prstGeom>
          <a:solidFill>
            <a:schemeClr val="bg1"/>
          </a:solidFill>
          <a:ln>
            <a:noFill/>
          </a:ln>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dirty="0" err="1">
                <a:solidFill>
                  <a:srgbClr val="FF3300"/>
                </a:solidFill>
                <a:latin typeface="Times New Roman" panose="02020603050405020304" pitchFamily="18" charset="0"/>
                <a:cs typeface="Times New Roman" panose="02020603050405020304" pitchFamily="18" charset="0"/>
              </a:rPr>
              <a:t>Nhưng</a:t>
            </a:r>
            <a:endParaRPr lang="en-US" sz="2000" b="1" dirty="0">
              <a:solidFill>
                <a:srgbClr val="FF3300"/>
              </a:solidFill>
              <a:latin typeface="Times New Roman" panose="02020603050405020304" pitchFamily="18" charset="0"/>
              <a:cs typeface="Times New Roman" panose="02020603050405020304" pitchFamily="18" charset="0"/>
            </a:endParaRPr>
          </a:p>
        </p:txBody>
      </p:sp>
      <p:sp>
        <p:nvSpPr>
          <p:cNvPr id="12309" name="Text Box 21"/>
          <p:cNvSpPr txBox="1">
            <a:spLocks noChangeArrowheads="1"/>
          </p:cNvSpPr>
          <p:nvPr/>
        </p:nvSpPr>
        <p:spPr bwMode="auto">
          <a:xfrm>
            <a:off x="4229100" y="4150425"/>
            <a:ext cx="838200" cy="307777"/>
          </a:xfrm>
          <a:prstGeom prst="rect">
            <a:avLst/>
          </a:prstGeom>
          <a:solidFill>
            <a:schemeClr val="bg1"/>
          </a:solidFill>
          <a:ln>
            <a:noFill/>
          </a:ln>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sz="2000" b="1" dirty="0" err="1">
                <a:solidFill>
                  <a:srgbClr val="FF3300"/>
                </a:solidFill>
                <a:latin typeface="Times New Roman" panose="02020603050405020304" pitchFamily="18" charset="0"/>
                <a:cs typeface="Times New Roman" panose="02020603050405020304" pitchFamily="18" charset="0"/>
              </a:rPr>
              <a:t>Rồi</a:t>
            </a:r>
            <a:r>
              <a:rPr lang="en-US" sz="2000" b="1" dirty="0">
                <a:solidFill>
                  <a:srgbClr val="FF3300"/>
                </a:solidFill>
                <a:latin typeface="Times New Roman" panose="02020603050405020304" pitchFamily="18" charset="0"/>
                <a:cs typeface="Times New Roman" panose="02020603050405020304" pitchFamily="18" charset="0"/>
              </a:rPr>
              <a:t> </a:t>
            </a:r>
            <a:r>
              <a:rPr lang="en-US" sz="2000" b="1" dirty="0" err="1">
                <a:solidFill>
                  <a:srgbClr val="FF3300"/>
                </a:solidFill>
                <a:latin typeface="Times New Roman" panose="02020603050405020304" pitchFamily="18" charset="0"/>
                <a:cs typeface="Times New Roman" panose="02020603050405020304" pitchFamily="18" charset="0"/>
              </a:rPr>
              <a:t>thì</a:t>
            </a:r>
            <a:endParaRPr lang="en-US" sz="2000" b="1" dirty="0">
              <a:solidFill>
                <a:srgbClr val="FF3300"/>
              </a:solidFill>
              <a:latin typeface="Times New Roman" panose="02020603050405020304" pitchFamily="18" charset="0"/>
              <a:cs typeface="Times New Roman" panose="02020603050405020304" pitchFamily="18" charset="0"/>
            </a:endParaRPr>
          </a:p>
        </p:txBody>
      </p:sp>
      <p:sp>
        <p:nvSpPr>
          <p:cNvPr id="15" name="Text Box 5"/>
          <p:cNvSpPr txBox="1">
            <a:spLocks noChangeArrowheads="1"/>
          </p:cNvSpPr>
          <p:nvPr/>
        </p:nvSpPr>
        <p:spPr bwMode="auto">
          <a:xfrm>
            <a:off x="173990" y="4920788"/>
            <a:ext cx="7132320"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latin typeface="Times New Roman" panose="02020603050405020304" pitchFamily="18" charset="0"/>
                <a:cs typeface="Times New Roman" panose="02020603050405020304" pitchFamily="18" charset="0"/>
              </a:rPr>
              <a:t>Đoạn 4:</a:t>
            </a:r>
          </a:p>
          <a:p>
            <a:pPr algn="just" eaLnBrk="1" hangingPunct="1">
              <a:spcBef>
                <a:spcPts val="600"/>
              </a:spcBef>
            </a:pPr>
            <a:r>
              <a:rPr lang="en-US" sz="2000">
                <a:latin typeface="Times New Roman" panose="02020603050405020304" pitchFamily="18" charset="0"/>
                <a:cs typeface="Times New Roman" panose="02020603050405020304" pitchFamily="18" charset="0"/>
              </a:rPr>
              <a:t>(8) Đến tháng năm thì những cây phượng đón lấy lửa ấy, chạy tiếp cuộc chạy tiếp sức của các loài hoa trong thành phố, báo hiệu những ngày nghỉ hè thoải mái của chúng tôi sắp đến.</a:t>
            </a:r>
          </a:p>
        </p:txBody>
      </p:sp>
      <p:sp>
        <p:nvSpPr>
          <p:cNvPr id="16" name="Text Box 12"/>
          <p:cNvSpPr txBox="1">
            <a:spLocks noChangeArrowheads="1"/>
          </p:cNvSpPr>
          <p:nvPr/>
        </p:nvSpPr>
        <p:spPr bwMode="auto">
          <a:xfrm>
            <a:off x="7274559" y="5049560"/>
            <a:ext cx="4876800"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dirty="0" err="1">
                <a:latin typeface="Times New Roman" panose="02020603050405020304" pitchFamily="18" charset="0"/>
                <a:cs typeface="Times New Roman" panose="02020603050405020304" pitchFamily="18" charset="0"/>
              </a:rPr>
              <a:t>Đoạn</a:t>
            </a:r>
            <a:r>
              <a:rPr lang="en-US" sz="2000" b="1" dirty="0">
                <a:latin typeface="Times New Roman" panose="02020603050405020304" pitchFamily="18" charset="0"/>
                <a:cs typeface="Times New Roman" panose="02020603050405020304" pitchFamily="18" charset="0"/>
              </a:rPr>
              <a:t> 4: </a:t>
            </a:r>
          </a:p>
          <a:p>
            <a:pPr algn="just" eaLnBrk="1" hangingPunct="1">
              <a:spcBef>
                <a:spcPts val="600"/>
              </a:spcBef>
            </a:pPr>
            <a:r>
              <a:rPr lang="en-US" sz="2000" dirty="0">
                <a:solidFill>
                  <a:srgbClr val="FF0000"/>
                </a:solidFill>
                <a:latin typeface="Times New Roman" panose="02020603050405020304" pitchFamily="18" charset="0"/>
                <a:cs typeface="Times New Roman" panose="02020603050405020304" pitchFamily="18" charset="0"/>
              </a:rPr>
              <a:t> </a:t>
            </a:r>
            <a:r>
              <a:rPr lang="en-US" sz="2000" dirty="0">
                <a:solidFill>
                  <a:srgbClr val="0070C0"/>
                </a:solidFill>
                <a:latin typeface="Times New Roman" panose="02020603050405020304" pitchFamily="18" charset="0"/>
                <a:cs typeface="Times New Roman" panose="02020603050405020304" pitchFamily="18" charset="0"/>
              </a:rPr>
              <a:t>-</a:t>
            </a:r>
            <a:r>
              <a:rPr lang="en-US" sz="2000" dirty="0">
                <a:solidFill>
                  <a:srgbClr val="FF0000"/>
                </a:solidFill>
                <a:latin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nối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nội</a:t>
            </a:r>
            <a:r>
              <a:rPr lang="en-US" sz="2000" dirty="0">
                <a:solidFill>
                  <a:srgbClr val="0000FF"/>
                </a:solidFill>
                <a:latin typeface="Times New Roman" panose="02020603050405020304" pitchFamily="18" charset="0"/>
                <a:cs typeface="Times New Roman" panose="02020603050405020304" pitchFamily="18" charset="0"/>
              </a:rPr>
              <a:t> dung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8 </a:t>
            </a:r>
            <a:r>
              <a:rPr lang="en-US" sz="2000" dirty="0" err="1">
                <a:solidFill>
                  <a:srgbClr val="0000FF"/>
                </a:solidFill>
                <a:latin typeface="Times New Roman" panose="02020603050405020304" pitchFamily="18" charset="0"/>
                <a:cs typeface="Times New Roman" panose="02020603050405020304" pitchFamily="18" charset="0"/>
              </a:rPr>
              <a:t>với</a:t>
            </a:r>
            <a:r>
              <a:rPr lang="en-US" sz="2000" dirty="0">
                <a:solidFill>
                  <a:srgbClr val="0000FF"/>
                </a:solidFill>
                <a:latin typeface="Times New Roman" panose="02020603050405020304" pitchFamily="18" charset="0"/>
                <a:cs typeface="Times New Roman" panose="02020603050405020304" pitchFamily="18" charset="0"/>
              </a:rPr>
              <a:t> </a:t>
            </a:r>
            <a:r>
              <a:rPr lang="en-US" sz="2000" dirty="0" err="1">
                <a:solidFill>
                  <a:srgbClr val="0000FF"/>
                </a:solidFill>
                <a:latin typeface="Times New Roman" panose="02020603050405020304" pitchFamily="18" charset="0"/>
                <a:cs typeface="Times New Roman" panose="02020603050405020304" pitchFamily="18" charset="0"/>
              </a:rPr>
              <a:t>câu</a:t>
            </a:r>
            <a:r>
              <a:rPr lang="en-US" sz="2000" dirty="0">
                <a:solidFill>
                  <a:srgbClr val="0000FF"/>
                </a:solidFill>
                <a:latin typeface="Times New Roman" panose="02020603050405020304" pitchFamily="18" charset="0"/>
                <a:cs typeface="Times New Roman" panose="02020603050405020304" pitchFamily="18" charset="0"/>
              </a:rPr>
              <a:t> 7, </a:t>
            </a:r>
            <a:r>
              <a:rPr lang="en-US" sz="2000" b="1" u="sng" dirty="0" err="1">
                <a:solidFill>
                  <a:srgbClr val="0000FF"/>
                </a:solidFill>
                <a:latin typeface="Times New Roman" panose="02020603050405020304" pitchFamily="18" charset="0"/>
                <a:cs typeface="Times New Roman" panose="02020603050405020304" pitchFamily="18" charset="0"/>
              </a:rPr>
              <a:t>nối</a:t>
            </a:r>
            <a:r>
              <a:rPr lang="en-US" sz="2000" b="1" u="sng" dirty="0">
                <a:solidFill>
                  <a:srgbClr val="0000FF"/>
                </a:solidFill>
                <a:latin typeface="Times New Roman" panose="02020603050405020304" pitchFamily="18" charset="0"/>
                <a:cs typeface="Times New Roman" panose="02020603050405020304" pitchFamily="18" charset="0"/>
              </a:rPr>
              <a:t> </a:t>
            </a:r>
            <a:r>
              <a:rPr lang="en-US" sz="2000" b="1" u="sng" dirty="0" err="1">
                <a:solidFill>
                  <a:srgbClr val="0000FF"/>
                </a:solidFill>
                <a:latin typeface="Times New Roman" panose="02020603050405020304" pitchFamily="18" charset="0"/>
                <a:cs typeface="Times New Roman" panose="02020603050405020304" pitchFamily="18" charset="0"/>
              </a:rPr>
              <a:t>nội</a:t>
            </a:r>
            <a:r>
              <a:rPr lang="en-US" sz="2000" b="1" u="sng" dirty="0">
                <a:solidFill>
                  <a:srgbClr val="0000FF"/>
                </a:solidFill>
                <a:latin typeface="Times New Roman" panose="02020603050405020304" pitchFamily="18" charset="0"/>
                <a:cs typeface="Times New Roman" panose="02020603050405020304" pitchFamily="18" charset="0"/>
              </a:rPr>
              <a:t> dung </a:t>
            </a:r>
            <a:r>
              <a:rPr lang="en-US" sz="2000" b="1" u="sng" dirty="0" err="1">
                <a:solidFill>
                  <a:srgbClr val="0000FF"/>
                </a:solidFill>
                <a:latin typeface="Times New Roman" panose="02020603050405020304" pitchFamily="18" charset="0"/>
                <a:cs typeface="Times New Roman" panose="02020603050405020304" pitchFamily="18" charset="0"/>
              </a:rPr>
              <a:t>đoạn</a:t>
            </a:r>
            <a:r>
              <a:rPr lang="en-US" sz="2000" b="1" u="sng" dirty="0">
                <a:solidFill>
                  <a:srgbClr val="0000FF"/>
                </a:solidFill>
                <a:latin typeface="Times New Roman" panose="02020603050405020304" pitchFamily="18" charset="0"/>
                <a:cs typeface="Times New Roman" panose="02020603050405020304" pitchFamily="18" charset="0"/>
              </a:rPr>
              <a:t> 4 </a:t>
            </a:r>
            <a:r>
              <a:rPr lang="en-US" sz="2000" b="1" u="sng" dirty="0" err="1">
                <a:solidFill>
                  <a:srgbClr val="0000FF"/>
                </a:solidFill>
                <a:latin typeface="Times New Roman" panose="02020603050405020304" pitchFamily="18" charset="0"/>
                <a:cs typeface="Times New Roman" panose="02020603050405020304" pitchFamily="18" charset="0"/>
              </a:rPr>
              <a:t>với</a:t>
            </a:r>
            <a:r>
              <a:rPr lang="en-US" sz="2000" b="1" u="sng" dirty="0">
                <a:solidFill>
                  <a:srgbClr val="0000FF"/>
                </a:solidFill>
                <a:latin typeface="Times New Roman" panose="02020603050405020304" pitchFamily="18" charset="0"/>
                <a:cs typeface="Times New Roman" panose="02020603050405020304" pitchFamily="18" charset="0"/>
              </a:rPr>
              <a:t> </a:t>
            </a:r>
            <a:r>
              <a:rPr lang="en-US" sz="2000" b="1" u="sng" dirty="0" err="1">
                <a:solidFill>
                  <a:srgbClr val="0000FF"/>
                </a:solidFill>
                <a:latin typeface="Times New Roman" panose="02020603050405020304" pitchFamily="18" charset="0"/>
                <a:cs typeface="Times New Roman" panose="02020603050405020304" pitchFamily="18" charset="0"/>
              </a:rPr>
              <a:t>đoạn</a:t>
            </a:r>
            <a:r>
              <a:rPr lang="en-US" sz="2000" b="1" u="sng" dirty="0">
                <a:solidFill>
                  <a:srgbClr val="0000FF"/>
                </a:solidFill>
                <a:latin typeface="Times New Roman" panose="02020603050405020304" pitchFamily="18" charset="0"/>
                <a:cs typeface="Times New Roman" panose="02020603050405020304" pitchFamily="18" charset="0"/>
              </a:rPr>
              <a:t> 3</a:t>
            </a:r>
          </a:p>
        </p:txBody>
      </p:sp>
      <p:sp>
        <p:nvSpPr>
          <p:cNvPr id="17" name="Text Box 16"/>
          <p:cNvSpPr txBox="1">
            <a:spLocks noChangeArrowheads="1"/>
          </p:cNvSpPr>
          <p:nvPr/>
        </p:nvSpPr>
        <p:spPr bwMode="auto">
          <a:xfrm>
            <a:off x="609600" y="5334000"/>
            <a:ext cx="457200" cy="307777"/>
          </a:xfrm>
          <a:prstGeom prst="rect">
            <a:avLst/>
          </a:prstGeom>
          <a:solidFill>
            <a:schemeClr val="bg1"/>
          </a:solidFill>
          <a:ln>
            <a:noFill/>
          </a:ln>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600"/>
              </a:spcBef>
            </a:pPr>
            <a:r>
              <a:rPr lang="en-US" sz="2000" b="1" dirty="0" err="1">
                <a:solidFill>
                  <a:srgbClr val="FF3300"/>
                </a:solidFill>
                <a:latin typeface="Times New Roman" panose="02020603050405020304" pitchFamily="18" charset="0"/>
                <a:cs typeface="Times New Roman" panose="02020603050405020304" pitchFamily="18" charset="0"/>
              </a:rPr>
              <a:t>Đến</a:t>
            </a:r>
            <a:endParaRPr lang="en-US" sz="2000" b="1" dirty="0">
              <a:solidFill>
                <a:srgbClr val="FF3300"/>
              </a:solidFill>
              <a:latin typeface="Times New Roman" panose="02020603050405020304" pitchFamily="18" charset="0"/>
              <a:cs typeface="Times New Roman" panose="02020603050405020304" pitchFamily="18" charset="0"/>
            </a:endParaRPr>
          </a:p>
        </p:txBody>
      </p:sp>
      <p:grpSp>
        <p:nvGrpSpPr>
          <p:cNvPr id="18" name="Group 6">
            <a:extLst>
              <a:ext uri="{FF2B5EF4-FFF2-40B4-BE49-F238E27FC236}">
                <a16:creationId xmlns:a16="http://schemas.microsoft.com/office/drawing/2014/main" id="{261888F0-3CE8-47A4-8DE5-AE8E1E8F48C7}"/>
              </a:ext>
            </a:extLst>
          </p:cNvPr>
          <p:cNvGrpSpPr>
            <a:grpSpLocks/>
          </p:cNvGrpSpPr>
          <p:nvPr/>
        </p:nvGrpSpPr>
        <p:grpSpPr bwMode="auto">
          <a:xfrm>
            <a:off x="0" y="-76200"/>
            <a:ext cx="12192000" cy="7086600"/>
            <a:chOff x="0" y="-10"/>
            <a:chExt cx="5760" cy="4330"/>
          </a:xfrm>
        </p:grpSpPr>
        <p:pic>
          <p:nvPicPr>
            <p:cNvPr id="19" name="Picture 7" descr="Animate">
              <a:extLst>
                <a:ext uri="{FF2B5EF4-FFF2-40B4-BE49-F238E27FC236}">
                  <a16:creationId xmlns:a16="http://schemas.microsoft.com/office/drawing/2014/main" id="{AEFE6969-F668-493E-96D4-847B7C85849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8" descr="Animate">
              <a:extLst>
                <a:ext uri="{FF2B5EF4-FFF2-40B4-BE49-F238E27FC236}">
                  <a16:creationId xmlns:a16="http://schemas.microsoft.com/office/drawing/2014/main" id="{BDF51945-AABF-442F-A25D-EBA4502A924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9" descr="Animate">
              <a:extLst>
                <a:ext uri="{FF2B5EF4-FFF2-40B4-BE49-F238E27FC236}">
                  <a16:creationId xmlns:a16="http://schemas.microsoft.com/office/drawing/2014/main" id="{F64C7B8E-8944-4EE4-B720-6B15FFC6669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0" descr="Animate">
              <a:extLst>
                <a:ext uri="{FF2B5EF4-FFF2-40B4-BE49-F238E27FC236}">
                  <a16:creationId xmlns:a16="http://schemas.microsoft.com/office/drawing/2014/main" id="{65C9807A-6299-4AFF-A080-0CBE8298C37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348094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304"/>
                                        </p:tgtEl>
                                        <p:attrNameLst>
                                          <p:attrName>style.visibility</p:attrName>
                                        </p:attrNameLst>
                                      </p:cBhvr>
                                      <p:to>
                                        <p:strVal val="visible"/>
                                      </p:to>
                                    </p:set>
                                    <p:animEffect transition="in" filter="barn(inVertical)">
                                      <p:cBhvr>
                                        <p:cTn id="7" dur="500"/>
                                        <p:tgtEl>
                                          <p:spTgt spid="1230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301"/>
                                        </p:tgtEl>
                                        <p:attrNameLst>
                                          <p:attrName>style.visibility</p:attrName>
                                        </p:attrNameLst>
                                      </p:cBhvr>
                                      <p:to>
                                        <p:strVal val="visible"/>
                                      </p:to>
                                    </p:set>
                                    <p:animEffect transition="in" filter="fade">
                                      <p:cBhvr>
                                        <p:cTn id="12" dur="1000"/>
                                        <p:tgtEl>
                                          <p:spTgt spid="12301"/>
                                        </p:tgtEl>
                                      </p:cBhvr>
                                    </p:animEffect>
                                    <p:anim calcmode="lin" valueType="num">
                                      <p:cBhvr>
                                        <p:cTn id="13" dur="1000" fill="hold"/>
                                        <p:tgtEl>
                                          <p:spTgt spid="12301"/>
                                        </p:tgtEl>
                                        <p:attrNameLst>
                                          <p:attrName>ppt_x</p:attrName>
                                        </p:attrNameLst>
                                      </p:cBhvr>
                                      <p:tavLst>
                                        <p:tav tm="0">
                                          <p:val>
                                            <p:strVal val="#ppt_x"/>
                                          </p:val>
                                        </p:tav>
                                        <p:tav tm="100000">
                                          <p:val>
                                            <p:strVal val="#ppt_x"/>
                                          </p:val>
                                        </p:tav>
                                      </p:tavLst>
                                    </p:anim>
                                    <p:anim calcmode="lin" valueType="num">
                                      <p:cBhvr>
                                        <p:cTn id="14" dur="1000" fill="hold"/>
                                        <p:tgtEl>
                                          <p:spTgt spid="1230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2305"/>
                                        </p:tgtEl>
                                        <p:attrNameLst>
                                          <p:attrName>style.visibility</p:attrName>
                                        </p:attrNameLst>
                                      </p:cBhvr>
                                      <p:to>
                                        <p:strVal val="visible"/>
                                      </p:to>
                                    </p:set>
                                    <p:animEffect transition="in" filter="barn(inVertical)">
                                      <p:cBhvr>
                                        <p:cTn id="19" dur="500"/>
                                        <p:tgtEl>
                                          <p:spTgt spid="1230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2307"/>
                                        </p:tgtEl>
                                        <p:attrNameLst>
                                          <p:attrName>style.visibility</p:attrName>
                                        </p:attrNameLst>
                                      </p:cBhvr>
                                      <p:to>
                                        <p:strVal val="visible"/>
                                      </p:to>
                                    </p:set>
                                    <p:animEffect transition="in" filter="barn(inVertical)">
                                      <p:cBhvr>
                                        <p:cTn id="24" dur="500"/>
                                        <p:tgtEl>
                                          <p:spTgt spid="1230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2302"/>
                                        </p:tgtEl>
                                        <p:attrNameLst>
                                          <p:attrName>style.visibility</p:attrName>
                                        </p:attrNameLst>
                                      </p:cBhvr>
                                      <p:to>
                                        <p:strVal val="visible"/>
                                      </p:to>
                                    </p:set>
                                    <p:animEffect transition="in" filter="fade">
                                      <p:cBhvr>
                                        <p:cTn id="29" dur="1000"/>
                                        <p:tgtEl>
                                          <p:spTgt spid="12302"/>
                                        </p:tgtEl>
                                      </p:cBhvr>
                                    </p:animEffect>
                                    <p:anim calcmode="lin" valueType="num">
                                      <p:cBhvr>
                                        <p:cTn id="30" dur="1000" fill="hold"/>
                                        <p:tgtEl>
                                          <p:spTgt spid="12302"/>
                                        </p:tgtEl>
                                        <p:attrNameLst>
                                          <p:attrName>ppt_x</p:attrName>
                                        </p:attrNameLst>
                                      </p:cBhvr>
                                      <p:tavLst>
                                        <p:tav tm="0">
                                          <p:val>
                                            <p:strVal val="#ppt_x"/>
                                          </p:val>
                                        </p:tav>
                                        <p:tav tm="100000">
                                          <p:val>
                                            <p:strVal val="#ppt_x"/>
                                          </p:val>
                                        </p:tav>
                                      </p:tavLst>
                                    </p:anim>
                                    <p:anim calcmode="lin" valueType="num">
                                      <p:cBhvr>
                                        <p:cTn id="31" dur="1000" fill="hold"/>
                                        <p:tgtEl>
                                          <p:spTgt spid="1230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2308"/>
                                        </p:tgtEl>
                                        <p:attrNameLst>
                                          <p:attrName>style.visibility</p:attrName>
                                        </p:attrNameLst>
                                      </p:cBhvr>
                                      <p:to>
                                        <p:strVal val="visible"/>
                                      </p:to>
                                    </p:set>
                                    <p:animEffect transition="in" filter="barn(inVertical)">
                                      <p:cBhvr>
                                        <p:cTn id="36" dur="500"/>
                                        <p:tgtEl>
                                          <p:spTgt spid="12308"/>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2309"/>
                                        </p:tgtEl>
                                        <p:attrNameLst>
                                          <p:attrName>style.visibility</p:attrName>
                                        </p:attrNameLst>
                                      </p:cBhvr>
                                      <p:to>
                                        <p:strVal val="visible"/>
                                      </p:to>
                                    </p:set>
                                    <p:animEffect transition="in" filter="barn(inVertical)">
                                      <p:cBhvr>
                                        <p:cTn id="41" dur="500"/>
                                        <p:tgtEl>
                                          <p:spTgt spid="12309"/>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303"/>
                                        </p:tgtEl>
                                        <p:attrNameLst>
                                          <p:attrName>style.visibility</p:attrName>
                                        </p:attrNameLst>
                                      </p:cBhvr>
                                      <p:to>
                                        <p:strVal val="visible"/>
                                      </p:to>
                                    </p:set>
                                    <p:animEffect transition="in" filter="fade">
                                      <p:cBhvr>
                                        <p:cTn id="46" dur="1000"/>
                                        <p:tgtEl>
                                          <p:spTgt spid="12303"/>
                                        </p:tgtEl>
                                      </p:cBhvr>
                                    </p:animEffect>
                                    <p:anim calcmode="lin" valueType="num">
                                      <p:cBhvr>
                                        <p:cTn id="47" dur="1000" fill="hold"/>
                                        <p:tgtEl>
                                          <p:spTgt spid="12303"/>
                                        </p:tgtEl>
                                        <p:attrNameLst>
                                          <p:attrName>ppt_x</p:attrName>
                                        </p:attrNameLst>
                                      </p:cBhvr>
                                      <p:tavLst>
                                        <p:tav tm="0">
                                          <p:val>
                                            <p:strVal val="#ppt_x"/>
                                          </p:val>
                                        </p:tav>
                                        <p:tav tm="100000">
                                          <p:val>
                                            <p:strVal val="#ppt_x"/>
                                          </p:val>
                                        </p:tav>
                                      </p:tavLst>
                                    </p:anim>
                                    <p:anim calcmode="lin" valueType="num">
                                      <p:cBhvr>
                                        <p:cTn id="48" dur="1000" fill="hold"/>
                                        <p:tgtEl>
                                          <p:spTgt spid="1230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arn(inVertical)">
                                      <p:cBhvr>
                                        <p:cTn id="53" dur="5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1000"/>
                                        <p:tgtEl>
                                          <p:spTgt spid="16"/>
                                        </p:tgtEl>
                                      </p:cBhvr>
                                    </p:animEffect>
                                    <p:anim calcmode="lin" valueType="num">
                                      <p:cBhvr>
                                        <p:cTn id="59" dur="1000" fill="hold"/>
                                        <p:tgtEl>
                                          <p:spTgt spid="16"/>
                                        </p:tgtEl>
                                        <p:attrNameLst>
                                          <p:attrName>ppt_x</p:attrName>
                                        </p:attrNameLst>
                                      </p:cBhvr>
                                      <p:tavLst>
                                        <p:tav tm="0">
                                          <p:val>
                                            <p:strVal val="#ppt_x"/>
                                          </p:val>
                                        </p:tav>
                                        <p:tav tm="100000">
                                          <p:val>
                                            <p:strVal val="#ppt_x"/>
                                          </p:val>
                                        </p:tav>
                                      </p:tavLst>
                                    </p:anim>
                                    <p:anim calcmode="lin" valueType="num">
                                      <p:cBhvr>
                                        <p:cTn id="6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p:bldP spid="12302" grpId="0" animBg="1"/>
      <p:bldP spid="12303" grpId="0"/>
      <p:bldP spid="12304" grpId="0" animBg="1"/>
      <p:bldP spid="12305" grpId="0" animBg="1"/>
      <p:bldP spid="12307" grpId="0" animBg="1"/>
      <p:bldP spid="12308" grpId="0" animBg="1"/>
      <p:bldP spid="12309" grpId="0" animBg="1"/>
      <p:bldP spid="16" grpId="0"/>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ext Box 6"/>
          <p:cNvSpPr txBox="1">
            <a:spLocks noChangeArrowheads="1"/>
          </p:cNvSpPr>
          <p:nvPr/>
        </p:nvSpPr>
        <p:spPr bwMode="auto">
          <a:xfrm>
            <a:off x="199635" y="228600"/>
            <a:ext cx="7132320"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latin typeface="Times New Roman" panose="02020603050405020304" pitchFamily="18" charset="0"/>
                <a:cs typeface="Times New Roman" panose="02020603050405020304" pitchFamily="18" charset="0"/>
              </a:rPr>
              <a:t>Đoạn 5:</a:t>
            </a:r>
          </a:p>
          <a:p>
            <a:pPr algn="just" eaLnBrk="1" hangingPunct="1">
              <a:spcBef>
                <a:spcPts val="600"/>
              </a:spcBef>
            </a:pPr>
            <a:r>
              <a:rPr lang="en-US" sz="2000">
                <a:latin typeface="Times New Roman" panose="02020603050405020304" pitchFamily="18" charset="0"/>
                <a:cs typeface="Times New Roman" panose="02020603050405020304" pitchFamily="18" charset="0"/>
              </a:rPr>
              <a:t>(9) Nắng trời vừa bắt đầu gay gắt thì sắc hoa như muốn giảm đi độ chói chang của mình. (10) Hoa phượng màu hồng pha da cam chứ không đỏ gắt như vông như gạo. (11) Đến</a:t>
            </a:r>
            <a:r>
              <a:rPr lang="en-US" sz="2000">
                <a:solidFill>
                  <a:srgbClr val="FF0000"/>
                </a:solidFill>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cái anh bằng lăng thì đã vừa hồng vừa tím. (12) Sang đến anh hoa muồng thì đã ngả hẳn sang sắc vàng chanh. </a:t>
            </a:r>
          </a:p>
        </p:txBody>
      </p:sp>
      <p:sp>
        <p:nvSpPr>
          <p:cNvPr id="15369" name="Text Box 9"/>
          <p:cNvSpPr txBox="1">
            <a:spLocks noChangeArrowheads="1"/>
          </p:cNvSpPr>
          <p:nvPr/>
        </p:nvSpPr>
        <p:spPr bwMode="auto">
          <a:xfrm>
            <a:off x="164167" y="2191196"/>
            <a:ext cx="7132320"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latin typeface="Times New Roman" panose="02020603050405020304" pitchFamily="18" charset="0"/>
                <a:cs typeface="Times New Roman" panose="02020603050405020304" pitchFamily="18" charset="0"/>
              </a:rPr>
              <a:t>Đoạn 6:</a:t>
            </a:r>
          </a:p>
          <a:p>
            <a:pPr algn="just" eaLnBrk="1" hangingPunct="1">
              <a:spcBef>
                <a:spcPts val="600"/>
              </a:spcBef>
            </a:pPr>
            <a:r>
              <a:rPr lang="en-US" sz="2000">
                <a:latin typeface="Times New Roman" panose="02020603050405020304" pitchFamily="18" charset="0"/>
                <a:cs typeface="Times New Roman" panose="02020603050405020304" pitchFamily="18" charset="0"/>
              </a:rPr>
              <a:t>(13) Nhưng nói chung, đó toàn là những màu sắc rực rỡ như muốn phô hết ra ngoài. (14) Mãi đến năm nay, khi đã lên lớp Năm, đã “người lớn” hơn một tí, tôi mới nhận ra hoa sấu, những chùm hoa nhỏ xíu, sắc chỉ hơi hoe vàng, chìm lẫn vào từng đợt lá non, lẫn với màu nắng dịu.</a:t>
            </a:r>
          </a:p>
        </p:txBody>
      </p:sp>
      <p:sp>
        <p:nvSpPr>
          <p:cNvPr id="15370" name="Text Box 10"/>
          <p:cNvSpPr txBox="1">
            <a:spLocks noChangeArrowheads="1"/>
          </p:cNvSpPr>
          <p:nvPr/>
        </p:nvSpPr>
        <p:spPr bwMode="auto">
          <a:xfrm>
            <a:off x="152400" y="4191000"/>
            <a:ext cx="7132320"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latin typeface="Times New Roman" panose="02020603050405020304" pitchFamily="18" charset="0"/>
                <a:cs typeface="Times New Roman" panose="02020603050405020304" pitchFamily="18" charset="0"/>
              </a:rPr>
              <a:t>Đoạn 7:</a:t>
            </a:r>
          </a:p>
          <a:p>
            <a:pPr algn="just" eaLnBrk="1" hangingPunct="1">
              <a:spcBef>
                <a:spcPts val="600"/>
              </a:spcBef>
            </a:pPr>
            <a:r>
              <a:rPr lang="en-US" sz="2000">
                <a:latin typeface="Times New Roman" panose="02020603050405020304" pitchFamily="18" charset="0"/>
                <a:cs typeface="Times New Roman" panose="02020603050405020304" pitchFamily="18" charset="0"/>
              </a:rPr>
              <a:t>(15) Đến khi các loài hoa rực rỡ như hoa gạo, vông, phượng, bằng lăng, muồng,…đã kéo quân qua bầu trời Hà Nội, cây sấu trước cửa nhà tôi mới lấp ló những chùm quả xanh giòn. (16) Rồi</a:t>
            </a:r>
            <a:r>
              <a:rPr lang="en-US" sz="2000">
                <a:solidFill>
                  <a:srgbClr val="FF0000"/>
                </a:solidFill>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sau đó, quả chín, những quả chín vừa ngọt vừa chua, ngọt một cách e dè, khiêm tốn như tính tình hoa sấu vậy.</a:t>
            </a:r>
          </a:p>
        </p:txBody>
      </p:sp>
      <p:sp>
        <p:nvSpPr>
          <p:cNvPr id="11270" name="Line 11"/>
          <p:cNvSpPr>
            <a:spLocks noChangeShapeType="1"/>
          </p:cNvSpPr>
          <p:nvPr/>
        </p:nvSpPr>
        <p:spPr bwMode="auto">
          <a:xfrm>
            <a:off x="7518400" y="-1143000"/>
            <a:ext cx="0" cy="6858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pPr algn="just">
              <a:spcBef>
                <a:spcPts val="600"/>
              </a:spcBef>
            </a:pPr>
            <a:endParaRPr lang="en-US" sz="1900"/>
          </a:p>
        </p:txBody>
      </p:sp>
      <p:sp>
        <p:nvSpPr>
          <p:cNvPr id="15373" name="Text Box 13"/>
          <p:cNvSpPr txBox="1">
            <a:spLocks noChangeArrowheads="1"/>
          </p:cNvSpPr>
          <p:nvPr/>
        </p:nvSpPr>
        <p:spPr bwMode="auto">
          <a:xfrm>
            <a:off x="7620000" y="228600"/>
            <a:ext cx="4572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latin typeface="Times New Roman" panose="02020603050405020304" pitchFamily="18" charset="0"/>
                <a:cs typeface="Times New Roman" panose="02020603050405020304" pitchFamily="18" charset="0"/>
              </a:rPr>
              <a:t>Đoạn 5:</a:t>
            </a:r>
          </a:p>
          <a:p>
            <a:pPr algn="just" eaLnBrk="1" hangingPunct="1">
              <a:spcBef>
                <a:spcPts val="600"/>
              </a:spcBef>
              <a:buFontTx/>
              <a:buChar char="-"/>
            </a:pPr>
            <a:r>
              <a:rPr lang="en-US" sz="2000">
                <a:latin typeface="Times New Roman" panose="02020603050405020304" pitchFamily="18" charset="0"/>
                <a:cs typeface="Times New Roman" panose="02020603050405020304" pitchFamily="18" charset="0"/>
              </a:rPr>
              <a:t> </a:t>
            </a:r>
            <a:r>
              <a:rPr lang="en-US" sz="2000" b="1">
                <a:solidFill>
                  <a:srgbClr val="FF0000"/>
                </a:solidFill>
                <a:latin typeface="Times New Roman" panose="02020603050405020304" pitchFamily="18" charset="0"/>
                <a:cs typeface="Times New Roman" panose="02020603050405020304" pitchFamily="18" charset="0"/>
              </a:rPr>
              <a:t>Đến</a:t>
            </a:r>
            <a:r>
              <a:rPr lang="en-US" sz="2000">
                <a:solidFill>
                  <a:srgbClr val="FF0000"/>
                </a:solidFill>
                <a:latin typeface="Times New Roman" panose="02020603050405020304" pitchFamily="18" charset="0"/>
                <a:cs typeface="Times New Roman" panose="02020603050405020304" pitchFamily="18" charset="0"/>
              </a:rPr>
              <a:t> </a:t>
            </a:r>
            <a:r>
              <a:rPr lang="en-US" sz="2000">
                <a:solidFill>
                  <a:srgbClr val="0000FF"/>
                </a:solidFill>
                <a:latin typeface="Times New Roman" panose="02020603050405020304" pitchFamily="18" charset="0"/>
                <a:cs typeface="Times New Roman" panose="02020603050405020304" pitchFamily="18" charset="0"/>
              </a:rPr>
              <a:t>nối nội dung câu 11 với câu 9,10</a:t>
            </a:r>
          </a:p>
          <a:p>
            <a:pPr algn="just" eaLnBrk="1" hangingPunct="1">
              <a:spcBef>
                <a:spcPts val="600"/>
              </a:spcBef>
            </a:pPr>
            <a:r>
              <a:rPr lang="en-US" sz="2000">
                <a:latin typeface="Times New Roman" panose="02020603050405020304" pitchFamily="18" charset="0"/>
                <a:cs typeface="Times New Roman" panose="02020603050405020304" pitchFamily="18" charset="0"/>
              </a:rPr>
              <a:t>- </a:t>
            </a:r>
            <a:r>
              <a:rPr lang="en-US" sz="2000" b="1">
                <a:solidFill>
                  <a:srgbClr val="FF0000"/>
                </a:solidFill>
                <a:latin typeface="Times New Roman" panose="02020603050405020304" pitchFamily="18" charset="0"/>
                <a:cs typeface="Times New Roman" panose="02020603050405020304" pitchFamily="18" charset="0"/>
              </a:rPr>
              <a:t>Sang đến</a:t>
            </a:r>
            <a:r>
              <a:rPr lang="en-US" sz="2000" b="1">
                <a:latin typeface="Times New Roman" panose="02020603050405020304" pitchFamily="18" charset="0"/>
                <a:cs typeface="Times New Roman" panose="02020603050405020304" pitchFamily="18" charset="0"/>
              </a:rPr>
              <a:t> </a:t>
            </a:r>
            <a:r>
              <a:rPr lang="en-US" sz="2000">
                <a:solidFill>
                  <a:srgbClr val="0000FF"/>
                </a:solidFill>
                <a:latin typeface="Times New Roman" panose="02020603050405020304" pitchFamily="18" charset="0"/>
                <a:cs typeface="Times New Roman" panose="02020603050405020304" pitchFamily="18" charset="0"/>
              </a:rPr>
              <a:t>nối nội dung câu 12 với các câu 9, 10, 11</a:t>
            </a:r>
            <a:r>
              <a:rPr lang="en-US" sz="2000">
                <a:latin typeface="Times New Roman" panose="02020603050405020304" pitchFamily="18" charset="0"/>
                <a:cs typeface="Times New Roman" panose="02020603050405020304" pitchFamily="18" charset="0"/>
              </a:rPr>
              <a:t>    </a:t>
            </a:r>
          </a:p>
        </p:txBody>
      </p:sp>
      <p:sp>
        <p:nvSpPr>
          <p:cNvPr id="15374" name="Text Box 14"/>
          <p:cNvSpPr txBox="1">
            <a:spLocks noChangeArrowheads="1"/>
          </p:cNvSpPr>
          <p:nvPr/>
        </p:nvSpPr>
        <p:spPr bwMode="auto">
          <a:xfrm>
            <a:off x="7594600" y="2318028"/>
            <a:ext cx="4572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latin typeface="Times New Roman" panose="02020603050405020304" pitchFamily="18" charset="0"/>
                <a:cs typeface="Times New Roman" panose="02020603050405020304" pitchFamily="18" charset="0"/>
              </a:rPr>
              <a:t>Đoạn 6: </a:t>
            </a:r>
          </a:p>
          <a:p>
            <a:pPr algn="just" eaLnBrk="1" hangingPunct="1">
              <a:spcBef>
                <a:spcPts val="600"/>
              </a:spcBef>
              <a:buFontTx/>
              <a:buChar char="-"/>
            </a:pPr>
            <a:r>
              <a:rPr lang="en-US" sz="2000">
                <a:latin typeface="Times New Roman" panose="02020603050405020304" pitchFamily="18" charset="0"/>
                <a:cs typeface="Times New Roman" panose="02020603050405020304" pitchFamily="18" charset="0"/>
              </a:rPr>
              <a:t> </a:t>
            </a:r>
            <a:r>
              <a:rPr lang="en-US" sz="2000" b="1">
                <a:solidFill>
                  <a:srgbClr val="FF0000"/>
                </a:solidFill>
                <a:latin typeface="Times New Roman" panose="02020603050405020304" pitchFamily="18" charset="0"/>
                <a:cs typeface="Times New Roman" panose="02020603050405020304" pitchFamily="18" charset="0"/>
              </a:rPr>
              <a:t>Nhưng</a:t>
            </a:r>
            <a:r>
              <a:rPr lang="en-US" sz="2000">
                <a:latin typeface="Times New Roman" panose="02020603050405020304" pitchFamily="18" charset="0"/>
                <a:cs typeface="Times New Roman" panose="02020603050405020304" pitchFamily="18" charset="0"/>
              </a:rPr>
              <a:t> </a:t>
            </a:r>
            <a:r>
              <a:rPr lang="en-US" sz="2000">
                <a:solidFill>
                  <a:srgbClr val="0000FF"/>
                </a:solidFill>
                <a:latin typeface="Times New Roman" panose="02020603050405020304" pitchFamily="18" charset="0"/>
                <a:cs typeface="Times New Roman" panose="02020603050405020304" pitchFamily="18" charset="0"/>
              </a:rPr>
              <a:t>nối nội dung câu 13 với câu 12, </a:t>
            </a:r>
            <a:r>
              <a:rPr lang="en-US" sz="2000" b="1" u="sng">
                <a:solidFill>
                  <a:srgbClr val="0000FF"/>
                </a:solidFill>
                <a:latin typeface="Times New Roman" panose="02020603050405020304" pitchFamily="18" charset="0"/>
                <a:cs typeface="Times New Roman" panose="02020603050405020304" pitchFamily="18" charset="0"/>
              </a:rPr>
              <a:t>nối đoạn nội dung 6 với đoạn 5</a:t>
            </a:r>
          </a:p>
          <a:p>
            <a:pPr algn="just" eaLnBrk="1" hangingPunct="1">
              <a:spcBef>
                <a:spcPts val="600"/>
              </a:spcBef>
            </a:pPr>
            <a:r>
              <a:rPr lang="en-US" sz="2000">
                <a:latin typeface="Times New Roman" panose="02020603050405020304" pitchFamily="18" charset="0"/>
                <a:cs typeface="Times New Roman" panose="02020603050405020304" pitchFamily="18" charset="0"/>
              </a:rPr>
              <a:t>- </a:t>
            </a:r>
            <a:r>
              <a:rPr lang="en-US" sz="2000" b="1">
                <a:solidFill>
                  <a:srgbClr val="FF0000"/>
                </a:solidFill>
                <a:latin typeface="Times New Roman" panose="02020603050405020304" pitchFamily="18" charset="0"/>
                <a:cs typeface="Times New Roman" panose="02020603050405020304" pitchFamily="18" charset="0"/>
              </a:rPr>
              <a:t>Mãi đến</a:t>
            </a:r>
            <a:r>
              <a:rPr lang="en-US" sz="2000" b="1">
                <a:latin typeface="Times New Roman" panose="02020603050405020304" pitchFamily="18" charset="0"/>
                <a:cs typeface="Times New Roman" panose="02020603050405020304" pitchFamily="18" charset="0"/>
              </a:rPr>
              <a:t> </a:t>
            </a:r>
            <a:r>
              <a:rPr lang="en-US" sz="2000">
                <a:solidFill>
                  <a:srgbClr val="0000FF"/>
                </a:solidFill>
                <a:latin typeface="Times New Roman" panose="02020603050405020304" pitchFamily="18" charset="0"/>
                <a:cs typeface="Times New Roman" panose="02020603050405020304" pitchFamily="18" charset="0"/>
              </a:rPr>
              <a:t>nối câu 14 với câu 13</a:t>
            </a:r>
          </a:p>
        </p:txBody>
      </p:sp>
      <p:sp>
        <p:nvSpPr>
          <p:cNvPr id="15375" name="Text Box 15"/>
          <p:cNvSpPr txBox="1">
            <a:spLocks noChangeArrowheads="1"/>
          </p:cNvSpPr>
          <p:nvPr/>
        </p:nvSpPr>
        <p:spPr bwMode="auto">
          <a:xfrm>
            <a:off x="7620000" y="4375428"/>
            <a:ext cx="4572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latin typeface="Times New Roman" panose="02020603050405020304" pitchFamily="18" charset="0"/>
                <a:cs typeface="Times New Roman" panose="02020603050405020304" pitchFamily="18" charset="0"/>
              </a:rPr>
              <a:t>Đoạn 7:</a:t>
            </a:r>
          </a:p>
          <a:p>
            <a:pPr algn="just" eaLnBrk="1" hangingPunct="1">
              <a:spcBef>
                <a:spcPts val="600"/>
              </a:spcBef>
              <a:buFontTx/>
              <a:buChar char="-"/>
            </a:pPr>
            <a:r>
              <a:rPr lang="en-US" sz="2000">
                <a:latin typeface="Times New Roman" panose="02020603050405020304" pitchFamily="18" charset="0"/>
                <a:cs typeface="Times New Roman" panose="02020603050405020304" pitchFamily="18" charset="0"/>
              </a:rPr>
              <a:t> </a:t>
            </a:r>
            <a:r>
              <a:rPr lang="en-US" sz="2000" b="1">
                <a:solidFill>
                  <a:srgbClr val="FF0000"/>
                </a:solidFill>
                <a:latin typeface="Times New Roman" panose="02020603050405020304" pitchFamily="18" charset="0"/>
                <a:cs typeface="Times New Roman" panose="02020603050405020304" pitchFamily="18" charset="0"/>
              </a:rPr>
              <a:t>Đến khi</a:t>
            </a:r>
            <a:r>
              <a:rPr lang="en-US" sz="2000" b="1">
                <a:latin typeface="Times New Roman" panose="02020603050405020304" pitchFamily="18" charset="0"/>
                <a:cs typeface="Times New Roman" panose="02020603050405020304" pitchFamily="18" charset="0"/>
              </a:rPr>
              <a:t> </a:t>
            </a:r>
            <a:r>
              <a:rPr lang="en-US" sz="2000">
                <a:solidFill>
                  <a:srgbClr val="0000FF"/>
                </a:solidFill>
                <a:latin typeface="Times New Roman" panose="02020603050405020304" pitchFamily="18" charset="0"/>
                <a:cs typeface="Times New Roman" panose="02020603050405020304" pitchFamily="18" charset="0"/>
              </a:rPr>
              <a:t>nối nội dung câu 15 với câu 14, </a:t>
            </a:r>
            <a:r>
              <a:rPr lang="en-US" sz="2000" b="1" u="sng">
                <a:solidFill>
                  <a:srgbClr val="0000FF"/>
                </a:solidFill>
                <a:latin typeface="Times New Roman" panose="02020603050405020304" pitchFamily="18" charset="0"/>
                <a:cs typeface="Times New Roman" panose="02020603050405020304" pitchFamily="18" charset="0"/>
              </a:rPr>
              <a:t>nối nội dung đoạn 7 với đoạn 6</a:t>
            </a:r>
          </a:p>
          <a:p>
            <a:pPr algn="just" eaLnBrk="1" hangingPunct="1">
              <a:spcBef>
                <a:spcPts val="600"/>
              </a:spcBef>
            </a:pPr>
            <a:r>
              <a:rPr lang="en-US" sz="2000">
                <a:latin typeface="Times New Roman" panose="02020603050405020304" pitchFamily="18" charset="0"/>
                <a:cs typeface="Times New Roman" panose="02020603050405020304" pitchFamily="18" charset="0"/>
              </a:rPr>
              <a:t>- </a:t>
            </a:r>
            <a:r>
              <a:rPr lang="en-US" sz="2000" b="1">
                <a:solidFill>
                  <a:srgbClr val="FF0000"/>
                </a:solidFill>
                <a:latin typeface="Times New Roman" panose="02020603050405020304" pitchFamily="18" charset="0"/>
                <a:cs typeface="Times New Roman" panose="02020603050405020304" pitchFamily="18" charset="0"/>
              </a:rPr>
              <a:t>Rồi</a:t>
            </a:r>
            <a:r>
              <a:rPr lang="en-US" sz="2000">
                <a:solidFill>
                  <a:srgbClr val="FF0000"/>
                </a:solidFill>
                <a:latin typeface="Times New Roman" panose="02020603050405020304" pitchFamily="18" charset="0"/>
                <a:cs typeface="Times New Roman" panose="02020603050405020304" pitchFamily="18" charset="0"/>
              </a:rPr>
              <a:t> </a:t>
            </a:r>
            <a:r>
              <a:rPr lang="en-US" sz="2000">
                <a:solidFill>
                  <a:srgbClr val="0000FF"/>
                </a:solidFill>
                <a:latin typeface="Times New Roman" panose="02020603050405020304" pitchFamily="18" charset="0"/>
                <a:cs typeface="Times New Roman" panose="02020603050405020304" pitchFamily="18" charset="0"/>
              </a:rPr>
              <a:t>nối nội dung câu 16 với câu 15</a:t>
            </a:r>
          </a:p>
        </p:txBody>
      </p:sp>
      <p:sp>
        <p:nvSpPr>
          <p:cNvPr id="15377" name="Text Box 17"/>
          <p:cNvSpPr txBox="1">
            <a:spLocks noChangeArrowheads="1"/>
          </p:cNvSpPr>
          <p:nvPr/>
        </p:nvSpPr>
        <p:spPr bwMode="auto">
          <a:xfrm>
            <a:off x="4243408" y="1267048"/>
            <a:ext cx="457200" cy="307777"/>
          </a:xfrm>
          <a:prstGeom prst="rect">
            <a:avLst/>
          </a:prstGeom>
          <a:solidFill>
            <a:schemeClr val="bg1"/>
          </a:solidFill>
          <a:ln>
            <a:noFill/>
          </a:ln>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solidFill>
                  <a:srgbClr val="FF3300"/>
                </a:solidFill>
                <a:latin typeface="Times New Roman" panose="02020603050405020304" pitchFamily="18" charset="0"/>
                <a:cs typeface="Times New Roman" panose="02020603050405020304" pitchFamily="18" charset="0"/>
              </a:rPr>
              <a:t>Đến</a:t>
            </a:r>
          </a:p>
        </p:txBody>
      </p:sp>
      <p:sp>
        <p:nvSpPr>
          <p:cNvPr id="15378" name="Text Box 18"/>
          <p:cNvSpPr txBox="1">
            <a:spLocks noChangeArrowheads="1"/>
          </p:cNvSpPr>
          <p:nvPr/>
        </p:nvSpPr>
        <p:spPr bwMode="auto">
          <a:xfrm>
            <a:off x="746760" y="2626533"/>
            <a:ext cx="777240" cy="307777"/>
          </a:xfrm>
          <a:prstGeom prst="rect">
            <a:avLst/>
          </a:prstGeom>
          <a:solidFill>
            <a:schemeClr val="bg1"/>
          </a:solidFill>
          <a:ln>
            <a:noFill/>
          </a:ln>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solidFill>
                  <a:srgbClr val="FF3300"/>
                </a:solidFill>
                <a:latin typeface="Times New Roman" panose="02020603050405020304" pitchFamily="18" charset="0"/>
                <a:cs typeface="Times New Roman" panose="02020603050405020304" pitchFamily="18" charset="0"/>
              </a:rPr>
              <a:t>Nhưng</a:t>
            </a:r>
          </a:p>
        </p:txBody>
      </p:sp>
      <p:sp>
        <p:nvSpPr>
          <p:cNvPr id="15379" name="Text Box 19"/>
          <p:cNvSpPr txBox="1">
            <a:spLocks noChangeArrowheads="1"/>
          </p:cNvSpPr>
          <p:nvPr/>
        </p:nvSpPr>
        <p:spPr bwMode="auto">
          <a:xfrm>
            <a:off x="2607555" y="2918057"/>
            <a:ext cx="1050045" cy="307777"/>
          </a:xfrm>
          <a:prstGeom prst="rect">
            <a:avLst/>
          </a:prstGeom>
          <a:solidFill>
            <a:schemeClr val="bg1"/>
          </a:solidFill>
          <a:ln>
            <a:noFill/>
          </a:ln>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spc="110">
                <a:solidFill>
                  <a:srgbClr val="FF3300"/>
                </a:solidFill>
                <a:latin typeface="Times New Roman" panose="02020603050405020304" pitchFamily="18" charset="0"/>
                <a:cs typeface="Times New Roman" panose="02020603050405020304" pitchFamily="18" charset="0"/>
              </a:rPr>
              <a:t>Mãi đến</a:t>
            </a:r>
          </a:p>
        </p:txBody>
      </p:sp>
      <p:sp>
        <p:nvSpPr>
          <p:cNvPr id="15380" name="Text Box 20"/>
          <p:cNvSpPr txBox="1">
            <a:spLocks noChangeArrowheads="1"/>
          </p:cNvSpPr>
          <p:nvPr/>
        </p:nvSpPr>
        <p:spPr bwMode="auto">
          <a:xfrm>
            <a:off x="746760" y="4626337"/>
            <a:ext cx="914400" cy="307777"/>
          </a:xfrm>
          <a:prstGeom prst="rect">
            <a:avLst/>
          </a:prstGeom>
          <a:solidFill>
            <a:schemeClr val="bg1"/>
          </a:solidFill>
          <a:ln>
            <a:noFill/>
          </a:ln>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600"/>
              </a:spcBef>
            </a:pPr>
            <a:r>
              <a:rPr lang="en-US" sz="2000" b="1">
                <a:solidFill>
                  <a:srgbClr val="FF3300"/>
                </a:solidFill>
                <a:latin typeface="Times New Roman" panose="02020603050405020304" pitchFamily="18" charset="0"/>
                <a:cs typeface="Times New Roman" panose="02020603050405020304" pitchFamily="18" charset="0"/>
              </a:rPr>
              <a:t>Đến khi</a:t>
            </a:r>
          </a:p>
        </p:txBody>
      </p:sp>
      <p:sp>
        <p:nvSpPr>
          <p:cNvPr id="15381" name="Text Box 21"/>
          <p:cNvSpPr txBox="1">
            <a:spLocks noChangeArrowheads="1"/>
          </p:cNvSpPr>
          <p:nvPr/>
        </p:nvSpPr>
        <p:spPr bwMode="auto">
          <a:xfrm>
            <a:off x="5562600" y="5242560"/>
            <a:ext cx="457200" cy="320040"/>
          </a:xfrm>
          <a:prstGeom prst="rect">
            <a:avLst/>
          </a:prstGeom>
          <a:solidFill>
            <a:schemeClr val="bg1"/>
          </a:solidFill>
          <a:ln>
            <a:noFill/>
          </a:ln>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ts val="600"/>
              </a:spcBef>
            </a:pPr>
            <a:r>
              <a:rPr lang="en-US" sz="2000" b="1">
                <a:solidFill>
                  <a:srgbClr val="FF3300"/>
                </a:solidFill>
                <a:latin typeface="Times New Roman" panose="02020603050405020304" pitchFamily="18" charset="0"/>
                <a:cs typeface="Times New Roman" panose="02020603050405020304" pitchFamily="18" charset="0"/>
              </a:rPr>
              <a:t>Rồi</a:t>
            </a:r>
          </a:p>
        </p:txBody>
      </p:sp>
      <p:sp>
        <p:nvSpPr>
          <p:cNvPr id="17" name="Text Box 17"/>
          <p:cNvSpPr txBox="1">
            <a:spLocks noChangeArrowheads="1"/>
          </p:cNvSpPr>
          <p:nvPr/>
        </p:nvSpPr>
        <p:spPr bwMode="auto">
          <a:xfrm>
            <a:off x="2880360" y="1571357"/>
            <a:ext cx="1005840" cy="307777"/>
          </a:xfrm>
          <a:prstGeom prst="rect">
            <a:avLst/>
          </a:prstGeom>
          <a:solidFill>
            <a:schemeClr val="bg1"/>
          </a:solidFill>
          <a:ln>
            <a:noFill/>
          </a:ln>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spcBef>
                <a:spcPts val="600"/>
              </a:spcBef>
            </a:pPr>
            <a:r>
              <a:rPr lang="en-US" sz="2000" b="1">
                <a:solidFill>
                  <a:srgbClr val="FF3300"/>
                </a:solidFill>
                <a:latin typeface="Times New Roman" panose="02020603050405020304" pitchFamily="18" charset="0"/>
                <a:cs typeface="Times New Roman" panose="02020603050405020304" pitchFamily="18" charset="0"/>
              </a:rPr>
              <a:t>Sang đến</a:t>
            </a:r>
          </a:p>
        </p:txBody>
      </p:sp>
      <p:grpSp>
        <p:nvGrpSpPr>
          <p:cNvPr id="15" name="Group 6">
            <a:extLst>
              <a:ext uri="{FF2B5EF4-FFF2-40B4-BE49-F238E27FC236}">
                <a16:creationId xmlns:a16="http://schemas.microsoft.com/office/drawing/2014/main" id="{1FC40D0F-BC9C-4676-8364-4155E1C8F4B0}"/>
              </a:ext>
            </a:extLst>
          </p:cNvPr>
          <p:cNvGrpSpPr>
            <a:grpSpLocks/>
          </p:cNvGrpSpPr>
          <p:nvPr/>
        </p:nvGrpSpPr>
        <p:grpSpPr bwMode="auto">
          <a:xfrm>
            <a:off x="0" y="-76200"/>
            <a:ext cx="12192000" cy="7086600"/>
            <a:chOff x="0" y="-10"/>
            <a:chExt cx="5760" cy="4330"/>
          </a:xfrm>
        </p:grpSpPr>
        <p:pic>
          <p:nvPicPr>
            <p:cNvPr id="16" name="Picture 7" descr="Animate">
              <a:extLst>
                <a:ext uri="{FF2B5EF4-FFF2-40B4-BE49-F238E27FC236}">
                  <a16:creationId xmlns:a16="http://schemas.microsoft.com/office/drawing/2014/main" id="{089C0394-C3C1-4F63-93E6-D53EE87B0E4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8" descr="Animate">
              <a:extLst>
                <a:ext uri="{FF2B5EF4-FFF2-40B4-BE49-F238E27FC236}">
                  <a16:creationId xmlns:a16="http://schemas.microsoft.com/office/drawing/2014/main" id="{CDECD7DA-05BA-4DD9-AE6C-9002F86959C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9" descr="Animate">
              <a:extLst>
                <a:ext uri="{FF2B5EF4-FFF2-40B4-BE49-F238E27FC236}">
                  <a16:creationId xmlns:a16="http://schemas.microsoft.com/office/drawing/2014/main" id="{489B1553-FFB4-4D92-B13A-796E3C60DD7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0" descr="Animate">
              <a:extLst>
                <a:ext uri="{FF2B5EF4-FFF2-40B4-BE49-F238E27FC236}">
                  <a16:creationId xmlns:a16="http://schemas.microsoft.com/office/drawing/2014/main" id="{D94D028E-C562-43D4-815A-2E89A64A873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251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5377"/>
                                        </p:tgtEl>
                                        <p:attrNameLst>
                                          <p:attrName>style.visibility</p:attrName>
                                        </p:attrNameLst>
                                      </p:cBhvr>
                                      <p:to>
                                        <p:strVal val="visible"/>
                                      </p:to>
                                    </p:set>
                                    <p:anim calcmode="lin" valueType="num">
                                      <p:cBhvr>
                                        <p:cTn id="7" dur="1000" fill="hold"/>
                                        <p:tgtEl>
                                          <p:spTgt spid="15377"/>
                                        </p:tgtEl>
                                        <p:attrNameLst>
                                          <p:attrName>ppt_w</p:attrName>
                                        </p:attrNameLst>
                                      </p:cBhvr>
                                      <p:tavLst>
                                        <p:tav tm="0">
                                          <p:val>
                                            <p:strVal val="#ppt_w+.3"/>
                                          </p:val>
                                        </p:tav>
                                        <p:tav tm="100000">
                                          <p:val>
                                            <p:strVal val="#ppt_w"/>
                                          </p:val>
                                        </p:tav>
                                      </p:tavLst>
                                    </p:anim>
                                    <p:anim calcmode="lin" valueType="num">
                                      <p:cBhvr>
                                        <p:cTn id="8" dur="1000" fill="hold"/>
                                        <p:tgtEl>
                                          <p:spTgt spid="15377"/>
                                        </p:tgtEl>
                                        <p:attrNameLst>
                                          <p:attrName>ppt_h</p:attrName>
                                        </p:attrNameLst>
                                      </p:cBhvr>
                                      <p:tavLst>
                                        <p:tav tm="0">
                                          <p:val>
                                            <p:strVal val="#ppt_h"/>
                                          </p:val>
                                        </p:tav>
                                        <p:tav tm="100000">
                                          <p:val>
                                            <p:strVal val="#ppt_h"/>
                                          </p:val>
                                        </p:tav>
                                      </p:tavLst>
                                    </p:anim>
                                    <p:animEffect transition="in" filter="fade">
                                      <p:cBhvr>
                                        <p:cTn id="9" dur="1000"/>
                                        <p:tgtEl>
                                          <p:spTgt spid="15377"/>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15373"/>
                                        </p:tgtEl>
                                        <p:attrNameLst>
                                          <p:attrName>style.visibility</p:attrName>
                                        </p:attrNameLst>
                                      </p:cBhvr>
                                      <p:to>
                                        <p:strVal val="visible"/>
                                      </p:to>
                                    </p:set>
                                    <p:anim calcmode="lin" valueType="num">
                                      <p:cBhvr>
                                        <p:cTn id="12" dur="1000" fill="hold"/>
                                        <p:tgtEl>
                                          <p:spTgt spid="15373"/>
                                        </p:tgtEl>
                                        <p:attrNameLst>
                                          <p:attrName>ppt_w</p:attrName>
                                        </p:attrNameLst>
                                      </p:cBhvr>
                                      <p:tavLst>
                                        <p:tav tm="0">
                                          <p:val>
                                            <p:strVal val="#ppt_w+.3"/>
                                          </p:val>
                                        </p:tav>
                                        <p:tav tm="100000">
                                          <p:val>
                                            <p:strVal val="#ppt_w"/>
                                          </p:val>
                                        </p:tav>
                                      </p:tavLst>
                                    </p:anim>
                                    <p:anim calcmode="lin" valueType="num">
                                      <p:cBhvr>
                                        <p:cTn id="13" dur="1000" fill="hold"/>
                                        <p:tgtEl>
                                          <p:spTgt spid="15373"/>
                                        </p:tgtEl>
                                        <p:attrNameLst>
                                          <p:attrName>ppt_h</p:attrName>
                                        </p:attrNameLst>
                                      </p:cBhvr>
                                      <p:tavLst>
                                        <p:tav tm="0">
                                          <p:val>
                                            <p:strVal val="#ppt_h"/>
                                          </p:val>
                                        </p:tav>
                                        <p:tav tm="100000">
                                          <p:val>
                                            <p:strVal val="#ppt_h"/>
                                          </p:val>
                                        </p:tav>
                                      </p:tavLst>
                                    </p:anim>
                                    <p:animEffect transition="in" filter="fade">
                                      <p:cBhvr>
                                        <p:cTn id="14" dur="1000"/>
                                        <p:tgtEl>
                                          <p:spTgt spid="15373"/>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strVal val="#ppt_w+.3"/>
                                          </p:val>
                                        </p:tav>
                                        <p:tav tm="100000">
                                          <p:val>
                                            <p:strVal val="#ppt_w"/>
                                          </p:val>
                                        </p:tav>
                                      </p:tavLst>
                                    </p:anim>
                                    <p:anim calcmode="lin" valueType="num">
                                      <p:cBhvr>
                                        <p:cTn id="18" dur="1000" fill="hold"/>
                                        <p:tgtEl>
                                          <p:spTgt spid="17"/>
                                        </p:tgtEl>
                                        <p:attrNameLst>
                                          <p:attrName>ppt_h</p:attrName>
                                        </p:attrNameLst>
                                      </p:cBhvr>
                                      <p:tavLst>
                                        <p:tav tm="0">
                                          <p:val>
                                            <p:strVal val="#ppt_h"/>
                                          </p:val>
                                        </p:tav>
                                        <p:tav tm="100000">
                                          <p:val>
                                            <p:strVal val="#ppt_h"/>
                                          </p:val>
                                        </p:tav>
                                      </p:tavLst>
                                    </p:anim>
                                    <p:animEffect transition="in" filter="fade">
                                      <p:cBhvr>
                                        <p:cTn id="19" dur="10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5379"/>
                                        </p:tgtEl>
                                        <p:attrNameLst>
                                          <p:attrName>style.visibility</p:attrName>
                                        </p:attrNameLst>
                                      </p:cBhvr>
                                      <p:to>
                                        <p:strVal val="visible"/>
                                      </p:to>
                                    </p:set>
                                    <p:anim calcmode="lin" valueType="num">
                                      <p:cBhvr>
                                        <p:cTn id="24" dur="500" fill="hold"/>
                                        <p:tgtEl>
                                          <p:spTgt spid="15379"/>
                                        </p:tgtEl>
                                        <p:attrNameLst>
                                          <p:attrName>ppt_w</p:attrName>
                                        </p:attrNameLst>
                                      </p:cBhvr>
                                      <p:tavLst>
                                        <p:tav tm="0">
                                          <p:val>
                                            <p:fltVal val="0"/>
                                          </p:val>
                                        </p:tav>
                                        <p:tav tm="100000">
                                          <p:val>
                                            <p:strVal val="#ppt_w"/>
                                          </p:val>
                                        </p:tav>
                                      </p:tavLst>
                                    </p:anim>
                                    <p:anim calcmode="lin" valueType="num">
                                      <p:cBhvr>
                                        <p:cTn id="25" dur="500" fill="hold"/>
                                        <p:tgtEl>
                                          <p:spTgt spid="15379"/>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0"/>
                                  </p:stCondLst>
                                  <p:childTnLst>
                                    <p:set>
                                      <p:cBhvr>
                                        <p:cTn id="27" dur="1" fill="hold">
                                          <p:stCondLst>
                                            <p:cond delay="0"/>
                                          </p:stCondLst>
                                        </p:cTn>
                                        <p:tgtEl>
                                          <p:spTgt spid="15378"/>
                                        </p:tgtEl>
                                        <p:attrNameLst>
                                          <p:attrName>style.visibility</p:attrName>
                                        </p:attrNameLst>
                                      </p:cBhvr>
                                      <p:to>
                                        <p:strVal val="visible"/>
                                      </p:to>
                                    </p:set>
                                    <p:anim calcmode="lin" valueType="num">
                                      <p:cBhvr>
                                        <p:cTn id="28" dur="500" fill="hold"/>
                                        <p:tgtEl>
                                          <p:spTgt spid="15378"/>
                                        </p:tgtEl>
                                        <p:attrNameLst>
                                          <p:attrName>ppt_w</p:attrName>
                                        </p:attrNameLst>
                                      </p:cBhvr>
                                      <p:tavLst>
                                        <p:tav tm="0">
                                          <p:val>
                                            <p:fltVal val="0"/>
                                          </p:val>
                                        </p:tav>
                                        <p:tav tm="100000">
                                          <p:val>
                                            <p:strVal val="#ppt_w"/>
                                          </p:val>
                                        </p:tav>
                                      </p:tavLst>
                                    </p:anim>
                                    <p:anim calcmode="lin" valueType="num">
                                      <p:cBhvr>
                                        <p:cTn id="29" dur="500" fill="hold"/>
                                        <p:tgtEl>
                                          <p:spTgt spid="15378"/>
                                        </p:tgtEl>
                                        <p:attrNameLst>
                                          <p:attrName>ppt_h</p:attrName>
                                        </p:attrNameLst>
                                      </p:cBhvr>
                                      <p:tavLst>
                                        <p:tav tm="0">
                                          <p:val>
                                            <p:strVal val="#ppt_h"/>
                                          </p:val>
                                        </p:tav>
                                        <p:tav tm="100000">
                                          <p:val>
                                            <p:strVal val="#ppt_h"/>
                                          </p:val>
                                        </p:tav>
                                      </p:tavLst>
                                    </p:anim>
                                  </p:childTnLst>
                                </p:cTn>
                              </p:par>
                              <p:par>
                                <p:cTn id="30" presetID="17" presetClass="entr" presetSubtype="10" fill="hold" grpId="0" nodeType="withEffect">
                                  <p:stCondLst>
                                    <p:cond delay="0"/>
                                  </p:stCondLst>
                                  <p:childTnLst>
                                    <p:set>
                                      <p:cBhvr>
                                        <p:cTn id="31" dur="1" fill="hold">
                                          <p:stCondLst>
                                            <p:cond delay="0"/>
                                          </p:stCondLst>
                                        </p:cTn>
                                        <p:tgtEl>
                                          <p:spTgt spid="15374"/>
                                        </p:tgtEl>
                                        <p:attrNameLst>
                                          <p:attrName>style.visibility</p:attrName>
                                        </p:attrNameLst>
                                      </p:cBhvr>
                                      <p:to>
                                        <p:strVal val="visible"/>
                                      </p:to>
                                    </p:set>
                                    <p:anim calcmode="lin" valueType="num">
                                      <p:cBhvr>
                                        <p:cTn id="32" dur="500" fill="hold"/>
                                        <p:tgtEl>
                                          <p:spTgt spid="15374"/>
                                        </p:tgtEl>
                                        <p:attrNameLst>
                                          <p:attrName>ppt_w</p:attrName>
                                        </p:attrNameLst>
                                      </p:cBhvr>
                                      <p:tavLst>
                                        <p:tav tm="0">
                                          <p:val>
                                            <p:fltVal val="0"/>
                                          </p:val>
                                        </p:tav>
                                        <p:tav tm="100000">
                                          <p:val>
                                            <p:strVal val="#ppt_w"/>
                                          </p:val>
                                        </p:tav>
                                      </p:tavLst>
                                    </p:anim>
                                    <p:anim calcmode="lin" valueType="num">
                                      <p:cBhvr>
                                        <p:cTn id="33" dur="500" fill="hold"/>
                                        <p:tgtEl>
                                          <p:spTgt spid="15374"/>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grpId="0" nodeType="clickEffect">
                                  <p:stCondLst>
                                    <p:cond delay="0"/>
                                  </p:stCondLst>
                                  <p:childTnLst>
                                    <p:set>
                                      <p:cBhvr>
                                        <p:cTn id="37" dur="1" fill="hold">
                                          <p:stCondLst>
                                            <p:cond delay="0"/>
                                          </p:stCondLst>
                                        </p:cTn>
                                        <p:tgtEl>
                                          <p:spTgt spid="15380"/>
                                        </p:tgtEl>
                                        <p:attrNameLst>
                                          <p:attrName>style.visibility</p:attrName>
                                        </p:attrNameLst>
                                      </p:cBhvr>
                                      <p:to>
                                        <p:strVal val="visible"/>
                                      </p:to>
                                    </p:set>
                                    <p:anim calcmode="lin" valueType="num">
                                      <p:cBhvr>
                                        <p:cTn id="38" dur="500" fill="hold"/>
                                        <p:tgtEl>
                                          <p:spTgt spid="15380"/>
                                        </p:tgtEl>
                                        <p:attrNameLst>
                                          <p:attrName>ppt_w</p:attrName>
                                        </p:attrNameLst>
                                      </p:cBhvr>
                                      <p:tavLst>
                                        <p:tav tm="0">
                                          <p:val>
                                            <p:fltVal val="0"/>
                                          </p:val>
                                        </p:tav>
                                        <p:tav tm="100000">
                                          <p:val>
                                            <p:strVal val="#ppt_w"/>
                                          </p:val>
                                        </p:tav>
                                      </p:tavLst>
                                    </p:anim>
                                    <p:anim calcmode="lin" valueType="num">
                                      <p:cBhvr>
                                        <p:cTn id="39" dur="500" fill="hold"/>
                                        <p:tgtEl>
                                          <p:spTgt spid="15380"/>
                                        </p:tgtEl>
                                        <p:attrNameLst>
                                          <p:attrName>ppt_h</p:attrName>
                                        </p:attrNameLst>
                                      </p:cBhvr>
                                      <p:tavLst>
                                        <p:tav tm="0">
                                          <p:val>
                                            <p:fltVal val="0"/>
                                          </p:val>
                                        </p:tav>
                                        <p:tav tm="100000">
                                          <p:val>
                                            <p:strVal val="#ppt_h"/>
                                          </p:val>
                                        </p:tav>
                                      </p:tavLst>
                                    </p:anim>
                                    <p:anim calcmode="lin" valueType="num">
                                      <p:cBhvr>
                                        <p:cTn id="40" dur="500" fill="hold"/>
                                        <p:tgtEl>
                                          <p:spTgt spid="15380"/>
                                        </p:tgtEl>
                                        <p:attrNameLst>
                                          <p:attrName>style.rotation</p:attrName>
                                        </p:attrNameLst>
                                      </p:cBhvr>
                                      <p:tavLst>
                                        <p:tav tm="0">
                                          <p:val>
                                            <p:fltVal val="360"/>
                                          </p:val>
                                        </p:tav>
                                        <p:tav tm="100000">
                                          <p:val>
                                            <p:fltVal val="0"/>
                                          </p:val>
                                        </p:tav>
                                      </p:tavLst>
                                    </p:anim>
                                    <p:animEffect transition="in" filter="fade">
                                      <p:cBhvr>
                                        <p:cTn id="41" dur="500"/>
                                        <p:tgtEl>
                                          <p:spTgt spid="15380"/>
                                        </p:tgtEl>
                                      </p:cBhvr>
                                    </p:animEffect>
                                  </p:childTnLst>
                                </p:cTn>
                              </p:par>
                              <p:par>
                                <p:cTn id="42" presetID="49" presetClass="entr" presetSubtype="0" decel="100000" fill="hold" grpId="0" nodeType="withEffect">
                                  <p:stCondLst>
                                    <p:cond delay="0"/>
                                  </p:stCondLst>
                                  <p:childTnLst>
                                    <p:set>
                                      <p:cBhvr>
                                        <p:cTn id="43" dur="1" fill="hold">
                                          <p:stCondLst>
                                            <p:cond delay="0"/>
                                          </p:stCondLst>
                                        </p:cTn>
                                        <p:tgtEl>
                                          <p:spTgt spid="15381"/>
                                        </p:tgtEl>
                                        <p:attrNameLst>
                                          <p:attrName>style.visibility</p:attrName>
                                        </p:attrNameLst>
                                      </p:cBhvr>
                                      <p:to>
                                        <p:strVal val="visible"/>
                                      </p:to>
                                    </p:set>
                                    <p:anim calcmode="lin" valueType="num">
                                      <p:cBhvr>
                                        <p:cTn id="44" dur="500" fill="hold"/>
                                        <p:tgtEl>
                                          <p:spTgt spid="15381"/>
                                        </p:tgtEl>
                                        <p:attrNameLst>
                                          <p:attrName>ppt_w</p:attrName>
                                        </p:attrNameLst>
                                      </p:cBhvr>
                                      <p:tavLst>
                                        <p:tav tm="0">
                                          <p:val>
                                            <p:fltVal val="0"/>
                                          </p:val>
                                        </p:tav>
                                        <p:tav tm="100000">
                                          <p:val>
                                            <p:strVal val="#ppt_w"/>
                                          </p:val>
                                        </p:tav>
                                      </p:tavLst>
                                    </p:anim>
                                    <p:anim calcmode="lin" valueType="num">
                                      <p:cBhvr>
                                        <p:cTn id="45" dur="500" fill="hold"/>
                                        <p:tgtEl>
                                          <p:spTgt spid="15381"/>
                                        </p:tgtEl>
                                        <p:attrNameLst>
                                          <p:attrName>ppt_h</p:attrName>
                                        </p:attrNameLst>
                                      </p:cBhvr>
                                      <p:tavLst>
                                        <p:tav tm="0">
                                          <p:val>
                                            <p:fltVal val="0"/>
                                          </p:val>
                                        </p:tav>
                                        <p:tav tm="100000">
                                          <p:val>
                                            <p:strVal val="#ppt_h"/>
                                          </p:val>
                                        </p:tav>
                                      </p:tavLst>
                                    </p:anim>
                                    <p:anim calcmode="lin" valueType="num">
                                      <p:cBhvr>
                                        <p:cTn id="46" dur="500" fill="hold"/>
                                        <p:tgtEl>
                                          <p:spTgt spid="15381"/>
                                        </p:tgtEl>
                                        <p:attrNameLst>
                                          <p:attrName>style.rotation</p:attrName>
                                        </p:attrNameLst>
                                      </p:cBhvr>
                                      <p:tavLst>
                                        <p:tav tm="0">
                                          <p:val>
                                            <p:fltVal val="360"/>
                                          </p:val>
                                        </p:tav>
                                        <p:tav tm="100000">
                                          <p:val>
                                            <p:fltVal val="0"/>
                                          </p:val>
                                        </p:tav>
                                      </p:tavLst>
                                    </p:anim>
                                    <p:animEffect transition="in" filter="fade">
                                      <p:cBhvr>
                                        <p:cTn id="47" dur="500"/>
                                        <p:tgtEl>
                                          <p:spTgt spid="15381"/>
                                        </p:tgtEl>
                                      </p:cBhvr>
                                    </p:animEffect>
                                  </p:childTnLst>
                                </p:cTn>
                              </p:par>
                              <p:par>
                                <p:cTn id="48" presetID="49" presetClass="entr" presetSubtype="0" decel="100000" fill="hold" grpId="0" nodeType="withEffect">
                                  <p:stCondLst>
                                    <p:cond delay="0"/>
                                  </p:stCondLst>
                                  <p:childTnLst>
                                    <p:set>
                                      <p:cBhvr>
                                        <p:cTn id="49" dur="1" fill="hold">
                                          <p:stCondLst>
                                            <p:cond delay="0"/>
                                          </p:stCondLst>
                                        </p:cTn>
                                        <p:tgtEl>
                                          <p:spTgt spid="15375"/>
                                        </p:tgtEl>
                                        <p:attrNameLst>
                                          <p:attrName>style.visibility</p:attrName>
                                        </p:attrNameLst>
                                      </p:cBhvr>
                                      <p:to>
                                        <p:strVal val="visible"/>
                                      </p:to>
                                    </p:set>
                                    <p:anim calcmode="lin" valueType="num">
                                      <p:cBhvr>
                                        <p:cTn id="50" dur="500" fill="hold"/>
                                        <p:tgtEl>
                                          <p:spTgt spid="15375"/>
                                        </p:tgtEl>
                                        <p:attrNameLst>
                                          <p:attrName>ppt_w</p:attrName>
                                        </p:attrNameLst>
                                      </p:cBhvr>
                                      <p:tavLst>
                                        <p:tav tm="0">
                                          <p:val>
                                            <p:fltVal val="0"/>
                                          </p:val>
                                        </p:tav>
                                        <p:tav tm="100000">
                                          <p:val>
                                            <p:strVal val="#ppt_w"/>
                                          </p:val>
                                        </p:tav>
                                      </p:tavLst>
                                    </p:anim>
                                    <p:anim calcmode="lin" valueType="num">
                                      <p:cBhvr>
                                        <p:cTn id="51" dur="500" fill="hold"/>
                                        <p:tgtEl>
                                          <p:spTgt spid="15375"/>
                                        </p:tgtEl>
                                        <p:attrNameLst>
                                          <p:attrName>ppt_h</p:attrName>
                                        </p:attrNameLst>
                                      </p:cBhvr>
                                      <p:tavLst>
                                        <p:tav tm="0">
                                          <p:val>
                                            <p:fltVal val="0"/>
                                          </p:val>
                                        </p:tav>
                                        <p:tav tm="100000">
                                          <p:val>
                                            <p:strVal val="#ppt_h"/>
                                          </p:val>
                                        </p:tav>
                                      </p:tavLst>
                                    </p:anim>
                                    <p:anim calcmode="lin" valueType="num">
                                      <p:cBhvr>
                                        <p:cTn id="52" dur="500" fill="hold"/>
                                        <p:tgtEl>
                                          <p:spTgt spid="15375"/>
                                        </p:tgtEl>
                                        <p:attrNameLst>
                                          <p:attrName>style.rotation</p:attrName>
                                        </p:attrNameLst>
                                      </p:cBhvr>
                                      <p:tavLst>
                                        <p:tav tm="0">
                                          <p:val>
                                            <p:fltVal val="360"/>
                                          </p:val>
                                        </p:tav>
                                        <p:tav tm="100000">
                                          <p:val>
                                            <p:fltVal val="0"/>
                                          </p:val>
                                        </p:tav>
                                      </p:tavLst>
                                    </p:anim>
                                    <p:animEffect transition="in" filter="fade">
                                      <p:cBhvr>
                                        <p:cTn id="53" dur="500"/>
                                        <p:tgtEl>
                                          <p:spTgt spid="15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3" grpId="0"/>
      <p:bldP spid="15374" grpId="0"/>
      <p:bldP spid="15375" grpId="0"/>
      <p:bldP spid="15377" grpId="0" animBg="1"/>
      <p:bldP spid="15378" grpId="0" animBg="1"/>
      <p:bldP spid="15379" grpId="0" animBg="1"/>
      <p:bldP spid="15380" grpId="0" animBg="1"/>
      <p:bldP spid="15381"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idx="4294967295"/>
          </p:nvPr>
        </p:nvSpPr>
        <p:spPr>
          <a:xfrm>
            <a:off x="4482" y="0"/>
            <a:ext cx="12192000" cy="1200150"/>
          </a:xfrm>
        </p:spPr>
        <p:txBody>
          <a:bodyPr>
            <a:noAutofit/>
          </a:bodyPr>
          <a:lstStyle/>
          <a:p>
            <a:pPr algn="ctr"/>
            <a:r>
              <a:rPr lang="en-US" sz="3500" b="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LIÊN KẾT CÁC CÂU TRONG BÀI BẰNG TỪ NGỮ NỐI</a:t>
            </a:r>
          </a:p>
        </p:txBody>
      </p:sp>
      <p:sp>
        <p:nvSpPr>
          <p:cNvPr id="2" name="Explosion 2 1"/>
          <p:cNvSpPr/>
          <p:nvPr/>
        </p:nvSpPr>
        <p:spPr>
          <a:xfrm>
            <a:off x="-762000" y="152400"/>
            <a:ext cx="8077200" cy="6705600"/>
          </a:xfrm>
          <a:prstGeom prst="irregularSeal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3200">
              <a:latin typeface="Times New Roman" panose="02020603050405020304" pitchFamily="18" charset="0"/>
              <a:cs typeface="Times New Roman" panose="02020603050405020304" pitchFamily="18" charset="0"/>
            </a:endParaRPr>
          </a:p>
        </p:txBody>
      </p:sp>
      <p:sp>
        <p:nvSpPr>
          <p:cNvPr id="3" name="TextBox 2"/>
          <p:cNvSpPr txBox="1"/>
          <p:nvPr/>
        </p:nvSpPr>
        <p:spPr>
          <a:xfrm>
            <a:off x="1342465" y="1352550"/>
            <a:ext cx="3762935" cy="4031873"/>
          </a:xfrm>
          <a:prstGeom prst="rect">
            <a:avLst/>
          </a:prstGeom>
          <a:solidFill>
            <a:schemeClr val="bg2">
              <a:lumMod val="90000"/>
            </a:schemeClr>
          </a:solidFill>
        </p:spPr>
        <p:txBody>
          <a:bodyPr wrap="square" rtlCol="0">
            <a:spAutoFit/>
          </a:bodyPr>
          <a:lstStyle/>
          <a:p>
            <a:pPr lvl="0" algn="ct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nhưng</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a:p>
            <a:pPr lvl="0" algn="ct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vì</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thế</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a:p>
            <a:pPr lvl="0" algn="ct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rồi</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a:p>
            <a:pPr lvl="0" algn="ct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đến</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a:p>
            <a:pPr lvl="0" algn="ct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sang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đến</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a:p>
            <a:pPr lvl="0" algn="ct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mãi</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đến</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a:p>
            <a:pPr lvl="0" algn="ct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đến</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khi</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a:p>
            <a:pPr lvl="0" algn="ct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rồi</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sau</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3200" b="1" i="1" dirty="0" err="1">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đó</a:t>
            </a:r>
            <a:r>
              <a:rPr lang="en-US" sz="3200" b="1" i="1" dirty="0">
                <a:ln w="0"/>
                <a:solidFill>
                  <a:srgbClr val="FF66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131" name="Right Arrow 130"/>
          <p:cNvSpPr/>
          <p:nvPr/>
        </p:nvSpPr>
        <p:spPr>
          <a:xfrm>
            <a:off x="6477000" y="2771775"/>
            <a:ext cx="990600" cy="914400"/>
          </a:xfrm>
          <a:prstGeom prst="rightArrow">
            <a:avLst/>
          </a:prstGeom>
          <a:solidFill>
            <a:srgbClr val="FFFF00"/>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32" name="TextBox 131"/>
          <p:cNvSpPr txBox="1"/>
          <p:nvPr/>
        </p:nvSpPr>
        <p:spPr>
          <a:xfrm>
            <a:off x="7472082" y="1200150"/>
            <a:ext cx="3352800" cy="4770537"/>
          </a:xfrm>
          <a:prstGeom prst="rect">
            <a:avLst/>
          </a:prstGeom>
          <a:solidFill>
            <a:schemeClr val="bg2">
              <a:lumMod val="90000"/>
            </a:schemeClr>
          </a:solidFill>
        </p:spPr>
        <p:txBody>
          <a:bodyPr wrap="square" rtlCol="0">
            <a:spAutoFit/>
          </a:bodyPr>
          <a:lstStyle/>
          <a:p>
            <a:pPr algn="just"/>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Có</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tác</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dụng</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giúp</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cho</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nội</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dung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giữa</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các</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câu</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các</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đoạn</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trong</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bài</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văn</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được</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liên</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kết</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chặt</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chẽ</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với</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nhau</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 </a:t>
            </a:r>
            <a:r>
              <a:rPr lang="en-US" sz="3800" b="1" dirty="0" err="1">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hơn</a:t>
            </a:r>
            <a:r>
              <a:rPr lang="en-US" sz="3800" b="1" dirty="0">
                <a:ln w="12700">
                  <a:solidFill>
                    <a:schemeClr val="accent3">
                      <a:lumMod val="50000"/>
                    </a:schemeClr>
                  </a:solidFill>
                  <a:prstDash val="solid"/>
                </a:ln>
                <a:effectLst>
                  <a:innerShdw blurRad="177800">
                    <a:schemeClr val="accent3">
                      <a:lumMod val="50000"/>
                    </a:schemeClr>
                  </a:innerShdw>
                </a:effectLst>
                <a:latin typeface="Times New Roman" panose="02020603050405020304" pitchFamily="18" charset="0"/>
                <a:cs typeface="Times New Roman" panose="02020603050405020304" pitchFamily="18" charset="0"/>
              </a:rPr>
              <a:t>.</a:t>
            </a:r>
          </a:p>
        </p:txBody>
      </p:sp>
      <p:grpSp>
        <p:nvGrpSpPr>
          <p:cNvPr id="7" name="Group 6">
            <a:extLst>
              <a:ext uri="{FF2B5EF4-FFF2-40B4-BE49-F238E27FC236}">
                <a16:creationId xmlns:a16="http://schemas.microsoft.com/office/drawing/2014/main" id="{E69B1433-433C-47B3-9A45-32B955859655}"/>
              </a:ext>
            </a:extLst>
          </p:cNvPr>
          <p:cNvGrpSpPr>
            <a:grpSpLocks/>
          </p:cNvGrpSpPr>
          <p:nvPr/>
        </p:nvGrpSpPr>
        <p:grpSpPr bwMode="auto">
          <a:xfrm>
            <a:off x="0" y="-76200"/>
            <a:ext cx="12192000" cy="7086600"/>
            <a:chOff x="0" y="-10"/>
            <a:chExt cx="5760" cy="4330"/>
          </a:xfrm>
        </p:grpSpPr>
        <p:pic>
          <p:nvPicPr>
            <p:cNvPr id="8" name="Picture 7" descr="Animate">
              <a:extLst>
                <a:ext uri="{FF2B5EF4-FFF2-40B4-BE49-F238E27FC236}">
                  <a16:creationId xmlns:a16="http://schemas.microsoft.com/office/drawing/2014/main" id="{D16FDD25-1193-4D42-8376-0EAFE8AC196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Animate">
              <a:extLst>
                <a:ext uri="{FF2B5EF4-FFF2-40B4-BE49-F238E27FC236}">
                  <a16:creationId xmlns:a16="http://schemas.microsoft.com/office/drawing/2014/main" id="{1225B0D5-7414-4553-B4CD-923D1FB6832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Animate">
              <a:extLst>
                <a:ext uri="{FF2B5EF4-FFF2-40B4-BE49-F238E27FC236}">
                  <a16:creationId xmlns:a16="http://schemas.microsoft.com/office/drawing/2014/main" id="{A4247B39-1E32-4979-A953-9E26031A480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Animate">
              <a:extLst>
                <a:ext uri="{FF2B5EF4-FFF2-40B4-BE49-F238E27FC236}">
                  <a16:creationId xmlns:a16="http://schemas.microsoft.com/office/drawing/2014/main" id="{571D1348-C002-41B1-AFC2-B4A8A1A64DF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91793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bg/>
                                          </p:spTgt>
                                        </p:tgtEl>
                                      </p:cBhvr>
                                    </p:animEffect>
                                    <p:animScale>
                                      <p:cBhvr>
                                        <p:cTn id="7" dur="250" autoRev="1" fill="hold"/>
                                        <p:tgtEl>
                                          <p:spTgt spid="3">
                                            <p:bg/>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par>
                                <p:cTn id="13" presetID="26" presetClass="emph" presetSubtype="0" fill="hold" grpId="0" nodeType="withEffect">
                                  <p:stCondLst>
                                    <p:cond delay="0"/>
                                  </p:stCondLst>
                                  <p:childTnLst>
                                    <p:animEffect transition="out" filter="fade">
                                      <p:cBhvr>
                                        <p:cTn id="14" dur="500" tmFilter="0, 0; .2, .5; .8, .5; 1, 0"/>
                                        <p:tgtEl>
                                          <p:spTgt spid="3">
                                            <p:txEl>
                                              <p:pRg st="1" end="1"/>
                                            </p:txEl>
                                          </p:spTgt>
                                        </p:tgtEl>
                                      </p:cBhvr>
                                    </p:animEffect>
                                    <p:animScale>
                                      <p:cBhvr>
                                        <p:cTn id="15" dur="250" autoRev="1" fill="hold"/>
                                        <p:tgtEl>
                                          <p:spTgt spid="3">
                                            <p:txEl>
                                              <p:pRg st="1" end="1"/>
                                            </p:txEl>
                                          </p:spTgt>
                                        </p:tgtEl>
                                      </p:cBhvr>
                                      <p:by x="105000" y="105000"/>
                                    </p:animScale>
                                  </p:childTnLst>
                                </p:cTn>
                              </p:par>
                              <p:par>
                                <p:cTn id="16" presetID="26" presetClass="emph" presetSubtype="0" fill="hold" grpId="0" nodeType="withEffect">
                                  <p:stCondLst>
                                    <p:cond delay="0"/>
                                  </p:stCondLst>
                                  <p:childTnLst>
                                    <p:animEffect transition="out" filter="fade">
                                      <p:cBhvr>
                                        <p:cTn id="17" dur="500" tmFilter="0, 0; .2, .5; .8, .5; 1, 0"/>
                                        <p:tgtEl>
                                          <p:spTgt spid="3">
                                            <p:txEl>
                                              <p:pRg st="2" end="2"/>
                                            </p:txEl>
                                          </p:spTgt>
                                        </p:tgtEl>
                                      </p:cBhvr>
                                    </p:animEffect>
                                    <p:animScale>
                                      <p:cBhvr>
                                        <p:cTn id="18" dur="250" autoRev="1" fill="hold"/>
                                        <p:tgtEl>
                                          <p:spTgt spid="3">
                                            <p:txEl>
                                              <p:pRg st="2" end="2"/>
                                            </p:txEl>
                                          </p:spTgt>
                                        </p:tgtEl>
                                      </p:cBhvr>
                                      <p:by x="105000" y="105000"/>
                                    </p:animScale>
                                  </p:childTnLst>
                                </p:cTn>
                              </p:par>
                              <p:par>
                                <p:cTn id="19" presetID="26" presetClass="emph" presetSubtype="0" fill="hold" grpId="0" nodeType="withEffect">
                                  <p:stCondLst>
                                    <p:cond delay="0"/>
                                  </p:stCondLst>
                                  <p:childTnLst>
                                    <p:animEffect transition="out" filter="fade">
                                      <p:cBhvr>
                                        <p:cTn id="20" dur="500" tmFilter="0, 0; .2, .5; .8, .5; 1, 0"/>
                                        <p:tgtEl>
                                          <p:spTgt spid="3">
                                            <p:txEl>
                                              <p:pRg st="3" end="3"/>
                                            </p:txEl>
                                          </p:spTgt>
                                        </p:tgtEl>
                                      </p:cBhvr>
                                    </p:animEffect>
                                    <p:animScale>
                                      <p:cBhvr>
                                        <p:cTn id="21" dur="250" autoRev="1" fill="hold"/>
                                        <p:tgtEl>
                                          <p:spTgt spid="3">
                                            <p:txEl>
                                              <p:pRg st="3" end="3"/>
                                            </p:txEl>
                                          </p:spTgt>
                                        </p:tgtEl>
                                      </p:cBhvr>
                                      <p:by x="105000" y="105000"/>
                                    </p:animScale>
                                  </p:childTnLst>
                                </p:cTn>
                              </p:par>
                              <p:par>
                                <p:cTn id="22" presetID="26" presetClass="emph" presetSubtype="0" fill="hold" grpId="0" nodeType="withEffect">
                                  <p:stCondLst>
                                    <p:cond delay="0"/>
                                  </p:stCondLst>
                                  <p:childTnLst>
                                    <p:animEffect transition="out" filter="fade">
                                      <p:cBhvr>
                                        <p:cTn id="23" dur="500" tmFilter="0, 0; .2, .5; .8, .5; 1, 0"/>
                                        <p:tgtEl>
                                          <p:spTgt spid="3">
                                            <p:txEl>
                                              <p:pRg st="4" end="4"/>
                                            </p:txEl>
                                          </p:spTgt>
                                        </p:tgtEl>
                                      </p:cBhvr>
                                    </p:animEffect>
                                    <p:animScale>
                                      <p:cBhvr>
                                        <p:cTn id="24" dur="250" autoRev="1" fill="hold"/>
                                        <p:tgtEl>
                                          <p:spTgt spid="3">
                                            <p:txEl>
                                              <p:pRg st="4" end="4"/>
                                            </p:txEl>
                                          </p:spTgt>
                                        </p:tgtEl>
                                      </p:cBhvr>
                                      <p:by x="105000" y="105000"/>
                                    </p:animScale>
                                  </p:childTnLst>
                                </p:cTn>
                              </p:par>
                              <p:par>
                                <p:cTn id="25" presetID="26" presetClass="emph" presetSubtype="0" fill="hold" grpId="0" nodeType="withEffect">
                                  <p:stCondLst>
                                    <p:cond delay="0"/>
                                  </p:stCondLst>
                                  <p:childTnLst>
                                    <p:animEffect transition="out" filter="fade">
                                      <p:cBhvr>
                                        <p:cTn id="26" dur="500" tmFilter="0, 0; .2, .5; .8, .5; 1, 0"/>
                                        <p:tgtEl>
                                          <p:spTgt spid="3">
                                            <p:txEl>
                                              <p:pRg st="5" end="5"/>
                                            </p:txEl>
                                          </p:spTgt>
                                        </p:tgtEl>
                                      </p:cBhvr>
                                    </p:animEffect>
                                    <p:animScale>
                                      <p:cBhvr>
                                        <p:cTn id="27" dur="250" autoRev="1" fill="hold"/>
                                        <p:tgtEl>
                                          <p:spTgt spid="3">
                                            <p:txEl>
                                              <p:pRg st="5" end="5"/>
                                            </p:txEl>
                                          </p:spTgt>
                                        </p:tgtEl>
                                      </p:cBhvr>
                                      <p:by x="105000" y="105000"/>
                                    </p:animScale>
                                  </p:childTnLst>
                                </p:cTn>
                              </p:par>
                              <p:par>
                                <p:cTn id="28" presetID="26" presetClass="emph" presetSubtype="0" fill="hold" grpId="0" nodeType="withEffect">
                                  <p:stCondLst>
                                    <p:cond delay="0"/>
                                  </p:stCondLst>
                                  <p:childTnLst>
                                    <p:animEffect transition="out" filter="fade">
                                      <p:cBhvr>
                                        <p:cTn id="29" dur="500" tmFilter="0, 0; .2, .5; .8, .5; 1, 0"/>
                                        <p:tgtEl>
                                          <p:spTgt spid="3">
                                            <p:txEl>
                                              <p:pRg st="6" end="6"/>
                                            </p:txEl>
                                          </p:spTgt>
                                        </p:tgtEl>
                                      </p:cBhvr>
                                    </p:animEffect>
                                    <p:animScale>
                                      <p:cBhvr>
                                        <p:cTn id="30" dur="250" autoRev="1" fill="hold"/>
                                        <p:tgtEl>
                                          <p:spTgt spid="3">
                                            <p:txEl>
                                              <p:pRg st="6" end="6"/>
                                            </p:txEl>
                                          </p:spTgt>
                                        </p:tgtEl>
                                      </p:cBhvr>
                                      <p:by x="105000" y="105000"/>
                                    </p:animScale>
                                  </p:childTnLst>
                                </p:cTn>
                              </p:par>
                              <p:par>
                                <p:cTn id="31" presetID="26" presetClass="emph" presetSubtype="0" fill="hold" grpId="0" nodeType="withEffect">
                                  <p:stCondLst>
                                    <p:cond delay="0"/>
                                  </p:stCondLst>
                                  <p:childTnLst>
                                    <p:animEffect transition="out" filter="fade">
                                      <p:cBhvr>
                                        <p:cTn id="32" dur="500" tmFilter="0, 0; .2, .5; .8, .5; 1, 0"/>
                                        <p:tgtEl>
                                          <p:spTgt spid="3">
                                            <p:txEl>
                                              <p:pRg st="7" end="7"/>
                                            </p:txEl>
                                          </p:spTgt>
                                        </p:tgtEl>
                                      </p:cBhvr>
                                    </p:animEffect>
                                    <p:animScale>
                                      <p:cBhvr>
                                        <p:cTn id="33" dur="250" autoRev="1" fill="hold"/>
                                        <p:tgtEl>
                                          <p:spTgt spid="3">
                                            <p:txEl>
                                              <p:pRg st="7" end="7"/>
                                            </p:txEl>
                                          </p:spTgt>
                                        </p:tgtEl>
                                      </p:cBhvr>
                                      <p:by x="105000" y="105000"/>
                                    </p:animScale>
                                  </p:childTnLst>
                                </p:cTn>
                              </p:par>
                            </p:childTnLst>
                          </p:cTn>
                        </p:par>
                      </p:childTnLst>
                    </p:cTn>
                  </p:par>
                  <p:par>
                    <p:cTn id="34" fill="hold">
                      <p:stCondLst>
                        <p:cond delay="indefinite"/>
                      </p:stCondLst>
                      <p:childTnLst>
                        <p:par>
                          <p:cTn id="35" fill="hold">
                            <p:stCondLst>
                              <p:cond delay="0"/>
                            </p:stCondLst>
                            <p:childTnLst>
                              <p:par>
                                <p:cTn id="36" presetID="43" presetClass="entr" presetSubtype="0" fill="hold" grpId="0" nodeType="clickEffect">
                                  <p:stCondLst>
                                    <p:cond delay="0"/>
                                  </p:stCondLst>
                                  <p:childTnLst>
                                    <p:set>
                                      <p:cBhvr>
                                        <p:cTn id="37" dur="1" fill="hold">
                                          <p:stCondLst>
                                            <p:cond delay="0"/>
                                          </p:stCondLst>
                                        </p:cTn>
                                        <p:tgtEl>
                                          <p:spTgt spid="132"/>
                                        </p:tgtEl>
                                        <p:attrNameLst>
                                          <p:attrName>style.visibility</p:attrName>
                                        </p:attrNameLst>
                                      </p:cBhvr>
                                      <p:to>
                                        <p:strVal val="visible"/>
                                      </p:to>
                                    </p:set>
                                    <p:animEffect transition="in" filter="fade">
                                      <p:cBhvr>
                                        <p:cTn id="38" dur="100"/>
                                        <p:tgtEl>
                                          <p:spTgt spid="132"/>
                                        </p:tgtEl>
                                      </p:cBhvr>
                                    </p:animEffect>
                                    <p:anim calcmode="lin" valueType="num">
                                      <p:cBhvr>
                                        <p:cTn id="39" dur="400" fill="hold"/>
                                        <p:tgtEl>
                                          <p:spTgt spid="132"/>
                                        </p:tgtEl>
                                        <p:attrNameLst>
                                          <p:attrName>ppt_x</p:attrName>
                                        </p:attrNameLst>
                                      </p:cBhvr>
                                      <p:tavLst>
                                        <p:tav tm="0">
                                          <p:val>
                                            <p:strVal val="#ppt_x"/>
                                          </p:val>
                                        </p:tav>
                                        <p:tav tm="100000">
                                          <p:val>
                                            <p:strVal val="#ppt_x"/>
                                          </p:val>
                                        </p:tav>
                                      </p:tavLst>
                                    </p:anim>
                                    <p:anim calcmode="lin" valueType="num">
                                      <p:cBhvr>
                                        <p:cTn id="40" dur="400" fill="hold"/>
                                        <p:tgtEl>
                                          <p:spTgt spid="132"/>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13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13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3" presetID="43" presetClass="entr" presetSubtype="0" fill="hold" grpId="0" nodeType="withEffect">
                                  <p:stCondLst>
                                    <p:cond delay="0"/>
                                  </p:stCondLst>
                                  <p:childTnLst>
                                    <p:set>
                                      <p:cBhvr>
                                        <p:cTn id="44" dur="1" fill="hold">
                                          <p:stCondLst>
                                            <p:cond delay="0"/>
                                          </p:stCondLst>
                                        </p:cTn>
                                        <p:tgtEl>
                                          <p:spTgt spid="131"/>
                                        </p:tgtEl>
                                        <p:attrNameLst>
                                          <p:attrName>style.visibility</p:attrName>
                                        </p:attrNameLst>
                                      </p:cBhvr>
                                      <p:to>
                                        <p:strVal val="visible"/>
                                      </p:to>
                                    </p:set>
                                    <p:animEffect transition="in" filter="fade">
                                      <p:cBhvr>
                                        <p:cTn id="45" dur="100"/>
                                        <p:tgtEl>
                                          <p:spTgt spid="131"/>
                                        </p:tgtEl>
                                      </p:cBhvr>
                                    </p:animEffect>
                                    <p:anim calcmode="lin" valueType="num">
                                      <p:cBhvr>
                                        <p:cTn id="46" dur="400" fill="hold"/>
                                        <p:tgtEl>
                                          <p:spTgt spid="131"/>
                                        </p:tgtEl>
                                        <p:attrNameLst>
                                          <p:attrName>ppt_x</p:attrName>
                                        </p:attrNameLst>
                                      </p:cBhvr>
                                      <p:tavLst>
                                        <p:tav tm="0">
                                          <p:val>
                                            <p:strVal val="#ppt_x"/>
                                          </p:val>
                                        </p:tav>
                                        <p:tav tm="100000">
                                          <p:val>
                                            <p:strVal val="#ppt_x"/>
                                          </p:val>
                                        </p:tav>
                                      </p:tavLst>
                                    </p:anim>
                                    <p:anim calcmode="lin" valueType="num">
                                      <p:cBhvr>
                                        <p:cTn id="47" dur="400" fill="hold"/>
                                        <p:tgtEl>
                                          <p:spTgt spid="131"/>
                                        </p:tgtEl>
                                        <p:attrNameLst>
                                          <p:attrName>ppt_y</p:attrName>
                                        </p:attrNameLst>
                                      </p:cBhvr>
                                      <p:tavLst>
                                        <p:tav tm="0">
                                          <p:val>
                                            <p:strVal val="#ppt_y+0.31"/>
                                          </p:val>
                                        </p:tav>
                                        <p:tav tm="100000">
                                          <p:val>
                                            <p:strVal val="#ppt_y+0.31"/>
                                          </p:val>
                                        </p:tav>
                                      </p:tavLst>
                                    </p:anim>
                                    <p:anim calcmode="lin" valueType="num">
                                      <p:cBhvr>
                                        <p:cTn id="48" dur="600" decel="50000" fill="hold">
                                          <p:stCondLst>
                                            <p:cond delay="400"/>
                                          </p:stCondLst>
                                        </p:cTn>
                                        <p:tgtEl>
                                          <p:spTgt spid="13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9" dur="600" decel="50000" fill="hold">
                                          <p:stCondLst>
                                            <p:cond delay="400"/>
                                          </p:stCondLst>
                                        </p:cTn>
                                        <p:tgtEl>
                                          <p:spTgt spid="13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31" grpId="0" animBg="1"/>
      <p:bldP spid="1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0" y="0"/>
            <a:ext cx="12192000" cy="1320800"/>
          </a:xfrm>
        </p:spPr>
        <p:txBody>
          <a:bodyPr>
            <a:noAutofit/>
          </a:bodyPr>
          <a:lstStyle/>
          <a:p>
            <a:pPr algn="ctr"/>
            <a:r>
              <a:rPr lang="en-US" sz="3500" b="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LIÊN KẾT CÁC CÂU TRONG BÀI BẰNG TỪ NGỮ NỐI</a:t>
            </a:r>
          </a:p>
        </p:txBody>
      </p:sp>
      <p:sp>
        <p:nvSpPr>
          <p:cNvPr id="132" name="TextBox 131"/>
          <p:cNvSpPr txBox="1"/>
          <p:nvPr/>
        </p:nvSpPr>
        <p:spPr>
          <a:xfrm>
            <a:off x="574431" y="1391081"/>
            <a:ext cx="11704320" cy="4339650"/>
          </a:xfrm>
          <a:prstGeom prst="rect">
            <a:avLst/>
          </a:prstGeom>
          <a:noFill/>
        </p:spPr>
        <p:txBody>
          <a:bodyPr wrap="square" rtlCol="0">
            <a:spAutoFit/>
          </a:bodyPr>
          <a:lstStyle/>
          <a:p>
            <a:pPr algn="just"/>
            <a:r>
              <a:rPr lang="en-US" sz="3800" i="1">
                <a:latin typeface="Times New Roman" panose="02020603050405020304" pitchFamily="18" charset="0"/>
                <a:cs typeface="Times New Roman" panose="02020603050405020304" pitchFamily="18" charset="0"/>
              </a:rPr>
              <a:t>Mẩu chuyện vui dưới đây có một chỗ dùng sai từ để nối, em hãy chữa lại cho đúng:</a:t>
            </a:r>
          </a:p>
          <a:p>
            <a:pPr marL="571500" indent="-571500" algn="just">
              <a:spcBef>
                <a:spcPts val="1200"/>
              </a:spcBef>
              <a:buFontTx/>
              <a:buChar char="-"/>
            </a:pPr>
            <a:r>
              <a:rPr lang="en-US" sz="3800">
                <a:latin typeface="Times New Roman" panose="02020603050405020304" pitchFamily="18" charset="0"/>
                <a:cs typeface="Times New Roman" panose="02020603050405020304" pitchFamily="18" charset="0"/>
              </a:rPr>
              <a:t>Bố ơi, bố có thể viết trong bóng tối được không?</a:t>
            </a:r>
          </a:p>
          <a:p>
            <a:pPr marL="571500" indent="-571500" algn="just">
              <a:buFontTx/>
              <a:buChar char="-"/>
            </a:pPr>
            <a:r>
              <a:rPr lang="en-US" sz="3800">
                <a:latin typeface="Times New Roman" panose="02020603050405020304" pitchFamily="18" charset="0"/>
                <a:cs typeface="Times New Roman" panose="02020603050405020304" pitchFamily="18" charset="0"/>
              </a:rPr>
              <a:t>Bố viết được.</a:t>
            </a:r>
          </a:p>
          <a:p>
            <a:pPr marL="571500" indent="-571500" algn="just">
              <a:buFontTx/>
              <a:buChar char="-"/>
            </a:pPr>
            <a:r>
              <a:rPr lang="en-US" sz="3800">
                <a:latin typeface="Times New Roman" panose="02020603050405020304" pitchFamily="18" charset="0"/>
                <a:cs typeface="Times New Roman" panose="02020603050405020304" pitchFamily="18" charset="0"/>
              </a:rPr>
              <a:t>Nhưng bố hãy tắt đèn đi và ký vào sổ liên lạc cho con.</a:t>
            </a:r>
          </a:p>
          <a:p>
            <a:pPr marL="571500" indent="-571500" algn="just">
              <a:buFontTx/>
              <a:buChar char="-"/>
            </a:pPr>
            <a:r>
              <a:rPr lang="en-US" sz="3800">
                <a:latin typeface="Times New Roman" panose="02020603050405020304" pitchFamily="18" charset="0"/>
                <a:cs typeface="Times New Roman" panose="02020603050405020304" pitchFamily="18" charset="0"/>
              </a:rPr>
              <a:t>?!</a:t>
            </a:r>
          </a:p>
          <a:p>
            <a:pPr lvl="7" algn="just"/>
            <a:r>
              <a:rPr lang="en-US" sz="38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MINH CHÂU (sưu tầm)</a:t>
            </a:r>
            <a:endParaRPr lang="en-US" sz="3800">
              <a:latin typeface="Times New Roman" panose="02020603050405020304" pitchFamily="18" charset="0"/>
              <a:cs typeface="Times New Roman" panose="02020603050405020304" pitchFamily="18" charset="0"/>
            </a:endParaRPr>
          </a:p>
        </p:txBody>
      </p:sp>
      <p:sp>
        <p:nvSpPr>
          <p:cNvPr id="8" name="TextBox 7"/>
          <p:cNvSpPr txBox="1"/>
          <p:nvPr/>
        </p:nvSpPr>
        <p:spPr>
          <a:xfrm>
            <a:off x="609600" y="1371600"/>
            <a:ext cx="11704320" cy="4339650"/>
          </a:xfrm>
          <a:prstGeom prst="rect">
            <a:avLst/>
          </a:prstGeom>
          <a:noFill/>
        </p:spPr>
        <p:txBody>
          <a:bodyPr wrap="square" rtlCol="0">
            <a:spAutoFit/>
          </a:bodyPr>
          <a:lstStyle/>
          <a:p>
            <a:pPr algn="just"/>
            <a:r>
              <a:rPr lang="en-US" sz="3800" i="1">
                <a:latin typeface="Times New Roman" panose="02020603050405020304" pitchFamily="18" charset="0"/>
                <a:cs typeface="Times New Roman" panose="02020603050405020304" pitchFamily="18" charset="0"/>
              </a:rPr>
              <a:t>Mẩu chuyện vui dưới đây có một chỗ dùng sai từ để nối, em hãy chữa lại cho đúng:</a:t>
            </a:r>
          </a:p>
          <a:p>
            <a:pPr marL="571500" indent="-571500" algn="just">
              <a:spcBef>
                <a:spcPts val="1200"/>
              </a:spcBef>
              <a:buFontTx/>
              <a:buChar char="-"/>
            </a:pPr>
            <a:r>
              <a:rPr lang="en-US" sz="3800">
                <a:latin typeface="Times New Roman" panose="02020603050405020304" pitchFamily="18" charset="0"/>
                <a:cs typeface="Times New Roman" panose="02020603050405020304" pitchFamily="18" charset="0"/>
              </a:rPr>
              <a:t>Bố ơi, bố có thể viết trong bóng tối được không?</a:t>
            </a:r>
          </a:p>
          <a:p>
            <a:pPr marL="571500" indent="-571500" algn="just">
              <a:buFontTx/>
              <a:buChar char="-"/>
            </a:pPr>
            <a:r>
              <a:rPr lang="en-US" sz="3800">
                <a:latin typeface="Times New Roman" panose="02020603050405020304" pitchFamily="18" charset="0"/>
                <a:cs typeface="Times New Roman" panose="02020603050405020304" pitchFamily="18" charset="0"/>
              </a:rPr>
              <a:t>Bố viết được.</a:t>
            </a:r>
          </a:p>
          <a:p>
            <a:pPr marL="571500" indent="-571500" algn="just">
              <a:buFontTx/>
              <a:buChar char="-"/>
            </a:pPr>
            <a:r>
              <a:rPr lang="en-US" sz="3800">
                <a:solidFill>
                  <a:srgbClr val="FF0000"/>
                </a:solidFill>
                <a:latin typeface="Times New Roman" panose="02020603050405020304" pitchFamily="18" charset="0"/>
                <a:cs typeface="Times New Roman" panose="02020603050405020304" pitchFamily="18" charset="0"/>
              </a:rPr>
              <a:t>Vậy</a:t>
            </a:r>
            <a:r>
              <a:rPr lang="en-US" sz="3800">
                <a:latin typeface="Times New Roman" panose="02020603050405020304" pitchFamily="18" charset="0"/>
                <a:cs typeface="Times New Roman" panose="02020603050405020304" pitchFamily="18" charset="0"/>
              </a:rPr>
              <a:t> bố hãy tắt đèn đi và ký vào sổ liên lạc cho con.</a:t>
            </a:r>
          </a:p>
          <a:p>
            <a:pPr marL="571500" indent="-571500" algn="just">
              <a:buFontTx/>
              <a:buChar char="-"/>
            </a:pPr>
            <a:r>
              <a:rPr lang="en-US" sz="3800">
                <a:latin typeface="Times New Roman" panose="02020603050405020304" pitchFamily="18" charset="0"/>
                <a:cs typeface="Times New Roman" panose="02020603050405020304" pitchFamily="18" charset="0"/>
              </a:rPr>
              <a:t>?!</a:t>
            </a:r>
          </a:p>
          <a:p>
            <a:pPr lvl="7" algn="just"/>
            <a:r>
              <a:rPr lang="en-US" sz="38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MINH CHÂU (sưu tầm)</a:t>
            </a:r>
            <a:endParaRPr lang="en-US" sz="3800">
              <a:latin typeface="Times New Roman" panose="02020603050405020304" pitchFamily="18" charset="0"/>
              <a:cs typeface="Times New Roman" panose="02020603050405020304" pitchFamily="18" charset="0"/>
            </a:endParaRPr>
          </a:p>
        </p:txBody>
      </p:sp>
      <p:sp>
        <p:nvSpPr>
          <p:cNvPr id="9" name="TextBox 8"/>
          <p:cNvSpPr txBox="1"/>
          <p:nvPr/>
        </p:nvSpPr>
        <p:spPr>
          <a:xfrm>
            <a:off x="593481" y="1407531"/>
            <a:ext cx="11704320" cy="4339650"/>
          </a:xfrm>
          <a:prstGeom prst="rect">
            <a:avLst/>
          </a:prstGeom>
          <a:noFill/>
        </p:spPr>
        <p:txBody>
          <a:bodyPr wrap="square" rtlCol="0">
            <a:spAutoFit/>
          </a:bodyPr>
          <a:lstStyle/>
          <a:p>
            <a:pPr algn="just"/>
            <a:r>
              <a:rPr lang="en-US" sz="3800" i="1">
                <a:latin typeface="Times New Roman" panose="02020603050405020304" pitchFamily="18" charset="0"/>
                <a:cs typeface="Times New Roman" panose="02020603050405020304" pitchFamily="18" charset="0"/>
              </a:rPr>
              <a:t>Mẩu chuyện vui dưới đây có một chỗ dùng sai từ để nối, em hãy chữa lại cho đúng:</a:t>
            </a:r>
          </a:p>
          <a:p>
            <a:pPr marL="571500" indent="-571500" algn="just">
              <a:spcBef>
                <a:spcPts val="1200"/>
              </a:spcBef>
              <a:buFontTx/>
              <a:buChar char="-"/>
            </a:pPr>
            <a:r>
              <a:rPr lang="en-US" sz="3800">
                <a:latin typeface="Times New Roman" panose="02020603050405020304" pitchFamily="18" charset="0"/>
                <a:cs typeface="Times New Roman" panose="02020603050405020304" pitchFamily="18" charset="0"/>
              </a:rPr>
              <a:t>Bố ơi, bố có thể viết trong bóng tối được không?</a:t>
            </a:r>
          </a:p>
          <a:p>
            <a:pPr marL="571500" indent="-571500" algn="just">
              <a:buFontTx/>
              <a:buChar char="-"/>
            </a:pPr>
            <a:r>
              <a:rPr lang="en-US" sz="3800">
                <a:latin typeface="Times New Roman" panose="02020603050405020304" pitchFamily="18" charset="0"/>
                <a:cs typeface="Times New Roman" panose="02020603050405020304" pitchFamily="18" charset="0"/>
              </a:rPr>
              <a:t>Bố viết được.</a:t>
            </a:r>
          </a:p>
          <a:p>
            <a:pPr marL="571500" indent="-571500" algn="just">
              <a:buFontTx/>
              <a:buChar char="-"/>
            </a:pPr>
            <a:r>
              <a:rPr lang="en-US" sz="3800" u="sng">
                <a:solidFill>
                  <a:srgbClr val="FF0000"/>
                </a:solidFill>
                <a:latin typeface="Times New Roman" panose="02020603050405020304" pitchFamily="18" charset="0"/>
                <a:cs typeface="Times New Roman" panose="02020603050405020304" pitchFamily="18" charset="0"/>
              </a:rPr>
              <a:t>Nhưng</a:t>
            </a:r>
            <a:r>
              <a:rPr lang="en-US" sz="3800">
                <a:latin typeface="Times New Roman" panose="02020603050405020304" pitchFamily="18" charset="0"/>
                <a:cs typeface="Times New Roman" panose="02020603050405020304" pitchFamily="18" charset="0"/>
              </a:rPr>
              <a:t> bố hãy tắt đèn đi và ký vào sổ liên lạc cho con.</a:t>
            </a:r>
          </a:p>
          <a:p>
            <a:pPr marL="571500" indent="-571500" algn="just">
              <a:buFontTx/>
              <a:buChar char="-"/>
            </a:pPr>
            <a:r>
              <a:rPr lang="en-US" sz="3800">
                <a:latin typeface="Times New Roman" panose="02020603050405020304" pitchFamily="18" charset="0"/>
                <a:cs typeface="Times New Roman" panose="02020603050405020304" pitchFamily="18" charset="0"/>
              </a:rPr>
              <a:t>?!</a:t>
            </a:r>
          </a:p>
          <a:p>
            <a:pPr lvl="7" algn="just"/>
            <a:r>
              <a:rPr lang="en-US" sz="38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MINH CHÂU (sưu tầm)</a:t>
            </a:r>
            <a:endParaRPr lang="en-US" sz="3800">
              <a:latin typeface="Times New Roman" panose="02020603050405020304" pitchFamily="18" charset="0"/>
              <a:cs typeface="Times New Roman" panose="02020603050405020304" pitchFamily="18" charset="0"/>
            </a:endParaRPr>
          </a:p>
        </p:txBody>
      </p:sp>
      <p:sp>
        <p:nvSpPr>
          <p:cNvPr id="11" name="TextBox 10"/>
          <p:cNvSpPr txBox="1"/>
          <p:nvPr/>
        </p:nvSpPr>
        <p:spPr>
          <a:xfrm>
            <a:off x="563880" y="1400175"/>
            <a:ext cx="11704320" cy="4924425"/>
          </a:xfrm>
          <a:prstGeom prst="rect">
            <a:avLst/>
          </a:prstGeom>
          <a:noFill/>
        </p:spPr>
        <p:txBody>
          <a:bodyPr wrap="square" rtlCol="0">
            <a:spAutoFit/>
          </a:bodyPr>
          <a:lstStyle/>
          <a:p>
            <a:pPr algn="just"/>
            <a:r>
              <a:rPr lang="en-US" sz="3800" i="1">
                <a:latin typeface="Times New Roman" panose="02020603050405020304" pitchFamily="18" charset="0"/>
                <a:cs typeface="Times New Roman" panose="02020603050405020304" pitchFamily="18" charset="0"/>
              </a:rPr>
              <a:t>Mẩu chuyện vui dưới đây có một chỗ dùng sai từ để nối, em hãy chữa lại cho đúng:</a:t>
            </a:r>
          </a:p>
          <a:p>
            <a:pPr marL="571500" indent="-571500" algn="just">
              <a:spcBef>
                <a:spcPts val="1200"/>
              </a:spcBef>
              <a:buFontTx/>
              <a:buChar char="-"/>
            </a:pPr>
            <a:r>
              <a:rPr lang="en-US" sz="3800">
                <a:latin typeface="Times New Roman" panose="02020603050405020304" pitchFamily="18" charset="0"/>
                <a:cs typeface="Times New Roman" panose="02020603050405020304" pitchFamily="18" charset="0"/>
              </a:rPr>
              <a:t>Bố ơi, bố có thể viết trong bóng tối được không?</a:t>
            </a:r>
          </a:p>
          <a:p>
            <a:pPr marL="571500" indent="-571500" algn="just">
              <a:buFontTx/>
              <a:buChar char="-"/>
            </a:pPr>
            <a:r>
              <a:rPr lang="en-US" sz="3800">
                <a:latin typeface="Times New Roman" panose="02020603050405020304" pitchFamily="18" charset="0"/>
                <a:cs typeface="Times New Roman" panose="02020603050405020304" pitchFamily="18" charset="0"/>
              </a:rPr>
              <a:t>Bố viết được.</a:t>
            </a:r>
          </a:p>
          <a:p>
            <a:pPr marL="571500" indent="-571500" algn="just">
              <a:buFontTx/>
              <a:buChar char="-"/>
            </a:pPr>
            <a:r>
              <a:rPr lang="en-US" sz="3800">
                <a:solidFill>
                  <a:srgbClr val="FF0000"/>
                </a:solidFill>
                <a:latin typeface="Times New Roman" panose="02020603050405020304" pitchFamily="18" charset="0"/>
                <a:cs typeface="Times New Roman" panose="02020603050405020304" pitchFamily="18" charset="0"/>
              </a:rPr>
              <a:t>Nếu vậy thì </a:t>
            </a:r>
            <a:r>
              <a:rPr lang="en-US" sz="3800">
                <a:latin typeface="Times New Roman" panose="02020603050405020304" pitchFamily="18" charset="0"/>
                <a:cs typeface="Times New Roman" panose="02020603050405020304" pitchFamily="18" charset="0"/>
              </a:rPr>
              <a:t>bố hãy tắt đèn đi và ký vào sổ liên lạc cho con.</a:t>
            </a:r>
          </a:p>
          <a:p>
            <a:pPr marL="571500" indent="-571500" algn="just">
              <a:buFontTx/>
              <a:buChar char="-"/>
            </a:pPr>
            <a:r>
              <a:rPr lang="en-US" sz="3800">
                <a:latin typeface="Times New Roman" panose="02020603050405020304" pitchFamily="18" charset="0"/>
                <a:cs typeface="Times New Roman" panose="02020603050405020304" pitchFamily="18" charset="0"/>
              </a:rPr>
              <a:t>?!</a:t>
            </a:r>
          </a:p>
          <a:p>
            <a:pPr lvl="7" algn="just"/>
            <a:r>
              <a:rPr lang="en-US" sz="38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MINH CHÂU (sưu tầm)</a:t>
            </a:r>
            <a:endParaRPr lang="en-US" sz="3800">
              <a:latin typeface="Times New Roman" panose="02020603050405020304" pitchFamily="18" charset="0"/>
              <a:cs typeface="Times New Roman" panose="02020603050405020304" pitchFamily="18" charset="0"/>
            </a:endParaRPr>
          </a:p>
        </p:txBody>
      </p:sp>
      <p:sp>
        <p:nvSpPr>
          <p:cNvPr id="12" name="TextBox 11"/>
          <p:cNvSpPr txBox="1"/>
          <p:nvPr/>
        </p:nvSpPr>
        <p:spPr>
          <a:xfrm>
            <a:off x="609600" y="1371600"/>
            <a:ext cx="11704320" cy="4339650"/>
          </a:xfrm>
          <a:prstGeom prst="rect">
            <a:avLst/>
          </a:prstGeom>
          <a:noFill/>
        </p:spPr>
        <p:txBody>
          <a:bodyPr wrap="square" rtlCol="0">
            <a:spAutoFit/>
          </a:bodyPr>
          <a:lstStyle/>
          <a:p>
            <a:pPr algn="just"/>
            <a:r>
              <a:rPr lang="en-US" sz="3800" i="1">
                <a:latin typeface="Times New Roman" panose="02020603050405020304" pitchFamily="18" charset="0"/>
                <a:cs typeface="Times New Roman" panose="02020603050405020304" pitchFamily="18" charset="0"/>
              </a:rPr>
              <a:t>Mẩu chuyện vui dưới đây có một chỗ dùng sai từ để nối, em hãy chữa lại cho đúng:</a:t>
            </a:r>
          </a:p>
          <a:p>
            <a:pPr marL="571500" indent="-571500" algn="just">
              <a:spcBef>
                <a:spcPts val="1200"/>
              </a:spcBef>
              <a:buFontTx/>
              <a:buChar char="-"/>
            </a:pPr>
            <a:r>
              <a:rPr lang="en-US" sz="3800">
                <a:latin typeface="Times New Roman" panose="02020603050405020304" pitchFamily="18" charset="0"/>
                <a:cs typeface="Times New Roman" panose="02020603050405020304" pitchFamily="18" charset="0"/>
              </a:rPr>
              <a:t>Bố ơi, bố có thể viết trong bóng tối được không?</a:t>
            </a:r>
          </a:p>
          <a:p>
            <a:pPr marL="571500" indent="-571500" algn="just">
              <a:buFontTx/>
              <a:buChar char="-"/>
            </a:pPr>
            <a:r>
              <a:rPr lang="en-US" sz="3800">
                <a:latin typeface="Times New Roman" panose="02020603050405020304" pitchFamily="18" charset="0"/>
                <a:cs typeface="Times New Roman" panose="02020603050405020304" pitchFamily="18" charset="0"/>
              </a:rPr>
              <a:t>Bố viết được.</a:t>
            </a:r>
          </a:p>
          <a:p>
            <a:pPr marL="571500" indent="-571500" algn="just">
              <a:buFontTx/>
              <a:buChar char="-"/>
            </a:pPr>
            <a:r>
              <a:rPr lang="en-US" sz="3800">
                <a:solidFill>
                  <a:srgbClr val="FF0000"/>
                </a:solidFill>
                <a:latin typeface="Times New Roman" panose="02020603050405020304" pitchFamily="18" charset="0"/>
                <a:cs typeface="Times New Roman" panose="02020603050405020304" pitchFamily="18" charset="0"/>
              </a:rPr>
              <a:t>Vậy thì</a:t>
            </a:r>
            <a:r>
              <a:rPr lang="en-US" sz="3800">
                <a:latin typeface="Times New Roman" panose="02020603050405020304" pitchFamily="18" charset="0"/>
                <a:cs typeface="Times New Roman" panose="02020603050405020304" pitchFamily="18" charset="0"/>
              </a:rPr>
              <a:t> bố hãy tắt đèn đi và ký vào sổ liên lạc cho con.</a:t>
            </a:r>
          </a:p>
          <a:p>
            <a:pPr marL="571500" indent="-571500" algn="just">
              <a:buFontTx/>
              <a:buChar char="-"/>
            </a:pPr>
            <a:r>
              <a:rPr lang="en-US" sz="3800">
                <a:latin typeface="Times New Roman" panose="02020603050405020304" pitchFamily="18" charset="0"/>
                <a:cs typeface="Times New Roman" panose="02020603050405020304" pitchFamily="18" charset="0"/>
              </a:rPr>
              <a:t>?!</a:t>
            </a:r>
          </a:p>
          <a:p>
            <a:pPr lvl="7" algn="just"/>
            <a:r>
              <a:rPr lang="en-US" sz="38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MINH CHÂU (sưu tầm)</a:t>
            </a:r>
            <a:endParaRPr lang="en-US" sz="3800">
              <a:latin typeface="Times New Roman" panose="02020603050405020304" pitchFamily="18" charset="0"/>
              <a:cs typeface="Times New Roman" panose="02020603050405020304" pitchFamily="18" charset="0"/>
            </a:endParaRPr>
          </a:p>
        </p:txBody>
      </p:sp>
      <p:sp>
        <p:nvSpPr>
          <p:cNvPr id="13" name="TextBox 12"/>
          <p:cNvSpPr txBox="1"/>
          <p:nvPr/>
        </p:nvSpPr>
        <p:spPr>
          <a:xfrm>
            <a:off x="609600" y="1371600"/>
            <a:ext cx="11704320" cy="4339650"/>
          </a:xfrm>
          <a:prstGeom prst="rect">
            <a:avLst/>
          </a:prstGeom>
          <a:noFill/>
        </p:spPr>
        <p:txBody>
          <a:bodyPr wrap="square" rtlCol="0">
            <a:spAutoFit/>
          </a:bodyPr>
          <a:lstStyle/>
          <a:p>
            <a:pPr algn="just"/>
            <a:r>
              <a:rPr lang="en-US" sz="3800" i="1">
                <a:latin typeface="Times New Roman" panose="02020603050405020304" pitchFamily="18" charset="0"/>
                <a:cs typeface="Times New Roman" panose="02020603050405020304" pitchFamily="18" charset="0"/>
              </a:rPr>
              <a:t>Mẩu chuyện vui dưới đây có một chỗ dùng sai từ để nối, em hãy chữa lại cho đúng:</a:t>
            </a:r>
          </a:p>
          <a:p>
            <a:pPr marL="571500" indent="-571500" algn="just">
              <a:spcBef>
                <a:spcPts val="1200"/>
              </a:spcBef>
              <a:buFontTx/>
              <a:buChar char="-"/>
            </a:pPr>
            <a:r>
              <a:rPr lang="en-US" sz="3800">
                <a:latin typeface="Times New Roman" panose="02020603050405020304" pitchFamily="18" charset="0"/>
                <a:cs typeface="Times New Roman" panose="02020603050405020304" pitchFamily="18" charset="0"/>
              </a:rPr>
              <a:t>Bố ơi, bố có thể viết trong bóng tối được không?</a:t>
            </a:r>
          </a:p>
          <a:p>
            <a:pPr marL="571500" indent="-571500" algn="just">
              <a:buFontTx/>
              <a:buChar char="-"/>
            </a:pPr>
            <a:r>
              <a:rPr lang="en-US" sz="3800">
                <a:latin typeface="Times New Roman" panose="02020603050405020304" pitchFamily="18" charset="0"/>
                <a:cs typeface="Times New Roman" panose="02020603050405020304" pitchFamily="18" charset="0"/>
              </a:rPr>
              <a:t>Bố viết được.</a:t>
            </a:r>
          </a:p>
          <a:p>
            <a:pPr marL="571500" indent="-571500" algn="just">
              <a:buFontTx/>
              <a:buChar char="-"/>
            </a:pPr>
            <a:r>
              <a:rPr lang="en-US" sz="3800">
                <a:solidFill>
                  <a:srgbClr val="FF0000"/>
                </a:solidFill>
                <a:latin typeface="Times New Roman" panose="02020603050405020304" pitchFamily="18" charset="0"/>
                <a:cs typeface="Times New Roman" panose="02020603050405020304" pitchFamily="18" charset="0"/>
              </a:rPr>
              <a:t>Thế thì </a:t>
            </a:r>
            <a:r>
              <a:rPr lang="en-US" sz="3800">
                <a:latin typeface="Times New Roman" panose="02020603050405020304" pitchFamily="18" charset="0"/>
                <a:cs typeface="Times New Roman" panose="02020603050405020304" pitchFamily="18" charset="0"/>
              </a:rPr>
              <a:t>bố hãy tắt đèn đi và ký vào sổ liên lạc cho con.</a:t>
            </a:r>
          </a:p>
          <a:p>
            <a:pPr marL="571500" indent="-571500" algn="just">
              <a:buFontTx/>
              <a:buChar char="-"/>
            </a:pPr>
            <a:r>
              <a:rPr lang="en-US" sz="3800">
                <a:latin typeface="Times New Roman" panose="02020603050405020304" pitchFamily="18" charset="0"/>
                <a:cs typeface="Times New Roman" panose="02020603050405020304" pitchFamily="18" charset="0"/>
              </a:rPr>
              <a:t>?!</a:t>
            </a:r>
          </a:p>
          <a:p>
            <a:pPr lvl="7" algn="just"/>
            <a:r>
              <a:rPr lang="en-US" sz="38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MINH CHÂU (sưu tầm)</a:t>
            </a:r>
            <a:endParaRPr lang="en-US" sz="3800">
              <a:latin typeface="Times New Roman" panose="02020603050405020304" pitchFamily="18" charset="0"/>
              <a:cs typeface="Times New Roman" panose="02020603050405020304" pitchFamily="18" charset="0"/>
            </a:endParaRPr>
          </a:p>
        </p:txBody>
      </p:sp>
      <p:sp>
        <p:nvSpPr>
          <p:cNvPr id="17" name="TextBox 16"/>
          <p:cNvSpPr txBox="1"/>
          <p:nvPr/>
        </p:nvSpPr>
        <p:spPr>
          <a:xfrm>
            <a:off x="563880" y="1400175"/>
            <a:ext cx="11704320" cy="4924425"/>
          </a:xfrm>
          <a:prstGeom prst="rect">
            <a:avLst/>
          </a:prstGeom>
          <a:noFill/>
        </p:spPr>
        <p:txBody>
          <a:bodyPr wrap="square" rtlCol="0">
            <a:spAutoFit/>
          </a:bodyPr>
          <a:lstStyle/>
          <a:p>
            <a:pPr algn="just"/>
            <a:r>
              <a:rPr lang="en-US" sz="3800" i="1">
                <a:latin typeface="Times New Roman" panose="02020603050405020304" pitchFamily="18" charset="0"/>
                <a:cs typeface="Times New Roman" panose="02020603050405020304" pitchFamily="18" charset="0"/>
              </a:rPr>
              <a:t>Mẩu chuyện vui dưới đây có một chỗ dùng sai từ để nối, em hãy chữa lại cho đúng:</a:t>
            </a:r>
          </a:p>
          <a:p>
            <a:pPr marL="571500" indent="-571500" algn="just">
              <a:spcBef>
                <a:spcPts val="1200"/>
              </a:spcBef>
              <a:buFontTx/>
              <a:buChar char="-"/>
            </a:pPr>
            <a:r>
              <a:rPr lang="en-US" sz="3800">
                <a:latin typeface="Times New Roman" panose="02020603050405020304" pitchFamily="18" charset="0"/>
                <a:cs typeface="Times New Roman" panose="02020603050405020304" pitchFamily="18" charset="0"/>
              </a:rPr>
              <a:t>Bố ơi, bố có thể viết trong bóng tối được không?</a:t>
            </a:r>
          </a:p>
          <a:p>
            <a:pPr marL="571500" indent="-571500" algn="just">
              <a:buFontTx/>
              <a:buChar char="-"/>
            </a:pPr>
            <a:r>
              <a:rPr lang="en-US" sz="3800">
                <a:latin typeface="Times New Roman" panose="02020603050405020304" pitchFamily="18" charset="0"/>
                <a:cs typeface="Times New Roman" panose="02020603050405020304" pitchFamily="18" charset="0"/>
              </a:rPr>
              <a:t>Bố viết được.</a:t>
            </a:r>
          </a:p>
          <a:p>
            <a:pPr marL="571500" indent="-571500" algn="just">
              <a:buFontTx/>
              <a:buChar char="-"/>
            </a:pPr>
            <a:r>
              <a:rPr lang="en-US" sz="3800">
                <a:solidFill>
                  <a:srgbClr val="FF0000"/>
                </a:solidFill>
                <a:latin typeface="Times New Roman" panose="02020603050405020304" pitchFamily="18" charset="0"/>
                <a:cs typeface="Times New Roman" panose="02020603050405020304" pitchFamily="18" charset="0"/>
              </a:rPr>
              <a:t>Nếu thế thì </a:t>
            </a:r>
            <a:r>
              <a:rPr lang="en-US" sz="3800">
                <a:latin typeface="Times New Roman" panose="02020603050405020304" pitchFamily="18" charset="0"/>
                <a:cs typeface="Times New Roman" panose="02020603050405020304" pitchFamily="18" charset="0"/>
              </a:rPr>
              <a:t>bố hãy tắt đèn đi và ký vào sổ liên lạc cho con.</a:t>
            </a:r>
          </a:p>
          <a:p>
            <a:pPr marL="571500" indent="-571500" algn="just">
              <a:buFontTx/>
              <a:buChar char="-"/>
            </a:pPr>
            <a:r>
              <a:rPr lang="en-US" sz="3800">
                <a:latin typeface="Times New Roman" panose="02020603050405020304" pitchFamily="18" charset="0"/>
                <a:cs typeface="Times New Roman" panose="02020603050405020304" pitchFamily="18" charset="0"/>
              </a:rPr>
              <a:t>?!</a:t>
            </a:r>
          </a:p>
          <a:p>
            <a:pPr lvl="7" algn="just"/>
            <a:r>
              <a:rPr lang="en-US" sz="38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MINH CHÂU (sưu tầm)</a:t>
            </a:r>
            <a:endParaRPr lang="en-US" sz="380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D27A1368-6951-43BD-8B75-61D1041ABC06}"/>
              </a:ext>
            </a:extLst>
          </p:cNvPr>
          <p:cNvSpPr txBox="1"/>
          <p:nvPr/>
        </p:nvSpPr>
        <p:spPr>
          <a:xfrm>
            <a:off x="-685800" y="619270"/>
            <a:ext cx="6317672" cy="584775"/>
          </a:xfrm>
          <a:prstGeom prst="rect">
            <a:avLst/>
          </a:prstGeom>
          <a:noFill/>
        </p:spPr>
        <p:txBody>
          <a:bodyPr wrap="square">
            <a:spAutoFit/>
          </a:bodyPr>
          <a:lstStyle/>
          <a:p>
            <a:pPr marL="0" indent="0" algn="just">
              <a:buNone/>
            </a:pPr>
            <a:r>
              <a:rPr lang="en-US" sz="3200" b="1" dirty="0">
                <a:solidFill>
                  <a:schemeClr val="tx1"/>
                </a:solidFill>
                <a:latin typeface="Times New Roman" panose="02020603050405020304" pitchFamily="18" charset="0"/>
                <a:cs typeface="Times New Roman" panose="02020603050405020304" pitchFamily="18" charset="0"/>
              </a:rPr>
              <a:t>	</a:t>
            </a:r>
            <a:r>
              <a:rPr lang="en-US" sz="2800" b="1" u="sng" dirty="0" err="1">
                <a:solidFill>
                  <a:schemeClr val="tx1"/>
                </a:solidFill>
                <a:latin typeface="Times New Roman" panose="02020603050405020304" pitchFamily="18" charset="0"/>
                <a:cs typeface="Times New Roman" panose="02020603050405020304" pitchFamily="18" charset="0"/>
              </a:rPr>
              <a:t>Câu</a:t>
            </a:r>
            <a:r>
              <a:rPr lang="en-US" sz="2800" b="1" u="sng" dirty="0">
                <a:solidFill>
                  <a:schemeClr val="tx1"/>
                </a:solidFill>
                <a:latin typeface="Times New Roman" panose="02020603050405020304" pitchFamily="18" charset="0"/>
                <a:cs typeface="Times New Roman" panose="02020603050405020304" pitchFamily="18" charset="0"/>
              </a:rPr>
              <a:t> 2:</a:t>
            </a:r>
          </a:p>
        </p:txBody>
      </p:sp>
    </p:spTree>
    <p:extLst>
      <p:ext uri="{BB962C8B-B14F-4D97-AF65-F5344CB8AC3E}">
        <p14:creationId xmlns:p14="http://schemas.microsoft.com/office/powerpoint/2010/main" val="841009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13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1"/>
      <p:bldP spid="8" grpId="0"/>
      <p:bldP spid="8" grpId="1"/>
      <p:bldP spid="9" grpId="0"/>
      <p:bldP spid="9" grpId="1"/>
      <p:bldP spid="11" grpId="0"/>
      <p:bldP spid="11" grpId="1"/>
      <p:bldP spid="12" grpId="0"/>
      <p:bldP spid="12" grpId="1"/>
      <p:bldP spid="13" grpId="0"/>
      <p:bldP spid="13" grpId="1"/>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52" y="-39870"/>
            <a:ext cx="12165824" cy="6781800"/>
          </a:xfrm>
          <a:prstGeom prst="rect">
            <a:avLst/>
          </a:prstGeom>
        </p:spPr>
      </p:pic>
      <p:grpSp>
        <p:nvGrpSpPr>
          <p:cNvPr id="3" name="Group 6">
            <a:extLst>
              <a:ext uri="{FF2B5EF4-FFF2-40B4-BE49-F238E27FC236}">
                <a16:creationId xmlns:a16="http://schemas.microsoft.com/office/drawing/2014/main" id="{38AF6C29-EC9F-4450-8DCA-1906D3820BBD}"/>
              </a:ext>
            </a:extLst>
          </p:cNvPr>
          <p:cNvGrpSpPr>
            <a:grpSpLocks/>
          </p:cNvGrpSpPr>
          <p:nvPr/>
        </p:nvGrpSpPr>
        <p:grpSpPr bwMode="auto">
          <a:xfrm>
            <a:off x="0" y="-76200"/>
            <a:ext cx="12192000" cy="7086600"/>
            <a:chOff x="0" y="-10"/>
            <a:chExt cx="5760" cy="4330"/>
          </a:xfrm>
        </p:grpSpPr>
        <p:pic>
          <p:nvPicPr>
            <p:cNvPr id="4" name="Picture 7" descr="Animate">
              <a:extLst>
                <a:ext uri="{FF2B5EF4-FFF2-40B4-BE49-F238E27FC236}">
                  <a16:creationId xmlns:a16="http://schemas.microsoft.com/office/drawing/2014/main" id="{0C80D3B4-DD3C-4048-97D3-4D902375B9BE}"/>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Animate">
              <a:extLst>
                <a:ext uri="{FF2B5EF4-FFF2-40B4-BE49-F238E27FC236}">
                  <a16:creationId xmlns:a16="http://schemas.microsoft.com/office/drawing/2014/main" id="{E2FA3372-F56E-494D-AAE3-9050B855A049}"/>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Animate">
              <a:extLst>
                <a:ext uri="{FF2B5EF4-FFF2-40B4-BE49-F238E27FC236}">
                  <a16:creationId xmlns:a16="http://schemas.microsoft.com/office/drawing/2014/main" id="{F8826F37-C130-4C65-9D61-3F7FC41C0C0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Animate">
              <a:extLst>
                <a:ext uri="{FF2B5EF4-FFF2-40B4-BE49-F238E27FC236}">
                  <a16:creationId xmlns:a16="http://schemas.microsoft.com/office/drawing/2014/main" id="{6762B3D0-7A0D-4765-9669-04F3D590771C}"/>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8">
            <a:extLst>
              <a:ext uri="{FF2B5EF4-FFF2-40B4-BE49-F238E27FC236}">
                <a16:creationId xmlns:a16="http://schemas.microsoft.com/office/drawing/2014/main" id="{85BEC89E-EC9B-44DF-A0B2-3629D4447B36}"/>
              </a:ext>
            </a:extLst>
          </p:cNvPr>
          <p:cNvSpPr/>
          <p:nvPr/>
        </p:nvSpPr>
        <p:spPr>
          <a:xfrm>
            <a:off x="1193187" y="4648200"/>
            <a:ext cx="9965435" cy="1107996"/>
          </a:xfrm>
          <a:prstGeom prst="rect">
            <a:avLst/>
          </a:prstGeom>
          <a:noFill/>
          <a:scene3d>
            <a:camera prst="perspectiveContrastingRightFacing"/>
            <a:lightRig rig="threePt" dir="t"/>
          </a:scene3d>
        </p:spPr>
        <p:txBody>
          <a:bodyPr wrap="square" lIns="91440" tIns="45720" rIns="91440" bIns="45720">
            <a:spAutoFit/>
          </a:bodyPr>
          <a:lstStyle/>
          <a:p>
            <a:pPr algn="ct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Củng</a:t>
            </a:r>
            <a:r>
              <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cố</a:t>
            </a:r>
            <a:endPar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10" name="Picture 29" descr="200463042511690xy">
            <a:extLst>
              <a:ext uri="{FF2B5EF4-FFF2-40B4-BE49-F238E27FC236}">
                <a16:creationId xmlns:a16="http://schemas.microsoft.com/office/drawing/2014/main" id="{9129E41A-713F-4B70-89C2-B5CF5DB847A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565845" y="821112"/>
            <a:ext cx="34004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9" descr="200463042511690xy">
            <a:extLst>
              <a:ext uri="{FF2B5EF4-FFF2-40B4-BE49-F238E27FC236}">
                <a16:creationId xmlns:a16="http://schemas.microsoft.com/office/drawing/2014/main" id="{9F7C547B-D855-4006-80DA-5751B0CD2E6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96040" y="-255150"/>
            <a:ext cx="34004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9" descr="200463042511690xy">
            <a:extLst>
              <a:ext uri="{FF2B5EF4-FFF2-40B4-BE49-F238E27FC236}">
                <a16:creationId xmlns:a16="http://schemas.microsoft.com/office/drawing/2014/main" id="{0926E9B0-806E-4B0D-8BE1-E7F9CB817BE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40514" y="3415696"/>
            <a:ext cx="2659591" cy="315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9" descr="200463042511690xy">
            <a:extLst>
              <a:ext uri="{FF2B5EF4-FFF2-40B4-BE49-F238E27FC236}">
                <a16:creationId xmlns:a16="http://schemas.microsoft.com/office/drawing/2014/main" id="{EB7FFB9B-D303-4969-BD2C-052F9FEA432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555739" y="3690840"/>
            <a:ext cx="2659591" cy="315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9" descr="200463042511690xy">
            <a:extLst>
              <a:ext uri="{FF2B5EF4-FFF2-40B4-BE49-F238E27FC236}">
                <a16:creationId xmlns:a16="http://schemas.microsoft.com/office/drawing/2014/main" id="{8D27D57C-6AA3-4D1B-BD07-C7636A2505A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41445" y="2667000"/>
            <a:ext cx="3004438" cy="3568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41520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nodeType="withEffect">
                                  <p:stCondLst>
                                    <p:cond delay="0"/>
                                  </p:stCondLst>
                                  <p:childTnLst>
                                    <p:animRot by="120000">
                                      <p:cBhvr>
                                        <p:cTn id="6" dur="500" fill="hold">
                                          <p:stCondLst>
                                            <p:cond delay="0"/>
                                          </p:stCondLst>
                                        </p:cTn>
                                        <p:tgtEl>
                                          <p:spTgt spid="7"/>
                                        </p:tgtEl>
                                        <p:attrNameLst>
                                          <p:attrName>r</p:attrName>
                                        </p:attrNameLst>
                                      </p:cBhvr>
                                    </p:animRot>
                                    <p:animRot by="-240000">
                                      <p:cBhvr>
                                        <p:cTn id="7" dur="1000" fill="hold">
                                          <p:stCondLst>
                                            <p:cond delay="1000"/>
                                          </p:stCondLst>
                                        </p:cTn>
                                        <p:tgtEl>
                                          <p:spTgt spid="7"/>
                                        </p:tgtEl>
                                        <p:attrNameLst>
                                          <p:attrName>r</p:attrName>
                                        </p:attrNameLst>
                                      </p:cBhvr>
                                    </p:animRot>
                                    <p:animRot by="240000">
                                      <p:cBhvr>
                                        <p:cTn id="8" dur="1000" fill="hold">
                                          <p:stCondLst>
                                            <p:cond delay="2000"/>
                                          </p:stCondLst>
                                        </p:cTn>
                                        <p:tgtEl>
                                          <p:spTgt spid="7"/>
                                        </p:tgtEl>
                                        <p:attrNameLst>
                                          <p:attrName>r</p:attrName>
                                        </p:attrNameLst>
                                      </p:cBhvr>
                                    </p:animRot>
                                    <p:animRot by="-240000">
                                      <p:cBhvr>
                                        <p:cTn id="9" dur="1000" fill="hold">
                                          <p:stCondLst>
                                            <p:cond delay="3000"/>
                                          </p:stCondLst>
                                        </p:cTn>
                                        <p:tgtEl>
                                          <p:spTgt spid="7"/>
                                        </p:tgtEl>
                                        <p:attrNameLst>
                                          <p:attrName>r</p:attrName>
                                        </p:attrNameLst>
                                      </p:cBhvr>
                                    </p:animRot>
                                    <p:animRot by="120000">
                                      <p:cBhvr>
                                        <p:cTn id="10" dur="1000" fill="hold">
                                          <p:stCondLst>
                                            <p:cond delay="4000"/>
                                          </p:stCondLst>
                                        </p:cTn>
                                        <p:tgtEl>
                                          <p:spTgt spid="7"/>
                                        </p:tgtEl>
                                        <p:attrNameLst>
                                          <p:attrName>r</p:attrName>
                                        </p:attrNameLst>
                                      </p:cBhvr>
                                    </p:animRot>
                                  </p:childTnLst>
                                </p:cTn>
                              </p:par>
                            </p:childTnLst>
                          </p:cTn>
                        </p:par>
                        <p:par>
                          <p:cTn id="11" fill="hold">
                            <p:stCondLst>
                              <p:cond delay="5000"/>
                            </p:stCondLst>
                            <p:childTnLst>
                              <p:par>
                                <p:cTn id="12" presetID="36" presetClass="emph" presetSubtype="0" repeatCount="indefinite" fill="hold" grpId="0" nodeType="afterEffect">
                                  <p:stCondLst>
                                    <p:cond delay="0"/>
                                  </p:stCondLst>
                                  <p:iterate type="lt">
                                    <p:tmPct val="10000"/>
                                  </p:iterate>
                                  <p:childTnLst>
                                    <p:animScale>
                                      <p:cBhvr>
                                        <p:cTn id="13" dur="500" autoRev="1" fill="hold">
                                          <p:stCondLst>
                                            <p:cond delay="0"/>
                                          </p:stCondLst>
                                        </p:cTn>
                                        <p:tgtEl>
                                          <p:spTgt spid="9"/>
                                        </p:tgtEl>
                                      </p:cBhvr>
                                      <p:to x="80000" y="100000"/>
                                    </p:animScale>
                                    <p:anim by="(#ppt_w*0.10)" calcmode="lin" valueType="num">
                                      <p:cBhvr>
                                        <p:cTn id="14" dur="500" autoRev="1" fill="hold">
                                          <p:stCondLst>
                                            <p:cond delay="0"/>
                                          </p:stCondLst>
                                        </p:cTn>
                                        <p:tgtEl>
                                          <p:spTgt spid="9"/>
                                        </p:tgtEl>
                                        <p:attrNameLst>
                                          <p:attrName>ppt_x</p:attrName>
                                        </p:attrNameLst>
                                      </p:cBhvr>
                                    </p:anim>
                                    <p:anim by="(-#ppt_w*0.10)" calcmode="lin" valueType="num">
                                      <p:cBhvr>
                                        <p:cTn id="15" dur="500" autoRev="1" fill="hold">
                                          <p:stCondLst>
                                            <p:cond delay="0"/>
                                          </p:stCondLst>
                                        </p:cTn>
                                        <p:tgtEl>
                                          <p:spTgt spid="9"/>
                                        </p:tgtEl>
                                        <p:attrNameLst>
                                          <p:attrName>ppt_y</p:attrName>
                                        </p:attrNameLst>
                                      </p:cBhvr>
                                    </p:anim>
                                    <p:animRot by="-480000">
                                      <p:cBhvr>
                                        <p:cTn id="16" dur="500" autoRev="1" fill="hold">
                                          <p:stCondLst>
                                            <p:cond delay="0"/>
                                          </p:stCondLst>
                                        </p:cTn>
                                        <p:tgtEl>
                                          <p:spTgt spid="9"/>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1" nodeType="clickEffect">
                                  <p:stCondLst>
                                    <p:cond delay="0"/>
                                  </p:stCondLst>
                                  <p:iterate type="lt">
                                    <p:tmPct val="0"/>
                                  </p:iterate>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911687" cy="1280890"/>
          </a:xfrm>
        </p:spPr>
        <p:txBody>
          <a:bodyPr>
            <a:normAutofit/>
          </a:bodyPr>
          <a:lstStyle/>
          <a:p>
            <a:r>
              <a:rPr lang="en-US" sz="5400" b="1" dirty="0" err="1">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Trò</a:t>
            </a:r>
            <a:r>
              <a:rPr lang="en-US" sz="5400" b="1" dirty="0">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 </a:t>
            </a:r>
            <a:r>
              <a:rPr lang="en-US" sz="5400" b="1" dirty="0" err="1">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chơi</a:t>
            </a:r>
            <a:r>
              <a:rPr lang="en-US" sz="5400" b="1" dirty="0">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 “</a:t>
            </a:r>
            <a:r>
              <a:rPr lang="en-US" sz="5400" b="1" dirty="0" err="1">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Nhanh</a:t>
            </a:r>
            <a:r>
              <a:rPr lang="en-US" sz="5400" b="1" dirty="0">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 </a:t>
            </a:r>
            <a:r>
              <a:rPr lang="en-US" sz="5400" b="1" dirty="0" err="1">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tay</a:t>
            </a:r>
            <a:r>
              <a:rPr lang="en-US" sz="5400" b="1" dirty="0">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 </a:t>
            </a:r>
            <a:r>
              <a:rPr lang="en-US" sz="5400" b="1" dirty="0" err="1">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lẹ</a:t>
            </a:r>
            <a:r>
              <a:rPr lang="en-US" sz="5400" b="1" dirty="0">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 </a:t>
            </a:r>
            <a:r>
              <a:rPr lang="en-US" sz="5400" b="1" dirty="0" err="1">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mắt</a:t>
            </a:r>
            <a:r>
              <a:rPr lang="en-US" sz="5400" b="1" dirty="0">
                <a:ln w="22225">
                  <a:solidFill>
                    <a:schemeClr val="accent2"/>
                  </a:solidFill>
                  <a:prstDash val="solid"/>
                </a:ln>
                <a:solidFill>
                  <a:srgbClr val="FF0000"/>
                </a:solidFill>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2514600" y="1371600"/>
            <a:ext cx="9372600" cy="4114800"/>
          </a:xfrm>
        </p:spPr>
        <p:txBody>
          <a:bodyPr>
            <a:noAutofit/>
          </a:bodyPr>
          <a:lstStyle/>
          <a:p>
            <a:pPr marL="45720" indent="0">
              <a:buNone/>
            </a:pPr>
            <a:r>
              <a:rPr lang="en-US" sz="4000" b="1" u="sng" dirty="0" err="1">
                <a:latin typeface="Times New Roman" panose="02020603050405020304" pitchFamily="18" charset="0"/>
                <a:cs typeface="Times New Roman" panose="02020603050405020304" pitchFamily="18" charset="0"/>
              </a:rPr>
              <a:t>Cách</a:t>
            </a:r>
            <a:r>
              <a:rPr lang="en-US" sz="4000" b="1" u="sng" dirty="0">
                <a:latin typeface="Times New Roman" panose="02020603050405020304" pitchFamily="18" charset="0"/>
                <a:cs typeface="Times New Roman" panose="02020603050405020304" pitchFamily="18" charset="0"/>
              </a:rPr>
              <a:t> </a:t>
            </a:r>
            <a:r>
              <a:rPr lang="en-US" sz="4000" b="1" u="sng" dirty="0" err="1">
                <a:latin typeface="Times New Roman" panose="02020603050405020304" pitchFamily="18" charset="0"/>
                <a:cs typeface="Times New Roman" panose="02020603050405020304" pitchFamily="18" charset="0"/>
              </a:rPr>
              <a:t>chơi</a:t>
            </a:r>
            <a:r>
              <a:rPr lang="en-US" sz="4000" b="1" u="sng" dirty="0">
                <a:latin typeface="Times New Roman" panose="02020603050405020304" pitchFamily="18" charset="0"/>
                <a:cs typeface="Times New Roman" panose="02020603050405020304" pitchFamily="18" charset="0"/>
              </a:rPr>
              <a:t>: </a:t>
            </a:r>
          </a:p>
          <a:p>
            <a:pPr>
              <a:buFont typeface="Wingdings" panose="05000000000000000000" pitchFamily="2" charset="2"/>
              <a:buChar char="F"/>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2 </a:t>
            </a:r>
            <a:r>
              <a:rPr lang="en-US" sz="4000" dirty="0" err="1">
                <a:latin typeface="Times New Roman" panose="02020603050405020304" pitchFamily="18" charset="0"/>
                <a:cs typeface="Times New Roman" panose="02020603050405020304" pitchFamily="18" charset="0"/>
              </a:rPr>
              <a:t>câu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trắc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nghiệm</a:t>
            </a:r>
            <a:endParaRPr lang="en-US" sz="4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F"/>
            </a:pPr>
            <a:r>
              <a:rPr lang="en-US" sz="4000" dirty="0">
                <a:latin typeface="Times New Roman" panose="02020603050405020304" pitchFamily="18" charset="0"/>
                <a:cs typeface="Times New Roman" panose="02020603050405020304" pitchFamily="18" charset="0"/>
              </a:rPr>
              <a:t> Sau </a:t>
            </a:r>
            <a:r>
              <a:rPr lang="en-US" sz="4000" dirty="0" err="1">
                <a:latin typeface="Times New Roman" panose="02020603050405020304" pitchFamily="18" charset="0"/>
                <a:cs typeface="Times New Roman" panose="02020603050405020304" pitchFamily="18" charset="0"/>
              </a:rPr>
              <a:t>lời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đọc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dứt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cô</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lớp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nhanh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tay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chọn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án</a:t>
            </a: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grpSp>
        <p:nvGrpSpPr>
          <p:cNvPr id="4" name="Group 6">
            <a:extLst>
              <a:ext uri="{FF2B5EF4-FFF2-40B4-BE49-F238E27FC236}">
                <a16:creationId xmlns:a16="http://schemas.microsoft.com/office/drawing/2014/main" id="{82844641-F706-4078-A34D-4094CE04F23A}"/>
              </a:ext>
            </a:extLst>
          </p:cNvPr>
          <p:cNvGrpSpPr>
            <a:grpSpLocks/>
          </p:cNvGrpSpPr>
          <p:nvPr/>
        </p:nvGrpSpPr>
        <p:grpSpPr bwMode="auto">
          <a:xfrm>
            <a:off x="0" y="-76200"/>
            <a:ext cx="12192000" cy="7086600"/>
            <a:chOff x="0" y="-10"/>
            <a:chExt cx="5760" cy="4330"/>
          </a:xfrm>
        </p:grpSpPr>
        <p:pic>
          <p:nvPicPr>
            <p:cNvPr id="5" name="Picture 7" descr="Animate">
              <a:extLst>
                <a:ext uri="{FF2B5EF4-FFF2-40B4-BE49-F238E27FC236}">
                  <a16:creationId xmlns:a16="http://schemas.microsoft.com/office/drawing/2014/main" id="{C476CEAF-4773-4AF5-8D9B-177426B93A6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Animate">
              <a:extLst>
                <a:ext uri="{FF2B5EF4-FFF2-40B4-BE49-F238E27FC236}">
                  <a16:creationId xmlns:a16="http://schemas.microsoft.com/office/drawing/2014/main" id="{66E8A82D-7A60-48CD-BC0C-2357139C172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Animate">
              <a:extLst>
                <a:ext uri="{FF2B5EF4-FFF2-40B4-BE49-F238E27FC236}">
                  <a16:creationId xmlns:a16="http://schemas.microsoft.com/office/drawing/2014/main" id="{6F563C9B-D044-497B-BA46-6E7CCACB827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Animate">
              <a:extLst>
                <a:ext uri="{FF2B5EF4-FFF2-40B4-BE49-F238E27FC236}">
                  <a16:creationId xmlns:a16="http://schemas.microsoft.com/office/drawing/2014/main" id="{FE450D4E-6689-454A-9F54-8FED0637DD4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95318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981200" y="1752600"/>
            <a:ext cx="8534400" cy="685800"/>
          </a:xfrm>
        </p:spPr>
        <p:txBody>
          <a:bodyPr>
            <a:noAutofit/>
          </a:bodyPr>
          <a:lstStyle/>
          <a:p>
            <a:pPr algn="l" eaLnBrk="1" hangingPunct="1"/>
            <a:r>
              <a:rPr lang="en-US" sz="2800" b="1" dirty="0">
                <a:latin typeface="Times New Roman" pitchFamily="18" charset="0"/>
                <a:cs typeface="Times New Roman" pitchFamily="18" charset="0"/>
              </a:rPr>
              <a:t>1. </a:t>
            </a:r>
            <a:r>
              <a:rPr lang="en-US" sz="2800" b="1" dirty="0" err="1">
                <a:latin typeface="Times New Roman" pitchFamily="18" charset="0"/>
                <a:cs typeface="Times New Roman" pitchFamily="18" charset="0"/>
              </a:rPr>
              <a:t>Anh</a:t>
            </a:r>
            <a:r>
              <a:rPr lang="en-US" sz="2800" b="1" dirty="0">
                <a:latin typeface="Times New Roman" pitchFamily="18" charset="0"/>
                <a:cs typeface="Times New Roman" pitchFamily="18" charset="0"/>
              </a:rPr>
              <a:t> Nam </a:t>
            </a:r>
            <a:r>
              <a:rPr lang="en-US" sz="2800" b="1" dirty="0" err="1">
                <a:latin typeface="Times New Roman" pitchFamily="18" charset="0"/>
                <a:cs typeface="Times New Roman" pitchFamily="18" charset="0"/>
              </a:rPr>
              <a:t>chăm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chỉ</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tập</a:t>
            </a:r>
            <a:r>
              <a:rPr lang="en-US"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anh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giỏi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cấp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tỉnh</a:t>
            </a:r>
            <a:r>
              <a:rPr lang="en-US" sz="2800" b="1" dirty="0">
                <a:latin typeface="Times New Roman" pitchFamily="18" charset="0"/>
                <a:cs typeface="Times New Roman" pitchFamily="18" charset="0"/>
              </a:rPr>
              <a:t>.</a:t>
            </a:r>
            <a:br>
              <a:rPr lang="en-US" sz="2800" b="1" dirty="0">
                <a:latin typeface="Times New Roman" pitchFamily="18" charset="0"/>
                <a:cs typeface="Times New Roman" pitchFamily="18" charset="0"/>
              </a:rPr>
            </a:br>
            <a:br>
              <a:rPr lang="en-US" sz="800" b="1" dirty="0">
                <a:latin typeface="Times New Roman" pitchFamily="18" charset="0"/>
                <a:cs typeface="Times New Roman" pitchFamily="18" charset="0"/>
              </a:rPr>
            </a:br>
            <a:r>
              <a:rPr lang="en-US" sz="2800" b="1" i="1" dirty="0">
                <a:solidFill>
                  <a:srgbClr val="C00000"/>
                </a:solidFill>
                <a:latin typeface="Times New Roman" pitchFamily="18" charset="0"/>
                <a:cs typeface="Times New Roman" pitchFamily="18" charset="0"/>
              </a:rPr>
              <a:t>Từ </a:t>
            </a:r>
            <a:r>
              <a:rPr lang="en-US" sz="2800" b="1" i="1" dirty="0" err="1">
                <a:solidFill>
                  <a:srgbClr val="C00000"/>
                </a:solidFill>
                <a:latin typeface="Times New Roman" pitchFamily="18" charset="0"/>
                <a:cs typeface="Times New Roman" pitchFamily="18" charset="0"/>
              </a:rPr>
              <a:t>ngữ</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dùng</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để</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nối</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hai</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câu</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văn</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trên</a:t>
            </a:r>
            <a:r>
              <a:rPr lang="en-US" sz="2800" b="1" i="1" dirty="0">
                <a:solidFill>
                  <a:srgbClr val="C00000"/>
                </a:solidFill>
                <a:latin typeface="Times New Roman" pitchFamily="18" charset="0"/>
                <a:cs typeface="Times New Roman" pitchFamily="18" charset="0"/>
              </a:rPr>
              <a:t> </a:t>
            </a:r>
            <a:r>
              <a:rPr lang="en-US" sz="2800" b="1" i="1" dirty="0" err="1">
                <a:solidFill>
                  <a:srgbClr val="C00000"/>
                </a:solidFill>
                <a:latin typeface="Times New Roman" pitchFamily="18" charset="0"/>
                <a:cs typeface="Times New Roman" pitchFamily="18" charset="0"/>
              </a:rPr>
              <a:t>là</a:t>
            </a:r>
            <a:r>
              <a:rPr lang="en-US" sz="2800" b="1" i="1" dirty="0">
                <a:solidFill>
                  <a:srgbClr val="C00000"/>
                </a:solidFill>
                <a:latin typeface="Times New Roman" pitchFamily="18" charset="0"/>
                <a:cs typeface="Times New Roman" pitchFamily="18" charset="0"/>
              </a:rPr>
              <a:t>:</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29700" name="Rectangle 5"/>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vi-VN"/>
          </a:p>
        </p:txBody>
      </p:sp>
      <p:sp>
        <p:nvSpPr>
          <p:cNvPr id="29701" name="Rectangle 18"/>
          <p:cNvSpPr>
            <a:spLocks noChangeArrowheads="1"/>
          </p:cNvSpPr>
          <p:nvPr/>
        </p:nvSpPr>
        <p:spPr bwMode="auto">
          <a:xfrm>
            <a:off x="2133600" y="11430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vi-VN" sz="3600">
              <a:solidFill>
                <a:srgbClr val="0000FF"/>
              </a:solidFill>
            </a:endParaRPr>
          </a:p>
        </p:txBody>
      </p:sp>
      <p:sp>
        <p:nvSpPr>
          <p:cNvPr id="61459" name="Rectangle 19"/>
          <p:cNvSpPr>
            <a:spLocks noChangeArrowheads="1"/>
          </p:cNvSpPr>
          <p:nvPr/>
        </p:nvSpPr>
        <p:spPr bwMode="auto">
          <a:xfrm>
            <a:off x="1708150" y="34925"/>
            <a:ext cx="89598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1" dirty="0" err="1">
                <a:solidFill>
                  <a:srgbClr val="0000CC"/>
                </a:solidFill>
                <a:latin typeface="Times New Roman" pitchFamily="18" charset="0"/>
                <a:cs typeface="Times New Roman" pitchFamily="18" charset="0"/>
              </a:rPr>
              <a:t>Em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hãy</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chọn</a:t>
            </a:r>
            <a:r>
              <a:rPr lang="en-US" sz="3600" b="1" dirty="0">
                <a:solidFill>
                  <a:srgbClr val="0000CC"/>
                </a:solidFill>
                <a:latin typeface="Times New Roman" pitchFamily="18" charset="0"/>
                <a:cs typeface="Times New Roman" pitchFamily="18" charset="0"/>
              </a:rPr>
              <a:t> ý </a:t>
            </a:r>
            <a:r>
              <a:rPr lang="en-US" sz="3600" b="1" dirty="0" err="1">
                <a:solidFill>
                  <a:srgbClr val="0000CC"/>
                </a:solidFill>
                <a:latin typeface="Times New Roman" pitchFamily="18" charset="0"/>
                <a:cs typeface="Times New Roman" pitchFamily="18" charset="0"/>
              </a:rPr>
              <a:t>đúng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nhất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cho</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các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câu</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sau</a:t>
            </a:r>
            <a:r>
              <a:rPr lang="en-US" sz="3600" b="1" dirty="0">
                <a:solidFill>
                  <a:srgbClr val="0000CC"/>
                </a:solidFill>
                <a:latin typeface="Times New Roman" pitchFamily="18" charset="0"/>
                <a:cs typeface="Times New Roman" pitchFamily="18" charset="0"/>
              </a:rPr>
              <a:t>:</a:t>
            </a:r>
          </a:p>
        </p:txBody>
      </p:sp>
      <p:sp>
        <p:nvSpPr>
          <p:cNvPr id="61461" name="Rectangle 21"/>
          <p:cNvSpPr>
            <a:spLocks noChangeArrowheads="1"/>
          </p:cNvSpPr>
          <p:nvPr/>
        </p:nvSpPr>
        <p:spPr bwMode="auto">
          <a:xfrm>
            <a:off x="1642848" y="3048000"/>
            <a:ext cx="255428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dirty="0">
                <a:solidFill>
                  <a:srgbClr val="0070C0"/>
                </a:solidFill>
                <a:latin typeface="Times New Roman" pitchFamily="18" charset="0"/>
                <a:cs typeface="Times New Roman" pitchFamily="18" charset="0"/>
              </a:rPr>
              <a:t>A. </a:t>
            </a:r>
            <a:r>
              <a:rPr lang="en-US" sz="2800" dirty="0" err="1">
                <a:solidFill>
                  <a:srgbClr val="0070C0"/>
                </a:solidFill>
                <a:latin typeface="Times New Roman" pitchFamily="18" charset="0"/>
                <a:cs typeface="Times New Roman" pitchFamily="18" charset="0"/>
              </a:rPr>
              <a:t>và</a:t>
            </a:r>
            <a:r>
              <a:rPr lang="en-US" sz="2800" dirty="0">
                <a:solidFill>
                  <a:srgbClr val="0070C0"/>
                </a:solidFill>
                <a:latin typeface="Times New Roman" pitchFamily="18" charset="0"/>
                <a:cs typeface="Times New Roman" pitchFamily="18" charset="0"/>
              </a:rPr>
              <a:t>  </a:t>
            </a:r>
          </a:p>
        </p:txBody>
      </p:sp>
      <p:sp>
        <p:nvSpPr>
          <p:cNvPr id="24" name="Rectangle 21"/>
          <p:cNvSpPr>
            <a:spLocks noChangeArrowheads="1"/>
          </p:cNvSpPr>
          <p:nvPr/>
        </p:nvSpPr>
        <p:spPr bwMode="auto">
          <a:xfrm>
            <a:off x="7615045" y="2971800"/>
            <a:ext cx="2554287"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dirty="0">
                <a:solidFill>
                  <a:srgbClr val="0070C0"/>
                </a:solidFill>
                <a:latin typeface="Times New Roman" pitchFamily="18" charset="0"/>
                <a:cs typeface="Times New Roman" pitchFamily="18" charset="0"/>
              </a:rPr>
              <a:t>C. </a:t>
            </a:r>
            <a:r>
              <a:rPr lang="en-US" sz="2800" dirty="0" err="1">
                <a:solidFill>
                  <a:srgbClr val="0070C0"/>
                </a:solidFill>
                <a:latin typeface="Times New Roman" pitchFamily="18" charset="0"/>
                <a:cs typeface="Times New Roman" pitchFamily="18" charset="0"/>
              </a:rPr>
              <a:t>Vì</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vậy</a:t>
            </a:r>
            <a:endParaRPr lang="en-US" sz="2800" dirty="0">
              <a:solidFill>
                <a:srgbClr val="0070C0"/>
              </a:solidFill>
              <a:latin typeface="Times New Roman" pitchFamily="18" charset="0"/>
              <a:cs typeface="Times New Roman" pitchFamily="18" charset="0"/>
            </a:endParaRPr>
          </a:p>
        </p:txBody>
      </p:sp>
      <p:sp>
        <p:nvSpPr>
          <p:cNvPr id="25" name="Rectangle 21"/>
          <p:cNvSpPr>
            <a:spLocks noChangeArrowheads="1"/>
          </p:cNvSpPr>
          <p:nvPr/>
        </p:nvSpPr>
        <p:spPr bwMode="auto">
          <a:xfrm>
            <a:off x="4441032" y="2971800"/>
            <a:ext cx="25558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dirty="0">
                <a:solidFill>
                  <a:srgbClr val="0070C0"/>
                </a:solidFill>
                <a:latin typeface="Times New Roman" pitchFamily="18" charset="0"/>
                <a:cs typeface="Times New Roman" pitchFamily="18" charset="0"/>
              </a:rPr>
              <a:t>B.  </a:t>
            </a:r>
            <a:r>
              <a:rPr lang="en-US" sz="2800" dirty="0" err="1">
                <a:solidFill>
                  <a:srgbClr val="0070C0"/>
                </a:solidFill>
                <a:latin typeface="Times New Roman" pitchFamily="18" charset="0"/>
                <a:cs typeface="Times New Roman" pitchFamily="18" charset="0"/>
              </a:rPr>
              <a:t>Nhưng</a:t>
            </a:r>
            <a:endParaRPr lang="en-US" sz="2800" dirty="0">
              <a:solidFill>
                <a:srgbClr val="0070C0"/>
              </a:solidFill>
              <a:latin typeface="Times New Roman" pitchFamily="18" charset="0"/>
              <a:cs typeface="Times New Roman" pitchFamily="18" charset="0"/>
            </a:endParaRPr>
          </a:p>
        </p:txBody>
      </p:sp>
      <p:sp>
        <p:nvSpPr>
          <p:cNvPr id="2" name="Oval 1"/>
          <p:cNvSpPr/>
          <p:nvPr/>
        </p:nvSpPr>
        <p:spPr>
          <a:xfrm>
            <a:off x="8077200" y="3084899"/>
            <a:ext cx="543204" cy="577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dirty="0"/>
          </a:p>
        </p:txBody>
      </p:sp>
    </p:spTree>
    <p:extLst>
      <p:ext uri="{BB962C8B-B14F-4D97-AF65-F5344CB8AC3E}">
        <p14:creationId xmlns:p14="http://schemas.microsoft.com/office/powerpoint/2010/main" val="41725300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1459"/>
                                        </p:tgtEl>
                                        <p:attrNameLst>
                                          <p:attrName>style.visibility</p:attrName>
                                        </p:attrNameLst>
                                      </p:cBhvr>
                                      <p:to>
                                        <p:strVal val="visible"/>
                                      </p:to>
                                    </p:set>
                                    <p:anim calcmode="lin" valueType="num">
                                      <p:cBhvr>
                                        <p:cTn id="7" dur="1000" fill="hold"/>
                                        <p:tgtEl>
                                          <p:spTgt spid="61459"/>
                                        </p:tgtEl>
                                        <p:attrNameLst>
                                          <p:attrName>ppt_w</p:attrName>
                                        </p:attrNameLst>
                                      </p:cBhvr>
                                      <p:tavLst>
                                        <p:tav tm="0">
                                          <p:val>
                                            <p:strVal val="#ppt_w+.3"/>
                                          </p:val>
                                        </p:tav>
                                        <p:tav tm="100000">
                                          <p:val>
                                            <p:strVal val="#ppt_w"/>
                                          </p:val>
                                        </p:tav>
                                      </p:tavLst>
                                    </p:anim>
                                    <p:anim calcmode="lin" valueType="num">
                                      <p:cBhvr>
                                        <p:cTn id="8" dur="1000" fill="hold"/>
                                        <p:tgtEl>
                                          <p:spTgt spid="61459"/>
                                        </p:tgtEl>
                                        <p:attrNameLst>
                                          <p:attrName>ppt_h</p:attrName>
                                        </p:attrNameLst>
                                      </p:cBhvr>
                                      <p:tavLst>
                                        <p:tav tm="0">
                                          <p:val>
                                            <p:strVal val="#ppt_h"/>
                                          </p:val>
                                        </p:tav>
                                        <p:tav tm="100000">
                                          <p:val>
                                            <p:strVal val="#ppt_h"/>
                                          </p:val>
                                        </p:tav>
                                      </p:tavLst>
                                    </p:anim>
                                    <p:animEffect transition="in" filter="fade">
                                      <p:cBhvr>
                                        <p:cTn id="9" dur="1000"/>
                                        <p:tgtEl>
                                          <p:spTgt spid="6145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61442"/>
                                        </p:tgtEl>
                                        <p:attrNameLst>
                                          <p:attrName>style.visibility</p:attrName>
                                        </p:attrNameLst>
                                      </p:cBhvr>
                                      <p:to>
                                        <p:strVal val="visible"/>
                                      </p:to>
                                    </p:set>
                                    <p:anim calcmode="lin" valueType="num">
                                      <p:cBhvr>
                                        <p:cTn id="14" dur="1000" fill="hold"/>
                                        <p:tgtEl>
                                          <p:spTgt spid="61442"/>
                                        </p:tgtEl>
                                        <p:attrNameLst>
                                          <p:attrName>ppt_w</p:attrName>
                                        </p:attrNameLst>
                                      </p:cBhvr>
                                      <p:tavLst>
                                        <p:tav tm="0">
                                          <p:val>
                                            <p:strVal val="#ppt_w+.3"/>
                                          </p:val>
                                        </p:tav>
                                        <p:tav tm="100000">
                                          <p:val>
                                            <p:strVal val="#ppt_w"/>
                                          </p:val>
                                        </p:tav>
                                      </p:tavLst>
                                    </p:anim>
                                    <p:anim calcmode="lin" valueType="num">
                                      <p:cBhvr>
                                        <p:cTn id="15" dur="1000" fill="hold"/>
                                        <p:tgtEl>
                                          <p:spTgt spid="61442"/>
                                        </p:tgtEl>
                                        <p:attrNameLst>
                                          <p:attrName>ppt_h</p:attrName>
                                        </p:attrNameLst>
                                      </p:cBhvr>
                                      <p:tavLst>
                                        <p:tav tm="0">
                                          <p:val>
                                            <p:strVal val="#ppt_h"/>
                                          </p:val>
                                        </p:tav>
                                        <p:tav tm="100000">
                                          <p:val>
                                            <p:strVal val="#ppt_h"/>
                                          </p:val>
                                        </p:tav>
                                      </p:tavLst>
                                    </p:anim>
                                    <p:animEffect transition="in" filter="fade">
                                      <p:cBhvr>
                                        <p:cTn id="16" dur="1000"/>
                                        <p:tgtEl>
                                          <p:spTgt spid="6144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61461"/>
                                        </p:tgtEl>
                                        <p:attrNameLst>
                                          <p:attrName>style.visibility</p:attrName>
                                        </p:attrNameLst>
                                      </p:cBhvr>
                                      <p:to>
                                        <p:strVal val="visible"/>
                                      </p:to>
                                    </p:set>
                                    <p:animScale>
                                      <p:cBhvr>
                                        <p:cTn id="21" dur="1000" decel="50000" fill="hold">
                                          <p:stCondLst>
                                            <p:cond delay="0"/>
                                          </p:stCondLst>
                                        </p:cTn>
                                        <p:tgtEl>
                                          <p:spTgt spid="6146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61461"/>
                                        </p:tgtEl>
                                        <p:attrNameLst>
                                          <p:attrName>ppt_x</p:attrName>
                                          <p:attrName>ppt_y</p:attrName>
                                        </p:attrNameLst>
                                      </p:cBhvr>
                                    </p:animMotion>
                                    <p:animEffect transition="in" filter="fade">
                                      <p:cBhvr>
                                        <p:cTn id="23" dur="1000"/>
                                        <p:tgtEl>
                                          <p:spTgt spid="61461"/>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Scale>
                                      <p:cBhvr>
                                        <p:cTn id="26"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24"/>
                                        </p:tgtEl>
                                        <p:attrNameLst>
                                          <p:attrName>ppt_x</p:attrName>
                                          <p:attrName>ppt_y</p:attrName>
                                        </p:attrNameLst>
                                      </p:cBhvr>
                                    </p:animMotion>
                                    <p:animEffect transition="in" filter="fade">
                                      <p:cBhvr>
                                        <p:cTn id="28" dur="1000"/>
                                        <p:tgtEl>
                                          <p:spTgt spid="24"/>
                                        </p:tgtEl>
                                      </p:cBhvr>
                                    </p:animEffect>
                                  </p:childTnLst>
                                </p:cTn>
                              </p:par>
                              <p:par>
                                <p:cTn id="29" presetID="52"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Scale>
                                      <p:cBhvr>
                                        <p:cTn id="31"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25"/>
                                        </p:tgtEl>
                                        <p:attrNameLst>
                                          <p:attrName>ppt_x</p:attrName>
                                          <p:attrName>ppt_y</p:attrName>
                                        </p:attrNameLst>
                                      </p:cBhvr>
                                    </p:animMotion>
                                    <p:animEffect transition="in" filter="fade">
                                      <p:cBhvr>
                                        <p:cTn id="33" dur="1000"/>
                                        <p:tgtEl>
                                          <p:spTgt spid="2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59" grpId="0"/>
      <p:bldP spid="61461" grpId="0"/>
      <p:bldP spid="24" grpId="0"/>
      <p:bldP spid="25" grpId="0"/>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4"/>
          <p:cNvSpPr>
            <a:spLocks noChangeArrowheads="1"/>
          </p:cNvSpPr>
          <p:nvPr/>
        </p:nvSpPr>
        <p:spPr bwMode="auto">
          <a:xfrm>
            <a:off x="1524000" y="2057400"/>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vi-VN"/>
          </a:p>
        </p:txBody>
      </p:sp>
      <p:sp>
        <p:nvSpPr>
          <p:cNvPr id="29700" name="Rectangle 5"/>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vi-VN"/>
          </a:p>
        </p:txBody>
      </p:sp>
      <p:sp>
        <p:nvSpPr>
          <p:cNvPr id="61459" name="Rectangle 19"/>
          <p:cNvSpPr>
            <a:spLocks noChangeArrowheads="1"/>
          </p:cNvSpPr>
          <p:nvPr/>
        </p:nvSpPr>
        <p:spPr bwMode="auto">
          <a:xfrm>
            <a:off x="1600200" y="381000"/>
            <a:ext cx="89598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1" dirty="0" err="1">
                <a:solidFill>
                  <a:srgbClr val="0000CC"/>
                </a:solidFill>
                <a:latin typeface="Times New Roman" pitchFamily="18" charset="0"/>
                <a:cs typeface="Times New Roman" pitchFamily="18" charset="0"/>
              </a:rPr>
              <a:t>Em</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hãy</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chọn</a:t>
            </a:r>
            <a:r>
              <a:rPr lang="en-US" sz="3600" b="1" dirty="0">
                <a:solidFill>
                  <a:srgbClr val="0000CC"/>
                </a:solidFill>
                <a:latin typeface="Times New Roman" pitchFamily="18" charset="0"/>
                <a:cs typeface="Times New Roman" pitchFamily="18" charset="0"/>
              </a:rPr>
              <a:t> ý </a:t>
            </a:r>
            <a:r>
              <a:rPr lang="en-US" sz="3600" b="1" dirty="0" err="1">
                <a:solidFill>
                  <a:srgbClr val="0000CC"/>
                </a:solidFill>
                <a:latin typeface="Times New Roman" pitchFamily="18" charset="0"/>
                <a:cs typeface="Times New Roman" pitchFamily="18" charset="0"/>
              </a:rPr>
              <a:t>đúng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nhất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cho</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các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câu</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sau</a:t>
            </a:r>
            <a:r>
              <a:rPr lang="en-US" sz="3600" b="1" dirty="0">
                <a:solidFill>
                  <a:srgbClr val="0000CC"/>
                </a:solidFill>
                <a:latin typeface="Times New Roman" pitchFamily="18" charset="0"/>
                <a:cs typeface="Times New Roman" pitchFamily="18" charset="0"/>
              </a:rPr>
              <a:t>:</a:t>
            </a:r>
          </a:p>
        </p:txBody>
      </p:sp>
      <p:sp>
        <p:nvSpPr>
          <p:cNvPr id="27" name="Rectangle 2"/>
          <p:cNvSpPr txBox="1">
            <a:spLocks noChangeArrowheads="1"/>
          </p:cNvSpPr>
          <p:nvPr/>
        </p:nvSpPr>
        <p:spPr bwMode="auto">
          <a:xfrm>
            <a:off x="1708150" y="2773362"/>
            <a:ext cx="86550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Times New Roman" pitchFamily="18" charset="0"/>
              </a:defRPr>
            </a:lvl1pPr>
            <a:lvl2pPr marL="742950" indent="-285750" eaLnBrk="0" hangingPunct="0">
              <a:defRPr b="1">
                <a:solidFill>
                  <a:schemeClr val="tx1"/>
                </a:solidFill>
                <a:latin typeface="Times New Roman" pitchFamily="18" charset="0"/>
              </a:defRPr>
            </a:lvl2pPr>
            <a:lvl3pPr marL="1143000" indent="-228600" eaLnBrk="0" hangingPunct="0">
              <a:defRPr b="1">
                <a:solidFill>
                  <a:schemeClr val="tx1"/>
                </a:solidFill>
                <a:latin typeface="Times New Roman" pitchFamily="18" charset="0"/>
              </a:defRPr>
            </a:lvl3pPr>
            <a:lvl4pPr marL="1600200" indent="-228600" eaLnBrk="0" hangingPunct="0">
              <a:defRPr b="1">
                <a:solidFill>
                  <a:schemeClr val="tx1"/>
                </a:solidFill>
                <a:latin typeface="Times New Roman" pitchFamily="18" charset="0"/>
              </a:defRPr>
            </a:lvl4pPr>
            <a:lvl5pPr marL="2057400" indent="-228600" eaLnBrk="0" hangingPunct="0">
              <a:defRPr b="1">
                <a:solidFill>
                  <a:schemeClr val="tx1"/>
                </a:solidFill>
                <a:latin typeface="Times New Roman" pitchFamily="18" charset="0"/>
              </a:defRPr>
            </a:lvl5pPr>
            <a:lvl6pPr marL="2514600" indent="-228600" eaLnBrk="0" fontAlgn="base" hangingPunct="0">
              <a:spcBef>
                <a:spcPct val="0"/>
              </a:spcBef>
              <a:spcAft>
                <a:spcPct val="0"/>
              </a:spcAft>
              <a:defRPr b="1">
                <a:solidFill>
                  <a:schemeClr val="tx1"/>
                </a:solidFill>
                <a:latin typeface="Times New Roman" pitchFamily="18" charset="0"/>
              </a:defRPr>
            </a:lvl6pPr>
            <a:lvl7pPr marL="2971800" indent="-228600" eaLnBrk="0" fontAlgn="base" hangingPunct="0">
              <a:spcBef>
                <a:spcPct val="0"/>
              </a:spcBef>
              <a:spcAft>
                <a:spcPct val="0"/>
              </a:spcAft>
              <a:defRPr b="1">
                <a:solidFill>
                  <a:schemeClr val="tx1"/>
                </a:solidFill>
                <a:latin typeface="Times New Roman" pitchFamily="18" charset="0"/>
              </a:defRPr>
            </a:lvl7pPr>
            <a:lvl8pPr marL="3429000" indent="-228600" eaLnBrk="0" fontAlgn="base" hangingPunct="0">
              <a:spcBef>
                <a:spcPct val="0"/>
              </a:spcBef>
              <a:spcAft>
                <a:spcPct val="0"/>
              </a:spcAft>
              <a:defRPr b="1">
                <a:solidFill>
                  <a:schemeClr val="tx1"/>
                </a:solidFill>
                <a:latin typeface="Times New Roman" pitchFamily="18" charset="0"/>
              </a:defRPr>
            </a:lvl8pPr>
            <a:lvl9pPr marL="3886200" indent="-228600" eaLnBrk="0" fontAlgn="base" hangingPunct="0">
              <a:spcBef>
                <a:spcPct val="0"/>
              </a:spcBef>
              <a:spcAft>
                <a:spcPct val="0"/>
              </a:spcAft>
              <a:defRPr b="1">
                <a:solidFill>
                  <a:schemeClr val="tx1"/>
                </a:solidFill>
                <a:latin typeface="Times New Roman" pitchFamily="18" charset="0"/>
              </a:defRPr>
            </a:lvl9pPr>
          </a:lstStyle>
          <a:p>
            <a:pPr algn="just" eaLnBrk="1" hangingPunct="1"/>
            <a:r>
              <a:rPr lang="en-US" sz="2800" dirty="0">
                <a:cs typeface="Times New Roman" pitchFamily="18" charset="0"/>
              </a:rPr>
              <a:t>2. </a:t>
            </a:r>
            <a:r>
              <a:rPr lang="en-US" sz="2800" dirty="0" err="1">
                <a:cs typeface="Times New Roman" pitchFamily="18" charset="0"/>
              </a:rPr>
              <a:t>Là</a:t>
            </a:r>
            <a:r>
              <a:rPr lang="en-US" sz="2800" dirty="0">
                <a:cs typeface="Times New Roman" pitchFamily="18" charset="0"/>
              </a:rPr>
              <a:t> </a:t>
            </a:r>
            <a:r>
              <a:rPr lang="en-US" sz="2800" dirty="0" err="1">
                <a:cs typeface="Times New Roman" pitchFamily="18" charset="0"/>
              </a:rPr>
              <a:t>một</a:t>
            </a:r>
            <a:r>
              <a:rPr lang="en-US" sz="2800" dirty="0">
                <a:cs typeface="Times New Roman" pitchFamily="18" charset="0"/>
              </a:rPr>
              <a:t> </a:t>
            </a:r>
            <a:r>
              <a:rPr lang="en-US" sz="2800" dirty="0" err="1">
                <a:cs typeface="Times New Roman" pitchFamily="18" charset="0"/>
              </a:rPr>
              <a:t>học</a:t>
            </a:r>
            <a:r>
              <a:rPr lang="en-US" sz="2800" dirty="0">
                <a:cs typeface="Times New Roman" pitchFamily="18" charset="0"/>
              </a:rPr>
              <a:t> </a:t>
            </a:r>
            <a:r>
              <a:rPr lang="en-US" sz="2800" dirty="0" err="1">
                <a:cs typeface="Times New Roman" pitchFamily="18" charset="0"/>
              </a:rPr>
              <a:t>sinh</a:t>
            </a:r>
            <a:r>
              <a:rPr lang="en-US" sz="2800" dirty="0">
                <a:cs typeface="Times New Roman" pitchFamily="18" charset="0"/>
              </a:rPr>
              <a:t> </a:t>
            </a:r>
            <a:r>
              <a:rPr lang="en-US" sz="2800" dirty="0" err="1">
                <a:cs typeface="Times New Roman" pitchFamily="18" charset="0"/>
              </a:rPr>
              <a:t>phải</a:t>
            </a:r>
            <a:r>
              <a:rPr lang="en-US" sz="2800" dirty="0">
                <a:cs typeface="Times New Roman" pitchFamily="18" charset="0"/>
              </a:rPr>
              <a:t> </a:t>
            </a:r>
            <a:r>
              <a:rPr lang="en-US" sz="2800" dirty="0" err="1">
                <a:cs typeface="Times New Roman" pitchFamily="18" charset="0"/>
              </a:rPr>
              <a:t>siêng</a:t>
            </a:r>
            <a:r>
              <a:rPr lang="en-US" sz="2800" dirty="0">
                <a:cs typeface="Times New Roman" pitchFamily="18" charset="0"/>
              </a:rPr>
              <a:t> </a:t>
            </a:r>
            <a:r>
              <a:rPr lang="en-US" sz="2800" dirty="0" err="1">
                <a:cs typeface="Times New Roman" pitchFamily="18" charset="0"/>
              </a:rPr>
              <a:t>năng</a:t>
            </a:r>
            <a:r>
              <a:rPr lang="en-US" sz="2800" dirty="0">
                <a:cs typeface="Times New Roman" pitchFamily="18" charset="0"/>
              </a:rPr>
              <a:t> </a:t>
            </a:r>
            <a:r>
              <a:rPr lang="en-US" sz="2800" dirty="0" err="1">
                <a:cs typeface="Times New Roman" pitchFamily="18" charset="0"/>
              </a:rPr>
              <a:t>học</a:t>
            </a:r>
            <a:r>
              <a:rPr lang="en-US" sz="2800" dirty="0">
                <a:cs typeface="Times New Roman" pitchFamily="18" charset="0"/>
              </a:rPr>
              <a:t> </a:t>
            </a:r>
            <a:r>
              <a:rPr lang="en-US" sz="2800" dirty="0" err="1">
                <a:cs typeface="Times New Roman" pitchFamily="18" charset="0"/>
              </a:rPr>
              <a:t>tập</a:t>
            </a:r>
            <a:r>
              <a:rPr lang="en-US" sz="2800" dirty="0">
                <a:cs typeface="Times New Roman" pitchFamily="18" charset="0"/>
              </a:rPr>
              <a:t>, </a:t>
            </a:r>
            <a:r>
              <a:rPr lang="en-US" sz="2800" dirty="0" err="1">
                <a:cs typeface="Times New Roman" pitchFamily="18" charset="0"/>
              </a:rPr>
              <a:t>ngoan</a:t>
            </a:r>
            <a:r>
              <a:rPr lang="en-US" sz="2800" dirty="0">
                <a:cs typeface="Times New Roman" pitchFamily="18" charset="0"/>
              </a:rPr>
              <a:t> </a:t>
            </a:r>
            <a:r>
              <a:rPr lang="en-US" sz="2800" dirty="0" err="1">
                <a:cs typeface="Times New Roman" pitchFamily="18" charset="0"/>
              </a:rPr>
              <a:t>ngoãn</a:t>
            </a:r>
            <a:r>
              <a:rPr lang="en-US" sz="2800" dirty="0">
                <a:cs typeface="Times New Roman" pitchFamily="18" charset="0"/>
              </a:rPr>
              <a:t>, </a:t>
            </a:r>
            <a:r>
              <a:rPr lang="en-US" sz="2800" dirty="0" err="1">
                <a:cs typeface="Times New Roman" pitchFamily="18" charset="0"/>
              </a:rPr>
              <a:t>lễ</a:t>
            </a:r>
            <a:r>
              <a:rPr lang="en-US" sz="2800" dirty="0">
                <a:cs typeface="Times New Roman" pitchFamily="18" charset="0"/>
              </a:rPr>
              <a:t> </a:t>
            </a:r>
            <a:r>
              <a:rPr lang="en-US" sz="2800" dirty="0" err="1">
                <a:cs typeface="Times New Roman" pitchFamily="18" charset="0"/>
              </a:rPr>
              <a:t>phép</a:t>
            </a:r>
            <a:r>
              <a:rPr lang="en-US" sz="2800" dirty="0">
                <a:cs typeface="Times New Roman" pitchFamily="18" charset="0"/>
              </a:rPr>
              <a:t>. </a:t>
            </a:r>
            <a:r>
              <a:rPr lang="en-US" sz="2800" dirty="0">
                <a:solidFill>
                  <a:srgbClr val="C00000"/>
                </a:solidFill>
                <a:cs typeface="Times New Roman" pitchFamily="18" charset="0"/>
              </a:rPr>
              <a:t>… </a:t>
            </a:r>
            <a:r>
              <a:rPr lang="en-US" sz="2800" dirty="0" err="1">
                <a:cs typeface="Times New Roman" pitchFamily="18" charset="0"/>
              </a:rPr>
              <a:t>chúng</a:t>
            </a:r>
            <a:r>
              <a:rPr lang="en-US" sz="2800" dirty="0">
                <a:cs typeface="Times New Roman" pitchFamily="18" charset="0"/>
              </a:rPr>
              <a:t> ta </a:t>
            </a:r>
            <a:r>
              <a:rPr lang="en-US" sz="2800" dirty="0" err="1">
                <a:cs typeface="Times New Roman" pitchFamily="18" charset="0"/>
              </a:rPr>
              <a:t>phải</a:t>
            </a:r>
            <a:r>
              <a:rPr lang="en-US" sz="2800" dirty="0">
                <a:cs typeface="Times New Roman" pitchFamily="18" charset="0"/>
              </a:rPr>
              <a:t> </a:t>
            </a:r>
            <a:r>
              <a:rPr lang="en-US" sz="2800" dirty="0" err="1">
                <a:cs typeface="Times New Roman" pitchFamily="18" charset="0"/>
              </a:rPr>
              <a:t>biết</a:t>
            </a:r>
            <a:r>
              <a:rPr lang="en-US" sz="2800" dirty="0">
                <a:cs typeface="Times New Roman" pitchFamily="18" charset="0"/>
              </a:rPr>
              <a:t> </a:t>
            </a:r>
            <a:r>
              <a:rPr lang="en-US" sz="2800" dirty="0" err="1">
                <a:cs typeface="Times New Roman" pitchFamily="18" charset="0"/>
              </a:rPr>
              <a:t>đoàn</a:t>
            </a:r>
            <a:r>
              <a:rPr lang="en-US" sz="2800" dirty="0">
                <a:cs typeface="Times New Roman" pitchFamily="18" charset="0"/>
              </a:rPr>
              <a:t> </a:t>
            </a:r>
            <a:r>
              <a:rPr lang="en-US" sz="2800" dirty="0" err="1">
                <a:cs typeface="Times New Roman" pitchFamily="18" charset="0"/>
              </a:rPr>
              <a:t>kết</a:t>
            </a:r>
            <a:r>
              <a:rPr lang="en-US" sz="2800" dirty="0">
                <a:cs typeface="Times New Roman" pitchFamily="18" charset="0"/>
              </a:rPr>
              <a:t>, </a:t>
            </a:r>
            <a:r>
              <a:rPr lang="en-US" sz="2800" dirty="0" err="1">
                <a:cs typeface="Times New Roman" pitchFamily="18" charset="0"/>
              </a:rPr>
              <a:t>yêu</a:t>
            </a:r>
            <a:r>
              <a:rPr lang="en-US" sz="2800" dirty="0">
                <a:cs typeface="Times New Roman" pitchFamily="18" charset="0"/>
              </a:rPr>
              <a:t> </a:t>
            </a:r>
            <a:r>
              <a:rPr lang="en-US" sz="2800" dirty="0" err="1">
                <a:cs typeface="Times New Roman" pitchFamily="18" charset="0"/>
              </a:rPr>
              <a:t>thương</a:t>
            </a:r>
            <a:r>
              <a:rPr lang="en-US" sz="2800" dirty="0">
                <a:cs typeface="Times New Roman" pitchFamily="18" charset="0"/>
              </a:rPr>
              <a:t>.</a:t>
            </a:r>
          </a:p>
          <a:p>
            <a:pPr eaLnBrk="1" hangingPunct="1"/>
            <a:endParaRPr lang="en-US" sz="800" dirty="0">
              <a:cs typeface="Times New Roman" pitchFamily="18" charset="0"/>
            </a:endParaRPr>
          </a:p>
          <a:p>
            <a:pPr eaLnBrk="1" hangingPunct="1"/>
            <a:r>
              <a:rPr lang="en-US" sz="2800" i="1" dirty="0">
                <a:solidFill>
                  <a:srgbClr val="C00000"/>
                </a:solidFill>
                <a:cs typeface="Times New Roman" pitchFamily="18" charset="0"/>
              </a:rPr>
              <a:t>Từ </a:t>
            </a:r>
            <a:r>
              <a:rPr lang="en-US" sz="2800" i="1" dirty="0" err="1">
                <a:solidFill>
                  <a:srgbClr val="C00000"/>
                </a:solidFill>
                <a:cs typeface="Times New Roman" pitchFamily="18" charset="0"/>
              </a:rPr>
              <a:t>ngữ</a:t>
            </a:r>
            <a:r>
              <a:rPr lang="en-US" sz="2800" i="1" dirty="0">
                <a:solidFill>
                  <a:srgbClr val="C00000"/>
                </a:solidFill>
                <a:cs typeface="Times New Roman" pitchFamily="18" charset="0"/>
              </a:rPr>
              <a:t> </a:t>
            </a:r>
            <a:r>
              <a:rPr lang="en-US" sz="2800" i="1" dirty="0" err="1">
                <a:solidFill>
                  <a:srgbClr val="C00000"/>
                </a:solidFill>
                <a:cs typeface="Times New Roman" pitchFamily="18" charset="0"/>
              </a:rPr>
              <a:t>dùng</a:t>
            </a:r>
            <a:r>
              <a:rPr lang="en-US" sz="2800" i="1" dirty="0">
                <a:solidFill>
                  <a:srgbClr val="C00000"/>
                </a:solidFill>
                <a:cs typeface="Times New Roman" pitchFamily="18" charset="0"/>
              </a:rPr>
              <a:t> </a:t>
            </a:r>
            <a:r>
              <a:rPr lang="en-US" sz="2800" i="1" dirty="0" err="1">
                <a:solidFill>
                  <a:srgbClr val="C00000"/>
                </a:solidFill>
                <a:cs typeface="Times New Roman" pitchFamily="18" charset="0"/>
              </a:rPr>
              <a:t>để</a:t>
            </a:r>
            <a:r>
              <a:rPr lang="en-US" sz="2800" i="1" dirty="0">
                <a:solidFill>
                  <a:srgbClr val="C00000"/>
                </a:solidFill>
                <a:cs typeface="Times New Roman" pitchFamily="18" charset="0"/>
              </a:rPr>
              <a:t> </a:t>
            </a:r>
            <a:r>
              <a:rPr lang="en-US" sz="2800" i="1" dirty="0" err="1">
                <a:solidFill>
                  <a:srgbClr val="C00000"/>
                </a:solidFill>
                <a:cs typeface="Times New Roman" pitchFamily="18" charset="0"/>
              </a:rPr>
              <a:t>nối</a:t>
            </a:r>
            <a:r>
              <a:rPr lang="en-US" sz="2800" i="1" dirty="0">
                <a:solidFill>
                  <a:srgbClr val="C00000"/>
                </a:solidFill>
                <a:cs typeface="Times New Roman" pitchFamily="18" charset="0"/>
              </a:rPr>
              <a:t> </a:t>
            </a:r>
            <a:r>
              <a:rPr lang="en-US" sz="2800" i="1" dirty="0" err="1">
                <a:solidFill>
                  <a:srgbClr val="C00000"/>
                </a:solidFill>
                <a:cs typeface="Times New Roman" pitchFamily="18" charset="0"/>
              </a:rPr>
              <a:t>hai</a:t>
            </a:r>
            <a:r>
              <a:rPr lang="en-US" sz="2800" i="1" dirty="0">
                <a:solidFill>
                  <a:srgbClr val="C00000"/>
                </a:solidFill>
                <a:cs typeface="Times New Roman" pitchFamily="18" charset="0"/>
              </a:rPr>
              <a:t> </a:t>
            </a:r>
            <a:r>
              <a:rPr lang="en-US" sz="2800" i="1" dirty="0" err="1">
                <a:solidFill>
                  <a:srgbClr val="C00000"/>
                </a:solidFill>
                <a:cs typeface="Times New Roman" pitchFamily="18" charset="0"/>
              </a:rPr>
              <a:t>câu</a:t>
            </a:r>
            <a:r>
              <a:rPr lang="en-US" sz="2800" i="1" dirty="0">
                <a:solidFill>
                  <a:srgbClr val="C00000"/>
                </a:solidFill>
                <a:cs typeface="Times New Roman" pitchFamily="18" charset="0"/>
              </a:rPr>
              <a:t> </a:t>
            </a:r>
            <a:r>
              <a:rPr lang="en-US" sz="2800" i="1" dirty="0" err="1">
                <a:solidFill>
                  <a:srgbClr val="C00000"/>
                </a:solidFill>
                <a:cs typeface="Times New Roman" pitchFamily="18" charset="0"/>
              </a:rPr>
              <a:t>văn</a:t>
            </a:r>
            <a:r>
              <a:rPr lang="en-US" sz="2800" i="1" dirty="0">
                <a:solidFill>
                  <a:srgbClr val="C00000"/>
                </a:solidFill>
                <a:cs typeface="Times New Roman" pitchFamily="18" charset="0"/>
              </a:rPr>
              <a:t> </a:t>
            </a:r>
            <a:r>
              <a:rPr lang="en-US" sz="2800" i="1" dirty="0" err="1">
                <a:solidFill>
                  <a:srgbClr val="C00000"/>
                </a:solidFill>
                <a:cs typeface="Times New Roman" pitchFamily="18" charset="0"/>
              </a:rPr>
              <a:t>trên</a:t>
            </a:r>
            <a:r>
              <a:rPr lang="en-US" sz="2800" i="1" dirty="0">
                <a:solidFill>
                  <a:srgbClr val="C00000"/>
                </a:solidFill>
                <a:cs typeface="Times New Roman" pitchFamily="18" charset="0"/>
              </a:rPr>
              <a:t> </a:t>
            </a:r>
            <a:r>
              <a:rPr lang="en-US" sz="2800" i="1" dirty="0" err="1">
                <a:solidFill>
                  <a:srgbClr val="C00000"/>
                </a:solidFill>
                <a:cs typeface="Times New Roman" pitchFamily="18" charset="0"/>
              </a:rPr>
              <a:t>là</a:t>
            </a:r>
            <a:r>
              <a:rPr lang="en-US" sz="2800" i="1" dirty="0">
                <a:solidFill>
                  <a:srgbClr val="C00000"/>
                </a:solidFill>
                <a:cs typeface="Times New Roman" pitchFamily="18" charset="0"/>
              </a:rPr>
              <a:t>:</a:t>
            </a:r>
            <a:endParaRPr lang="en-US" sz="2800" dirty="0">
              <a:cs typeface="Times New Roman" pitchFamily="18" charset="0"/>
            </a:endParaRPr>
          </a:p>
          <a:p>
            <a:pPr eaLnBrk="1" hangingPunct="1"/>
            <a:br>
              <a:rPr lang="en-US" sz="2800" dirty="0">
                <a:cs typeface="Times New Roman" pitchFamily="18" charset="0"/>
              </a:rPr>
            </a:br>
            <a:endParaRPr lang="en-US" sz="2800" dirty="0">
              <a:cs typeface="Times New Roman" pitchFamily="18" charset="0"/>
            </a:endParaRPr>
          </a:p>
        </p:txBody>
      </p:sp>
      <p:sp>
        <p:nvSpPr>
          <p:cNvPr id="19" name="Oval 18"/>
          <p:cNvSpPr/>
          <p:nvPr/>
        </p:nvSpPr>
        <p:spPr>
          <a:xfrm>
            <a:off x="4681538" y="3817937"/>
            <a:ext cx="576262" cy="5778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dirty="0"/>
          </a:p>
        </p:txBody>
      </p:sp>
      <p:sp>
        <p:nvSpPr>
          <p:cNvPr id="20" name="Rectangle 21"/>
          <p:cNvSpPr>
            <a:spLocks noChangeArrowheads="1"/>
          </p:cNvSpPr>
          <p:nvPr/>
        </p:nvSpPr>
        <p:spPr bwMode="auto">
          <a:xfrm>
            <a:off x="1524000" y="3763962"/>
            <a:ext cx="31575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dirty="0">
                <a:solidFill>
                  <a:srgbClr val="0070C0"/>
                </a:solidFill>
                <a:latin typeface="Times New Roman" pitchFamily="18" charset="0"/>
                <a:cs typeface="Times New Roman" pitchFamily="18" charset="0"/>
              </a:rPr>
              <a:t>A.  </a:t>
            </a:r>
            <a:r>
              <a:rPr lang="en-US" sz="2800" dirty="0" err="1">
                <a:solidFill>
                  <a:srgbClr val="0070C0"/>
                </a:solidFill>
                <a:latin typeface="Times New Roman" pitchFamily="18" charset="0"/>
                <a:cs typeface="Times New Roman" pitchFamily="18" charset="0"/>
              </a:rPr>
              <a:t>Vì</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vậy</a:t>
            </a:r>
            <a:endParaRPr lang="en-US" sz="2800" dirty="0">
              <a:solidFill>
                <a:srgbClr val="0070C0"/>
              </a:solidFill>
              <a:latin typeface="Times New Roman" pitchFamily="18" charset="0"/>
              <a:cs typeface="Times New Roman" pitchFamily="18" charset="0"/>
            </a:endParaRPr>
          </a:p>
        </p:txBody>
      </p:sp>
      <p:sp>
        <p:nvSpPr>
          <p:cNvPr id="21" name="Rectangle 21"/>
          <p:cNvSpPr>
            <a:spLocks noChangeArrowheads="1"/>
          </p:cNvSpPr>
          <p:nvPr/>
        </p:nvSpPr>
        <p:spPr bwMode="auto">
          <a:xfrm>
            <a:off x="4247723" y="3763962"/>
            <a:ext cx="3157537"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dirty="0">
                <a:solidFill>
                  <a:srgbClr val="0070C0"/>
                </a:solidFill>
                <a:latin typeface="Times New Roman" pitchFamily="18" charset="0"/>
                <a:cs typeface="Times New Roman" pitchFamily="18" charset="0"/>
              </a:rPr>
              <a:t>B.  </a:t>
            </a:r>
            <a:r>
              <a:rPr lang="en-US" sz="2800" dirty="0" err="1">
                <a:solidFill>
                  <a:srgbClr val="0070C0"/>
                </a:solidFill>
                <a:latin typeface="Times New Roman" pitchFamily="18" charset="0"/>
                <a:cs typeface="Times New Roman" pitchFamily="18" charset="0"/>
              </a:rPr>
              <a:t>Đồng</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thời</a:t>
            </a:r>
            <a:endParaRPr lang="en-US" sz="2800" dirty="0">
              <a:solidFill>
                <a:srgbClr val="0070C0"/>
              </a:solidFill>
              <a:latin typeface="Times New Roman" pitchFamily="18" charset="0"/>
              <a:cs typeface="Times New Roman" pitchFamily="18" charset="0"/>
            </a:endParaRPr>
          </a:p>
        </p:txBody>
      </p:sp>
      <p:sp>
        <p:nvSpPr>
          <p:cNvPr id="23" name="Rectangle 21"/>
          <p:cNvSpPr>
            <a:spLocks noChangeArrowheads="1"/>
          </p:cNvSpPr>
          <p:nvPr/>
        </p:nvSpPr>
        <p:spPr bwMode="auto">
          <a:xfrm>
            <a:off x="7465004" y="3763962"/>
            <a:ext cx="2898196"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800" dirty="0">
                <a:solidFill>
                  <a:srgbClr val="0070C0"/>
                </a:solidFill>
                <a:latin typeface="Times New Roman" pitchFamily="18" charset="0"/>
                <a:cs typeface="Times New Roman" pitchFamily="18" charset="0"/>
              </a:rPr>
              <a:t>C.  </a:t>
            </a:r>
            <a:r>
              <a:rPr lang="en-US" sz="2800" dirty="0" err="1">
                <a:solidFill>
                  <a:srgbClr val="0070C0"/>
                </a:solidFill>
                <a:latin typeface="Times New Roman" pitchFamily="18" charset="0"/>
                <a:cs typeface="Times New Roman" pitchFamily="18" charset="0"/>
              </a:rPr>
              <a:t>Nhưng</a:t>
            </a:r>
            <a:endParaRPr lang="en-US" sz="28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04937219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1459"/>
                                        </p:tgtEl>
                                        <p:attrNameLst>
                                          <p:attrName>style.visibility</p:attrName>
                                        </p:attrNameLst>
                                      </p:cBhvr>
                                      <p:to>
                                        <p:strVal val="visible"/>
                                      </p:to>
                                    </p:set>
                                    <p:anim calcmode="lin" valueType="num">
                                      <p:cBhvr>
                                        <p:cTn id="7" dur="1000" fill="hold"/>
                                        <p:tgtEl>
                                          <p:spTgt spid="61459"/>
                                        </p:tgtEl>
                                        <p:attrNameLst>
                                          <p:attrName>ppt_w</p:attrName>
                                        </p:attrNameLst>
                                      </p:cBhvr>
                                      <p:tavLst>
                                        <p:tav tm="0">
                                          <p:val>
                                            <p:strVal val="#ppt_w+.3"/>
                                          </p:val>
                                        </p:tav>
                                        <p:tav tm="100000">
                                          <p:val>
                                            <p:strVal val="#ppt_w"/>
                                          </p:val>
                                        </p:tav>
                                      </p:tavLst>
                                    </p:anim>
                                    <p:anim calcmode="lin" valueType="num">
                                      <p:cBhvr>
                                        <p:cTn id="8" dur="1000" fill="hold"/>
                                        <p:tgtEl>
                                          <p:spTgt spid="61459"/>
                                        </p:tgtEl>
                                        <p:attrNameLst>
                                          <p:attrName>ppt_h</p:attrName>
                                        </p:attrNameLst>
                                      </p:cBhvr>
                                      <p:tavLst>
                                        <p:tav tm="0">
                                          <p:val>
                                            <p:strVal val="#ppt_h"/>
                                          </p:val>
                                        </p:tav>
                                        <p:tav tm="100000">
                                          <p:val>
                                            <p:strVal val="#ppt_h"/>
                                          </p:val>
                                        </p:tav>
                                      </p:tavLst>
                                    </p:anim>
                                    <p:animEffect transition="in" filter="fade">
                                      <p:cBhvr>
                                        <p:cTn id="9" dur="1000"/>
                                        <p:tgtEl>
                                          <p:spTgt spid="6145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3"/>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9" grpId="0"/>
      <p:bldP spid="27" grpId="0"/>
      <p:bldP spid="19" grpId="0" animBg="1"/>
      <p:bldP spid="20" grpId="0"/>
      <p:bldP spid="21"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Cloud"/>
          <p:cNvSpPr>
            <a:spLocks noChangeAspect="1" noEditPoints="1" noChangeArrowheads="1"/>
          </p:cNvSpPr>
          <p:nvPr/>
        </p:nvSpPr>
        <p:spPr bwMode="auto">
          <a:xfrm>
            <a:off x="1534886" y="50800"/>
            <a:ext cx="9144000" cy="45212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hangingPunct="0"/>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5400" dirty="0" err="1">
                <a:solidFill>
                  <a:srgbClr val="FF0000"/>
                </a:solidFill>
                <a:latin typeface="Times New Roman" panose="02020603050405020304" pitchFamily="18" charset="0"/>
                <a:cs typeface="Times New Roman" panose="02020603050405020304" pitchFamily="18" charset="0"/>
              </a:rPr>
              <a:t>Dặn</a:t>
            </a:r>
            <a:r>
              <a:rPr lang="en-US" altLang="en-US" sz="5400" dirty="0">
                <a:solidFill>
                  <a:srgbClr val="FF0000"/>
                </a:solidFill>
                <a:latin typeface="Times New Roman" panose="02020603050405020304" pitchFamily="18" charset="0"/>
                <a:cs typeface="Times New Roman" panose="02020603050405020304" pitchFamily="18" charset="0"/>
              </a:rPr>
              <a:t> </a:t>
            </a:r>
            <a:r>
              <a:rPr lang="en-US" altLang="en-US" sz="5400" dirty="0" err="1">
                <a:solidFill>
                  <a:srgbClr val="FF0000"/>
                </a:solidFill>
                <a:latin typeface="Times New Roman" panose="02020603050405020304" pitchFamily="18" charset="0"/>
                <a:cs typeface="Times New Roman" panose="02020603050405020304" pitchFamily="18" charset="0"/>
              </a:rPr>
              <a:t>dò</a:t>
            </a:r>
            <a:endParaRPr lang="en-US" altLang="en-US" sz="5400" dirty="0">
              <a:solidFill>
                <a:srgbClr val="FF0000"/>
              </a:solidFill>
              <a:latin typeface="Times New Roman" panose="02020603050405020304" pitchFamily="18" charset="0"/>
              <a:cs typeface="Times New Roman" panose="02020603050405020304" pitchFamily="18" charset="0"/>
            </a:endParaRPr>
          </a:p>
          <a:p>
            <a:pPr marL="457200" indent="-457200" eaLnBrk="0" hangingPunct="0">
              <a:buFontTx/>
              <a:buChar char="-"/>
            </a:pPr>
            <a:r>
              <a:rPr lang="en-US" altLang="en-US" sz="2800" dirty="0" err="1">
                <a:solidFill>
                  <a:srgbClr val="3366FF"/>
                </a:solidFill>
                <a:latin typeface="Times New Roman" panose="02020603050405020304" pitchFamily="18" charset="0"/>
                <a:cs typeface="Times New Roman" panose="02020603050405020304" pitchFamily="18" charset="0"/>
              </a:rPr>
              <a:t>Xem</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lại</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bài</a:t>
            </a:r>
            <a:r>
              <a:rPr lang="en-US" altLang="en-US" sz="2800" dirty="0">
                <a:solidFill>
                  <a:srgbClr val="3366FF"/>
                </a:solidFill>
                <a:latin typeface="Times New Roman" panose="02020603050405020304" pitchFamily="18" charset="0"/>
                <a:cs typeface="Times New Roman" panose="02020603050405020304" pitchFamily="18" charset="0"/>
              </a:rPr>
              <a:t>.</a:t>
            </a:r>
          </a:p>
          <a:p>
            <a:pPr marL="457200" indent="-457200" eaLnBrk="0" hangingPunct="0">
              <a:buFontTx/>
              <a:buChar char="-"/>
            </a:pPr>
            <a:r>
              <a:rPr lang="en-US" altLang="en-US" sz="2800" dirty="0" err="1">
                <a:solidFill>
                  <a:srgbClr val="3366FF"/>
                </a:solidFill>
                <a:latin typeface="Times New Roman" panose="02020603050405020304" pitchFamily="18" charset="0"/>
                <a:cs typeface="Times New Roman" panose="02020603050405020304" pitchFamily="18" charset="0"/>
              </a:rPr>
              <a:t>Xem</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trước</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bài</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Ôn</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tập</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giữa</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học</a:t>
            </a:r>
            <a:r>
              <a:rPr lang="en-US" altLang="en-US" sz="2800" dirty="0">
                <a:solidFill>
                  <a:srgbClr val="3366FF"/>
                </a:solidFill>
                <a:latin typeface="Times New Roman" panose="02020603050405020304" pitchFamily="18" charset="0"/>
                <a:cs typeface="Times New Roman" panose="02020603050405020304" pitchFamily="18" charset="0"/>
              </a:rPr>
              <a:t> </a:t>
            </a:r>
            <a:r>
              <a:rPr lang="en-US" altLang="en-US" sz="2800" dirty="0" err="1">
                <a:solidFill>
                  <a:srgbClr val="3366FF"/>
                </a:solidFill>
                <a:latin typeface="Times New Roman" panose="02020603050405020304" pitchFamily="18" charset="0"/>
                <a:cs typeface="Times New Roman" panose="02020603050405020304" pitchFamily="18" charset="0"/>
              </a:rPr>
              <a:t>kì</a:t>
            </a:r>
            <a:r>
              <a:rPr lang="en-US" altLang="en-US" sz="2800">
                <a:solidFill>
                  <a:srgbClr val="3366FF"/>
                </a:solidFill>
                <a:latin typeface="Times New Roman" panose="02020603050405020304" pitchFamily="18" charset="0"/>
                <a:cs typeface="Times New Roman" panose="02020603050405020304" pitchFamily="18" charset="0"/>
              </a:rPr>
              <a:t> II</a:t>
            </a:r>
            <a:endParaRPr lang="en-US" altLang="en-US" sz="2800" dirty="0">
              <a:solidFill>
                <a:srgbClr val="3366FF"/>
              </a:solidFill>
              <a:latin typeface="Times New Roman" panose="02020603050405020304" pitchFamily="18" charset="0"/>
              <a:cs typeface="Times New Roman" panose="02020603050405020304" pitchFamily="18" charset="0"/>
            </a:endParaRPr>
          </a:p>
        </p:txBody>
      </p:sp>
      <p:pic>
        <p:nvPicPr>
          <p:cNvPr id="182275" name="Picture 3" descr="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33400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2276" name="Picture 4" descr="KITTY">
            <a:hlinkHover r:id="" action="ppaction://noaction" highlightClick="1"/>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924426"/>
            <a:ext cx="1371600" cy="1781175"/>
          </a:xfrm>
          <a:prstGeom prst="rect">
            <a:avLst/>
          </a:prstGeom>
          <a:noFill/>
          <a:extLst>
            <a:ext uri="{909E8E84-426E-40DD-AFC4-6F175D3DCCD1}">
              <a14:hiddenFill xmlns:a14="http://schemas.microsoft.com/office/drawing/2010/main">
                <a:solidFill>
                  <a:srgbClr val="FFFFFF"/>
                </a:solidFill>
              </a14:hiddenFill>
            </a:ext>
          </a:extLst>
        </p:spPr>
      </p:pic>
      <p:sp>
        <p:nvSpPr>
          <p:cNvPr id="182277" name="Oval 5"/>
          <p:cNvSpPr>
            <a:spLocks noChangeArrowheads="1"/>
          </p:cNvSpPr>
          <p:nvPr/>
        </p:nvSpPr>
        <p:spPr bwMode="auto">
          <a:xfrm>
            <a:off x="3715657" y="4114800"/>
            <a:ext cx="914400" cy="304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solidFill>
                <a:srgbClr val="000000"/>
              </a:solidFill>
            </a:endParaRPr>
          </a:p>
        </p:txBody>
      </p:sp>
      <p:sp>
        <p:nvSpPr>
          <p:cNvPr id="182278" name="Oval 6"/>
          <p:cNvSpPr>
            <a:spLocks noChangeArrowheads="1"/>
          </p:cNvSpPr>
          <p:nvPr/>
        </p:nvSpPr>
        <p:spPr bwMode="auto">
          <a:xfrm>
            <a:off x="3305629" y="4495800"/>
            <a:ext cx="762000" cy="2286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solidFill>
                <a:srgbClr val="000000"/>
              </a:solidFill>
            </a:endParaRPr>
          </a:p>
        </p:txBody>
      </p:sp>
      <p:sp>
        <p:nvSpPr>
          <p:cNvPr id="182279" name="Oval 7"/>
          <p:cNvSpPr>
            <a:spLocks noChangeArrowheads="1"/>
          </p:cNvSpPr>
          <p:nvPr/>
        </p:nvSpPr>
        <p:spPr bwMode="auto">
          <a:xfrm>
            <a:off x="2971800" y="4800600"/>
            <a:ext cx="533400" cy="1524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a:solidFill>
                <a:srgbClr val="000000"/>
              </a:solidFill>
            </a:endParaRPr>
          </a:p>
        </p:txBody>
      </p:sp>
    </p:spTree>
    <p:extLst>
      <p:ext uri="{BB962C8B-B14F-4D97-AF65-F5344CB8AC3E}">
        <p14:creationId xmlns:p14="http://schemas.microsoft.com/office/powerpoint/2010/main" val="33094942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2279"/>
                                        </p:tgtEl>
                                        <p:attrNameLst>
                                          <p:attrName>style.visibility</p:attrName>
                                        </p:attrNameLst>
                                      </p:cBhvr>
                                      <p:to>
                                        <p:strVal val="visible"/>
                                      </p:to>
                                    </p:set>
                                    <p:animEffect transition="in" filter="fade">
                                      <p:cBhvr>
                                        <p:cTn id="7" dur="500"/>
                                        <p:tgtEl>
                                          <p:spTgt spid="182279"/>
                                        </p:tgtEl>
                                      </p:cBhvr>
                                    </p:animEffect>
                                    <p:anim calcmode="lin" valueType="num">
                                      <p:cBhvr>
                                        <p:cTn id="8" dur="500" fill="hold"/>
                                        <p:tgtEl>
                                          <p:spTgt spid="182279"/>
                                        </p:tgtEl>
                                        <p:attrNameLst>
                                          <p:attrName>ppt_x</p:attrName>
                                        </p:attrNameLst>
                                      </p:cBhvr>
                                      <p:tavLst>
                                        <p:tav tm="0">
                                          <p:val>
                                            <p:strVal val="#ppt_x"/>
                                          </p:val>
                                        </p:tav>
                                        <p:tav tm="100000">
                                          <p:val>
                                            <p:strVal val="#ppt_x"/>
                                          </p:val>
                                        </p:tav>
                                      </p:tavLst>
                                    </p:anim>
                                    <p:anim calcmode="lin" valueType="num">
                                      <p:cBhvr>
                                        <p:cTn id="9" dur="500" fill="hold"/>
                                        <p:tgtEl>
                                          <p:spTgt spid="18227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82278"/>
                                        </p:tgtEl>
                                        <p:attrNameLst>
                                          <p:attrName>style.visibility</p:attrName>
                                        </p:attrNameLst>
                                      </p:cBhvr>
                                      <p:to>
                                        <p:strVal val="visible"/>
                                      </p:to>
                                    </p:set>
                                    <p:animEffect transition="in" filter="fade">
                                      <p:cBhvr>
                                        <p:cTn id="13" dur="500"/>
                                        <p:tgtEl>
                                          <p:spTgt spid="182278"/>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82277"/>
                                        </p:tgtEl>
                                        <p:attrNameLst>
                                          <p:attrName>style.visibility</p:attrName>
                                        </p:attrNameLst>
                                      </p:cBhvr>
                                      <p:to>
                                        <p:strVal val="visible"/>
                                      </p:to>
                                    </p:set>
                                    <p:animEffect transition="in" filter="fade">
                                      <p:cBhvr>
                                        <p:cTn id="17" dur="500"/>
                                        <p:tgtEl>
                                          <p:spTgt spid="182277"/>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82274"/>
                                        </p:tgtEl>
                                        <p:attrNameLst>
                                          <p:attrName>style.visibility</p:attrName>
                                        </p:attrNameLst>
                                      </p:cBhvr>
                                      <p:to>
                                        <p:strVal val="visible"/>
                                      </p:to>
                                    </p:set>
                                    <p:animEffect transition="in" filter="wipe(down)">
                                      <p:cBhvr>
                                        <p:cTn id="21" dur="1250"/>
                                        <p:tgtEl>
                                          <p:spTgt spid="182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animBg="1"/>
      <p:bldP spid="182277" grpId="0" animBg="1"/>
      <p:bldP spid="182278" grpId="0" animBg="1"/>
      <p:bldP spid="1822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696890" y="1256189"/>
            <a:ext cx="9965435" cy="1107996"/>
          </a:xfrm>
          <a:prstGeom prst="rect">
            <a:avLst/>
          </a:prstGeom>
          <a:noFill/>
          <a:scene3d>
            <a:camera prst="perspectiveContrastingRightFacing"/>
            <a:lightRig rig="threePt" dir="t"/>
          </a:scene3d>
        </p:spPr>
        <p:txBody>
          <a:bodyPr wrap="square" lIns="91440" tIns="45720" rIns="91440" bIns="45720">
            <a:spAutoFit/>
          </a:bodyPr>
          <a:lstStyle/>
          <a:p>
            <a:pPr algn="ct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Tiết</a:t>
            </a:r>
            <a:r>
              <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học</a:t>
            </a:r>
            <a:r>
              <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đã</a:t>
            </a:r>
            <a:r>
              <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kết</a:t>
            </a:r>
            <a:r>
              <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6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thúc</a:t>
            </a:r>
            <a:endPar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Oval 2"/>
          <p:cNvSpPr/>
          <p:nvPr/>
        </p:nvSpPr>
        <p:spPr>
          <a:xfrm>
            <a:off x="1905000" y="4572000"/>
            <a:ext cx="533400" cy="914400"/>
          </a:xfrm>
          <a:prstGeom prst="ellipse">
            <a:avLst/>
          </a:prstGeom>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2112532" y="5486401"/>
            <a:ext cx="142552" cy="703385"/>
          </a:xfrm>
          <a:custGeom>
            <a:avLst/>
            <a:gdLst>
              <a:gd name="connsiteX0" fmla="*/ 86717 w 142552"/>
              <a:gd name="connsiteY0" fmla="*/ 0 h 703385"/>
              <a:gd name="connsiteX1" fmla="*/ 16379 w 142552"/>
              <a:gd name="connsiteY1" fmla="*/ 56271 h 703385"/>
              <a:gd name="connsiteX2" fmla="*/ 2311 w 142552"/>
              <a:gd name="connsiteY2" fmla="*/ 98474 h 703385"/>
              <a:gd name="connsiteX3" fmla="*/ 16379 w 142552"/>
              <a:gd name="connsiteY3" fmla="*/ 253218 h 703385"/>
              <a:gd name="connsiteX4" fmla="*/ 114853 w 142552"/>
              <a:gd name="connsiteY4" fmla="*/ 323557 h 703385"/>
              <a:gd name="connsiteX5" fmla="*/ 114853 w 142552"/>
              <a:gd name="connsiteY5" fmla="*/ 576775 h 703385"/>
              <a:gd name="connsiteX6" fmla="*/ 86717 w 142552"/>
              <a:gd name="connsiteY6" fmla="*/ 618978 h 703385"/>
              <a:gd name="connsiteX7" fmla="*/ 72650 w 142552"/>
              <a:gd name="connsiteY7" fmla="*/ 661182 h 703385"/>
              <a:gd name="connsiteX8" fmla="*/ 44514 w 142552"/>
              <a:gd name="connsiteY8" fmla="*/ 689317 h 703385"/>
              <a:gd name="connsiteX9" fmla="*/ 30446 w 142552"/>
              <a:gd name="connsiteY9" fmla="*/ 703385 h 70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552" h="703385">
                <a:moveTo>
                  <a:pt x="86717" y="0"/>
                </a:moveTo>
                <a:cubicBezTo>
                  <a:pt x="67546" y="12780"/>
                  <a:pt x="29744" y="33996"/>
                  <a:pt x="16379" y="56271"/>
                </a:cubicBezTo>
                <a:cubicBezTo>
                  <a:pt x="8750" y="68987"/>
                  <a:pt x="7000" y="84406"/>
                  <a:pt x="2311" y="98474"/>
                </a:cubicBezTo>
                <a:cubicBezTo>
                  <a:pt x="7000" y="150055"/>
                  <a:pt x="0" y="204082"/>
                  <a:pt x="16379" y="253218"/>
                </a:cubicBezTo>
                <a:cubicBezTo>
                  <a:pt x="33068" y="303285"/>
                  <a:pt x="75473" y="310430"/>
                  <a:pt x="114853" y="323557"/>
                </a:cubicBezTo>
                <a:cubicBezTo>
                  <a:pt x="136296" y="430777"/>
                  <a:pt x="142552" y="429048"/>
                  <a:pt x="114853" y="576775"/>
                </a:cubicBezTo>
                <a:cubicBezTo>
                  <a:pt x="111737" y="593393"/>
                  <a:pt x="96096" y="604910"/>
                  <a:pt x="86717" y="618978"/>
                </a:cubicBezTo>
                <a:cubicBezTo>
                  <a:pt x="82028" y="633046"/>
                  <a:pt x="80279" y="648466"/>
                  <a:pt x="72650" y="661182"/>
                </a:cubicBezTo>
                <a:cubicBezTo>
                  <a:pt x="65826" y="672555"/>
                  <a:pt x="53893" y="679939"/>
                  <a:pt x="44514" y="689317"/>
                </a:cubicBezTo>
                <a:lnTo>
                  <a:pt x="30446" y="70338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1" name="Oval 10"/>
          <p:cNvSpPr/>
          <p:nvPr/>
        </p:nvSpPr>
        <p:spPr>
          <a:xfrm>
            <a:off x="3962400" y="4038600"/>
            <a:ext cx="533400" cy="914400"/>
          </a:xfrm>
          <a:prstGeom prst="ellipse">
            <a:avLst/>
          </a:prstGeom>
          <a:solidFill>
            <a:srgbClr val="FF0000"/>
          </a:solid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Freeform 11"/>
          <p:cNvSpPr/>
          <p:nvPr/>
        </p:nvSpPr>
        <p:spPr>
          <a:xfrm>
            <a:off x="4169932" y="4953001"/>
            <a:ext cx="142552" cy="703385"/>
          </a:xfrm>
          <a:custGeom>
            <a:avLst/>
            <a:gdLst>
              <a:gd name="connsiteX0" fmla="*/ 86717 w 142552"/>
              <a:gd name="connsiteY0" fmla="*/ 0 h 703385"/>
              <a:gd name="connsiteX1" fmla="*/ 16379 w 142552"/>
              <a:gd name="connsiteY1" fmla="*/ 56271 h 703385"/>
              <a:gd name="connsiteX2" fmla="*/ 2311 w 142552"/>
              <a:gd name="connsiteY2" fmla="*/ 98474 h 703385"/>
              <a:gd name="connsiteX3" fmla="*/ 16379 w 142552"/>
              <a:gd name="connsiteY3" fmla="*/ 253218 h 703385"/>
              <a:gd name="connsiteX4" fmla="*/ 114853 w 142552"/>
              <a:gd name="connsiteY4" fmla="*/ 323557 h 703385"/>
              <a:gd name="connsiteX5" fmla="*/ 114853 w 142552"/>
              <a:gd name="connsiteY5" fmla="*/ 576775 h 703385"/>
              <a:gd name="connsiteX6" fmla="*/ 86717 w 142552"/>
              <a:gd name="connsiteY6" fmla="*/ 618978 h 703385"/>
              <a:gd name="connsiteX7" fmla="*/ 72650 w 142552"/>
              <a:gd name="connsiteY7" fmla="*/ 661182 h 703385"/>
              <a:gd name="connsiteX8" fmla="*/ 44514 w 142552"/>
              <a:gd name="connsiteY8" fmla="*/ 689317 h 703385"/>
              <a:gd name="connsiteX9" fmla="*/ 30446 w 142552"/>
              <a:gd name="connsiteY9" fmla="*/ 703385 h 70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552" h="703385">
                <a:moveTo>
                  <a:pt x="86717" y="0"/>
                </a:moveTo>
                <a:cubicBezTo>
                  <a:pt x="67546" y="12780"/>
                  <a:pt x="29744" y="33996"/>
                  <a:pt x="16379" y="56271"/>
                </a:cubicBezTo>
                <a:cubicBezTo>
                  <a:pt x="8750" y="68987"/>
                  <a:pt x="7000" y="84406"/>
                  <a:pt x="2311" y="98474"/>
                </a:cubicBezTo>
                <a:cubicBezTo>
                  <a:pt x="7000" y="150055"/>
                  <a:pt x="0" y="204082"/>
                  <a:pt x="16379" y="253218"/>
                </a:cubicBezTo>
                <a:cubicBezTo>
                  <a:pt x="33068" y="303285"/>
                  <a:pt x="75473" y="310430"/>
                  <a:pt x="114853" y="323557"/>
                </a:cubicBezTo>
                <a:cubicBezTo>
                  <a:pt x="136296" y="430777"/>
                  <a:pt x="142552" y="429048"/>
                  <a:pt x="114853" y="576775"/>
                </a:cubicBezTo>
                <a:cubicBezTo>
                  <a:pt x="111737" y="593393"/>
                  <a:pt x="96096" y="604910"/>
                  <a:pt x="86717" y="618978"/>
                </a:cubicBezTo>
                <a:cubicBezTo>
                  <a:pt x="82028" y="633046"/>
                  <a:pt x="80279" y="648466"/>
                  <a:pt x="72650" y="661182"/>
                </a:cubicBezTo>
                <a:cubicBezTo>
                  <a:pt x="65826" y="672555"/>
                  <a:pt x="53893" y="679939"/>
                  <a:pt x="44514" y="689317"/>
                </a:cubicBezTo>
                <a:lnTo>
                  <a:pt x="30446" y="70338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3" name="Oval 12"/>
          <p:cNvSpPr/>
          <p:nvPr/>
        </p:nvSpPr>
        <p:spPr>
          <a:xfrm>
            <a:off x="6400800" y="2590800"/>
            <a:ext cx="533400" cy="914400"/>
          </a:xfrm>
          <a:prstGeom prst="ellipse">
            <a:avLst/>
          </a:prstGeom>
          <a:solidFill>
            <a:srgbClr val="00B050"/>
          </a:solid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Freeform 13"/>
          <p:cNvSpPr/>
          <p:nvPr/>
        </p:nvSpPr>
        <p:spPr>
          <a:xfrm>
            <a:off x="6608332" y="3505201"/>
            <a:ext cx="142552" cy="703385"/>
          </a:xfrm>
          <a:custGeom>
            <a:avLst/>
            <a:gdLst>
              <a:gd name="connsiteX0" fmla="*/ 86717 w 142552"/>
              <a:gd name="connsiteY0" fmla="*/ 0 h 703385"/>
              <a:gd name="connsiteX1" fmla="*/ 16379 w 142552"/>
              <a:gd name="connsiteY1" fmla="*/ 56271 h 703385"/>
              <a:gd name="connsiteX2" fmla="*/ 2311 w 142552"/>
              <a:gd name="connsiteY2" fmla="*/ 98474 h 703385"/>
              <a:gd name="connsiteX3" fmla="*/ 16379 w 142552"/>
              <a:gd name="connsiteY3" fmla="*/ 253218 h 703385"/>
              <a:gd name="connsiteX4" fmla="*/ 114853 w 142552"/>
              <a:gd name="connsiteY4" fmla="*/ 323557 h 703385"/>
              <a:gd name="connsiteX5" fmla="*/ 114853 w 142552"/>
              <a:gd name="connsiteY5" fmla="*/ 576775 h 703385"/>
              <a:gd name="connsiteX6" fmla="*/ 86717 w 142552"/>
              <a:gd name="connsiteY6" fmla="*/ 618978 h 703385"/>
              <a:gd name="connsiteX7" fmla="*/ 72650 w 142552"/>
              <a:gd name="connsiteY7" fmla="*/ 661182 h 703385"/>
              <a:gd name="connsiteX8" fmla="*/ 44514 w 142552"/>
              <a:gd name="connsiteY8" fmla="*/ 689317 h 703385"/>
              <a:gd name="connsiteX9" fmla="*/ 30446 w 142552"/>
              <a:gd name="connsiteY9" fmla="*/ 703385 h 70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552" h="703385">
                <a:moveTo>
                  <a:pt x="86717" y="0"/>
                </a:moveTo>
                <a:cubicBezTo>
                  <a:pt x="67546" y="12780"/>
                  <a:pt x="29744" y="33996"/>
                  <a:pt x="16379" y="56271"/>
                </a:cubicBezTo>
                <a:cubicBezTo>
                  <a:pt x="8750" y="68987"/>
                  <a:pt x="7000" y="84406"/>
                  <a:pt x="2311" y="98474"/>
                </a:cubicBezTo>
                <a:cubicBezTo>
                  <a:pt x="7000" y="150055"/>
                  <a:pt x="0" y="204082"/>
                  <a:pt x="16379" y="253218"/>
                </a:cubicBezTo>
                <a:cubicBezTo>
                  <a:pt x="33068" y="303285"/>
                  <a:pt x="75473" y="310430"/>
                  <a:pt x="114853" y="323557"/>
                </a:cubicBezTo>
                <a:cubicBezTo>
                  <a:pt x="136296" y="430777"/>
                  <a:pt x="142552" y="429048"/>
                  <a:pt x="114853" y="576775"/>
                </a:cubicBezTo>
                <a:cubicBezTo>
                  <a:pt x="111737" y="593393"/>
                  <a:pt x="96096" y="604910"/>
                  <a:pt x="86717" y="618978"/>
                </a:cubicBezTo>
                <a:cubicBezTo>
                  <a:pt x="82028" y="633046"/>
                  <a:pt x="80279" y="648466"/>
                  <a:pt x="72650" y="661182"/>
                </a:cubicBezTo>
                <a:cubicBezTo>
                  <a:pt x="65826" y="672555"/>
                  <a:pt x="53893" y="679939"/>
                  <a:pt x="44514" y="689317"/>
                </a:cubicBezTo>
                <a:lnTo>
                  <a:pt x="30446" y="70338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5" name="Oval 14"/>
          <p:cNvSpPr/>
          <p:nvPr/>
        </p:nvSpPr>
        <p:spPr>
          <a:xfrm>
            <a:off x="5410200" y="2819400"/>
            <a:ext cx="533400" cy="914400"/>
          </a:xfrm>
          <a:prstGeom prst="ellipse">
            <a:avLst/>
          </a:prstGeom>
          <a:solidFill>
            <a:srgbClr val="FFFF00"/>
          </a:solid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reeform 15"/>
          <p:cNvSpPr/>
          <p:nvPr/>
        </p:nvSpPr>
        <p:spPr>
          <a:xfrm>
            <a:off x="5534348" y="3733800"/>
            <a:ext cx="142552" cy="703385"/>
          </a:xfrm>
          <a:custGeom>
            <a:avLst/>
            <a:gdLst>
              <a:gd name="connsiteX0" fmla="*/ 86717 w 142552"/>
              <a:gd name="connsiteY0" fmla="*/ 0 h 703385"/>
              <a:gd name="connsiteX1" fmla="*/ 16379 w 142552"/>
              <a:gd name="connsiteY1" fmla="*/ 56271 h 703385"/>
              <a:gd name="connsiteX2" fmla="*/ 2311 w 142552"/>
              <a:gd name="connsiteY2" fmla="*/ 98474 h 703385"/>
              <a:gd name="connsiteX3" fmla="*/ 16379 w 142552"/>
              <a:gd name="connsiteY3" fmla="*/ 253218 h 703385"/>
              <a:gd name="connsiteX4" fmla="*/ 114853 w 142552"/>
              <a:gd name="connsiteY4" fmla="*/ 323557 h 703385"/>
              <a:gd name="connsiteX5" fmla="*/ 114853 w 142552"/>
              <a:gd name="connsiteY5" fmla="*/ 576775 h 703385"/>
              <a:gd name="connsiteX6" fmla="*/ 86717 w 142552"/>
              <a:gd name="connsiteY6" fmla="*/ 618978 h 703385"/>
              <a:gd name="connsiteX7" fmla="*/ 72650 w 142552"/>
              <a:gd name="connsiteY7" fmla="*/ 661182 h 703385"/>
              <a:gd name="connsiteX8" fmla="*/ 44514 w 142552"/>
              <a:gd name="connsiteY8" fmla="*/ 689317 h 703385"/>
              <a:gd name="connsiteX9" fmla="*/ 30446 w 142552"/>
              <a:gd name="connsiteY9" fmla="*/ 703385 h 70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552" h="703385">
                <a:moveTo>
                  <a:pt x="86717" y="0"/>
                </a:moveTo>
                <a:cubicBezTo>
                  <a:pt x="67546" y="12780"/>
                  <a:pt x="29744" y="33996"/>
                  <a:pt x="16379" y="56271"/>
                </a:cubicBezTo>
                <a:cubicBezTo>
                  <a:pt x="8750" y="68987"/>
                  <a:pt x="7000" y="84406"/>
                  <a:pt x="2311" y="98474"/>
                </a:cubicBezTo>
                <a:cubicBezTo>
                  <a:pt x="7000" y="150055"/>
                  <a:pt x="0" y="204082"/>
                  <a:pt x="16379" y="253218"/>
                </a:cubicBezTo>
                <a:cubicBezTo>
                  <a:pt x="33068" y="303285"/>
                  <a:pt x="75473" y="310430"/>
                  <a:pt x="114853" y="323557"/>
                </a:cubicBezTo>
                <a:cubicBezTo>
                  <a:pt x="136296" y="430777"/>
                  <a:pt x="142552" y="429048"/>
                  <a:pt x="114853" y="576775"/>
                </a:cubicBezTo>
                <a:cubicBezTo>
                  <a:pt x="111737" y="593393"/>
                  <a:pt x="96096" y="604910"/>
                  <a:pt x="86717" y="618978"/>
                </a:cubicBezTo>
                <a:cubicBezTo>
                  <a:pt x="82028" y="633046"/>
                  <a:pt x="80279" y="648466"/>
                  <a:pt x="72650" y="661182"/>
                </a:cubicBezTo>
                <a:cubicBezTo>
                  <a:pt x="65826" y="672555"/>
                  <a:pt x="53893" y="679939"/>
                  <a:pt x="44514" y="689317"/>
                </a:cubicBezTo>
                <a:lnTo>
                  <a:pt x="30446" y="70338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7" name="Oval 16"/>
          <p:cNvSpPr/>
          <p:nvPr/>
        </p:nvSpPr>
        <p:spPr>
          <a:xfrm>
            <a:off x="2057400" y="1981200"/>
            <a:ext cx="533400" cy="914400"/>
          </a:xfrm>
          <a:prstGeom prst="ellipse">
            <a:avLst/>
          </a:prstGeom>
          <a:solidFill>
            <a:srgbClr val="FFC000"/>
          </a:solid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Freeform 17"/>
          <p:cNvSpPr/>
          <p:nvPr/>
        </p:nvSpPr>
        <p:spPr>
          <a:xfrm>
            <a:off x="2264932" y="2895601"/>
            <a:ext cx="142552" cy="703385"/>
          </a:xfrm>
          <a:custGeom>
            <a:avLst/>
            <a:gdLst>
              <a:gd name="connsiteX0" fmla="*/ 86717 w 142552"/>
              <a:gd name="connsiteY0" fmla="*/ 0 h 703385"/>
              <a:gd name="connsiteX1" fmla="*/ 16379 w 142552"/>
              <a:gd name="connsiteY1" fmla="*/ 56271 h 703385"/>
              <a:gd name="connsiteX2" fmla="*/ 2311 w 142552"/>
              <a:gd name="connsiteY2" fmla="*/ 98474 h 703385"/>
              <a:gd name="connsiteX3" fmla="*/ 16379 w 142552"/>
              <a:gd name="connsiteY3" fmla="*/ 253218 h 703385"/>
              <a:gd name="connsiteX4" fmla="*/ 114853 w 142552"/>
              <a:gd name="connsiteY4" fmla="*/ 323557 h 703385"/>
              <a:gd name="connsiteX5" fmla="*/ 114853 w 142552"/>
              <a:gd name="connsiteY5" fmla="*/ 576775 h 703385"/>
              <a:gd name="connsiteX6" fmla="*/ 86717 w 142552"/>
              <a:gd name="connsiteY6" fmla="*/ 618978 h 703385"/>
              <a:gd name="connsiteX7" fmla="*/ 72650 w 142552"/>
              <a:gd name="connsiteY7" fmla="*/ 661182 h 703385"/>
              <a:gd name="connsiteX8" fmla="*/ 44514 w 142552"/>
              <a:gd name="connsiteY8" fmla="*/ 689317 h 703385"/>
              <a:gd name="connsiteX9" fmla="*/ 30446 w 142552"/>
              <a:gd name="connsiteY9" fmla="*/ 703385 h 70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552" h="703385">
                <a:moveTo>
                  <a:pt x="86717" y="0"/>
                </a:moveTo>
                <a:cubicBezTo>
                  <a:pt x="67546" y="12780"/>
                  <a:pt x="29744" y="33996"/>
                  <a:pt x="16379" y="56271"/>
                </a:cubicBezTo>
                <a:cubicBezTo>
                  <a:pt x="8750" y="68987"/>
                  <a:pt x="7000" y="84406"/>
                  <a:pt x="2311" y="98474"/>
                </a:cubicBezTo>
                <a:cubicBezTo>
                  <a:pt x="7000" y="150055"/>
                  <a:pt x="0" y="204082"/>
                  <a:pt x="16379" y="253218"/>
                </a:cubicBezTo>
                <a:cubicBezTo>
                  <a:pt x="33068" y="303285"/>
                  <a:pt x="75473" y="310430"/>
                  <a:pt x="114853" y="323557"/>
                </a:cubicBezTo>
                <a:cubicBezTo>
                  <a:pt x="136296" y="430777"/>
                  <a:pt x="142552" y="429048"/>
                  <a:pt x="114853" y="576775"/>
                </a:cubicBezTo>
                <a:cubicBezTo>
                  <a:pt x="111737" y="593393"/>
                  <a:pt x="96096" y="604910"/>
                  <a:pt x="86717" y="618978"/>
                </a:cubicBezTo>
                <a:cubicBezTo>
                  <a:pt x="82028" y="633046"/>
                  <a:pt x="80279" y="648466"/>
                  <a:pt x="72650" y="661182"/>
                </a:cubicBezTo>
                <a:cubicBezTo>
                  <a:pt x="65826" y="672555"/>
                  <a:pt x="53893" y="679939"/>
                  <a:pt x="44514" y="689317"/>
                </a:cubicBezTo>
                <a:lnTo>
                  <a:pt x="30446" y="70338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 name="Oval 18"/>
          <p:cNvSpPr/>
          <p:nvPr/>
        </p:nvSpPr>
        <p:spPr>
          <a:xfrm>
            <a:off x="8686800" y="3810000"/>
            <a:ext cx="533400" cy="914400"/>
          </a:xfrm>
          <a:prstGeom prst="ellipse">
            <a:avLst/>
          </a:prstGeom>
          <a:solidFill>
            <a:schemeClr val="bg1"/>
          </a:solid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Freeform 19"/>
          <p:cNvSpPr/>
          <p:nvPr/>
        </p:nvSpPr>
        <p:spPr>
          <a:xfrm>
            <a:off x="8894332" y="4724401"/>
            <a:ext cx="142552" cy="703385"/>
          </a:xfrm>
          <a:custGeom>
            <a:avLst/>
            <a:gdLst>
              <a:gd name="connsiteX0" fmla="*/ 86717 w 142552"/>
              <a:gd name="connsiteY0" fmla="*/ 0 h 703385"/>
              <a:gd name="connsiteX1" fmla="*/ 16379 w 142552"/>
              <a:gd name="connsiteY1" fmla="*/ 56271 h 703385"/>
              <a:gd name="connsiteX2" fmla="*/ 2311 w 142552"/>
              <a:gd name="connsiteY2" fmla="*/ 98474 h 703385"/>
              <a:gd name="connsiteX3" fmla="*/ 16379 w 142552"/>
              <a:gd name="connsiteY3" fmla="*/ 253218 h 703385"/>
              <a:gd name="connsiteX4" fmla="*/ 114853 w 142552"/>
              <a:gd name="connsiteY4" fmla="*/ 323557 h 703385"/>
              <a:gd name="connsiteX5" fmla="*/ 114853 w 142552"/>
              <a:gd name="connsiteY5" fmla="*/ 576775 h 703385"/>
              <a:gd name="connsiteX6" fmla="*/ 86717 w 142552"/>
              <a:gd name="connsiteY6" fmla="*/ 618978 h 703385"/>
              <a:gd name="connsiteX7" fmla="*/ 72650 w 142552"/>
              <a:gd name="connsiteY7" fmla="*/ 661182 h 703385"/>
              <a:gd name="connsiteX8" fmla="*/ 44514 w 142552"/>
              <a:gd name="connsiteY8" fmla="*/ 689317 h 703385"/>
              <a:gd name="connsiteX9" fmla="*/ 30446 w 142552"/>
              <a:gd name="connsiteY9" fmla="*/ 703385 h 70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552" h="703385">
                <a:moveTo>
                  <a:pt x="86717" y="0"/>
                </a:moveTo>
                <a:cubicBezTo>
                  <a:pt x="67546" y="12780"/>
                  <a:pt x="29744" y="33996"/>
                  <a:pt x="16379" y="56271"/>
                </a:cubicBezTo>
                <a:cubicBezTo>
                  <a:pt x="8750" y="68987"/>
                  <a:pt x="7000" y="84406"/>
                  <a:pt x="2311" y="98474"/>
                </a:cubicBezTo>
                <a:cubicBezTo>
                  <a:pt x="7000" y="150055"/>
                  <a:pt x="0" y="204082"/>
                  <a:pt x="16379" y="253218"/>
                </a:cubicBezTo>
                <a:cubicBezTo>
                  <a:pt x="33068" y="303285"/>
                  <a:pt x="75473" y="310430"/>
                  <a:pt x="114853" y="323557"/>
                </a:cubicBezTo>
                <a:cubicBezTo>
                  <a:pt x="136296" y="430777"/>
                  <a:pt x="142552" y="429048"/>
                  <a:pt x="114853" y="576775"/>
                </a:cubicBezTo>
                <a:cubicBezTo>
                  <a:pt x="111737" y="593393"/>
                  <a:pt x="96096" y="604910"/>
                  <a:pt x="86717" y="618978"/>
                </a:cubicBezTo>
                <a:cubicBezTo>
                  <a:pt x="82028" y="633046"/>
                  <a:pt x="80279" y="648466"/>
                  <a:pt x="72650" y="661182"/>
                </a:cubicBezTo>
                <a:cubicBezTo>
                  <a:pt x="65826" y="672555"/>
                  <a:pt x="53893" y="679939"/>
                  <a:pt x="44514" y="689317"/>
                </a:cubicBezTo>
                <a:lnTo>
                  <a:pt x="30446" y="70338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 name="Oval 20"/>
          <p:cNvSpPr/>
          <p:nvPr/>
        </p:nvSpPr>
        <p:spPr>
          <a:xfrm>
            <a:off x="7315200" y="4648200"/>
            <a:ext cx="533400" cy="914400"/>
          </a:xfrm>
          <a:prstGeom prst="ellipse">
            <a:avLst/>
          </a:prstGeom>
          <a:solidFill>
            <a:srgbClr val="92D050"/>
          </a:solidFill>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Freeform 21"/>
          <p:cNvSpPr/>
          <p:nvPr/>
        </p:nvSpPr>
        <p:spPr>
          <a:xfrm>
            <a:off x="7522732" y="5562601"/>
            <a:ext cx="142552" cy="703385"/>
          </a:xfrm>
          <a:custGeom>
            <a:avLst/>
            <a:gdLst>
              <a:gd name="connsiteX0" fmla="*/ 86717 w 142552"/>
              <a:gd name="connsiteY0" fmla="*/ 0 h 703385"/>
              <a:gd name="connsiteX1" fmla="*/ 16379 w 142552"/>
              <a:gd name="connsiteY1" fmla="*/ 56271 h 703385"/>
              <a:gd name="connsiteX2" fmla="*/ 2311 w 142552"/>
              <a:gd name="connsiteY2" fmla="*/ 98474 h 703385"/>
              <a:gd name="connsiteX3" fmla="*/ 16379 w 142552"/>
              <a:gd name="connsiteY3" fmla="*/ 253218 h 703385"/>
              <a:gd name="connsiteX4" fmla="*/ 114853 w 142552"/>
              <a:gd name="connsiteY4" fmla="*/ 323557 h 703385"/>
              <a:gd name="connsiteX5" fmla="*/ 114853 w 142552"/>
              <a:gd name="connsiteY5" fmla="*/ 576775 h 703385"/>
              <a:gd name="connsiteX6" fmla="*/ 86717 w 142552"/>
              <a:gd name="connsiteY6" fmla="*/ 618978 h 703385"/>
              <a:gd name="connsiteX7" fmla="*/ 72650 w 142552"/>
              <a:gd name="connsiteY7" fmla="*/ 661182 h 703385"/>
              <a:gd name="connsiteX8" fmla="*/ 44514 w 142552"/>
              <a:gd name="connsiteY8" fmla="*/ 689317 h 703385"/>
              <a:gd name="connsiteX9" fmla="*/ 30446 w 142552"/>
              <a:gd name="connsiteY9" fmla="*/ 703385 h 703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552" h="703385">
                <a:moveTo>
                  <a:pt x="86717" y="0"/>
                </a:moveTo>
                <a:cubicBezTo>
                  <a:pt x="67546" y="12780"/>
                  <a:pt x="29744" y="33996"/>
                  <a:pt x="16379" y="56271"/>
                </a:cubicBezTo>
                <a:cubicBezTo>
                  <a:pt x="8750" y="68987"/>
                  <a:pt x="7000" y="84406"/>
                  <a:pt x="2311" y="98474"/>
                </a:cubicBezTo>
                <a:cubicBezTo>
                  <a:pt x="7000" y="150055"/>
                  <a:pt x="0" y="204082"/>
                  <a:pt x="16379" y="253218"/>
                </a:cubicBezTo>
                <a:cubicBezTo>
                  <a:pt x="33068" y="303285"/>
                  <a:pt x="75473" y="310430"/>
                  <a:pt x="114853" y="323557"/>
                </a:cubicBezTo>
                <a:cubicBezTo>
                  <a:pt x="136296" y="430777"/>
                  <a:pt x="142552" y="429048"/>
                  <a:pt x="114853" y="576775"/>
                </a:cubicBezTo>
                <a:cubicBezTo>
                  <a:pt x="111737" y="593393"/>
                  <a:pt x="96096" y="604910"/>
                  <a:pt x="86717" y="618978"/>
                </a:cubicBezTo>
                <a:cubicBezTo>
                  <a:pt x="82028" y="633046"/>
                  <a:pt x="80279" y="648466"/>
                  <a:pt x="72650" y="661182"/>
                </a:cubicBezTo>
                <a:cubicBezTo>
                  <a:pt x="65826" y="672555"/>
                  <a:pt x="53893" y="679939"/>
                  <a:pt x="44514" y="689317"/>
                </a:cubicBezTo>
                <a:lnTo>
                  <a:pt x="30446" y="70338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grpSp>
        <p:nvGrpSpPr>
          <p:cNvPr id="23" name="Group 6">
            <a:extLst>
              <a:ext uri="{FF2B5EF4-FFF2-40B4-BE49-F238E27FC236}">
                <a16:creationId xmlns:a16="http://schemas.microsoft.com/office/drawing/2014/main" id="{3C1227A7-2449-4589-8173-F39094F8E737}"/>
              </a:ext>
            </a:extLst>
          </p:cNvPr>
          <p:cNvGrpSpPr>
            <a:grpSpLocks/>
          </p:cNvGrpSpPr>
          <p:nvPr/>
        </p:nvGrpSpPr>
        <p:grpSpPr bwMode="auto">
          <a:xfrm>
            <a:off x="0" y="-76200"/>
            <a:ext cx="12192000" cy="7086600"/>
            <a:chOff x="0" y="-10"/>
            <a:chExt cx="5760" cy="4330"/>
          </a:xfrm>
        </p:grpSpPr>
        <p:pic>
          <p:nvPicPr>
            <p:cNvPr id="24" name="Picture 7" descr="Animate">
              <a:extLst>
                <a:ext uri="{FF2B5EF4-FFF2-40B4-BE49-F238E27FC236}">
                  <a16:creationId xmlns:a16="http://schemas.microsoft.com/office/drawing/2014/main" id="{7159ABD7-99CC-4214-98BD-2C8E31C09407}"/>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8" descr="Animate">
              <a:extLst>
                <a:ext uri="{FF2B5EF4-FFF2-40B4-BE49-F238E27FC236}">
                  <a16:creationId xmlns:a16="http://schemas.microsoft.com/office/drawing/2014/main" id="{E509B83F-1EE9-474F-81F9-1D947AF72DE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9" descr="Animate">
              <a:extLst>
                <a:ext uri="{FF2B5EF4-FFF2-40B4-BE49-F238E27FC236}">
                  <a16:creationId xmlns:a16="http://schemas.microsoft.com/office/drawing/2014/main" id="{8187C0DE-459C-446F-A131-E71479CB2934}"/>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10" descr="Animate">
              <a:extLst>
                <a:ext uri="{FF2B5EF4-FFF2-40B4-BE49-F238E27FC236}">
                  <a16:creationId xmlns:a16="http://schemas.microsoft.com/office/drawing/2014/main" id="{73446982-C48E-4C50-AD79-D8E7A89378E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8" name="Picture 29" descr="200463042511690xy">
            <a:extLst>
              <a:ext uri="{FF2B5EF4-FFF2-40B4-BE49-F238E27FC236}">
                <a16:creationId xmlns:a16="http://schemas.microsoft.com/office/drawing/2014/main" id="{AADF8BAA-371D-40F8-B97F-6F8B13BB0144}"/>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092799" y="228600"/>
            <a:ext cx="34004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9" descr="200463042511690xy">
            <a:extLst>
              <a:ext uri="{FF2B5EF4-FFF2-40B4-BE49-F238E27FC236}">
                <a16:creationId xmlns:a16="http://schemas.microsoft.com/office/drawing/2014/main" id="{6645CE79-4D51-45FF-8302-8DEA827927A7}"/>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30424" y="-76201"/>
            <a:ext cx="34004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9" descr="200463042511690xy">
            <a:extLst>
              <a:ext uri="{FF2B5EF4-FFF2-40B4-BE49-F238E27FC236}">
                <a16:creationId xmlns:a16="http://schemas.microsoft.com/office/drawing/2014/main" id="{7E78FC34-4120-44AD-896F-BF870A33724A}"/>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944100" y="2546712"/>
            <a:ext cx="2090208" cy="248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9" descr="200463042511690xy">
            <a:extLst>
              <a:ext uri="{FF2B5EF4-FFF2-40B4-BE49-F238E27FC236}">
                <a16:creationId xmlns:a16="http://schemas.microsoft.com/office/drawing/2014/main" id="{B393E917-D94E-486B-8CFF-C644BC7FAE0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82529" y="4481944"/>
            <a:ext cx="1706811" cy="20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29" descr="200463042511690xy">
            <a:extLst>
              <a:ext uri="{FF2B5EF4-FFF2-40B4-BE49-F238E27FC236}">
                <a16:creationId xmlns:a16="http://schemas.microsoft.com/office/drawing/2014/main" id="{7B55932E-E2A5-4FA6-BBC9-E02111D112F1}"/>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614756" y="4493816"/>
            <a:ext cx="1959463" cy="232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29" descr="200463042511690xy">
            <a:extLst>
              <a:ext uri="{FF2B5EF4-FFF2-40B4-BE49-F238E27FC236}">
                <a16:creationId xmlns:a16="http://schemas.microsoft.com/office/drawing/2014/main" id="{A515CAEF-9379-4A1A-89E2-C11EED852E6C}"/>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189063" y="3428999"/>
            <a:ext cx="5497737" cy="339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8229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curtains"/>
        <p:sndAc>
          <p:stSnd>
            <p:snd r:embed="rId2" name="applause.wav"/>
          </p:stSnd>
        </p:sndAc>
      </p:transition>
    </mc:Choice>
    <mc:Fallback xmlns="">
      <p:transition spd="slow">
        <p:fade/>
        <p:sndAc>
          <p:stSnd>
            <p:snd r:embed="rId6"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repeatCount="indefinite" fill="hold" grpId="0" nodeType="afterEffect">
                                  <p:stCondLst>
                                    <p:cond delay="0"/>
                                  </p:stCondLst>
                                  <p:iterate type="lt">
                                    <p:tmPct val="10000"/>
                                  </p:iterate>
                                  <p:childTnLst>
                                    <p:animScale>
                                      <p:cBhvr>
                                        <p:cTn id="6" dur="500" autoRev="1" fill="hold">
                                          <p:stCondLst>
                                            <p:cond delay="0"/>
                                          </p:stCondLst>
                                        </p:cTn>
                                        <p:tgtEl>
                                          <p:spTgt spid="4"/>
                                        </p:tgtEl>
                                      </p:cBhvr>
                                      <p:to x="80000" y="100000"/>
                                    </p:animScale>
                                    <p:anim by="(#ppt_w*0.10)" calcmode="lin" valueType="num">
                                      <p:cBhvr>
                                        <p:cTn id="7" dur="500" autoRev="1" fill="hold">
                                          <p:stCondLst>
                                            <p:cond delay="0"/>
                                          </p:stCondLst>
                                        </p:cTn>
                                        <p:tgtEl>
                                          <p:spTgt spid="4"/>
                                        </p:tgtEl>
                                        <p:attrNameLst>
                                          <p:attrName>ppt_x</p:attrName>
                                        </p:attrNameLst>
                                      </p:cBhvr>
                                    </p:anim>
                                    <p:anim by="(-#ppt_w*0.10)" calcmode="lin" valueType="num">
                                      <p:cBhvr>
                                        <p:cTn id="8" dur="500" autoRev="1" fill="hold">
                                          <p:stCondLst>
                                            <p:cond delay="0"/>
                                          </p:stCondLst>
                                        </p:cTn>
                                        <p:tgtEl>
                                          <p:spTgt spid="4"/>
                                        </p:tgtEl>
                                        <p:attrNameLst>
                                          <p:attrName>ppt_y</p:attrName>
                                        </p:attrNameLst>
                                      </p:cBhvr>
                                    </p:anim>
                                    <p:animRot by="-480000">
                                      <p:cBhvr>
                                        <p:cTn id="9" dur="500" autoRev="1" fill="hold">
                                          <p:stCondLst>
                                            <p:cond delay="0"/>
                                          </p:stCondLst>
                                        </p:cTn>
                                        <p:tgtEl>
                                          <p:spTgt spid="4"/>
                                        </p:tgtEl>
                                        <p:attrNameLst>
                                          <p:attrName>r</p:attrName>
                                        </p:attrNameLst>
                                      </p:cBhvr>
                                    </p:animRot>
                                  </p:childTnLst>
                                </p:cTn>
                              </p:par>
                              <p:par>
                                <p:cTn id="10" presetID="0" presetClass="path" presetSubtype="0" repeatCount="indefinite" accel="50000" decel="50000" fill="hold" grpId="0" nodeType="withEffect">
                                  <p:stCondLst>
                                    <p:cond delay="0"/>
                                  </p:stCondLst>
                                  <p:childTnLst>
                                    <p:animMotion origin="layout" path="M 0 0 C -0.00573 -0.01226 -0.00434 -0.02683 -0.01076 -0.03885 C -0.01302 -0.05828 -0.01736 -0.07747 -0.02135 -0.09621 C -0.02309 -0.10453 -0.02535 -0.11286 -0.02743 -0.12095 C -0.02795 -0.12303 -0.02899 -0.12697 -0.02899 -0.12697 C -0.03246 -0.17553 -0.03073 -0.15587 -0.03385 -0.1864 C -0.03542 -0.23474 -0.03733 -0.26249 -0.03819 -0.31568 C -0.03733 -0.33788 -0.03906 -0.36216 -0.02899 -0.38113 C -0.02778 -0.39824 -0.02743 -0.41582 -0.0243 -0.43247 C -0.02535 -0.48936 -0.01684 -0.51943 -0.04462 -0.55527 C -0.04601 -0.56383 -0.04861 -0.57031 -0.05208 -0.57794 C -0.05417 -0.5821 -0.05816 -0.59019 -0.05816 -0.59019 C -0.06059 -0.60222 -0.06684 -0.60893 -0.07361 -0.61679 C -0.08837 -0.63367 -0.08819 -0.64662 -0.11059 -0.65171 C -0.11215 -0.65241 -0.11371 -0.65287 -0.1151 -0.65379 C -0.11684 -0.65495 -0.11979 -0.65796 -0.11979 -0.65796 " pathEditMode="relative" ptsTypes="fffffffffffffffA">
                                      <p:cBhvr>
                                        <p:cTn id="11" dur="5000" fill="hold"/>
                                        <p:tgtEl>
                                          <p:spTgt spid="3"/>
                                        </p:tgtEl>
                                        <p:attrNameLst>
                                          <p:attrName>ppt_x</p:attrName>
                                          <p:attrName>ppt_y</p:attrName>
                                        </p:attrNameLst>
                                      </p:cBhvr>
                                    </p:animMotion>
                                  </p:childTnLst>
                                </p:cTn>
                              </p:par>
                              <p:par>
                                <p:cTn id="12" presetID="0" presetClass="path" presetSubtype="0" repeatCount="indefinite" accel="50000" decel="50000" fill="hold" grpId="0" nodeType="withEffect">
                                  <p:stCondLst>
                                    <p:cond delay="0"/>
                                  </p:stCondLst>
                                  <p:childTnLst>
                                    <p:animMotion origin="layout" path="M 0 0 C -0.00573 -0.01226 -0.00434 -0.02683 -0.01076 -0.03885 C -0.01302 -0.05828 -0.01736 -0.07747 -0.02135 -0.09621 C -0.02309 -0.10453 -0.02535 -0.11286 -0.02743 -0.12095 C -0.02795 -0.12303 -0.02899 -0.12697 -0.02899 -0.12697 C -0.03246 -0.17553 -0.03073 -0.15587 -0.03385 -0.1864 C -0.03542 -0.23474 -0.03733 -0.26249 -0.03819 -0.31568 C -0.03733 -0.33788 -0.03906 -0.36216 -0.02899 -0.38113 C -0.02778 -0.39824 -0.02743 -0.41582 -0.0243 -0.43247 C -0.02535 -0.48936 -0.01684 -0.51943 -0.04462 -0.55527 C -0.04601 -0.56383 -0.04861 -0.57031 -0.05208 -0.57794 C -0.05417 -0.5821 -0.05816 -0.59019 -0.05816 -0.59019 C -0.06059 -0.60222 -0.06684 -0.60893 -0.07361 -0.61679 C -0.08837 -0.63367 -0.08819 -0.64662 -0.11059 -0.65171 C -0.11215 -0.65241 -0.11371 -0.65287 -0.1151 -0.65379 C -0.11684 -0.65495 -0.11979 -0.65796 -0.11979 -0.65796 " pathEditMode="relative" ptsTypes="fffffffffffffffA">
                                      <p:cBhvr>
                                        <p:cTn id="13" dur="5000" fill="hold"/>
                                        <p:tgtEl>
                                          <p:spTgt spid="10"/>
                                        </p:tgtEl>
                                        <p:attrNameLst>
                                          <p:attrName>ppt_x</p:attrName>
                                          <p:attrName>ppt_y</p:attrName>
                                        </p:attrNameLst>
                                      </p:cBhvr>
                                    </p:animMotion>
                                  </p:childTnLst>
                                </p:cTn>
                              </p:par>
                              <p:par>
                                <p:cTn id="14" presetID="0" presetClass="path" presetSubtype="0" repeatCount="indefinite" accel="50000" decel="50000" fill="hold" grpId="0" nodeType="withEffect">
                                  <p:stCondLst>
                                    <p:cond delay="0"/>
                                  </p:stCondLst>
                                  <p:childTnLst>
                                    <p:animMotion origin="layout" path="M 0 0 C 0.00261 -0.00971 0.00243 -0.0215 0.00625 -0.03052 C 0.0099 -0.03931 0.01476 -0.05018 0.01997 -0.05735 C 0.02205 -0.06521 0.02396 -0.06891 0.02917 -0.07377 C 0.03125 -0.07793 0.03282 -0.08256 0.03542 -0.08603 C 0.03698 -0.08811 0.03872 -0.08973 0.04011 -0.09204 C 0.04236 -0.09597 0.04618 -0.10453 0.04618 -0.10453 C 0.04914 -0.11609 0.04948 -0.12696 0.05087 -0.13922 C 0.05209 -0.14963 0.05417 -0.15957 0.05539 -0.16998 C 0.05486 -0.19195 0.05469 -0.21369 0.05382 -0.23566 C 0.05365 -0.23774 0.05261 -0.23959 0.05226 -0.24167 C 0.04948 -0.2574 0.05261 -0.24861 0.04775 -0.26827 C 0.04671 -0.27243 0.04462 -0.28076 0.04462 -0.28076 C 0.04636 -0.33117 0.04618 -0.31198 0.04618 -0.33811 " pathEditMode="relative" ptsTypes="fffffffffffffA">
                                      <p:cBhvr>
                                        <p:cTn id="15" dur="5000" fill="hold"/>
                                        <p:tgtEl>
                                          <p:spTgt spid="17"/>
                                        </p:tgtEl>
                                        <p:attrNameLst>
                                          <p:attrName>ppt_x</p:attrName>
                                          <p:attrName>ppt_y</p:attrName>
                                        </p:attrNameLst>
                                      </p:cBhvr>
                                    </p:animMotion>
                                  </p:childTnLst>
                                </p:cTn>
                              </p:par>
                              <p:par>
                                <p:cTn id="16" presetID="0" presetClass="path" presetSubtype="0" repeatCount="indefinite" accel="50000" decel="50000" fill="hold" grpId="0" nodeType="withEffect">
                                  <p:stCondLst>
                                    <p:cond delay="0"/>
                                  </p:stCondLst>
                                  <p:childTnLst>
                                    <p:animMotion origin="layout" path="M 0 0 C 0.00261 -0.00971 0.00243 -0.0215 0.00625 -0.03052 C 0.0099 -0.03931 0.01476 -0.05018 0.01997 -0.05735 C 0.02205 -0.06521 0.02396 -0.06891 0.02917 -0.07377 C 0.03125 -0.07793 0.03282 -0.08256 0.03542 -0.08603 C 0.03698 -0.08811 0.03872 -0.08973 0.04011 -0.09204 C 0.04236 -0.09597 0.04618 -0.10453 0.04618 -0.10453 C 0.04914 -0.11609 0.04948 -0.12696 0.05087 -0.13922 C 0.05209 -0.14963 0.05417 -0.15957 0.05539 -0.16998 C 0.05486 -0.19195 0.05469 -0.21369 0.05382 -0.23566 C 0.05365 -0.23774 0.05261 -0.23959 0.05226 -0.24167 C 0.04948 -0.2574 0.05261 -0.24861 0.04775 -0.26827 C 0.04671 -0.27243 0.04462 -0.28076 0.04462 -0.28076 C 0.04636 -0.33117 0.04618 -0.31198 0.04618 -0.33811 " pathEditMode="relative" ptsTypes="fffffffffffffA">
                                      <p:cBhvr>
                                        <p:cTn id="17" dur="5000" fill="hold"/>
                                        <p:tgtEl>
                                          <p:spTgt spid="18"/>
                                        </p:tgtEl>
                                        <p:attrNameLst>
                                          <p:attrName>ppt_x</p:attrName>
                                          <p:attrName>ppt_y</p:attrName>
                                        </p:attrNameLst>
                                      </p:cBhvr>
                                    </p:animMotion>
                                  </p:childTnLst>
                                </p:cTn>
                              </p:par>
                              <p:par>
                                <p:cTn id="18" presetID="0" presetClass="path" presetSubtype="0" repeatCount="indefinite" accel="50000" decel="50000" fill="hold" grpId="0" nodeType="withEffect">
                                  <p:stCondLst>
                                    <p:cond delay="0"/>
                                  </p:stCondLst>
                                  <p:childTnLst>
                                    <p:animMotion origin="layout" path="M 0 0 C 0.00677 -0.01364 0.00382 -0.00508 0.00139 -0.03492 C 0.00035 -0.04856 -0.00364 -0.06221 -0.00468 -0.07585 C -0.00625 -0.09528 -0.0059 -0.09343 -0.00781 -0.11054 C -0.0092 -0.12257 -0.01059 -0.12534 -0.01389 -0.13529 C -0.01527 -0.13922 -0.01701 -0.14754 -0.01701 -0.14754 C -0.01753 -0.1605 -0.01684 -0.17368 -0.01857 -0.1864 C -0.01892 -0.18894 -0.02187 -0.18894 -0.02309 -0.19056 C -0.02743 -0.19657 -0.03003 -0.20652 -0.03385 -0.21299 C -0.03559 -0.22456 -0.03715 -0.23704 -0.0401 -0.24791 C -0.04201 -0.28145 -0.04479 -0.31475 -0.04618 -0.34828 C -0.04444 -0.38667 -0.04652 -0.42391 -0.0309 -0.45721 C -0.02899 -0.46716 -0.02534 -0.47571 -0.02309 -0.48566 C -0.0184 -0.50647 -0.01354 -0.52798 -0.00625 -0.54717 C -0.00677 -0.5629 -0.00746 -0.59435 -0.00937 -0.61262 C -0.00989 -0.61794 -0.0118 -0.62349 -0.01232 -0.62904 C -0.01302 -0.63529 -0.01389 -0.64754 -0.01389 -0.64754 " pathEditMode="relative" ptsTypes="ffffffffffffffffA">
                                      <p:cBhvr>
                                        <p:cTn id="19" dur="5000" fill="hold"/>
                                        <p:tgtEl>
                                          <p:spTgt spid="11"/>
                                        </p:tgtEl>
                                        <p:attrNameLst>
                                          <p:attrName>ppt_x</p:attrName>
                                          <p:attrName>ppt_y</p:attrName>
                                        </p:attrNameLst>
                                      </p:cBhvr>
                                    </p:animMotion>
                                  </p:childTnLst>
                                </p:cTn>
                              </p:par>
                              <p:par>
                                <p:cTn id="20" presetID="0" presetClass="path" presetSubtype="0" repeatCount="indefinite" accel="50000" decel="50000" fill="hold" grpId="0" nodeType="withEffect">
                                  <p:stCondLst>
                                    <p:cond delay="0"/>
                                  </p:stCondLst>
                                  <p:childTnLst>
                                    <p:animMotion origin="layout" path="M 0 0 C 0.00677 -0.01364 0.00382 -0.00508 0.00139 -0.03492 C 0.00035 -0.04856 -0.00364 -0.06221 -0.00468 -0.07585 C -0.00625 -0.09528 -0.0059 -0.09343 -0.00781 -0.11054 C -0.0092 -0.12257 -0.01059 -0.12534 -0.01389 -0.13529 C -0.01527 -0.13922 -0.01701 -0.14754 -0.01701 -0.14754 C -0.01753 -0.1605 -0.01684 -0.17368 -0.01857 -0.1864 C -0.01892 -0.18894 -0.02187 -0.18894 -0.02309 -0.19056 C -0.02743 -0.19657 -0.03003 -0.20652 -0.03385 -0.21299 C -0.03559 -0.22456 -0.03715 -0.23704 -0.0401 -0.24791 C -0.04201 -0.28145 -0.04479 -0.31475 -0.04618 -0.34828 C -0.04444 -0.38667 -0.04652 -0.42391 -0.0309 -0.45721 C -0.02899 -0.46716 -0.02534 -0.47571 -0.02309 -0.48566 C -0.0184 -0.50647 -0.01354 -0.52798 -0.00625 -0.54717 C -0.00677 -0.5629 -0.00746 -0.59435 -0.00937 -0.61262 C -0.00989 -0.61794 -0.0118 -0.62349 -0.01232 -0.62904 C -0.01302 -0.63529 -0.01389 -0.64754 -0.01389 -0.64754 " pathEditMode="relative" ptsTypes="ffffffffffffffffA">
                                      <p:cBhvr>
                                        <p:cTn id="21" dur="5000" fill="hold"/>
                                        <p:tgtEl>
                                          <p:spTgt spid="12"/>
                                        </p:tgtEl>
                                        <p:attrNameLst>
                                          <p:attrName>ppt_x</p:attrName>
                                          <p:attrName>ppt_y</p:attrName>
                                        </p:attrNameLst>
                                      </p:cBhvr>
                                    </p:animMotion>
                                  </p:childTnLst>
                                </p:cTn>
                              </p:par>
                              <p:par>
                                <p:cTn id="22" presetID="0" presetClass="path" presetSubtype="0" repeatCount="indefinite" accel="50000" decel="50000" fill="hold" grpId="0" nodeType="withEffect">
                                  <p:stCondLst>
                                    <p:cond delay="0"/>
                                  </p:stCondLst>
                                  <p:childTnLst>
                                    <p:animMotion origin="layout" path="M 0 0 C 0.00121 -0.02197 0.00295 -0.03932 0.0092 -0.05944 C 0.01302 -0.07146 0.02066 -0.08071 0.02465 -0.09228 C 0.03177 -0.11355 0.02396 -0.09713 0.0309 -0.11055 C 0.03802 -0.14246 0.03489 -0.10407 0.03698 -0.17831 C 0.03663 -0.20236 0.04045 -0.30065 0.02309 -0.33395 C 0.02257 -0.33673 0.02239 -0.33973 0.02152 -0.34228 C 0.02083 -0.34459 0.01892 -0.34598 0.01857 -0.34829 C 0.01736 -0.35569 0.01805 -0.36355 0.01701 -0.37095 C 0.01614 -0.37743 0.01389 -0.38321 0.01232 -0.38946 C 0.0118 -0.39154 0.01076 -0.39547 0.01076 -0.39547 C 0.0092 -0.43108 0.00781 -0.46392 0.00781 -0.5 " pathEditMode="relative" ptsTypes="fffffffffffA">
                                      <p:cBhvr>
                                        <p:cTn id="23" dur="5000" fill="hold"/>
                                        <p:tgtEl>
                                          <p:spTgt spid="15"/>
                                        </p:tgtEl>
                                        <p:attrNameLst>
                                          <p:attrName>ppt_x</p:attrName>
                                          <p:attrName>ppt_y</p:attrName>
                                        </p:attrNameLst>
                                      </p:cBhvr>
                                    </p:animMotion>
                                  </p:childTnLst>
                                </p:cTn>
                              </p:par>
                              <p:par>
                                <p:cTn id="24" presetID="0" presetClass="path" presetSubtype="0" repeatCount="indefinite" accel="50000" decel="50000" fill="hold" grpId="0" nodeType="withEffect">
                                  <p:stCondLst>
                                    <p:cond delay="0"/>
                                  </p:stCondLst>
                                  <p:childTnLst>
                                    <p:animMotion origin="layout" path="M -0.02709 0.03218 C -0.02592 0.01019 -0.02409 -0.00717 -0.01784 -0.02731 C -0.01407 -0.03935 -0.00638 -0.04861 -0.00248 -0.06018 C 0.00468 -0.08148 -0.00313 -0.06504 0.00377 -0.07847 C 0.01093 -0.11018 0.00781 -0.07199 0.00989 -0.14606 C 0.0095 -0.17014 0.01341 -0.26852 -0.00404 -0.30185 C -0.00456 -0.30463 -0.00469 -0.30764 -0.0056 -0.31018 C -0.00625 -0.3125 -0.00821 -0.31389 -0.00847 -0.3162 C -0.00977 -0.32361 -0.00899 -0.33148 -0.01003 -0.33889 C -0.01094 -0.34514 -0.01316 -0.35092 -0.01472 -0.35717 C -0.01524 -0.35926 -0.01628 -0.36319 -0.01628 -0.36296 C -0.01784 -0.39884 -0.01928 -0.43171 -0.01928 -0.46782 " pathEditMode="relative" rAng="0" ptsTypes="AAAAAAAAAAAA">
                                      <p:cBhvr>
                                        <p:cTn id="25" dur="5000" fill="hold"/>
                                        <p:tgtEl>
                                          <p:spTgt spid="16"/>
                                        </p:tgtEl>
                                        <p:attrNameLst>
                                          <p:attrName>ppt_x</p:attrName>
                                          <p:attrName>ppt_y</p:attrName>
                                        </p:attrNameLst>
                                      </p:cBhvr>
                                      <p:rCtr x="1849" y="-25000"/>
                                    </p:animMotion>
                                  </p:childTnLst>
                                </p:cTn>
                              </p:par>
                              <p:par>
                                <p:cTn id="26" presetID="0" presetClass="path" presetSubtype="0" repeatCount="indefinite" accel="50000" decel="50000" fill="hold" grpId="0" nodeType="withEffect">
                                  <p:stCondLst>
                                    <p:cond delay="0"/>
                                  </p:stCondLst>
                                  <p:childTnLst>
                                    <p:animMotion origin="layout" path="M 0 0 C -0.00277 -0.05944 -0.00468 -0.06083 -0.00156 -0.11494 C -0.00086 -0.12836 0.00782 -0.13645 0.01077 -0.14778 C 0.01459 -0.16258 0.0217 -0.17345 0.02778 -0.18664 C 0.03438 -0.20121 0.03629 -0.21971 0.04306 -0.23381 C 0.04445 -0.24075 0.04566 -0.24977 0.04775 -0.25625 C 0.05 -0.26342 0.05348 -0.2692 0.05539 -0.27683 C 0.05782 -0.29949 0.05816 -0.31615 0.06007 -0.3402 C 0.06094 -0.3506 0.06355 -0.36055 0.06459 -0.37096 C 0.0665 -0.38876 0.06771 -0.40611 0.07396 -0.4223 C 0.0757 -0.43502 0.07691 -0.44612 0.07848 -0.45907 C 0.079 -0.46393 0.0816 -0.47341 0.0816 -0.47341 " pathEditMode="relative" ptsTypes="fffffffffffA">
                                      <p:cBhvr>
                                        <p:cTn id="27" dur="5000" fill="hold"/>
                                        <p:tgtEl>
                                          <p:spTgt spid="13"/>
                                        </p:tgtEl>
                                        <p:attrNameLst>
                                          <p:attrName>ppt_x</p:attrName>
                                          <p:attrName>ppt_y</p:attrName>
                                        </p:attrNameLst>
                                      </p:cBhvr>
                                    </p:animMotion>
                                  </p:childTnLst>
                                </p:cTn>
                              </p:par>
                              <p:par>
                                <p:cTn id="28" presetID="0" presetClass="path" presetSubtype="0" repeatCount="indefinite" accel="50000" decel="50000" fill="hold" grpId="0" nodeType="withEffect">
                                  <p:stCondLst>
                                    <p:cond delay="0"/>
                                  </p:stCondLst>
                                  <p:childTnLst>
                                    <p:animMotion origin="layout" path="M 0 0 C -0.00277 -0.05944 -0.00468 -0.06083 -0.00156 -0.11494 C -0.00086 -0.12836 0.00782 -0.13645 0.01077 -0.14778 C 0.01459 -0.16258 0.0217 -0.17345 0.02778 -0.18664 C 0.03438 -0.20121 0.03629 -0.21971 0.04306 -0.23381 C 0.04445 -0.24075 0.04566 -0.24977 0.04775 -0.25625 C 0.05 -0.26342 0.05348 -0.2692 0.05539 -0.27683 C 0.05782 -0.29949 0.05816 -0.31615 0.06007 -0.3402 C 0.06094 -0.3506 0.06355 -0.36055 0.06459 -0.37096 C 0.0665 -0.38876 0.06771 -0.40611 0.07396 -0.4223 C 0.0757 -0.43502 0.07691 -0.44612 0.07848 -0.45907 C 0.079 -0.46393 0.0816 -0.47341 0.0816 -0.47341 " pathEditMode="relative" ptsTypes="fffffffffffA">
                                      <p:cBhvr>
                                        <p:cTn id="29" dur="5000" fill="hold"/>
                                        <p:tgtEl>
                                          <p:spTgt spid="14"/>
                                        </p:tgtEl>
                                        <p:attrNameLst>
                                          <p:attrName>ppt_x</p:attrName>
                                          <p:attrName>ppt_y</p:attrName>
                                        </p:attrNameLst>
                                      </p:cBhvr>
                                    </p:animMotion>
                                  </p:childTnLst>
                                </p:cTn>
                              </p:par>
                              <p:par>
                                <p:cTn id="30" presetID="0" presetClass="path" presetSubtype="0" repeatCount="indefinite" accel="50000" decel="50000" fill="hold" grpId="0" nodeType="withEffect">
                                  <p:stCondLst>
                                    <p:cond delay="0"/>
                                  </p:stCondLst>
                                  <p:childTnLst>
                                    <p:animMotion origin="layout" path="M 0 0 C 0.00364 -0.01434 0.00208 -0.00809 0.00469 -0.0185 C 0.00521 -0.02058 0.00625 -0.02474 0.00625 -0.02474 C 0.00746 -0.08857 0.0066 -0.1265 0.0217 -0.18247 C 0.02517 -0.19519 0.02656 -0.20791 0.03246 -0.21924 C 0.03559 -0.23312 0.03663 -0.24676 0.04323 -0.25832 C 0.04826 -0.27914 0.04496 -0.27151 0.05087 -0.28284 C 0.05295 -0.2944 0.0566 -0.30573 0.06163 -0.31568 C 0.06354 -0.32562 0.06771 -0.33002 0.07239 -0.33811 C 0.07604 -0.35245 0.08871 -0.37442 0.09705 -0.38552 C 0.10017 -0.39778 0.10798 -0.41142 0.11389 -0.42229 C 0.11614 -0.43131 0.12083 -0.43524 0.12465 -0.44264 C 0.12604 -0.44519 0.12656 -0.44843 0.12778 -0.45097 C 0.12917 -0.45375 0.1309 -0.45629 0.13246 -0.45906 C 0.13507 -0.47086 0.14097 -0.4808 0.14462 -0.4919 C 0.15069 -0.51017 0.15278 -0.52058 0.16319 -0.537 C 0.16649 -0.54995 0.16962 -0.56244 0.17552 -0.57377 C 0.17951 -0.58973 0.18177 -0.60245 0.1908 -0.61494 C 0.19236 -0.62488 0.19462 -0.63205 0.19705 -0.64153 C 0.20104 -0.65749 0.19583 -0.6413 0.2 -0.66004 C 0.20486 -0.68224 0.21094 -0.70768 0.22014 -0.72757 C 0.22361 -0.74699 0.22118 -0.7389 0.22621 -0.75208 C 0.22413 -0.78816 0.22726 -0.77336 0.21232 -0.79325 C 0.20955 -0.81175 0.2 -0.82655 0.2 -0.84644 " pathEditMode="relative" ptsTypes="fffffffffffffffffffffffA">
                                      <p:cBhvr>
                                        <p:cTn id="31" dur="5000" fill="hold"/>
                                        <p:tgtEl>
                                          <p:spTgt spid="21"/>
                                        </p:tgtEl>
                                        <p:attrNameLst>
                                          <p:attrName>ppt_x</p:attrName>
                                          <p:attrName>ppt_y</p:attrName>
                                        </p:attrNameLst>
                                      </p:cBhvr>
                                    </p:animMotion>
                                  </p:childTnLst>
                                </p:cTn>
                              </p:par>
                              <p:par>
                                <p:cTn id="32" presetID="0" presetClass="path" presetSubtype="0" repeatCount="indefinite" accel="50000" decel="50000" fill="hold" grpId="0" nodeType="withEffect">
                                  <p:stCondLst>
                                    <p:cond delay="0"/>
                                  </p:stCondLst>
                                  <p:childTnLst>
                                    <p:animMotion origin="layout" path="M 0 0 C 0.00364 -0.01434 0.00208 -0.00809 0.00469 -0.0185 C 0.00521 -0.02058 0.00625 -0.02474 0.00625 -0.02474 C 0.00746 -0.08857 0.0066 -0.1265 0.0217 -0.18247 C 0.02517 -0.19519 0.02656 -0.20791 0.03246 -0.21924 C 0.03559 -0.23312 0.03663 -0.24676 0.04323 -0.25832 C 0.04826 -0.27914 0.04496 -0.27151 0.05087 -0.28284 C 0.05295 -0.2944 0.0566 -0.30573 0.06163 -0.31568 C 0.06354 -0.32562 0.06771 -0.33002 0.07239 -0.33811 C 0.07604 -0.35245 0.08871 -0.37442 0.09705 -0.38552 C 0.10017 -0.39778 0.10798 -0.41142 0.11389 -0.42229 C 0.11614 -0.43131 0.12083 -0.43524 0.12465 -0.44264 C 0.12604 -0.44519 0.12656 -0.44843 0.12778 -0.45097 C 0.12917 -0.45375 0.1309 -0.45629 0.13246 -0.45906 C 0.13507 -0.47086 0.14097 -0.4808 0.14462 -0.4919 C 0.15069 -0.51017 0.15278 -0.52058 0.16319 -0.537 C 0.16649 -0.54995 0.16962 -0.56244 0.17552 -0.57377 C 0.17951 -0.58973 0.18177 -0.60245 0.1908 -0.61494 C 0.19236 -0.62488 0.19462 -0.63205 0.19705 -0.64153 C 0.20104 -0.65749 0.19583 -0.6413 0.2 -0.66004 C 0.20486 -0.68224 0.21094 -0.70768 0.22014 -0.72757 C 0.22361 -0.74699 0.22118 -0.7389 0.22621 -0.75208 C 0.22413 -0.78816 0.22726 -0.77336 0.21232 -0.79325 C 0.20955 -0.81175 0.2 -0.82655 0.2 -0.84644 " pathEditMode="relative" ptsTypes="fffffffffffffffffffffffA">
                                      <p:cBhvr>
                                        <p:cTn id="33" dur="5000" fill="hold"/>
                                        <p:tgtEl>
                                          <p:spTgt spid="22"/>
                                        </p:tgtEl>
                                        <p:attrNameLst>
                                          <p:attrName>ppt_x</p:attrName>
                                          <p:attrName>ppt_y</p:attrName>
                                        </p:attrNameLst>
                                      </p:cBhvr>
                                    </p:animMotion>
                                  </p:childTnLst>
                                </p:cTn>
                              </p:par>
                              <p:par>
                                <p:cTn id="34" presetID="0" presetClass="path" presetSubtype="0" repeatCount="indefinite" accel="50000" decel="50000" fill="hold" grpId="0" nodeType="withEffect">
                                  <p:stCondLst>
                                    <p:cond delay="0"/>
                                  </p:stCondLst>
                                  <p:childTnLst>
                                    <p:animMotion origin="layout" path="M 0 0 C 0.00312 -0.01688 -0.00122 0 0.00764 -0.01642 C 0.00851 -0.01827 0.00816 -0.02104 0.0092 -0.02266 C 0.02205 -0.04348 0.00764 -0.0067 0.02465 -0.04116 C 0.03142 -0.05504 0.04184 -0.06868 0.05226 -0.07793 C 0.05399 -0.08163 0.06267 -0.09459 0.06458 -0.09644 C 0.0658 -0.09782 0.06788 -0.09736 0.06927 -0.09852 C 0.07257 -0.10106 0.07552 -0.10361 0.07847 -0.10661 C 0.08264 -0.11077 0.0908 -0.1191 0.0908 -0.1191 C 0.09427 -0.12627 0.09757 -0.13066 0.10295 -0.13529 C 0.10781 -0.14824 0.11823 -0.15448 0.12465 -0.16605 C 0.13351 -0.18247 0.14323 -0.19912 0.15382 -0.21346 C 0.15816 -0.23034 0.16545 -0.24514 0.17222 -0.2604 C 0.17951 -0.27752 0.18524 -0.29348 0.19375 -0.30943 C 0.20278 -0.32655 0.19375 -0.30943 0.20451 -0.32585 C 0.20937 -0.33325 0.2184 -0.34852 0.2184 -0.34852 C 0.22222 -0.36332 0.2309 -0.37234 0.23837 -0.38344 C 0.24062 -0.38668 0.24271 -0.38991 0.24462 -0.39385 C 0.2467 -0.39755 0.24826 -0.40217 0.25069 -0.4061 C 0.2651 -0.42738 0.24948 -0.39639 0.26146 -0.42021 C 0.26649 -0.43015 0.27118 -0.44172 0.27691 -0.45097 C 0.27969 -0.45536 0.28351 -0.4586 0.28611 -0.46323 C 0.28976 -0.46993 0.29097 -0.47826 0.29531 -0.48381 C 0.30555 -0.49699 0.31441 -0.51202 0.32309 -0.52706 C 0.33108 -0.54047 0.33924 -0.55411 0.34757 -0.56776 C 0.35104 -0.57354 0.35156 -0.57909 0.35538 -0.58418 " pathEditMode="relative" ptsTypes="fffffffffffffffffffffffffA">
                                      <p:cBhvr>
                                        <p:cTn id="35" dur="5000" fill="hold"/>
                                        <p:tgtEl>
                                          <p:spTgt spid="19"/>
                                        </p:tgtEl>
                                        <p:attrNameLst>
                                          <p:attrName>ppt_x</p:attrName>
                                          <p:attrName>ppt_y</p:attrName>
                                        </p:attrNameLst>
                                      </p:cBhvr>
                                    </p:animMotion>
                                  </p:childTnLst>
                                </p:cTn>
                              </p:par>
                              <p:par>
                                <p:cTn id="36" presetID="0" presetClass="path" presetSubtype="0" repeatCount="indefinite" accel="50000" decel="50000" fill="hold" grpId="0" nodeType="withEffect">
                                  <p:stCondLst>
                                    <p:cond delay="0"/>
                                  </p:stCondLst>
                                  <p:childTnLst>
                                    <p:animMotion origin="layout" path="M 0 0 C 0.00312 -0.01688 -0.00122 0 0.00764 -0.01642 C 0.00851 -0.01827 0.00816 -0.02104 0.0092 -0.02266 C 0.02205 -0.04348 0.00764 -0.0067 0.02465 -0.04116 C 0.03142 -0.05504 0.04184 -0.06868 0.05226 -0.07793 C 0.05399 -0.08163 0.06267 -0.09459 0.06458 -0.09644 C 0.0658 -0.09782 0.06788 -0.09736 0.06927 -0.09852 C 0.07257 -0.10106 0.07552 -0.10361 0.07847 -0.10661 C 0.08264 -0.11077 0.0908 -0.1191 0.0908 -0.1191 C 0.09427 -0.12627 0.09757 -0.13066 0.10295 -0.13529 C 0.10781 -0.14824 0.11823 -0.15448 0.12465 -0.16605 C 0.13351 -0.18247 0.14323 -0.19912 0.15382 -0.21346 C 0.15816 -0.23034 0.16545 -0.24514 0.17222 -0.2604 C 0.17951 -0.27752 0.18524 -0.29348 0.19375 -0.30943 C 0.20278 -0.32655 0.19375 -0.30943 0.20451 -0.32585 C 0.20937 -0.33325 0.2184 -0.34852 0.2184 -0.34852 C 0.22222 -0.36332 0.2309 -0.37234 0.23837 -0.38344 C 0.24062 -0.38668 0.24271 -0.38991 0.24462 -0.39385 C 0.2467 -0.39755 0.24826 -0.40217 0.25069 -0.4061 C 0.2651 -0.42738 0.24948 -0.39639 0.26146 -0.42021 C 0.26649 -0.43015 0.27118 -0.44172 0.27691 -0.45097 C 0.27969 -0.45536 0.28351 -0.4586 0.28611 -0.46323 C 0.28976 -0.46993 0.29097 -0.47826 0.29531 -0.48381 C 0.30555 -0.49699 0.31441 -0.51202 0.32309 -0.52706 C 0.33108 -0.54047 0.33924 -0.55411 0.34757 -0.56776 C 0.35104 -0.57354 0.35156 -0.57909 0.35538 -0.58418 " pathEditMode="relative" ptsTypes="fffffffffffffffffffffffffA">
                                      <p:cBhvr>
                                        <p:cTn id="37" dur="5000" fill="hold"/>
                                        <p:tgtEl>
                                          <p:spTgt spid="2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181600" y="4343400"/>
            <a:ext cx="533400" cy="762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66800" y="114299"/>
            <a:ext cx="9372600" cy="990600"/>
          </a:xfrm>
        </p:spPr>
        <p:txBody>
          <a:bodyPr>
            <a:normAutofit/>
          </a:bodyPr>
          <a:lstStyle/>
          <a:p>
            <a:r>
              <a:rPr lang="en-US" sz="4800" b="1" dirty="0" err="1">
                <a:ln w="22225">
                  <a:solidFill>
                    <a:schemeClr val="accent2"/>
                  </a:solidFill>
                  <a:prstDash val="solid"/>
                </a:ln>
                <a:solidFill>
                  <a:srgbClr val="FF0000"/>
                </a:solidFill>
                <a:latin typeface="Cambria" panose="02040503050406030204" pitchFamily="18" charset="0"/>
                <a:ea typeface="Cambria" panose="02040503050406030204" pitchFamily="18" charset="0"/>
                <a:cs typeface="Times New Roman" panose="02020603050405020304" pitchFamily="18" charset="0"/>
              </a:rPr>
              <a:t>Câu</a:t>
            </a:r>
            <a:r>
              <a:rPr lang="en-US" sz="4800" b="1" dirty="0">
                <a:ln w="22225">
                  <a:solidFill>
                    <a:schemeClr val="accent2"/>
                  </a:solidFill>
                  <a:prstDash val="solid"/>
                </a:ln>
                <a:solidFill>
                  <a:srgbClr val="FF0000"/>
                </a:solidFill>
                <a:latin typeface="Cambria" panose="02040503050406030204" pitchFamily="18" charset="0"/>
                <a:ea typeface="Cambria" panose="02040503050406030204" pitchFamily="18" charset="0"/>
                <a:cs typeface="Times New Roman" panose="02020603050405020304" pitchFamily="18" charset="0"/>
              </a:rPr>
              <a:t> 1:</a:t>
            </a:r>
          </a:p>
        </p:txBody>
      </p:sp>
      <p:sp>
        <p:nvSpPr>
          <p:cNvPr id="3" name="Content Placeholder 2"/>
          <p:cNvSpPr>
            <a:spLocks noGrp="1"/>
          </p:cNvSpPr>
          <p:nvPr>
            <p:ph idx="1"/>
          </p:nvPr>
        </p:nvSpPr>
        <p:spPr>
          <a:xfrm>
            <a:off x="903194" y="914400"/>
            <a:ext cx="9688606" cy="4800600"/>
          </a:xfrm>
        </p:spPr>
        <p:txBody>
          <a:bodyPr>
            <a:normAutofit/>
          </a:bodyPr>
          <a:lstStyle/>
          <a:p>
            <a:pPr marL="45720" indent="0" algn="just">
              <a:buNone/>
            </a:pPr>
            <a:r>
              <a:rPr lang="en-US" sz="4400" dirty="0">
                <a:latin typeface="Times New Roman" panose="02020603050405020304" pitchFamily="18" charset="0"/>
                <a:ea typeface="Cambria" panose="02040503050406030204" pitchFamily="18" charset="0"/>
                <a:cs typeface="Times New Roman" panose="02020603050405020304" pitchFamily="18" charset="0"/>
              </a:rPr>
              <a:t>	</a:t>
            </a:r>
            <a:r>
              <a:rPr lang="en-US" sz="4000" dirty="0">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của</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em</a:t>
            </a:r>
            <a:r>
              <a:rPr lang="en-US" sz="4000" dirty="0">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mới</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được</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xây</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lại</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cách</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đây</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hai</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năm</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tuy</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không</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lớn</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nhưng</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các</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lớp</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học</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rộng</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rãi</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thoáng</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 </a:t>
            </a:r>
            <a:r>
              <a:rPr lang="en-US" sz="4000" dirty="0" err="1">
                <a:solidFill>
                  <a:schemeClr val="tx1"/>
                </a:solidFill>
                <a:latin typeface="Times New Roman" panose="02020603050405020304" pitchFamily="18" charset="0"/>
                <a:ea typeface="Cambria" panose="02040503050406030204" pitchFamily="18" charset="0"/>
                <a:cs typeface="Times New Roman" panose="02020603050405020304" pitchFamily="18" charset="0"/>
              </a:rPr>
              <a:t>mát</a:t>
            </a:r>
            <a:r>
              <a:rPr lang="en-US" sz="4000" dirty="0">
                <a:solidFill>
                  <a:schemeClr val="tx1"/>
                </a:solidFill>
                <a:latin typeface="Times New Roman" panose="02020603050405020304" pitchFamily="18" charset="0"/>
                <a:ea typeface="Cambria" panose="02040503050406030204" pitchFamily="18" charset="0"/>
                <a:cs typeface="Times New Roman" panose="02020603050405020304" pitchFamily="18" charset="0"/>
              </a:rPr>
              <a:t>.</a:t>
            </a:r>
            <a:r>
              <a:rPr lang="en-US" sz="4000" dirty="0">
                <a:latin typeface="Times New Roman" panose="02020603050405020304" pitchFamily="18" charset="0"/>
                <a:ea typeface="Cambria" panose="02040503050406030204" pitchFamily="18" charset="0"/>
                <a:cs typeface="Times New Roman" panose="02020603050405020304" pitchFamily="18" charset="0"/>
              </a:rPr>
              <a:t>	</a:t>
            </a:r>
            <a:endParaRPr lang="en-US" sz="40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endParaRPr>
          </a:p>
        </p:txBody>
      </p:sp>
      <p:sp>
        <p:nvSpPr>
          <p:cNvPr id="4" name="Content Placeholder 2"/>
          <p:cNvSpPr txBox="1">
            <a:spLocks/>
          </p:cNvSpPr>
          <p:nvPr/>
        </p:nvSpPr>
        <p:spPr>
          <a:xfrm>
            <a:off x="1219200" y="1080194"/>
            <a:ext cx="2819400" cy="762000"/>
          </a:xfrm>
          <a:prstGeom prst="rect">
            <a:avLst/>
          </a:prstGeom>
        </p:spPr>
        <p:txBody>
          <a:bodyPr vert="horz" lIns="91440" tIns="0" rIns="91440" bIns="45720" rtlCol="0">
            <a:no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45720" indent="0" algn="just">
              <a:buNone/>
            </a:pPr>
            <a:r>
              <a:rPr lang="en-US" sz="4000">
                <a:latin typeface="Times New Roman" panose="02020603050405020304" pitchFamily="18" charset="0"/>
                <a:ea typeface="Cambria" panose="02040503050406030204" pitchFamily="18" charset="0"/>
                <a:cs typeface="Times New Roman" panose="02020603050405020304" pitchFamily="18" charset="0"/>
              </a:rPr>
              <a:t>Ngôi trường</a:t>
            </a:r>
          </a:p>
        </p:txBody>
      </p:sp>
      <p:sp>
        <p:nvSpPr>
          <p:cNvPr id="6" name="Rectangle 5"/>
          <p:cNvSpPr/>
          <p:nvPr/>
        </p:nvSpPr>
        <p:spPr>
          <a:xfrm>
            <a:off x="381000" y="3097358"/>
            <a:ext cx="11658600" cy="3554819"/>
          </a:xfrm>
          <a:prstGeom prst="rect">
            <a:avLst/>
          </a:prstGeom>
        </p:spPr>
        <p:txBody>
          <a:bodyPr wrap="square">
            <a:spAutoFit/>
          </a:bodyPr>
          <a:lstStyle/>
          <a:p>
            <a:pPr marL="45720" lvl="0" algn="just">
              <a:lnSpc>
                <a:spcPct val="90000"/>
              </a:lnSpc>
              <a:spcBef>
                <a:spcPts val="4800"/>
              </a:spcBef>
              <a:buSzPct val="80000"/>
            </a:pPr>
            <a:r>
              <a:rPr lang="en-US" sz="4000">
                <a:solidFill>
                  <a:srgbClr val="FF0000"/>
                </a:solidFill>
                <a:latin typeface="Times New Roman" panose="02020603050405020304" pitchFamily="18" charset="0"/>
                <a:ea typeface="Cambria" panose="02040503050406030204" pitchFamily="18" charset="0"/>
                <a:cs typeface="Times New Roman" panose="02020603050405020304" pitchFamily="18" charset="0"/>
              </a:rPr>
              <a:t>Các câu trong đoạn văn được liên kết với nhau bằng cách nào?</a:t>
            </a:r>
          </a:p>
          <a:p>
            <a:pPr marL="45720" lvl="0" algn="just">
              <a:lnSpc>
                <a:spcPct val="90000"/>
              </a:lnSpc>
              <a:spcBef>
                <a:spcPts val="1800"/>
              </a:spcBef>
              <a:buSzPct val="80000"/>
            </a:pPr>
            <a:r>
              <a:rPr lang="en-US" sz="400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000">
                <a:solidFill>
                  <a:srgbClr val="0070C0"/>
                </a:solidFill>
                <a:latin typeface="Times New Roman" panose="02020603050405020304" pitchFamily="18" charset="0"/>
                <a:ea typeface="Cambria" panose="02040503050406030204" pitchFamily="18" charset="0"/>
                <a:cs typeface="Times New Roman" panose="02020603050405020304" pitchFamily="18" charset="0"/>
              </a:rPr>
              <a:t>a/ Thay thế từ ngữ       b/ Lặp từ ngữ</a:t>
            </a:r>
          </a:p>
          <a:p>
            <a:pPr marL="45720" lvl="0" algn="just">
              <a:lnSpc>
                <a:spcPct val="90000"/>
              </a:lnSpc>
              <a:spcBef>
                <a:spcPts val="1800"/>
              </a:spcBef>
              <a:buSzPct val="80000"/>
            </a:pPr>
            <a:r>
              <a:rPr lang="en-US" sz="4000">
                <a:solidFill>
                  <a:srgbClr val="0070C0"/>
                </a:solidFill>
                <a:latin typeface="Times New Roman" panose="02020603050405020304" pitchFamily="18" charset="0"/>
                <a:ea typeface="Cambria" panose="02040503050406030204" pitchFamily="18" charset="0"/>
                <a:cs typeface="Times New Roman" panose="02020603050405020304" pitchFamily="18" charset="0"/>
              </a:rPr>
              <a:t> c/ Nối trực tiếp            d/ Lặp từ ngữ và thay thế từ ngữ</a:t>
            </a:r>
          </a:p>
          <a:p>
            <a:pPr marL="45720" lvl="0" algn="just">
              <a:lnSpc>
                <a:spcPct val="90000"/>
              </a:lnSpc>
              <a:spcBef>
                <a:spcPts val="1800"/>
              </a:spcBef>
              <a:buSzPct val="80000"/>
            </a:pPr>
            <a:endParaRPr lang="en-US" sz="4000">
              <a:solidFill>
                <a:srgbClr val="FF0000"/>
              </a:solidFill>
              <a:latin typeface="Times New Roman" panose="02020603050405020304" pitchFamily="18" charset="0"/>
              <a:ea typeface="Cambria" panose="02040503050406030204" pitchFamily="18" charset="0"/>
              <a:cs typeface="Times New Roman" panose="02020603050405020304" pitchFamily="18" charset="0"/>
            </a:endParaRPr>
          </a:p>
        </p:txBody>
      </p:sp>
      <p:sp>
        <p:nvSpPr>
          <p:cNvPr id="7" name="Content Placeholder 2"/>
          <p:cNvSpPr txBox="1">
            <a:spLocks/>
          </p:cNvSpPr>
          <p:nvPr/>
        </p:nvSpPr>
        <p:spPr>
          <a:xfrm>
            <a:off x="3581400" y="1675465"/>
            <a:ext cx="1828800" cy="762000"/>
          </a:xfrm>
          <a:prstGeom prst="rect">
            <a:avLst/>
          </a:prstGeom>
        </p:spPr>
        <p:txBody>
          <a:bodyPr vert="horz" lIns="91440" tIns="0" rIns="91440" bIns="45720" rtlCol="0">
            <a:no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45720" indent="0" algn="just">
              <a:buNone/>
            </a:pPr>
            <a:r>
              <a:rPr lang="en-US" sz="4000">
                <a:latin typeface="Times New Roman" panose="02020603050405020304" pitchFamily="18" charset="0"/>
                <a:ea typeface="Cambria" panose="02040503050406030204" pitchFamily="18" charset="0"/>
                <a:cs typeface="Times New Roman" panose="02020603050405020304" pitchFamily="18" charset="0"/>
              </a:rPr>
              <a:t>Trường</a:t>
            </a:r>
          </a:p>
        </p:txBody>
      </p:sp>
      <p:grpSp>
        <p:nvGrpSpPr>
          <p:cNvPr id="8" name="Group 6">
            <a:extLst>
              <a:ext uri="{FF2B5EF4-FFF2-40B4-BE49-F238E27FC236}">
                <a16:creationId xmlns:a16="http://schemas.microsoft.com/office/drawing/2014/main" id="{979D4378-3BA6-4F50-A59F-FC90187026B7}"/>
              </a:ext>
            </a:extLst>
          </p:cNvPr>
          <p:cNvGrpSpPr>
            <a:grpSpLocks/>
          </p:cNvGrpSpPr>
          <p:nvPr/>
        </p:nvGrpSpPr>
        <p:grpSpPr bwMode="auto">
          <a:xfrm>
            <a:off x="0" y="-76200"/>
            <a:ext cx="12192000" cy="7086600"/>
            <a:chOff x="0" y="-10"/>
            <a:chExt cx="5760" cy="4330"/>
          </a:xfrm>
        </p:grpSpPr>
        <p:pic>
          <p:nvPicPr>
            <p:cNvPr id="9" name="Picture 7" descr="Animate">
              <a:extLst>
                <a:ext uri="{FF2B5EF4-FFF2-40B4-BE49-F238E27FC236}">
                  <a16:creationId xmlns:a16="http://schemas.microsoft.com/office/drawing/2014/main" id="{B942A220-E772-4941-98DA-3FF41350E15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Animate">
              <a:extLst>
                <a:ext uri="{FF2B5EF4-FFF2-40B4-BE49-F238E27FC236}">
                  <a16:creationId xmlns:a16="http://schemas.microsoft.com/office/drawing/2014/main" id="{004A4AF1-5098-445C-8534-859AC32E665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Animate">
              <a:extLst>
                <a:ext uri="{FF2B5EF4-FFF2-40B4-BE49-F238E27FC236}">
                  <a16:creationId xmlns:a16="http://schemas.microsoft.com/office/drawing/2014/main" id="{B3FB8546-C1BC-4F9A-A5E6-BD0138485A6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Animate">
              <a:extLst>
                <a:ext uri="{FF2B5EF4-FFF2-40B4-BE49-F238E27FC236}">
                  <a16:creationId xmlns:a16="http://schemas.microsoft.com/office/drawing/2014/main" id="{06BAA073-BCB6-4755-81B7-6604E987927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4208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0" nodeType="clickEffect">
                                  <p:stCondLst>
                                    <p:cond delay="0"/>
                                  </p:stCondLst>
                                  <p:childTnLst>
                                    <p:animClr clrSpc="rgb" dir="cw">
                                      <p:cBhvr override="childStyle">
                                        <p:cTn id="18" dur="500" fill="hold"/>
                                        <p:tgtEl>
                                          <p:spTgt spid="4"/>
                                        </p:tgtEl>
                                        <p:attrNameLst>
                                          <p:attrName>style.color</p:attrName>
                                        </p:attrNameLst>
                                      </p:cBhvr>
                                      <p:to>
                                        <a:srgbClr val="FF0000"/>
                                      </p:to>
                                    </p:animClr>
                                  </p:childTnLst>
                                </p:cTn>
                              </p:par>
                              <p:par>
                                <p:cTn id="19" presetID="3" presetClass="emph" presetSubtype="2" fill="hold" grpId="0" nodeType="withEffect">
                                  <p:stCondLst>
                                    <p:cond delay="0"/>
                                  </p:stCondLst>
                                  <p:childTnLst>
                                    <p:animClr clrSpc="rgb" dir="cw">
                                      <p:cBhvr override="childStyle">
                                        <p:cTn id="20" dur="500" fill="hold"/>
                                        <p:tgtEl>
                                          <p:spTgt spid="7"/>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73413"/>
            <a:ext cx="9372600" cy="990600"/>
          </a:xfrm>
        </p:spPr>
        <p:txBody>
          <a:bodyPr>
            <a:normAutofit/>
          </a:bodyPr>
          <a:lstStyle/>
          <a:p>
            <a:r>
              <a:rPr lang="en-US" sz="4800" b="1" dirty="0" err="1">
                <a:ln w="22225">
                  <a:solidFill>
                    <a:schemeClr val="accent2"/>
                  </a:solidFill>
                  <a:prstDash val="solid"/>
                </a:ln>
                <a:solidFill>
                  <a:srgbClr val="FF0000"/>
                </a:solidFill>
                <a:latin typeface="Cambria" panose="02040503050406030204" pitchFamily="18" charset="0"/>
                <a:ea typeface="Cambria" panose="02040503050406030204" pitchFamily="18" charset="0"/>
                <a:cs typeface="Times New Roman" panose="02020603050405020304" pitchFamily="18" charset="0"/>
              </a:rPr>
              <a:t>Câu</a:t>
            </a:r>
            <a:r>
              <a:rPr lang="en-US" sz="4800" b="1" dirty="0">
                <a:ln w="22225">
                  <a:solidFill>
                    <a:schemeClr val="accent2"/>
                  </a:solidFill>
                  <a:prstDash val="solid"/>
                </a:ln>
                <a:solidFill>
                  <a:srgbClr val="FF0000"/>
                </a:solidFill>
                <a:latin typeface="Cambria" panose="02040503050406030204" pitchFamily="18" charset="0"/>
                <a:ea typeface="Cambria" panose="02040503050406030204" pitchFamily="18" charset="0"/>
                <a:cs typeface="Times New Roman" panose="02020603050405020304" pitchFamily="18" charset="0"/>
              </a:rPr>
              <a:t> 2:</a:t>
            </a:r>
          </a:p>
        </p:txBody>
      </p:sp>
      <p:sp>
        <p:nvSpPr>
          <p:cNvPr id="3" name="Content Placeholder 2"/>
          <p:cNvSpPr>
            <a:spLocks noGrp="1"/>
          </p:cNvSpPr>
          <p:nvPr>
            <p:ph idx="1"/>
          </p:nvPr>
        </p:nvSpPr>
        <p:spPr>
          <a:xfrm>
            <a:off x="914400" y="1640180"/>
            <a:ext cx="10972800" cy="1446550"/>
          </a:xfrm>
        </p:spPr>
        <p:txBody>
          <a:bodyPr wrap="square">
            <a:spAutoFit/>
          </a:bodyPr>
          <a:lstStyle/>
          <a:p>
            <a:pPr marL="45720" indent="0" algn="just">
              <a:spcBef>
                <a:spcPts val="0"/>
              </a:spcBef>
              <a:buNone/>
            </a:pPr>
            <a:r>
              <a:rPr lang="en-US" sz="4400">
                <a:solidFill>
                  <a:schemeClr val="tx1"/>
                </a:solidFill>
                <a:latin typeface="Times New Roman" panose="02020603050405020304" pitchFamily="18" charset="0"/>
                <a:ea typeface="Cambria" panose="02040503050406030204" pitchFamily="18" charset="0"/>
                <a:cs typeface="Times New Roman" panose="02020603050405020304" pitchFamily="18" charset="0"/>
              </a:rPr>
              <a:t>	       học rất giỏi nên được bầu làm lớp trưởng. Bạn ấy còn là cây văn nghệ của lớp 5A.	</a:t>
            </a:r>
          </a:p>
        </p:txBody>
      </p:sp>
      <p:sp>
        <p:nvSpPr>
          <p:cNvPr id="4" name="Content Placeholder 2"/>
          <p:cNvSpPr txBox="1">
            <a:spLocks/>
          </p:cNvSpPr>
          <p:nvPr/>
        </p:nvSpPr>
        <p:spPr>
          <a:xfrm>
            <a:off x="1295400" y="1676400"/>
            <a:ext cx="1295400" cy="5334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45720" indent="0" algn="just">
              <a:buFont typeface="Wingdings" panose="05000000000000000000" pitchFamily="2" charset="2"/>
              <a:buNone/>
            </a:pPr>
            <a:r>
              <a:rPr lang="en-US" sz="4400">
                <a:latin typeface="Times New Roman" panose="02020603050405020304" pitchFamily="18" charset="0"/>
                <a:ea typeface="Cambria" panose="02040503050406030204" pitchFamily="18" charset="0"/>
                <a:cs typeface="Times New Roman" panose="02020603050405020304" pitchFamily="18" charset="0"/>
              </a:rPr>
              <a:t>Lan</a:t>
            </a:r>
          </a:p>
        </p:txBody>
      </p:sp>
      <p:sp>
        <p:nvSpPr>
          <p:cNvPr id="6" name="Rectangle 5"/>
          <p:cNvSpPr/>
          <p:nvPr/>
        </p:nvSpPr>
        <p:spPr>
          <a:xfrm>
            <a:off x="1524000" y="3716895"/>
            <a:ext cx="10210800" cy="2228302"/>
          </a:xfrm>
          <a:prstGeom prst="rect">
            <a:avLst/>
          </a:prstGeom>
        </p:spPr>
        <p:txBody>
          <a:bodyPr wrap="square">
            <a:spAutoFit/>
          </a:bodyPr>
          <a:lstStyle/>
          <a:p>
            <a:pPr marL="45720" algn="just">
              <a:lnSpc>
                <a:spcPct val="90000"/>
              </a:lnSpc>
              <a:spcBef>
                <a:spcPts val="4800"/>
              </a:spcBef>
              <a:buSzPct val="80000"/>
            </a:pPr>
            <a:r>
              <a:rPr lang="en-US" sz="40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a:t>
            </a:r>
            <a:r>
              <a:rPr lang="en-US" sz="4400" b="1" u="sng"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Bạn</a:t>
            </a:r>
            <a:r>
              <a:rPr lang="en-US" sz="4400" b="1" u="sng"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b="1" u="sng"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ấy</a:t>
            </a:r>
            <a:r>
              <a:rPr lang="en-US" sz="4400" b="1"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là</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từ</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ngữ</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dùng</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để</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thay</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thế</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p>
          <a:p>
            <a:pPr marL="45720" algn="just">
              <a:lnSpc>
                <a:spcPct val="90000"/>
              </a:lnSpc>
              <a:spcBef>
                <a:spcPts val="1200"/>
              </a:spcBef>
              <a:buSzPct val="80000"/>
            </a:pP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Đúng</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hay </a:t>
            </a:r>
            <a:r>
              <a:rPr lang="en-US" sz="4400" dirty="0" err="1">
                <a:solidFill>
                  <a:srgbClr val="FF0000"/>
                </a:solidFill>
                <a:latin typeface="Times New Roman" panose="02020603050405020304" pitchFamily="18" charset="0"/>
                <a:ea typeface="Cambria" panose="02040503050406030204" pitchFamily="18" charset="0"/>
                <a:cs typeface="Times New Roman" panose="02020603050405020304" pitchFamily="18" charset="0"/>
              </a:rPr>
              <a:t>sai</a:t>
            </a: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p>
          <a:p>
            <a:pPr marL="45720" algn="just">
              <a:lnSpc>
                <a:spcPct val="90000"/>
              </a:lnSpc>
              <a:spcBef>
                <a:spcPts val="1200"/>
              </a:spcBef>
              <a:buSzPct val="80000"/>
            </a:pPr>
            <a:r>
              <a:rPr lang="en-US" sz="4400" dirty="0">
                <a:solidFill>
                  <a:srgbClr val="FF0000"/>
                </a:solidFill>
                <a:latin typeface="Times New Roman" panose="02020603050405020304" pitchFamily="18" charset="0"/>
                <a:ea typeface="Cambria" panose="02040503050406030204" pitchFamily="18" charset="0"/>
                <a:cs typeface="Times New Roman" panose="02020603050405020304" pitchFamily="18" charset="0"/>
              </a:rPr>
              <a:t>              </a:t>
            </a:r>
          </a:p>
        </p:txBody>
      </p:sp>
      <p:grpSp>
        <p:nvGrpSpPr>
          <p:cNvPr id="7" name="Group 6">
            <a:extLst>
              <a:ext uri="{FF2B5EF4-FFF2-40B4-BE49-F238E27FC236}">
                <a16:creationId xmlns:a16="http://schemas.microsoft.com/office/drawing/2014/main" id="{B37D0845-D9C0-44D3-997D-D79E969BBC5F}"/>
              </a:ext>
            </a:extLst>
          </p:cNvPr>
          <p:cNvGrpSpPr>
            <a:grpSpLocks/>
          </p:cNvGrpSpPr>
          <p:nvPr/>
        </p:nvGrpSpPr>
        <p:grpSpPr bwMode="auto">
          <a:xfrm>
            <a:off x="0" y="-76200"/>
            <a:ext cx="12192000" cy="7086600"/>
            <a:chOff x="0" y="-10"/>
            <a:chExt cx="5760" cy="4330"/>
          </a:xfrm>
        </p:grpSpPr>
        <p:pic>
          <p:nvPicPr>
            <p:cNvPr id="8" name="Picture 7" descr="Animate">
              <a:extLst>
                <a:ext uri="{FF2B5EF4-FFF2-40B4-BE49-F238E27FC236}">
                  <a16:creationId xmlns:a16="http://schemas.microsoft.com/office/drawing/2014/main" id="{A9054EAB-C66D-4E4A-B09C-8CDF3ECA2D1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Animate">
              <a:extLst>
                <a:ext uri="{FF2B5EF4-FFF2-40B4-BE49-F238E27FC236}">
                  <a16:creationId xmlns:a16="http://schemas.microsoft.com/office/drawing/2014/main" id="{84834AF1-7F32-4FA9-8F9F-8A128BC98FA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Animate">
              <a:extLst>
                <a:ext uri="{FF2B5EF4-FFF2-40B4-BE49-F238E27FC236}">
                  <a16:creationId xmlns:a16="http://schemas.microsoft.com/office/drawing/2014/main" id="{DD959949-6E14-446F-9CA9-3E5C69FAAEE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Animate">
              <a:extLst>
                <a:ext uri="{FF2B5EF4-FFF2-40B4-BE49-F238E27FC236}">
                  <a16:creationId xmlns:a16="http://schemas.microsoft.com/office/drawing/2014/main" id="{8911E0EF-C490-4AD9-9663-3C8B79B7F65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4"/>
          <p:cNvSpPr txBox="1"/>
          <p:nvPr/>
        </p:nvSpPr>
        <p:spPr>
          <a:xfrm>
            <a:off x="10267974" y="2440399"/>
            <a:ext cx="550151" cy="646331"/>
          </a:xfrm>
          <a:prstGeom prst="rect">
            <a:avLst/>
          </a:prstGeom>
          <a:solidFill>
            <a:schemeClr val="accent2"/>
          </a:solidFill>
        </p:spPr>
        <p:txBody>
          <a:bodyPr wrap="none" rtlCol="0">
            <a:spAutoFit/>
          </a:bodyPr>
          <a:lstStyle/>
          <a:p>
            <a:r>
              <a:rPr lang="en-US" sz="3600" dirty="0">
                <a:solidFill>
                  <a:srgbClr val="FF0000"/>
                </a:solidFill>
              </a:rPr>
              <a:t>Đ</a:t>
            </a:r>
          </a:p>
        </p:txBody>
      </p:sp>
    </p:spTree>
    <p:extLst>
      <p:ext uri="{BB962C8B-B14F-4D97-AF65-F5344CB8AC3E}">
        <p14:creationId xmlns:p14="http://schemas.microsoft.com/office/powerpoint/2010/main" val="972137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0" nodeType="clickEffect">
                                  <p:stCondLst>
                                    <p:cond delay="0"/>
                                  </p:stCondLst>
                                  <p:childTnLst>
                                    <p:animClr clrSpc="rgb" dir="cw">
                                      <p:cBhvr override="childStyle">
                                        <p:cTn id="13" dur="10" fill="hold"/>
                                        <p:tgtEl>
                                          <p:spTgt spid="4"/>
                                        </p:tgtEl>
                                        <p:attrNameLst>
                                          <p:attrName>style.color</p:attrName>
                                        </p:attrNameLst>
                                      </p:cBhvr>
                                      <p:to>
                                        <a:srgbClr val="FF0000"/>
                                      </p:to>
                                    </p:animClr>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2844641-F706-4078-A34D-4094CE04F23A}"/>
              </a:ext>
            </a:extLst>
          </p:cNvPr>
          <p:cNvGrpSpPr>
            <a:grpSpLocks/>
          </p:cNvGrpSpPr>
          <p:nvPr/>
        </p:nvGrpSpPr>
        <p:grpSpPr bwMode="auto">
          <a:xfrm>
            <a:off x="0" y="-76200"/>
            <a:ext cx="12192000" cy="7086600"/>
            <a:chOff x="0" y="-10"/>
            <a:chExt cx="5760" cy="4330"/>
          </a:xfrm>
        </p:grpSpPr>
        <p:pic>
          <p:nvPicPr>
            <p:cNvPr id="5" name="Picture 7" descr="Animate">
              <a:extLst>
                <a:ext uri="{FF2B5EF4-FFF2-40B4-BE49-F238E27FC236}">
                  <a16:creationId xmlns:a16="http://schemas.microsoft.com/office/drawing/2014/main" id="{C476CEAF-4773-4AF5-8D9B-177426B93A6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Animate">
              <a:extLst>
                <a:ext uri="{FF2B5EF4-FFF2-40B4-BE49-F238E27FC236}">
                  <a16:creationId xmlns:a16="http://schemas.microsoft.com/office/drawing/2014/main" id="{66E8A82D-7A60-48CD-BC0C-2357139C172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Animate">
              <a:extLst>
                <a:ext uri="{FF2B5EF4-FFF2-40B4-BE49-F238E27FC236}">
                  <a16:creationId xmlns:a16="http://schemas.microsoft.com/office/drawing/2014/main" id="{6F563C9B-D044-497B-BA46-6E7CCACB827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Animate">
              <a:extLst>
                <a:ext uri="{FF2B5EF4-FFF2-40B4-BE49-F238E27FC236}">
                  <a16:creationId xmlns:a16="http://schemas.microsoft.com/office/drawing/2014/main" id="{FE450D4E-6689-454A-9F54-8FED0637DD4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Rectangle 10"/>
          <p:cNvSpPr/>
          <p:nvPr/>
        </p:nvSpPr>
        <p:spPr>
          <a:xfrm>
            <a:off x="943192" y="228600"/>
            <a:ext cx="10479279" cy="1569660"/>
          </a:xfrm>
          <a:prstGeom prst="rect">
            <a:avLst/>
          </a:prstGeom>
          <a:noFill/>
        </p:spPr>
        <p:txBody>
          <a:bodyPr wrap="none">
            <a:spAutoFit/>
          </a:bodyPr>
          <a:lstStyle/>
          <a:p>
            <a:pPr algn="ctr"/>
            <a:r>
              <a:rPr lang="en-US" sz="3200" b="1" dirty="0" err="1">
                <a:ln w="12700" cmpd="sng">
                  <a:solidFill>
                    <a:schemeClr val="accent4"/>
                  </a:solidFill>
                  <a:prstDash val="solid"/>
                </a:ln>
                <a:latin typeface="Times New Roman" panose="02020603050405020304" pitchFamily="18" charset="0"/>
                <a:cs typeface="Times New Roman" panose="02020603050405020304" pitchFamily="18" charset="0"/>
              </a:rPr>
              <a:t>Thứ</a:t>
            </a:r>
            <a:r>
              <a:rPr lang="en-US" sz="3200" b="1" dirty="0">
                <a:ln w="12700" cmpd="sng">
                  <a:solidFill>
                    <a:schemeClr val="accent4"/>
                  </a:solidFill>
                  <a:prstDash val="solid"/>
                </a:ln>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latin typeface="Times New Roman" panose="02020603050405020304" pitchFamily="18" charset="0"/>
                <a:cs typeface="Times New Roman" panose="02020603050405020304" pitchFamily="18" charset="0"/>
              </a:rPr>
              <a:t>năm</a:t>
            </a:r>
            <a:r>
              <a:rPr lang="en-US" sz="3200" b="1" dirty="0">
                <a:ln w="12700" cmpd="sng">
                  <a:solidFill>
                    <a:schemeClr val="accent4"/>
                  </a:solidFill>
                  <a:prstDash val="solid"/>
                </a:ln>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latin typeface="Times New Roman" panose="02020603050405020304" pitchFamily="18" charset="0"/>
                <a:cs typeface="Times New Roman" panose="02020603050405020304" pitchFamily="18" charset="0"/>
              </a:rPr>
              <a:t>ngày</a:t>
            </a:r>
            <a:r>
              <a:rPr lang="en-US" sz="3200" b="1" dirty="0">
                <a:ln w="12700" cmpd="sng">
                  <a:solidFill>
                    <a:schemeClr val="accent4"/>
                  </a:solidFill>
                  <a:prstDash val="solid"/>
                </a:ln>
                <a:latin typeface="Times New Roman" panose="02020603050405020304" pitchFamily="18" charset="0"/>
                <a:cs typeface="Times New Roman" panose="02020603050405020304" pitchFamily="18" charset="0"/>
              </a:rPr>
              <a:t> 24 </a:t>
            </a:r>
            <a:r>
              <a:rPr lang="en-US" sz="3200" b="1" dirty="0" err="1">
                <a:ln w="12700" cmpd="sng">
                  <a:solidFill>
                    <a:schemeClr val="accent4"/>
                  </a:solidFill>
                  <a:prstDash val="solid"/>
                </a:ln>
                <a:latin typeface="Times New Roman" panose="02020603050405020304" pitchFamily="18" charset="0"/>
                <a:cs typeface="Times New Roman" panose="02020603050405020304" pitchFamily="18" charset="0"/>
              </a:rPr>
              <a:t>tháng</a:t>
            </a:r>
            <a:r>
              <a:rPr lang="en-US" sz="3200" b="1" dirty="0">
                <a:ln w="12700" cmpd="sng">
                  <a:solidFill>
                    <a:schemeClr val="accent4"/>
                  </a:solidFill>
                  <a:prstDash val="solid"/>
                </a:ln>
                <a:latin typeface="Times New Roman" panose="02020603050405020304" pitchFamily="18" charset="0"/>
                <a:cs typeface="Times New Roman" panose="02020603050405020304" pitchFamily="18" charset="0"/>
              </a:rPr>
              <a:t> 03 </a:t>
            </a:r>
            <a:r>
              <a:rPr lang="en-US" sz="3200" b="1" dirty="0" err="1">
                <a:ln w="12700" cmpd="sng">
                  <a:solidFill>
                    <a:schemeClr val="accent4"/>
                  </a:solidFill>
                  <a:prstDash val="solid"/>
                </a:ln>
                <a:latin typeface="Times New Roman" panose="02020603050405020304" pitchFamily="18" charset="0"/>
                <a:cs typeface="Times New Roman" panose="02020603050405020304" pitchFamily="18" charset="0"/>
              </a:rPr>
              <a:t>năm</a:t>
            </a:r>
            <a:r>
              <a:rPr lang="en-US" sz="3200" b="1" dirty="0">
                <a:ln w="12700" cmpd="sng">
                  <a:solidFill>
                    <a:schemeClr val="accent4"/>
                  </a:solidFill>
                  <a:prstDash val="solid"/>
                </a:ln>
                <a:latin typeface="Times New Roman" panose="02020603050405020304" pitchFamily="18" charset="0"/>
                <a:cs typeface="Times New Roman" panose="02020603050405020304" pitchFamily="18" charset="0"/>
              </a:rPr>
              <a:t> 2022</a:t>
            </a:r>
          </a:p>
          <a:p>
            <a:pPr algn="ctr"/>
            <a:r>
              <a:rPr lang="en-US" sz="3200" b="1" dirty="0">
                <a:ln w="12700" cmpd="sng">
                  <a:solidFill>
                    <a:schemeClr val="accent4"/>
                  </a:solidFill>
                  <a:prstDash val="solid"/>
                </a:ln>
                <a:latin typeface="Times New Roman" panose="02020603050405020304" pitchFamily="18" charset="0"/>
                <a:cs typeface="Times New Roman" panose="02020603050405020304" pitchFamily="18" charset="0"/>
              </a:rPr>
              <a:t>LUYỆN TỪ VÀ CÂU</a:t>
            </a:r>
          </a:p>
          <a:p>
            <a:pPr algn="ct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LIÊN</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KẾT</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CÁC</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CÂU</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TRONG</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BÀI</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BẰNG</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TỪ</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NGỮ</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NỐI</a:t>
            </a:r>
            <a:endParaRPr lang="en-US" sz="3200" dirty="0"/>
          </a:p>
        </p:txBody>
      </p:sp>
      <p:sp>
        <p:nvSpPr>
          <p:cNvPr id="12" name="Rectangle 11"/>
          <p:cNvSpPr/>
          <p:nvPr/>
        </p:nvSpPr>
        <p:spPr>
          <a:xfrm>
            <a:off x="494275" y="2211597"/>
            <a:ext cx="11280404" cy="4312719"/>
          </a:xfrm>
          <a:prstGeom prst="rect">
            <a:avLst/>
          </a:prstGeom>
          <a:noFill/>
        </p:spPr>
        <p:txBody>
          <a:bodyPr wrap="square">
            <a:spAutoFit/>
          </a:bodyPr>
          <a:lstStyle/>
          <a:p>
            <a:pPr marL="45720" indent="0" algn="just">
              <a:lnSpc>
                <a:spcPct val="160000"/>
              </a:lnSpc>
              <a:buNone/>
            </a:pPr>
            <a:r>
              <a:rPr lang="en-US" sz="4000" dirty="0" err="1">
                <a:solidFill>
                  <a:srgbClr val="7030A0"/>
                </a:solidFill>
                <a:latin typeface="Times New Roman" panose="02020603050405020304" pitchFamily="18" charset="0"/>
                <a:cs typeface="Times New Roman" panose="02020603050405020304" pitchFamily="18" charset="0"/>
              </a:rPr>
              <a:t>Mục</a:t>
            </a:r>
            <a:r>
              <a:rPr lang="en-US" sz="4000" dirty="0">
                <a:solidFill>
                  <a:srgbClr val="7030A0"/>
                </a:solidFill>
                <a:latin typeface="Times New Roman" panose="02020603050405020304" pitchFamily="18" charset="0"/>
                <a:cs typeface="Times New Roman" panose="02020603050405020304" pitchFamily="18" charset="0"/>
              </a:rPr>
              <a:t> </a:t>
            </a:r>
            <a:r>
              <a:rPr lang="en-US" sz="4000" dirty="0" err="1">
                <a:solidFill>
                  <a:srgbClr val="7030A0"/>
                </a:solidFill>
                <a:latin typeface="Times New Roman" panose="02020603050405020304" pitchFamily="18" charset="0"/>
                <a:cs typeface="Times New Roman" panose="02020603050405020304" pitchFamily="18" charset="0"/>
              </a:rPr>
              <a:t>tiêu</a:t>
            </a:r>
            <a:r>
              <a:rPr lang="en-US" sz="4000" dirty="0">
                <a:solidFill>
                  <a:srgbClr val="7030A0"/>
                </a:solidFill>
                <a:latin typeface="Times New Roman" panose="02020603050405020304" pitchFamily="18" charset="0"/>
                <a:cs typeface="Times New Roman" panose="02020603050405020304" pitchFamily="18" charset="0"/>
              </a:rPr>
              <a:t>:</a:t>
            </a:r>
          </a:p>
          <a:p>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bằng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ngữ</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nối</a:t>
            </a:r>
            <a:r>
              <a:rPr lang="en-US" sz="3600" dirty="0">
                <a:solidFill>
                  <a:srgbClr val="002060"/>
                </a:solidFill>
                <a:latin typeface="Times New Roman" panose="02020603050405020304" pitchFamily="18" charset="0"/>
                <a:cs typeface="Times New Roman" panose="02020603050405020304" pitchFamily="18" charset="0"/>
              </a:rPr>
              <a:t>.</a:t>
            </a:r>
          </a:p>
          <a:p>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ngữ</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đoạn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văn</a:t>
            </a:r>
            <a:r>
              <a:rPr lang="en-US" sz="3600" dirty="0">
                <a:solidFill>
                  <a:srgbClr val="002060"/>
                </a:solidFill>
                <a:latin typeface="Times New Roman" panose="02020603050405020304" pitchFamily="18" charset="0"/>
                <a:cs typeface="Times New Roman" panose="02020603050405020304" pitchFamily="18" charset="0"/>
              </a:rPr>
              <a:t>.</a:t>
            </a:r>
          </a:p>
          <a:p>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ngữ</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câu</a:t>
            </a:r>
            <a:r>
              <a:rPr lang="en-US" sz="3600" dirty="0">
                <a:solidFill>
                  <a:srgbClr val="002060"/>
                </a:solidFill>
                <a:latin typeface="Times New Roman" panose="02020603050405020304" pitchFamily="18" charset="0"/>
                <a:cs typeface="Times New Roman" panose="02020603050405020304" pitchFamily="18" charset="0"/>
              </a:rPr>
              <a:t>.</a:t>
            </a:r>
          </a:p>
          <a:p>
            <a:pPr marL="45720" indent="0" algn="just">
              <a:lnSpc>
                <a:spcPct val="160000"/>
              </a:lnSpc>
              <a:buNone/>
            </a:pPr>
            <a:endParaRPr lang="en-US" sz="3200" dirty="0">
              <a:latin typeface="Times New Roman" panose="02020603050405020304" pitchFamily="18" charset="0"/>
              <a:cs typeface="Times New Roman" panose="02020603050405020304" pitchFamily="18" charset="0"/>
            </a:endParaRPr>
          </a:p>
          <a:p>
            <a:pPr marL="45720" indent="0" algn="just">
              <a:lnSpc>
                <a:spcPct val="160000"/>
              </a:lnSpc>
              <a:buNone/>
            </a:pPr>
            <a:r>
              <a:rPr lang="en-US" sz="3200"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4241935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82844641-F706-4078-A34D-4094CE04F23A}"/>
              </a:ext>
            </a:extLst>
          </p:cNvPr>
          <p:cNvGrpSpPr>
            <a:grpSpLocks/>
          </p:cNvGrpSpPr>
          <p:nvPr/>
        </p:nvGrpSpPr>
        <p:grpSpPr bwMode="auto">
          <a:xfrm>
            <a:off x="0" y="-76200"/>
            <a:ext cx="12192000" cy="7086600"/>
            <a:chOff x="0" y="-10"/>
            <a:chExt cx="5760" cy="4330"/>
          </a:xfrm>
        </p:grpSpPr>
        <p:pic>
          <p:nvPicPr>
            <p:cNvPr id="5" name="Picture 7" descr="Animate">
              <a:extLst>
                <a:ext uri="{FF2B5EF4-FFF2-40B4-BE49-F238E27FC236}">
                  <a16:creationId xmlns:a16="http://schemas.microsoft.com/office/drawing/2014/main" id="{C476CEAF-4773-4AF5-8D9B-177426B93A6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Animate">
              <a:extLst>
                <a:ext uri="{FF2B5EF4-FFF2-40B4-BE49-F238E27FC236}">
                  <a16:creationId xmlns:a16="http://schemas.microsoft.com/office/drawing/2014/main" id="{66E8A82D-7A60-48CD-BC0C-2357139C172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Animate">
              <a:extLst>
                <a:ext uri="{FF2B5EF4-FFF2-40B4-BE49-F238E27FC236}">
                  <a16:creationId xmlns:a16="http://schemas.microsoft.com/office/drawing/2014/main" id="{6F563C9B-D044-497B-BA46-6E7CCACB827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Animate">
              <a:extLst>
                <a:ext uri="{FF2B5EF4-FFF2-40B4-BE49-F238E27FC236}">
                  <a16:creationId xmlns:a16="http://schemas.microsoft.com/office/drawing/2014/main" id="{FE450D4E-6689-454A-9F54-8FED0637DD4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Rectangle 10"/>
          <p:cNvSpPr/>
          <p:nvPr/>
        </p:nvSpPr>
        <p:spPr>
          <a:xfrm>
            <a:off x="1295400" y="87463"/>
            <a:ext cx="10479280" cy="1077218"/>
          </a:xfrm>
          <a:prstGeom prst="rect">
            <a:avLst/>
          </a:prstGeom>
          <a:noFill/>
        </p:spPr>
        <p:txBody>
          <a:bodyPr wrap="none">
            <a:spAutoFit/>
          </a:bodyPr>
          <a:lstStyle/>
          <a:p>
            <a:pPr algn="ctr"/>
            <a:r>
              <a:rPr lang="en-US" sz="3200" b="1" u="sng" dirty="0" err="1">
                <a:ln w="12700" cmpd="sng">
                  <a:solidFill>
                    <a:schemeClr val="accent4"/>
                  </a:solidFill>
                  <a:prstDash val="solid"/>
                </a:ln>
                <a:latin typeface="Times New Roman" panose="02020603050405020304" pitchFamily="18" charset="0"/>
                <a:cs typeface="Times New Roman" panose="02020603050405020304" pitchFamily="18" charset="0"/>
              </a:rPr>
              <a:t>LUYỆN</a:t>
            </a:r>
            <a:r>
              <a:rPr lang="en-US" sz="3200" b="1" u="sng" dirty="0">
                <a:ln w="12700" cmpd="sng">
                  <a:solidFill>
                    <a:schemeClr val="accent4"/>
                  </a:solidFill>
                  <a:prstDash val="solid"/>
                </a:ln>
                <a:latin typeface="Times New Roman" panose="02020603050405020304" pitchFamily="18" charset="0"/>
                <a:cs typeface="Times New Roman" panose="02020603050405020304" pitchFamily="18" charset="0"/>
              </a:rPr>
              <a:t> </a:t>
            </a:r>
            <a:r>
              <a:rPr lang="en-US" sz="3200" b="1" u="sng" dirty="0" err="1">
                <a:ln w="12700" cmpd="sng">
                  <a:solidFill>
                    <a:schemeClr val="accent4"/>
                  </a:solidFill>
                  <a:prstDash val="solid"/>
                </a:ln>
                <a:latin typeface="Times New Roman" panose="02020603050405020304" pitchFamily="18" charset="0"/>
                <a:cs typeface="Times New Roman" panose="02020603050405020304" pitchFamily="18" charset="0"/>
              </a:rPr>
              <a:t>TỪ</a:t>
            </a:r>
            <a:r>
              <a:rPr lang="en-US" sz="3200" b="1" u="sng" dirty="0">
                <a:ln w="12700" cmpd="sng">
                  <a:solidFill>
                    <a:schemeClr val="accent4"/>
                  </a:solidFill>
                  <a:prstDash val="solid"/>
                </a:ln>
                <a:latin typeface="Times New Roman" panose="02020603050405020304" pitchFamily="18" charset="0"/>
                <a:cs typeface="Times New Roman" panose="02020603050405020304" pitchFamily="18" charset="0"/>
              </a:rPr>
              <a:t> </a:t>
            </a:r>
            <a:r>
              <a:rPr lang="en-US" sz="3200" b="1" u="sng" dirty="0" err="1">
                <a:ln w="12700" cmpd="sng">
                  <a:solidFill>
                    <a:schemeClr val="accent4"/>
                  </a:solidFill>
                  <a:prstDash val="solid"/>
                </a:ln>
                <a:latin typeface="Times New Roman" panose="02020603050405020304" pitchFamily="18" charset="0"/>
                <a:cs typeface="Times New Roman" panose="02020603050405020304" pitchFamily="18" charset="0"/>
              </a:rPr>
              <a:t>VÀ</a:t>
            </a:r>
            <a:r>
              <a:rPr lang="en-US" sz="3200" b="1" u="sng" dirty="0">
                <a:ln w="12700" cmpd="sng">
                  <a:solidFill>
                    <a:schemeClr val="accent4"/>
                  </a:solidFill>
                  <a:prstDash val="solid"/>
                </a:ln>
                <a:latin typeface="Times New Roman" panose="02020603050405020304" pitchFamily="18" charset="0"/>
                <a:cs typeface="Times New Roman" panose="02020603050405020304" pitchFamily="18" charset="0"/>
              </a:rPr>
              <a:t> </a:t>
            </a:r>
            <a:r>
              <a:rPr lang="en-US" sz="3200" b="1" u="sng" dirty="0" err="1">
                <a:ln w="12700" cmpd="sng">
                  <a:solidFill>
                    <a:schemeClr val="accent4"/>
                  </a:solidFill>
                  <a:prstDash val="solid"/>
                </a:ln>
                <a:latin typeface="Times New Roman" panose="02020603050405020304" pitchFamily="18" charset="0"/>
                <a:cs typeface="Times New Roman" panose="02020603050405020304" pitchFamily="18" charset="0"/>
              </a:rPr>
              <a:t>CÂU</a:t>
            </a:r>
            <a:endParaRPr lang="en-US" sz="3200" b="1" u="sng" dirty="0">
              <a:ln w="12700" cmpd="sng">
                <a:solidFill>
                  <a:schemeClr val="accent4"/>
                </a:solidFill>
                <a:prstDash val="solid"/>
              </a:ln>
              <a:latin typeface="Times New Roman" panose="02020603050405020304" pitchFamily="18" charset="0"/>
              <a:cs typeface="Times New Roman" panose="02020603050405020304" pitchFamily="18" charset="0"/>
            </a:endParaRPr>
          </a:p>
          <a:p>
            <a:pPr algn="ct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LIÊN</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KẾT</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CÁC</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CÂU</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TRONG</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BÀI</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BẰNG</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TỪ</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NGỮ</a:t>
            </a:r>
            <a:r>
              <a:rPr lang="en-US" sz="32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 </a:t>
            </a:r>
            <a:r>
              <a:rPr lang="en-US" sz="3200" b="1" dirty="0" err="1">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NỐI</a:t>
            </a:r>
            <a:endParaRPr lang="en-US" sz="3200" dirty="0"/>
          </a:p>
        </p:txBody>
      </p:sp>
      <p:sp>
        <p:nvSpPr>
          <p:cNvPr id="12" name="Rectangle 11"/>
          <p:cNvSpPr/>
          <p:nvPr/>
        </p:nvSpPr>
        <p:spPr>
          <a:xfrm>
            <a:off x="606796" y="2755490"/>
            <a:ext cx="11280404" cy="4031873"/>
          </a:xfrm>
          <a:prstGeom prst="rect">
            <a:avLst/>
          </a:prstGeom>
          <a:solidFill>
            <a:schemeClr val="bg1">
              <a:lumMod val="85000"/>
            </a:schemeClr>
          </a:solidFill>
        </p:spPr>
        <p:txBody>
          <a:bodyPr wrap="square">
            <a:spAutoFit/>
          </a:bodyPr>
          <a:lstStyle/>
          <a:p>
            <a:pPr marL="45720" indent="0" algn="just">
              <a:lnSpc>
                <a:spcPct val="160000"/>
              </a:lnSpc>
              <a:buNone/>
            </a:pPr>
            <a:r>
              <a:rPr lang="en-US" b="1" i="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bé</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hoặc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chú</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mèo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một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cũng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Vì</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vậy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ngay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riêng</a:t>
            </a:r>
            <a:r>
              <a:rPr lang="en-US" sz="3200" dirty="0">
                <a:latin typeface="Times New Roman" panose="02020603050405020304" pitchFamily="18" charset="0"/>
                <a:cs typeface="Times New Roman" panose="02020603050405020304" pitchFamily="18" charset="0"/>
              </a:rPr>
              <a:t>. </a:t>
            </a:r>
          </a:p>
          <a:p>
            <a:pPr marL="45720" indent="0" algn="just">
              <a:lnSpc>
                <a:spcPct val="160000"/>
              </a:lnSpc>
              <a:buNone/>
            </a:pPr>
            <a:r>
              <a:rPr lang="en-US" sz="3200"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							</a:t>
            </a:r>
            <a:endParaRPr lang="en-US" dirty="0"/>
          </a:p>
        </p:txBody>
      </p:sp>
      <p:sp>
        <p:nvSpPr>
          <p:cNvPr id="13" name="TextBox 12"/>
          <p:cNvSpPr txBox="1"/>
          <p:nvPr/>
        </p:nvSpPr>
        <p:spPr>
          <a:xfrm>
            <a:off x="685800" y="1335744"/>
            <a:ext cx="2032929" cy="523220"/>
          </a:xfrm>
          <a:prstGeom prst="rect">
            <a:avLst/>
          </a:prstGeom>
          <a:solidFill>
            <a:srgbClr val="FFFF00"/>
          </a:solidFill>
        </p:spPr>
        <p:txBody>
          <a:bodyPr wrap="none" rtlCol="0">
            <a:spAutoFit/>
          </a:bodyPr>
          <a:lstStyle/>
          <a:p>
            <a:r>
              <a:rPr lang="en-US" sz="2800" dirty="0"/>
              <a:t>I-</a:t>
            </a:r>
            <a:r>
              <a:rPr lang="en-US" sz="2800" u="sng" dirty="0" err="1"/>
              <a:t>NHẬN</a:t>
            </a:r>
            <a:r>
              <a:rPr lang="en-US" sz="2800" u="sng" dirty="0"/>
              <a:t> </a:t>
            </a:r>
            <a:r>
              <a:rPr lang="en-US" sz="2800" u="sng" dirty="0" err="1"/>
              <a:t>XÉT</a:t>
            </a:r>
            <a:endParaRPr lang="en-US" sz="2800" dirty="0"/>
          </a:p>
        </p:txBody>
      </p:sp>
      <p:sp>
        <p:nvSpPr>
          <p:cNvPr id="14" name="Rectangle 13"/>
          <p:cNvSpPr/>
          <p:nvPr/>
        </p:nvSpPr>
        <p:spPr>
          <a:xfrm>
            <a:off x="606796" y="1810883"/>
            <a:ext cx="8749190" cy="880241"/>
          </a:xfrm>
          <a:prstGeom prst="rect">
            <a:avLst/>
          </a:prstGeom>
          <a:noFill/>
        </p:spPr>
        <p:txBody>
          <a:bodyPr wrap="none">
            <a:spAutoFit/>
          </a:bodyPr>
          <a:lstStyle/>
          <a:p>
            <a:pPr marL="45720" indent="0" algn="just">
              <a:lnSpc>
                <a:spcPct val="160000"/>
              </a:lnSpc>
              <a:buNone/>
            </a:pPr>
            <a:r>
              <a:rPr lang="en-US" sz="3200" i="1" dirty="0" err="1">
                <a:solidFill>
                  <a:srgbClr val="FF0000"/>
                </a:solidFill>
                <a:latin typeface="Times New Roman" panose="02020603050405020304" pitchFamily="18" charset="0"/>
                <a:cs typeface="Times New Roman" panose="02020603050405020304" pitchFamily="18" charset="0"/>
              </a:rPr>
              <a:t>1.Mỗi</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từ</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ngữ</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được</a:t>
            </a:r>
            <a:r>
              <a:rPr lang="en-US" sz="3200" i="1" dirty="0">
                <a:solidFill>
                  <a:srgbClr val="FF0000"/>
                </a:solidFill>
                <a:latin typeface="Times New Roman" panose="02020603050405020304" pitchFamily="18" charset="0"/>
                <a:cs typeface="Times New Roman" panose="02020603050405020304" pitchFamily="18" charset="0"/>
              </a:rPr>
              <a:t> in </a:t>
            </a:r>
            <a:r>
              <a:rPr lang="en-US" sz="3200" i="1" dirty="0" err="1">
                <a:solidFill>
                  <a:srgbClr val="FF0000"/>
                </a:solidFill>
                <a:latin typeface="Times New Roman" panose="02020603050405020304" pitchFamily="18" charset="0"/>
                <a:cs typeface="Times New Roman" panose="02020603050405020304" pitchFamily="18" charset="0"/>
              </a:rPr>
              <a:t>đậm</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dưới</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đây</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có</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tác</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dụng</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gì</a:t>
            </a:r>
            <a:r>
              <a:rPr lang="en-US" sz="3200" i="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41137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295" y="1893989"/>
            <a:ext cx="7086600" cy="4114800"/>
          </a:xfrm>
        </p:spPr>
        <p:txBody>
          <a:bodyPr>
            <a:noAutofit/>
          </a:bodyPr>
          <a:lstStyle/>
          <a:p>
            <a:pPr marL="45720" indent="0" algn="just">
              <a:buNone/>
            </a:pPr>
            <a:r>
              <a:rPr lang="en-US" sz="3000" b="1" i="1"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Miêu</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tả</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một</a:t>
            </a:r>
            <a:r>
              <a:rPr lang="en-US" sz="3000" dirty="0">
                <a:solidFill>
                  <a:schemeClr val="tx1"/>
                </a:solidFill>
                <a:latin typeface="Times New Roman" panose="02020603050405020304" pitchFamily="18" charset="0"/>
                <a:cs typeface="Times New Roman" panose="02020603050405020304" pitchFamily="18" charset="0"/>
              </a:rPr>
              <a:t>         </a:t>
            </a:r>
            <a:r>
              <a:rPr lang="en-US" sz="3000" b="1" dirty="0">
                <a:solidFill>
                  <a:schemeClr val="tx1"/>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hoặc</a:t>
            </a:r>
            <a:r>
              <a:rPr lang="en-US" sz="3000" b="1"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một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một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cái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cây</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một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dòng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sông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mà</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ai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cũng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miêu</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tả</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giống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nhau</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thì</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không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ai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thích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đọc</a:t>
            </a:r>
            <a:r>
              <a:rPr lang="en-US" sz="3000" dirty="0">
                <a:solidFill>
                  <a:schemeClr val="tx1"/>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Vì</a:t>
            </a:r>
            <a:r>
              <a:rPr lang="en-US" sz="3000" b="1" dirty="0">
                <a:solidFill>
                  <a:srgbClr val="0070C0"/>
                </a:solidFill>
                <a:latin typeface="Times New Roman" panose="02020603050405020304" pitchFamily="18" charset="0"/>
                <a:cs typeface="Times New Roman" panose="02020603050405020304" pitchFamily="18" charset="0"/>
              </a:rPr>
              <a:t> </a:t>
            </a:r>
            <a:r>
              <a:rPr lang="en-US" sz="3000" b="1" dirty="0" err="1">
                <a:solidFill>
                  <a:srgbClr val="0070C0"/>
                </a:solidFill>
                <a:latin typeface="Times New Roman" panose="02020603050405020304" pitchFamily="18" charset="0"/>
                <a:cs typeface="Times New Roman" panose="02020603050405020304" pitchFamily="18" charset="0"/>
              </a:rPr>
              <a:t>vậy</a:t>
            </a:r>
            <a:r>
              <a:rPr lang="en-US" sz="3000" b="1" dirty="0">
                <a:solidFill>
                  <a:srgbClr val="0070C0"/>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ngay</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trong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quan</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sát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để</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miêu</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tả</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người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viết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phải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tìm</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ra</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cái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mới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cái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riêng</a:t>
            </a:r>
            <a:r>
              <a:rPr lang="en-US" sz="3000" dirty="0">
                <a:solidFill>
                  <a:schemeClr val="tx1"/>
                </a:solidFill>
                <a:latin typeface="Times New Roman" panose="02020603050405020304" pitchFamily="18" charset="0"/>
                <a:cs typeface="Times New Roman" panose="02020603050405020304" pitchFamily="18" charset="0"/>
              </a:rPr>
              <a:t>. </a:t>
            </a:r>
          </a:p>
          <a:p>
            <a:pPr marL="45720" indent="0" algn="just">
              <a:buNone/>
            </a:pPr>
            <a:r>
              <a:rPr lang="en-US" sz="3000" i="1" dirty="0">
                <a:solidFill>
                  <a:schemeClr val="tx1"/>
                </a:solidFill>
                <a:latin typeface="Times New Roman" panose="02020603050405020304" pitchFamily="18" charset="0"/>
                <a:cs typeface="Times New Roman" panose="02020603050405020304" pitchFamily="18" charset="0"/>
              </a:rPr>
              <a:t>									</a:t>
            </a:r>
            <a:r>
              <a:rPr lang="en-US" sz="2400" i="1" dirty="0">
                <a:solidFill>
                  <a:schemeClr val="tx1"/>
                </a:solidFill>
                <a:latin typeface="Times New Roman" panose="02020603050405020304" pitchFamily="18" charset="0"/>
                <a:cs typeface="Times New Roman" panose="02020603050405020304" pitchFamily="18" charset="0"/>
              </a:rPr>
              <a:t>Theo </a:t>
            </a:r>
            <a:r>
              <a:rPr lang="en-US" sz="2400" i="1" dirty="0" err="1">
                <a:solidFill>
                  <a:schemeClr val="tx1"/>
                </a:solidFill>
                <a:latin typeface="Times New Roman" panose="02020603050405020304" pitchFamily="18" charset="0"/>
                <a:cs typeface="Times New Roman" panose="02020603050405020304" pitchFamily="18" charset="0"/>
              </a:rPr>
              <a:t>PHẠM</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HỔ</a:t>
            </a:r>
            <a:endParaRPr lang="en-US" sz="3000" i="1"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7219950" y="1905000"/>
            <a:ext cx="4648200" cy="12954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algn="just">
              <a:buFont typeface="Wingdings" panose="05000000000000000000" pitchFamily="2" charset="2"/>
              <a:buChar char="v"/>
            </a:pPr>
            <a:r>
              <a:rPr lang="en-US" sz="3000" b="1" i="1"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Từ</a:t>
            </a:r>
            <a:r>
              <a:rPr lang="en-US" sz="3000" dirty="0">
                <a:latin typeface="Times New Roman" panose="02020603050405020304" pitchFamily="18" charset="0"/>
                <a:cs typeface="Times New Roman" panose="02020603050405020304" pitchFamily="18" charset="0"/>
              </a:rPr>
              <a:t> </a:t>
            </a:r>
            <a:r>
              <a:rPr lang="en-US" sz="3000" b="1" i="1" dirty="0" err="1">
                <a:solidFill>
                  <a:srgbClr val="0070C0"/>
                </a:solidFill>
                <a:latin typeface="Times New Roman" panose="02020603050405020304" pitchFamily="18" charset="0"/>
                <a:cs typeface="Times New Roman" panose="02020603050405020304" pitchFamily="18" charset="0"/>
              </a:rPr>
              <a:t>hoặc</a:t>
            </a:r>
            <a:r>
              <a:rPr lang="en-US" sz="3000" b="1" i="1"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có</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dụng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nối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từ</a:t>
            </a:r>
            <a:r>
              <a:rPr lang="en-US" sz="3000" dirty="0">
                <a:latin typeface="Times New Roman" panose="02020603050405020304" pitchFamily="18" charset="0"/>
                <a:cs typeface="Times New Roman" panose="02020603050405020304" pitchFamily="18" charset="0"/>
              </a:rPr>
              <a:t> </a:t>
            </a:r>
            <a:r>
              <a:rPr lang="en-US" sz="3000" b="1" u="sng" dirty="0" err="1">
                <a:latin typeface="Times New Roman" panose="02020603050405020304" pitchFamily="18" charset="0"/>
                <a:cs typeface="Times New Roman" panose="02020603050405020304" pitchFamily="18" charset="0"/>
              </a:rPr>
              <a:t>em</a:t>
            </a:r>
            <a:r>
              <a:rPr lang="en-US" sz="3000" b="1" u="sng" dirty="0">
                <a:latin typeface="Times New Roman" panose="02020603050405020304" pitchFamily="18" charset="0"/>
                <a:cs typeface="Times New Roman" panose="02020603050405020304" pitchFamily="18" charset="0"/>
              </a:rPr>
              <a:t> </a:t>
            </a:r>
            <a:r>
              <a:rPr lang="en-US" sz="3000" b="1" u="sng" dirty="0" err="1">
                <a:latin typeface="Times New Roman" panose="02020603050405020304" pitchFamily="18" charset="0"/>
                <a:cs typeface="Times New Roman" panose="02020603050405020304" pitchFamily="18" charset="0"/>
              </a:rPr>
              <a:t>bé</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với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từ</a:t>
            </a:r>
            <a:r>
              <a:rPr lang="en-US" sz="3000" dirty="0">
                <a:latin typeface="Times New Roman" panose="02020603050405020304" pitchFamily="18" charset="0"/>
                <a:cs typeface="Times New Roman" panose="02020603050405020304" pitchFamily="18" charset="0"/>
              </a:rPr>
              <a:t> </a:t>
            </a:r>
            <a:r>
              <a:rPr lang="en-US" sz="3000" b="1" u="sng" dirty="0" err="1">
                <a:latin typeface="Times New Roman" panose="02020603050405020304" pitchFamily="18" charset="0"/>
                <a:cs typeface="Times New Roman" panose="02020603050405020304" pitchFamily="18" charset="0"/>
              </a:rPr>
              <a:t>chú</a:t>
            </a:r>
            <a:r>
              <a:rPr lang="en-US" sz="3000" b="1" u="sng" dirty="0">
                <a:latin typeface="Times New Roman" panose="02020603050405020304" pitchFamily="18" charset="0"/>
                <a:cs typeface="Times New Roman" panose="02020603050405020304" pitchFamily="18" charset="0"/>
              </a:rPr>
              <a:t> </a:t>
            </a:r>
            <a:r>
              <a:rPr lang="en-US" sz="3000" b="1" u="sng" dirty="0" err="1">
                <a:latin typeface="Times New Roman" panose="02020603050405020304" pitchFamily="18" charset="0"/>
                <a:cs typeface="Times New Roman" panose="02020603050405020304" pitchFamily="18" charset="0"/>
              </a:rPr>
              <a:t>mèo</a:t>
            </a:r>
            <a:r>
              <a:rPr lang="en-US" sz="3000" b="1" u="sng"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trong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câu</a:t>
            </a:r>
            <a:r>
              <a:rPr lang="en-US" sz="3000" dirty="0">
                <a:latin typeface="Times New Roman" panose="02020603050405020304" pitchFamily="18" charset="0"/>
                <a:cs typeface="Times New Roman" panose="02020603050405020304" pitchFamily="18" charset="0"/>
              </a:rPr>
              <a:t> 1.</a:t>
            </a:r>
            <a:r>
              <a:rPr lang="en-US" sz="3000" i="1" dirty="0">
                <a:latin typeface="Times New Roman" panose="02020603050405020304" pitchFamily="18" charset="0"/>
                <a:cs typeface="Times New Roman" panose="02020603050405020304" pitchFamily="18" charset="0"/>
              </a:rPr>
              <a:t>								</a:t>
            </a:r>
          </a:p>
        </p:txBody>
      </p:sp>
      <p:cxnSp>
        <p:nvCxnSpPr>
          <p:cNvPr id="6" name="Straight Connector 5"/>
          <p:cNvCxnSpPr/>
          <p:nvPr/>
        </p:nvCxnSpPr>
        <p:spPr>
          <a:xfrm>
            <a:off x="7239000" y="1905000"/>
            <a:ext cx="0" cy="2590800"/>
          </a:xfrm>
          <a:prstGeom prst="line">
            <a:avLst/>
          </a:prstGeom>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2536234" y="1943100"/>
            <a:ext cx="1116011" cy="507831"/>
          </a:xfrm>
          <a:prstGeom prst="rect">
            <a:avLst/>
          </a:prstGeom>
          <a:noFill/>
        </p:spPr>
        <p:txBody>
          <a:bodyPr wrap="none" tIns="0" rtlCol="0">
            <a:spAutoFit/>
          </a:bodyPr>
          <a:lstStyle/>
          <a:p>
            <a:r>
              <a:rPr lang="en-US" sz="3000" dirty="0" err="1">
                <a:latin typeface="Times New Roman" panose="02020603050405020304" pitchFamily="18" charset="0"/>
                <a:cs typeface="Times New Roman" panose="02020603050405020304" pitchFamily="18" charset="0"/>
              </a:rPr>
              <a:t>em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bé</a:t>
            </a:r>
            <a:endParaRPr lang="en-US" sz="30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032488" y="1943100"/>
            <a:ext cx="1596912" cy="507831"/>
          </a:xfrm>
          <a:prstGeom prst="rect">
            <a:avLst/>
          </a:prstGeom>
          <a:noFill/>
        </p:spPr>
        <p:txBody>
          <a:bodyPr wrap="none" tIns="0" rtlCol="0">
            <a:spAutoFit/>
          </a:bodyPr>
          <a:lstStyle/>
          <a:p>
            <a:r>
              <a:rPr lang="en-US" sz="3000">
                <a:latin typeface="Times New Roman" panose="02020603050405020304" pitchFamily="18" charset="0"/>
                <a:cs typeface="Times New Roman" panose="02020603050405020304" pitchFamily="18" charset="0"/>
              </a:rPr>
              <a:t>chú mèo,</a:t>
            </a:r>
          </a:p>
        </p:txBody>
      </p:sp>
      <p:sp>
        <p:nvSpPr>
          <p:cNvPr id="10" name="Content Placeholder 2"/>
          <p:cNvSpPr txBox="1">
            <a:spLocks/>
          </p:cNvSpPr>
          <p:nvPr/>
        </p:nvSpPr>
        <p:spPr>
          <a:xfrm>
            <a:off x="7258050" y="3581400"/>
            <a:ext cx="4648200" cy="12954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algn="just">
              <a:buFont typeface="Wingdings" panose="05000000000000000000" pitchFamily="2" charset="2"/>
              <a:buChar char="v"/>
            </a:pPr>
            <a:r>
              <a:rPr lang="en-US" sz="3000" b="1" i="1">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Cụm từ </a:t>
            </a:r>
            <a:r>
              <a:rPr lang="en-US" sz="3000" b="1" i="1">
                <a:solidFill>
                  <a:srgbClr val="0070C0"/>
                </a:solidFill>
                <a:latin typeface="Times New Roman" panose="02020603050405020304" pitchFamily="18" charset="0"/>
                <a:cs typeface="Times New Roman" panose="02020603050405020304" pitchFamily="18" charset="0"/>
              </a:rPr>
              <a:t>vì vậy </a:t>
            </a:r>
            <a:r>
              <a:rPr lang="en-US" sz="3000">
                <a:latin typeface="Times New Roman" panose="02020603050405020304" pitchFamily="18" charset="0"/>
                <a:cs typeface="Times New Roman" panose="02020603050405020304" pitchFamily="18" charset="0"/>
              </a:rPr>
              <a:t>có tác dụng nối câu 1 với câu 2</a:t>
            </a:r>
            <a:r>
              <a:rPr lang="en-US" sz="3000" i="1">
                <a:latin typeface="Times New Roman" panose="02020603050405020304" pitchFamily="18" charset="0"/>
                <a:cs typeface="Times New Roman" panose="02020603050405020304" pitchFamily="18" charset="0"/>
              </a:rPr>
              <a:t>								</a:t>
            </a:r>
          </a:p>
        </p:txBody>
      </p:sp>
      <p:sp>
        <p:nvSpPr>
          <p:cNvPr id="19" name="Title 1"/>
          <p:cNvSpPr txBox="1">
            <a:spLocks/>
          </p:cNvSpPr>
          <p:nvPr/>
        </p:nvSpPr>
        <p:spPr>
          <a:xfrm>
            <a:off x="13855" y="149992"/>
            <a:ext cx="12039600" cy="66915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35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endParaRPr>
          </a:p>
        </p:txBody>
      </p:sp>
      <p:sp>
        <p:nvSpPr>
          <p:cNvPr id="2" name="Oval 1"/>
          <p:cNvSpPr/>
          <p:nvPr/>
        </p:nvSpPr>
        <p:spPr>
          <a:xfrm>
            <a:off x="3575556" y="1839580"/>
            <a:ext cx="838200" cy="647700"/>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1" name="Oval 10"/>
          <p:cNvSpPr/>
          <p:nvPr/>
        </p:nvSpPr>
        <p:spPr>
          <a:xfrm>
            <a:off x="5953124" y="2743200"/>
            <a:ext cx="1266825" cy="647700"/>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7" name="Curved Connector 6"/>
          <p:cNvCxnSpPr>
            <a:stCxn id="2" idx="7"/>
          </p:cNvCxnSpPr>
          <p:nvPr/>
        </p:nvCxnSpPr>
        <p:spPr>
          <a:xfrm rot="5400000" flipH="1" flipV="1">
            <a:off x="4356150" y="1405869"/>
            <a:ext cx="463418" cy="593710"/>
          </a:xfrm>
          <a:prstGeom prst="curvedConnector2">
            <a:avLst/>
          </a:prstGeom>
          <a:ln w="381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14258" y="972805"/>
            <a:ext cx="1561646" cy="707886"/>
          </a:xfrm>
          <a:prstGeom prst="rect">
            <a:avLst/>
          </a:prstGeom>
          <a:noFill/>
        </p:spPr>
        <p:txBody>
          <a:bodyPr wrap="none" rtlCol="0">
            <a:spAutoFit/>
          </a:bodyPr>
          <a:lstStyle/>
          <a:p>
            <a:r>
              <a:rPr lang="en-US" sz="4000" b="1" dirty="0" err="1">
                <a:solidFill>
                  <a:srgbClr val="FF0000"/>
                </a:solidFill>
                <a:latin typeface="Times New Roman" panose="02020603050405020304" pitchFamily="18" charset="0"/>
                <a:cs typeface="Times New Roman" panose="02020603050405020304" pitchFamily="18" charset="0"/>
              </a:rPr>
              <a:t>Nối</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từ</a:t>
            </a:r>
            <a:endParaRPr lang="en-US" sz="4000" b="1" dirty="0">
              <a:solidFill>
                <a:srgbClr val="FF0000"/>
              </a:solidFill>
              <a:latin typeface="Times New Roman" panose="02020603050405020304" pitchFamily="18" charset="0"/>
              <a:cs typeface="Times New Roman" panose="02020603050405020304" pitchFamily="18" charset="0"/>
            </a:endParaRPr>
          </a:p>
        </p:txBody>
      </p:sp>
      <p:cxnSp>
        <p:nvCxnSpPr>
          <p:cNvPr id="27" name="Curved Connector 26"/>
          <p:cNvCxnSpPr/>
          <p:nvPr/>
        </p:nvCxnSpPr>
        <p:spPr>
          <a:xfrm rot="16200000" flipV="1">
            <a:off x="6421594" y="2133996"/>
            <a:ext cx="1390920" cy="60903"/>
          </a:xfrm>
          <a:prstGeom prst="curvedConnector3">
            <a:avLst>
              <a:gd name="adj1" fmla="val 50000"/>
            </a:avLst>
          </a:prstGeom>
          <a:ln w="381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629400" y="911648"/>
            <a:ext cx="1851789" cy="707886"/>
          </a:xfrm>
          <a:prstGeom prst="rect">
            <a:avLst/>
          </a:prstGeom>
          <a:noFill/>
        </p:spPr>
        <p:txBody>
          <a:bodyPr wrap="none" rtlCol="0">
            <a:spAutoFit/>
          </a:bodyPr>
          <a:lstStyle/>
          <a:p>
            <a:r>
              <a:rPr lang="en-US" sz="4000" b="1">
                <a:solidFill>
                  <a:srgbClr val="FF0000"/>
                </a:solidFill>
                <a:latin typeface="Times New Roman" panose="02020603050405020304" pitchFamily="18" charset="0"/>
                <a:cs typeface="Times New Roman" panose="02020603050405020304" pitchFamily="18" charset="0"/>
              </a:rPr>
              <a:t>Nối câu</a:t>
            </a:r>
          </a:p>
        </p:txBody>
      </p:sp>
      <p:grpSp>
        <p:nvGrpSpPr>
          <p:cNvPr id="15" name="Group 6">
            <a:extLst>
              <a:ext uri="{FF2B5EF4-FFF2-40B4-BE49-F238E27FC236}">
                <a16:creationId xmlns:a16="http://schemas.microsoft.com/office/drawing/2014/main" id="{68DE078D-BCF6-4BB1-8467-731EBC509557}"/>
              </a:ext>
            </a:extLst>
          </p:cNvPr>
          <p:cNvGrpSpPr>
            <a:grpSpLocks/>
          </p:cNvGrpSpPr>
          <p:nvPr/>
        </p:nvGrpSpPr>
        <p:grpSpPr bwMode="auto">
          <a:xfrm>
            <a:off x="0" y="-76200"/>
            <a:ext cx="12192000" cy="7086600"/>
            <a:chOff x="0" y="-10"/>
            <a:chExt cx="5760" cy="4330"/>
          </a:xfrm>
        </p:grpSpPr>
        <p:pic>
          <p:nvPicPr>
            <p:cNvPr id="16" name="Picture 7" descr="Animate">
              <a:extLst>
                <a:ext uri="{FF2B5EF4-FFF2-40B4-BE49-F238E27FC236}">
                  <a16:creationId xmlns:a16="http://schemas.microsoft.com/office/drawing/2014/main" id="{FC872855-70C7-4721-9361-30DFEF65BC8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8" descr="Animate">
              <a:extLst>
                <a:ext uri="{FF2B5EF4-FFF2-40B4-BE49-F238E27FC236}">
                  <a16:creationId xmlns:a16="http://schemas.microsoft.com/office/drawing/2014/main" id="{3AD482FC-F4BF-47F9-B322-49E6CDE1A19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9" descr="Animate">
              <a:extLst>
                <a:ext uri="{FF2B5EF4-FFF2-40B4-BE49-F238E27FC236}">
                  <a16:creationId xmlns:a16="http://schemas.microsoft.com/office/drawing/2014/main" id="{E54D1BF4-520C-4DFC-8AD1-5F5E873218C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0" descr="Animate">
              <a:extLst>
                <a:ext uri="{FF2B5EF4-FFF2-40B4-BE49-F238E27FC236}">
                  <a16:creationId xmlns:a16="http://schemas.microsoft.com/office/drawing/2014/main" id="{FD49A391-70A6-4724-B6A8-D0BE25460709}"/>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4"/>
          <p:cNvSpPr/>
          <p:nvPr/>
        </p:nvSpPr>
        <p:spPr>
          <a:xfrm>
            <a:off x="143857" y="144348"/>
            <a:ext cx="2032929" cy="523220"/>
          </a:xfrm>
          <a:prstGeom prst="rect">
            <a:avLst/>
          </a:prstGeom>
          <a:solidFill>
            <a:schemeClr val="accent3">
              <a:lumMod val="40000"/>
              <a:lumOff val="60000"/>
            </a:schemeClr>
          </a:solidFill>
        </p:spPr>
        <p:txBody>
          <a:bodyPr wrap="none">
            <a:spAutoFit/>
          </a:bodyPr>
          <a:lstStyle/>
          <a:p>
            <a:r>
              <a:rPr lang="en-US" sz="2800" dirty="0"/>
              <a:t>I-</a:t>
            </a:r>
            <a:r>
              <a:rPr lang="en-US" sz="2800" u="sng" dirty="0" err="1"/>
              <a:t>NHẬN</a:t>
            </a:r>
            <a:r>
              <a:rPr lang="en-US" sz="2800" u="sng" dirty="0"/>
              <a:t> </a:t>
            </a:r>
            <a:r>
              <a:rPr lang="en-US" sz="2800" u="sng" dirty="0" err="1"/>
              <a:t>XÉT</a:t>
            </a:r>
            <a:endParaRPr lang="en-US" sz="2800" dirty="0"/>
          </a:p>
        </p:txBody>
      </p:sp>
      <p:sp>
        <p:nvSpPr>
          <p:cNvPr id="21" name="Rectangle 20"/>
          <p:cNvSpPr/>
          <p:nvPr/>
        </p:nvSpPr>
        <p:spPr>
          <a:xfrm>
            <a:off x="2254805" y="-97936"/>
            <a:ext cx="8749190" cy="880241"/>
          </a:xfrm>
          <a:prstGeom prst="rect">
            <a:avLst/>
          </a:prstGeom>
          <a:solidFill>
            <a:schemeClr val="bg1"/>
          </a:solidFill>
        </p:spPr>
        <p:txBody>
          <a:bodyPr wrap="none">
            <a:spAutoFit/>
          </a:bodyPr>
          <a:lstStyle/>
          <a:p>
            <a:pPr marL="45720" indent="0" algn="just">
              <a:lnSpc>
                <a:spcPct val="160000"/>
              </a:lnSpc>
              <a:buNone/>
            </a:pPr>
            <a:r>
              <a:rPr lang="en-US" sz="3200" i="1" dirty="0" err="1">
                <a:solidFill>
                  <a:srgbClr val="FF0000"/>
                </a:solidFill>
                <a:latin typeface="Times New Roman" panose="02020603050405020304" pitchFamily="18" charset="0"/>
                <a:cs typeface="Times New Roman" panose="02020603050405020304" pitchFamily="18" charset="0"/>
              </a:rPr>
              <a:t>1.Mỗi</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từ</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ngữ</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được</a:t>
            </a:r>
            <a:r>
              <a:rPr lang="en-US" sz="3200" i="1" dirty="0">
                <a:solidFill>
                  <a:srgbClr val="FF0000"/>
                </a:solidFill>
                <a:latin typeface="Times New Roman" panose="02020603050405020304" pitchFamily="18" charset="0"/>
                <a:cs typeface="Times New Roman" panose="02020603050405020304" pitchFamily="18" charset="0"/>
              </a:rPr>
              <a:t> in </a:t>
            </a:r>
            <a:r>
              <a:rPr lang="en-US" sz="3200" i="1" dirty="0" err="1">
                <a:solidFill>
                  <a:srgbClr val="FF0000"/>
                </a:solidFill>
                <a:latin typeface="Times New Roman" panose="02020603050405020304" pitchFamily="18" charset="0"/>
                <a:cs typeface="Times New Roman" panose="02020603050405020304" pitchFamily="18" charset="0"/>
              </a:rPr>
              <a:t>đậm</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dưới</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đây</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có</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tác</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dụng</a:t>
            </a:r>
            <a:r>
              <a:rPr lang="en-US" sz="3200" i="1" dirty="0">
                <a:solidFill>
                  <a:srgbClr val="FF0000"/>
                </a:solidFill>
                <a:latin typeface="Times New Roman" panose="02020603050405020304" pitchFamily="18" charset="0"/>
                <a:cs typeface="Times New Roman" panose="02020603050405020304" pitchFamily="18" charset="0"/>
              </a:rPr>
              <a:t> </a:t>
            </a:r>
            <a:r>
              <a:rPr lang="en-US" sz="3200" i="1" dirty="0" err="1">
                <a:solidFill>
                  <a:srgbClr val="FF0000"/>
                </a:solidFill>
                <a:latin typeface="Times New Roman" panose="02020603050405020304" pitchFamily="18" charset="0"/>
                <a:cs typeface="Times New Roman" panose="02020603050405020304" pitchFamily="18" charset="0"/>
              </a:rPr>
              <a:t>gì</a:t>
            </a:r>
            <a:r>
              <a:rPr lang="en-US" sz="3200" i="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9593492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mph" presetSubtype="0" nodeType="clickEffect">
                                  <p:stCondLst>
                                    <p:cond delay="0"/>
                                  </p:stCondLst>
                                  <p:childTnLst>
                                    <p:set>
                                      <p:cBhvr override="childStyle">
                                        <p:cTn id="11" dur="indefinite"/>
                                        <p:tgtEl>
                                          <p:spTgt spid="8">
                                            <p:txEl>
                                              <p:pRg st="0" end="0"/>
                                            </p:txEl>
                                          </p:spTgt>
                                        </p:tgtEl>
                                        <p:attrNameLst>
                                          <p:attrName>style.fontWeight</p:attrName>
                                        </p:attrNameLst>
                                      </p:cBhvr>
                                      <p:to>
                                        <p:strVal val="bold"/>
                                      </p:to>
                                    </p:set>
                                  </p:childTnLst>
                                </p:cTn>
                              </p:par>
                              <p:par>
                                <p:cTn id="12" presetID="18" presetClass="emph" presetSubtype="0" fill="hold" grpId="0" nodeType="withEffect">
                                  <p:stCondLst>
                                    <p:cond delay="0"/>
                                  </p:stCondLst>
                                  <p:childTnLst>
                                    <p:set>
                                      <p:cBhvr override="childStyle">
                                        <p:cTn id="13" dur="500" fill="hold"/>
                                        <p:tgtEl>
                                          <p:spTgt spid="8">
                                            <p:txEl>
                                              <p:pRg st="0" end="0"/>
                                            </p:txEl>
                                          </p:spTgt>
                                        </p:tgtEl>
                                        <p:attrNameLst>
                                          <p:attrName>style.textDecorationUnderline</p:attrName>
                                        </p:attrNameLst>
                                      </p:cBhvr>
                                      <p:to>
                                        <p:strVal val="true"/>
                                      </p:to>
                                    </p:set>
                                  </p:childTnLst>
                                </p:cTn>
                              </p:par>
                              <p:par>
                                <p:cTn id="14" presetID="47"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par>
                                <p:cTn id="19" presetID="15" presetClass="emph" presetSubtype="0" nodeType="withEffect">
                                  <p:stCondLst>
                                    <p:cond delay="0"/>
                                  </p:stCondLst>
                                  <p:iterate type="lt">
                                    <p:tmAbs val="25"/>
                                  </p:iterate>
                                  <p:childTnLst>
                                    <p:set>
                                      <p:cBhvr override="childStyle">
                                        <p:cTn id="20" dur="indefinite"/>
                                        <p:tgtEl>
                                          <p:spTgt spid="9">
                                            <p:txEl>
                                              <p:pRg st="0" end="0"/>
                                            </p:txEl>
                                          </p:spTgt>
                                        </p:tgtEl>
                                        <p:attrNameLst>
                                          <p:attrName>style.fontWeight</p:attrName>
                                        </p:attrNameLst>
                                      </p:cBhvr>
                                      <p:to>
                                        <p:strVal val="bold"/>
                                      </p:to>
                                    </p:set>
                                  </p:childTnLst>
                                </p:cTn>
                              </p:par>
                              <p:par>
                                <p:cTn id="21" presetID="18" presetClass="emph" presetSubtype="0" fill="hold" nodeType="withEffect">
                                  <p:stCondLst>
                                    <p:cond delay="0"/>
                                  </p:stCondLst>
                                  <p:iterate type="lt">
                                    <p:tmPct val="4000"/>
                                  </p:iterate>
                                  <p:childTnLst>
                                    <p:set>
                                      <p:cBhvr override="childStyle">
                                        <p:cTn id="22" dur="500" fill="hold"/>
                                        <p:tgtEl>
                                          <p:spTgt spid="9">
                                            <p:txEl>
                                              <p:pRg st="0" end="0"/>
                                            </p:txEl>
                                          </p:spTgt>
                                        </p:tgtEl>
                                        <p:attrNameLst>
                                          <p:attrName>style.textDecorationUnderline</p:attrName>
                                        </p:attrNameLst>
                                      </p:cBhvr>
                                      <p:to>
                                        <p:strVal val="true"/>
                                      </p:to>
                                    </p:set>
                                  </p:childTnLst>
                                </p:cTn>
                              </p:par>
                              <p:par>
                                <p:cTn id="23" presetID="3" presetClass="emph" presetSubtype="2" fill="hold" nodeType="withEffect">
                                  <p:stCondLst>
                                    <p:cond delay="0"/>
                                  </p:stCondLst>
                                  <p:childTnLst>
                                    <p:animClr clrSpc="rgb" dir="cw">
                                      <p:cBhvr override="childStyle">
                                        <p:cTn id="24" dur="10" fill="hold"/>
                                        <p:tgtEl>
                                          <p:spTgt spid="8">
                                            <p:txEl>
                                              <p:pRg st="0" end="0"/>
                                            </p:txEl>
                                          </p:spTgt>
                                        </p:tgtEl>
                                        <p:attrNameLst>
                                          <p:attrName>style.color</p:attrName>
                                        </p:attrNameLst>
                                      </p:cBhvr>
                                      <p:to>
                                        <a:srgbClr val="FF0000"/>
                                      </p:to>
                                    </p:animClr>
                                  </p:childTnLst>
                                </p:cTn>
                              </p:par>
                              <p:par>
                                <p:cTn id="25" presetID="3" presetClass="emph" presetSubtype="2" fill="hold" nodeType="withEffect">
                                  <p:stCondLst>
                                    <p:cond delay="0"/>
                                  </p:stCondLst>
                                  <p:iterate type="lt">
                                    <p:tmPct val="0"/>
                                  </p:iterate>
                                  <p:childTnLst>
                                    <p:animClr clrSpc="rgb" dir="cw">
                                      <p:cBhvr override="childStyle">
                                        <p:cTn id="26" dur="10" fill="hold"/>
                                        <p:tgtEl>
                                          <p:spTgt spid="9">
                                            <p:txEl>
                                              <p:pRg st="0" end="0"/>
                                            </p:txEl>
                                          </p:spTgt>
                                        </p:tgtEl>
                                        <p:attrNameLst>
                                          <p:attrName>style.color</p:attrName>
                                        </p:attrNameLst>
                                      </p:cBhvr>
                                      <p:to>
                                        <a:srgbClr val="FF0000"/>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1000"/>
                                        <p:tgtEl>
                                          <p:spTgt spid="27"/>
                                        </p:tgtEl>
                                      </p:cBhvr>
                                    </p:animEffect>
                                    <p:anim calcmode="lin" valueType="num">
                                      <p:cBhvr>
                                        <p:cTn id="55" dur="1000" fill="hold"/>
                                        <p:tgtEl>
                                          <p:spTgt spid="27"/>
                                        </p:tgtEl>
                                        <p:attrNameLst>
                                          <p:attrName>ppt_x</p:attrName>
                                        </p:attrNameLst>
                                      </p:cBhvr>
                                      <p:tavLst>
                                        <p:tav tm="0">
                                          <p:val>
                                            <p:strVal val="#ppt_x"/>
                                          </p:val>
                                        </p:tav>
                                        <p:tav tm="100000">
                                          <p:val>
                                            <p:strVal val="#ppt_x"/>
                                          </p:val>
                                        </p:tav>
                                      </p:tavLst>
                                    </p:anim>
                                    <p:anim calcmode="lin" valueType="num">
                                      <p:cBhvr>
                                        <p:cTn id="56" dur="1000" fill="hold"/>
                                        <p:tgtEl>
                                          <p:spTgt spid="27"/>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1000"/>
                                        <p:tgtEl>
                                          <p:spTgt spid="29"/>
                                        </p:tgtEl>
                                      </p:cBhvr>
                                    </p:animEffect>
                                    <p:anim calcmode="lin" valueType="num">
                                      <p:cBhvr>
                                        <p:cTn id="60" dur="1000" fill="hold"/>
                                        <p:tgtEl>
                                          <p:spTgt spid="29"/>
                                        </p:tgtEl>
                                        <p:attrNameLst>
                                          <p:attrName>ppt_x</p:attrName>
                                        </p:attrNameLst>
                                      </p:cBhvr>
                                      <p:tavLst>
                                        <p:tav tm="0">
                                          <p:val>
                                            <p:strVal val="#ppt_x"/>
                                          </p:val>
                                        </p:tav>
                                        <p:tav tm="100000">
                                          <p:val>
                                            <p:strVal val="#ppt_x"/>
                                          </p:val>
                                        </p:tav>
                                      </p:tavLst>
                                    </p:anim>
                                    <p:anim calcmode="lin" valueType="num">
                                      <p:cBhvr>
                                        <p:cTn id="6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build="allAtOnce"/>
      <p:bldP spid="10" grpId="0"/>
      <p:bldP spid="2" grpId="0" animBg="1"/>
      <p:bldP spid="11" grpId="0" animBg="1"/>
      <p:bldP spid="12" grpId="0"/>
      <p:bldP spid="29" grpId="0"/>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527"/>
            <a:ext cx="12192000" cy="476836"/>
          </a:xfrm>
        </p:spPr>
        <p:txBody>
          <a:bodyPr>
            <a:noAutofit/>
          </a:bodyPr>
          <a:lstStyle/>
          <a:p>
            <a:pPr algn="ctr"/>
            <a:r>
              <a:rPr lang="en-US" sz="3500" b="1" dirty="0">
                <a:ln w="12700" cmpd="sng">
                  <a:solidFill>
                    <a:schemeClr val="accent4"/>
                  </a:solidFill>
                  <a:prstDash val="solid"/>
                </a:ln>
                <a:solidFill>
                  <a:srgbClr val="FF0000"/>
                </a:solidFill>
                <a:latin typeface="Times New Roman" panose="02020603050405020304" pitchFamily="18" charset="0"/>
                <a:cs typeface="Times New Roman" panose="02020603050405020304" pitchFamily="18" charset="0"/>
              </a:rPr>
              <a:t>LIÊN KẾT CÁC CÂU TRONG BÀI BẰNG TỪ NGỮ NỐI</a:t>
            </a:r>
          </a:p>
        </p:txBody>
      </p:sp>
      <p:sp>
        <p:nvSpPr>
          <p:cNvPr id="3" name="Content Placeholder 2"/>
          <p:cNvSpPr>
            <a:spLocks noGrp="1"/>
          </p:cNvSpPr>
          <p:nvPr>
            <p:ph idx="1"/>
          </p:nvPr>
        </p:nvSpPr>
        <p:spPr>
          <a:xfrm>
            <a:off x="161926" y="1171708"/>
            <a:ext cx="7086600" cy="4114800"/>
          </a:xfrm>
        </p:spPr>
        <p:txBody>
          <a:bodyPr>
            <a:noAutofit/>
          </a:bodyPr>
          <a:lstStyle/>
          <a:p>
            <a:pPr marL="45720" indent="0" algn="just">
              <a:buNone/>
            </a:pPr>
            <a:r>
              <a:rPr lang="en-US" sz="3000" b="1" i="1">
                <a:latin typeface="Times New Roman" panose="02020603050405020304" pitchFamily="18" charset="0"/>
                <a:cs typeface="Times New Roman" panose="02020603050405020304" pitchFamily="18" charset="0"/>
              </a:rPr>
              <a:t>	</a:t>
            </a:r>
            <a:r>
              <a:rPr lang="en-US" sz="3000">
                <a:solidFill>
                  <a:schemeClr val="tx1"/>
                </a:solidFill>
                <a:latin typeface="Times New Roman" panose="02020603050405020304" pitchFamily="18" charset="0"/>
                <a:cs typeface="Times New Roman" panose="02020603050405020304" pitchFamily="18" charset="0"/>
              </a:rPr>
              <a:t>Miêu tả một </a:t>
            </a:r>
            <a:r>
              <a:rPr lang="en-US" sz="3000" u="sng">
                <a:solidFill>
                  <a:srgbClr val="FF0000"/>
                </a:solidFill>
                <a:latin typeface="Times New Roman" panose="02020603050405020304" pitchFamily="18" charset="0"/>
                <a:cs typeface="Times New Roman" panose="02020603050405020304" pitchFamily="18" charset="0"/>
              </a:rPr>
              <a:t>em bé</a:t>
            </a:r>
            <a:r>
              <a:rPr lang="en-US" sz="3000">
                <a:solidFill>
                  <a:srgbClr val="FF0000"/>
                </a:solidFill>
                <a:latin typeface="Times New Roman" panose="02020603050405020304" pitchFamily="18" charset="0"/>
                <a:cs typeface="Times New Roman" panose="02020603050405020304" pitchFamily="18" charset="0"/>
              </a:rPr>
              <a:t> </a:t>
            </a:r>
            <a:r>
              <a:rPr lang="en-US" sz="3000" b="1">
                <a:solidFill>
                  <a:srgbClr val="002060"/>
                </a:solidFill>
                <a:latin typeface="Times New Roman" panose="02020603050405020304" pitchFamily="18" charset="0"/>
                <a:cs typeface="Times New Roman" panose="02020603050405020304" pitchFamily="18" charset="0"/>
              </a:rPr>
              <a:t>hoặc </a:t>
            </a:r>
            <a:r>
              <a:rPr lang="en-US" sz="3000">
                <a:solidFill>
                  <a:schemeClr val="tx1"/>
                </a:solidFill>
                <a:latin typeface="Times New Roman" panose="02020603050405020304" pitchFamily="18" charset="0"/>
                <a:cs typeface="Times New Roman" panose="02020603050405020304" pitchFamily="18" charset="0"/>
              </a:rPr>
              <a:t>một </a:t>
            </a:r>
            <a:r>
              <a:rPr lang="en-US" sz="3000" u="sng">
                <a:solidFill>
                  <a:srgbClr val="FF0000"/>
                </a:solidFill>
                <a:latin typeface="Times New Roman" panose="02020603050405020304" pitchFamily="18" charset="0"/>
                <a:cs typeface="Times New Roman" panose="02020603050405020304" pitchFamily="18" charset="0"/>
              </a:rPr>
              <a:t>chú mèo</a:t>
            </a:r>
            <a:r>
              <a:rPr lang="en-US" sz="3000">
                <a:latin typeface="Times New Roman" panose="02020603050405020304" pitchFamily="18" charset="0"/>
                <a:cs typeface="Times New Roman" panose="02020603050405020304" pitchFamily="18" charset="0"/>
              </a:rPr>
              <a:t>,</a:t>
            </a:r>
            <a:r>
              <a:rPr lang="en-US" sz="3000">
                <a:solidFill>
                  <a:schemeClr val="bg1"/>
                </a:solidFill>
                <a:latin typeface="Times New Roman" panose="02020603050405020304" pitchFamily="18" charset="0"/>
                <a:cs typeface="Times New Roman" panose="02020603050405020304" pitchFamily="18" charset="0"/>
              </a:rPr>
              <a:t>,</a:t>
            </a:r>
            <a:r>
              <a:rPr lang="en-US" sz="3000">
                <a:latin typeface="Times New Roman" panose="02020603050405020304" pitchFamily="18" charset="0"/>
                <a:cs typeface="Times New Roman" panose="02020603050405020304" pitchFamily="18" charset="0"/>
              </a:rPr>
              <a:t> </a:t>
            </a:r>
            <a:r>
              <a:rPr lang="en-US" sz="3000">
                <a:solidFill>
                  <a:schemeClr val="tx1"/>
                </a:solidFill>
                <a:latin typeface="Times New Roman" panose="02020603050405020304" pitchFamily="18" charset="0"/>
                <a:cs typeface="Times New Roman" panose="02020603050405020304" pitchFamily="18" charset="0"/>
              </a:rPr>
              <a:t>một cái cây, một dòng sông mà ai cũng miêu tả giống nhau thì không ai thích đọc. </a:t>
            </a:r>
            <a:r>
              <a:rPr lang="en-US" sz="3000" b="1">
                <a:solidFill>
                  <a:srgbClr val="002060"/>
                </a:solidFill>
                <a:latin typeface="Times New Roman" panose="02020603050405020304" pitchFamily="18" charset="0"/>
                <a:cs typeface="Times New Roman" panose="02020603050405020304" pitchFamily="18" charset="0"/>
              </a:rPr>
              <a:t>Vì vậy</a:t>
            </a:r>
            <a:r>
              <a:rPr lang="en-US" sz="3000" b="1">
                <a:solidFill>
                  <a:srgbClr val="0070C0"/>
                </a:solidFill>
                <a:latin typeface="Times New Roman" panose="02020603050405020304" pitchFamily="18" charset="0"/>
                <a:cs typeface="Times New Roman" panose="02020603050405020304" pitchFamily="18" charset="0"/>
              </a:rPr>
              <a:t> </a:t>
            </a:r>
            <a:r>
              <a:rPr lang="en-US" sz="3000">
                <a:solidFill>
                  <a:schemeClr val="tx1"/>
                </a:solidFill>
                <a:latin typeface="Times New Roman" panose="02020603050405020304" pitchFamily="18" charset="0"/>
                <a:cs typeface="Times New Roman" panose="02020603050405020304" pitchFamily="18" charset="0"/>
              </a:rPr>
              <a:t>ngay trong quan sát để miêu tả, người viết phải tìm ra cái mới, cái riêng. </a:t>
            </a:r>
          </a:p>
          <a:p>
            <a:pPr marL="45720" indent="0" algn="just">
              <a:buNone/>
            </a:pPr>
            <a:r>
              <a:rPr lang="en-US" sz="3000" i="1">
                <a:solidFill>
                  <a:schemeClr val="tx1"/>
                </a:solidFill>
                <a:latin typeface="Times New Roman" panose="02020603050405020304" pitchFamily="18" charset="0"/>
                <a:cs typeface="Times New Roman" panose="02020603050405020304" pitchFamily="18" charset="0"/>
              </a:rPr>
              <a:t>											</a:t>
            </a:r>
            <a:r>
              <a:rPr lang="en-US" i="1">
                <a:solidFill>
                  <a:schemeClr val="tx1"/>
                </a:solidFill>
                <a:latin typeface="Times New Roman" panose="02020603050405020304" pitchFamily="18" charset="0"/>
                <a:cs typeface="Times New Roman" panose="02020603050405020304" pitchFamily="18" charset="0"/>
              </a:rPr>
              <a:t>Theo PHẠM HỔ</a:t>
            </a:r>
            <a:endParaRPr lang="en-US" sz="3000" i="1">
              <a:solidFill>
                <a:schemeClr val="tx1"/>
              </a:solidFill>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7269181" y="1262281"/>
            <a:ext cx="4648200" cy="12954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algn="just">
              <a:buFont typeface="Wingdings" panose="05000000000000000000" pitchFamily="2" charset="2"/>
              <a:buChar char="v"/>
            </a:pPr>
            <a:r>
              <a:rPr lang="en-US" sz="3000" b="1" i="1">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Từ </a:t>
            </a:r>
            <a:r>
              <a:rPr lang="en-US" sz="3000" b="1" i="1">
                <a:solidFill>
                  <a:srgbClr val="0070C0"/>
                </a:solidFill>
                <a:latin typeface="Times New Roman" panose="02020603050405020304" pitchFamily="18" charset="0"/>
                <a:cs typeface="Times New Roman" panose="02020603050405020304" pitchFamily="18" charset="0"/>
              </a:rPr>
              <a:t>hoặc</a:t>
            </a:r>
            <a:r>
              <a:rPr lang="en-US" sz="3000" b="1" i="1">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có tác dụng nối từ </a:t>
            </a:r>
            <a:r>
              <a:rPr lang="en-US" sz="3000" b="1" u="sng">
                <a:latin typeface="Times New Roman" panose="02020603050405020304" pitchFamily="18" charset="0"/>
                <a:cs typeface="Times New Roman" panose="02020603050405020304" pitchFamily="18" charset="0"/>
              </a:rPr>
              <a:t>em bé</a:t>
            </a:r>
            <a:r>
              <a:rPr lang="en-US" sz="3000">
                <a:latin typeface="Times New Roman" panose="02020603050405020304" pitchFamily="18" charset="0"/>
                <a:cs typeface="Times New Roman" panose="02020603050405020304" pitchFamily="18" charset="0"/>
              </a:rPr>
              <a:t> với từ </a:t>
            </a:r>
            <a:r>
              <a:rPr lang="en-US" sz="3000" b="1" u="sng">
                <a:latin typeface="Times New Roman" panose="02020603050405020304" pitchFamily="18" charset="0"/>
                <a:cs typeface="Times New Roman" panose="02020603050405020304" pitchFamily="18" charset="0"/>
              </a:rPr>
              <a:t>chú mèo </a:t>
            </a:r>
            <a:r>
              <a:rPr lang="en-US" sz="3000">
                <a:latin typeface="Times New Roman" panose="02020603050405020304" pitchFamily="18" charset="0"/>
                <a:cs typeface="Times New Roman" panose="02020603050405020304" pitchFamily="18" charset="0"/>
              </a:rPr>
              <a:t>trong câu 1.</a:t>
            </a:r>
            <a:r>
              <a:rPr lang="en-US" sz="3000" i="1">
                <a:latin typeface="Times New Roman" panose="02020603050405020304" pitchFamily="18" charset="0"/>
                <a:cs typeface="Times New Roman" panose="02020603050405020304" pitchFamily="18" charset="0"/>
              </a:rPr>
              <a:t>								</a:t>
            </a:r>
          </a:p>
        </p:txBody>
      </p:sp>
      <p:cxnSp>
        <p:nvCxnSpPr>
          <p:cNvPr id="6" name="Straight Connector 5"/>
          <p:cNvCxnSpPr/>
          <p:nvPr/>
        </p:nvCxnSpPr>
        <p:spPr>
          <a:xfrm>
            <a:off x="7239000" y="1752600"/>
            <a:ext cx="0" cy="2590800"/>
          </a:xfrm>
          <a:prstGeom prst="line">
            <a:avLst/>
          </a:prstGeom>
        </p:spPr>
        <p:style>
          <a:lnRef idx="3">
            <a:schemeClr val="dk1"/>
          </a:lnRef>
          <a:fillRef idx="0">
            <a:schemeClr val="dk1"/>
          </a:fillRef>
          <a:effectRef idx="2">
            <a:schemeClr val="dk1"/>
          </a:effectRef>
          <a:fontRef idx="minor">
            <a:schemeClr val="tx1"/>
          </a:fontRef>
        </p:style>
      </p:cxnSp>
      <p:sp>
        <p:nvSpPr>
          <p:cNvPr id="10" name="Content Placeholder 2"/>
          <p:cNvSpPr txBox="1">
            <a:spLocks/>
          </p:cNvSpPr>
          <p:nvPr/>
        </p:nvSpPr>
        <p:spPr>
          <a:xfrm>
            <a:off x="7364787" y="2710297"/>
            <a:ext cx="4648200" cy="1295400"/>
          </a:xfrm>
          <a:prstGeom prst="rect">
            <a:avLst/>
          </a:prstGeom>
        </p:spPr>
        <p:txBody>
          <a:bodyPr vert="horz" lIns="91440" tIns="45720" rIns="91440" bIns="45720" rtlCol="0">
            <a:no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algn="just">
              <a:buFont typeface="Wingdings" panose="05000000000000000000" pitchFamily="2" charset="2"/>
              <a:buChar char="v"/>
            </a:pPr>
            <a:r>
              <a:rPr lang="en-US" sz="3000" b="1" i="1">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Cụm từ </a:t>
            </a:r>
            <a:r>
              <a:rPr lang="en-US" sz="3000" b="1" i="1">
                <a:solidFill>
                  <a:srgbClr val="0070C0"/>
                </a:solidFill>
                <a:latin typeface="Times New Roman" panose="02020603050405020304" pitchFamily="18" charset="0"/>
                <a:cs typeface="Times New Roman" panose="02020603050405020304" pitchFamily="18" charset="0"/>
              </a:rPr>
              <a:t>vì vậy </a:t>
            </a:r>
            <a:r>
              <a:rPr lang="en-US" sz="3000">
                <a:latin typeface="Times New Roman" panose="02020603050405020304" pitchFamily="18" charset="0"/>
                <a:cs typeface="Times New Roman" panose="02020603050405020304" pitchFamily="18" charset="0"/>
              </a:rPr>
              <a:t>có tác dụng nối câu 1 với câu 2</a:t>
            </a:r>
            <a:r>
              <a:rPr lang="en-US" sz="3000" i="1">
                <a:latin typeface="Times New Roman" panose="02020603050405020304" pitchFamily="18" charset="0"/>
                <a:cs typeface="Times New Roman" panose="02020603050405020304" pitchFamily="18" charset="0"/>
              </a:rPr>
              <a:t>								</a:t>
            </a:r>
          </a:p>
        </p:txBody>
      </p:sp>
      <p:sp>
        <p:nvSpPr>
          <p:cNvPr id="17" name="Horizontal Scroll 16"/>
          <p:cNvSpPr/>
          <p:nvPr/>
        </p:nvSpPr>
        <p:spPr>
          <a:xfrm>
            <a:off x="1066800" y="3906004"/>
            <a:ext cx="9410700" cy="2514600"/>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3000">
                <a:solidFill>
                  <a:srgbClr val="FF0000"/>
                </a:solidFill>
                <a:latin typeface="Times New Roman" panose="02020603050405020304" pitchFamily="18" charset="0"/>
                <a:cs typeface="Times New Roman" panose="02020603050405020304" pitchFamily="18" charset="0"/>
              </a:rPr>
              <a:t>        Dùng quan hệ từ “  </a:t>
            </a:r>
            <a:r>
              <a:rPr lang="en-US" sz="300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3000">
                <a:solidFill>
                  <a:srgbClr val="FF0000"/>
                </a:solidFill>
                <a:latin typeface="Times New Roman" panose="02020603050405020304" pitchFamily="18" charset="0"/>
                <a:cs typeface="Times New Roman" panose="02020603050405020304" pitchFamily="18" charset="0"/>
              </a:rPr>
              <a:t>” và cụm từ “ </a:t>
            </a:r>
            <a:r>
              <a:rPr lang="en-US" sz="3000">
                <a:solidFill>
                  <a:schemeClr val="accent4">
                    <a:lumMod val="60000"/>
                    <a:lumOff val="40000"/>
                  </a:schemeClr>
                </a:solidFill>
                <a:latin typeface="Times New Roman" panose="02020603050405020304" pitchFamily="18" charset="0"/>
                <a:cs typeface="Times New Roman" panose="02020603050405020304" pitchFamily="18" charset="0"/>
              </a:rPr>
              <a:t>           </a:t>
            </a:r>
            <a:r>
              <a:rPr lang="en-US" sz="3000">
                <a:solidFill>
                  <a:srgbClr val="FF0000"/>
                </a:solidFill>
                <a:latin typeface="Times New Roman" panose="02020603050405020304" pitchFamily="18" charset="0"/>
                <a:cs typeface="Times New Roman" panose="02020603050405020304" pitchFamily="18" charset="0"/>
              </a:rPr>
              <a:t>” vào trong câu này để giúp cho chúng ta thấy được mối quan hệ về nội dung giữa các câu, các ý trong bài được liên kết chặt chẽ với nhau hơn.</a:t>
            </a:r>
          </a:p>
        </p:txBody>
      </p:sp>
      <p:sp>
        <p:nvSpPr>
          <p:cNvPr id="12" name="Rectangle 11"/>
          <p:cNvSpPr/>
          <p:nvPr/>
        </p:nvSpPr>
        <p:spPr>
          <a:xfrm>
            <a:off x="3886200" y="1162132"/>
            <a:ext cx="954107" cy="553998"/>
          </a:xfrm>
          <a:prstGeom prst="rect">
            <a:avLst/>
          </a:prstGeom>
        </p:spPr>
        <p:txBody>
          <a:bodyPr wrap="none">
            <a:spAutoFit/>
          </a:bodyPr>
          <a:lstStyle/>
          <a:p>
            <a:r>
              <a:rPr lang="en-US" sz="3000" b="1">
                <a:solidFill>
                  <a:srgbClr val="002060"/>
                </a:solidFill>
                <a:latin typeface="Times New Roman" panose="02020603050405020304" pitchFamily="18" charset="0"/>
                <a:cs typeface="Times New Roman" panose="02020603050405020304" pitchFamily="18" charset="0"/>
              </a:rPr>
              <a:t>hoặc</a:t>
            </a:r>
            <a:endParaRPr lang="en-US">
              <a:solidFill>
                <a:srgbClr val="002060"/>
              </a:solidFill>
            </a:endParaRPr>
          </a:p>
        </p:txBody>
      </p:sp>
      <p:sp>
        <p:nvSpPr>
          <p:cNvPr id="14" name="Rectangle 13"/>
          <p:cNvSpPr/>
          <p:nvPr/>
        </p:nvSpPr>
        <p:spPr>
          <a:xfrm>
            <a:off x="6019800" y="2141973"/>
            <a:ext cx="1390650" cy="507831"/>
          </a:xfrm>
          <a:prstGeom prst="rect">
            <a:avLst/>
          </a:prstGeom>
        </p:spPr>
        <p:txBody>
          <a:bodyPr wrap="square" tIns="0">
            <a:spAutoFit/>
          </a:bodyPr>
          <a:lstStyle/>
          <a:p>
            <a:r>
              <a:rPr lang="en-US" sz="3000" b="1" spc="-160">
                <a:solidFill>
                  <a:srgbClr val="002060"/>
                </a:solidFill>
                <a:latin typeface="Times New Roman" panose="02020603050405020304" pitchFamily="18" charset="0"/>
                <a:cs typeface="Times New Roman" panose="02020603050405020304" pitchFamily="18" charset="0"/>
              </a:rPr>
              <a:t>Vì  vậy</a:t>
            </a:r>
            <a:endParaRPr lang="en-US" spc="-160">
              <a:solidFill>
                <a:srgbClr val="002060"/>
              </a:solidFill>
            </a:endParaRPr>
          </a:p>
        </p:txBody>
      </p:sp>
      <p:grpSp>
        <p:nvGrpSpPr>
          <p:cNvPr id="11" name="Group 6">
            <a:extLst>
              <a:ext uri="{FF2B5EF4-FFF2-40B4-BE49-F238E27FC236}">
                <a16:creationId xmlns:a16="http://schemas.microsoft.com/office/drawing/2014/main" id="{23C6CE86-9764-44FF-8A56-DDB6053ECB6D}"/>
              </a:ext>
            </a:extLst>
          </p:cNvPr>
          <p:cNvGrpSpPr>
            <a:grpSpLocks/>
          </p:cNvGrpSpPr>
          <p:nvPr/>
        </p:nvGrpSpPr>
        <p:grpSpPr bwMode="auto">
          <a:xfrm>
            <a:off x="0" y="-76200"/>
            <a:ext cx="12192000" cy="7086600"/>
            <a:chOff x="0" y="-10"/>
            <a:chExt cx="5760" cy="4330"/>
          </a:xfrm>
        </p:grpSpPr>
        <p:pic>
          <p:nvPicPr>
            <p:cNvPr id="13" name="Picture 7" descr="Animate">
              <a:extLst>
                <a:ext uri="{FF2B5EF4-FFF2-40B4-BE49-F238E27FC236}">
                  <a16:creationId xmlns:a16="http://schemas.microsoft.com/office/drawing/2014/main" id="{1C7F48F2-19D0-4CF9-BB21-8F6C9543698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09" y="2109"/>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te">
              <a:extLst>
                <a:ext uri="{FF2B5EF4-FFF2-40B4-BE49-F238E27FC236}">
                  <a16:creationId xmlns:a16="http://schemas.microsoft.com/office/drawing/2014/main" id="{E489858B-C0E0-458E-A64C-0F6B5B2B147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422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descr="Animate">
              <a:extLst>
                <a:ext uri="{FF2B5EF4-FFF2-40B4-BE49-F238E27FC236}">
                  <a16:creationId xmlns:a16="http://schemas.microsoft.com/office/drawing/2014/main" id="{9A7D0AC9-5354-4075-965E-5D7A74FD656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576" y="2103"/>
              <a:ext cx="4294"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0" descr="Animate">
              <a:extLst>
                <a:ext uri="{FF2B5EF4-FFF2-40B4-BE49-F238E27FC236}">
                  <a16:creationId xmlns:a16="http://schemas.microsoft.com/office/drawing/2014/main" id="{28F8EC78-9AA4-4E5A-8531-758DBF93646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0"/>
              <a:ext cx="5760"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706143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900" decel="100000" fill="hold"/>
                                        <p:tgtEl>
                                          <p:spTgt spid="1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11" presetID="1" presetClass="entr" presetSubtype="0" fill="hold" grpId="1" nodeType="withEffect">
                                  <p:stCondLst>
                                    <p:cond delay="0"/>
                                  </p:stCondLst>
                                  <p:childTnLst>
                                    <p:set>
                                      <p:cBhvr>
                                        <p:cTn id="12" dur="1" fill="hold">
                                          <p:stCondLst>
                                            <p:cond delay="9"/>
                                          </p:stCondLst>
                                        </p:cTn>
                                        <p:tgtEl>
                                          <p:spTgt spid="12"/>
                                        </p:tgtEl>
                                        <p:attrNameLst>
                                          <p:attrName>style.visibility</p:attrName>
                                        </p:attrNameLst>
                                      </p:cBhvr>
                                      <p:to>
                                        <p:strVal val="visible"/>
                                      </p:to>
                                    </p:set>
                                  </p:childTnLst>
                                </p:cTn>
                              </p:par>
                              <p:par>
                                <p:cTn id="13" presetID="50" presetClass="path" presetSubtype="0" accel="50000" decel="50000" fill="hold" grpId="0" nodeType="withEffect">
                                  <p:stCondLst>
                                    <p:cond delay="0"/>
                                  </p:stCondLst>
                                  <p:childTnLst>
                                    <p:animMotion origin="layout" path="M -2.5E-6 -2.22222E-6 L 0.04883 -2.22222E-6 C 0.07071 -2.22222E-6 0.09844 0.12176 0.09844 0.22176 L 0.09844 0.44584 " pathEditMode="relative" rAng="0" ptsTypes="AAAA">
                                      <p:cBhvr>
                                        <p:cTn id="14" dur="2000" fill="hold"/>
                                        <p:tgtEl>
                                          <p:spTgt spid="12"/>
                                        </p:tgtEl>
                                        <p:attrNameLst>
                                          <p:attrName>ppt_x</p:attrName>
                                          <p:attrName>ppt_y</p:attrName>
                                        </p:attrNameLst>
                                      </p:cBhvr>
                                      <p:rCtr x="4922" y="22292"/>
                                    </p:animMotion>
                                  </p:childTnLst>
                                </p:cTn>
                              </p:par>
                              <p:par>
                                <p:cTn id="15" presetID="1" presetClass="entr" presetSubtype="0" fill="hold" grpId="1"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54" presetClass="path" presetSubtype="0" accel="50000" decel="50000" fill="hold" grpId="0" nodeType="withEffect">
                                  <p:stCondLst>
                                    <p:cond delay="0"/>
                                  </p:stCondLst>
                                  <p:childTnLst>
                                    <p:animMotion origin="layout" path="M -1.25E-6 3.7037E-7 C 0.00248 -0.01088 0.01302 -0.01944 0.0168 -0.01944 C 0.04024 -0.01944 0.06458 0.14259 0.06458 0.30718 C 0.06458 0.22315 0.07695 0.14259 0.08815 0.14259 C 0.10039 0.14259 0.11172 0.22454 0.11172 0.30718 C 0.11172 0.26528 0.11771 0.22315 0.12383 0.22315 C 0.12995 0.22315 0.13607 0.26412 0.13607 0.30718 C 0.13607 0.28472 0.13893 0.26528 0.14193 0.26528 C 0.14505 0.26528 0.14805 0.28565 0.14805 0.30718 C 0.14805 0.29491 0.14948 0.28472 0.15104 0.28472 C 0.15182 0.28472 0.15417 0.29514 0.15417 0.30718 C 0.15417 0.30023 0.15482 0.29491 0.1556 0.29491 C 0.1556 0.29583 0.15716 0.30023 0.15716 0.30718 C 0.15716 0.30278 0.15716 0.30023 0.15794 0.30023 C 0.15794 0.30162 0.1586 0.30301 0.1586 0.30718 C 0.1586 0.30393 0.1586 0.30278 0.1586 0.30162 C 0.15964 0.30162 0.15964 0.30278 0.15964 0.30393 C 0.16042 0.30393 0.16042 0.30301 0.16042 0.30162 C 0.16172 0.30162 0.16172 0.30278 0.16172 0.30393 " pathEditMode="relative" rAng="0" ptsTypes="AAAAAAAAAAAAAAAAAAA">
                                      <p:cBhvr>
                                        <p:cTn id="18" dur="2000" fill="hold"/>
                                        <p:tgtEl>
                                          <p:spTgt spid="14"/>
                                        </p:tgtEl>
                                        <p:attrNameLst>
                                          <p:attrName>ppt_x</p:attrName>
                                          <p:attrName>ppt_y</p:attrName>
                                        </p:attrNameLst>
                                      </p:cBhvr>
                                      <p:rCtr x="8086" y="143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2" grpId="0"/>
      <p:bldP spid="12" grpId="1"/>
      <p:bldP spid="14" grpId="0"/>
      <p:bldP spid="1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676400" y="2830005"/>
            <a:ext cx="10439400" cy="3581400"/>
          </a:xfrm>
          <a:solidFill>
            <a:schemeClr val="bg2">
              <a:lumMod val="90000"/>
            </a:schemeClr>
          </a:solidFill>
        </p:spPr>
        <p:txBody>
          <a:bodyPr>
            <a:normAutofit fontScale="90000"/>
          </a:bodyPr>
          <a:lstStyle/>
          <a:p>
            <a:pPr>
              <a:lnSpc>
                <a:spcPct val="130000"/>
              </a:lnSpc>
              <a:spcBef>
                <a:spcPts val="3600"/>
              </a:spcBef>
              <a:spcAft>
                <a:spcPts val="600"/>
              </a:spcAft>
            </a:pPr>
            <a:r>
              <a:rPr lang="en-US" altLang="en-US" dirty="0">
                <a:solidFill>
                  <a:srgbClr val="FF0066"/>
                </a:solidFill>
                <a:latin typeface="Times New Roman" pitchFamily="18" charset="0"/>
              </a:rPr>
              <a:t>   </a:t>
            </a:r>
            <a:r>
              <a:rPr lang="en-US" altLang="en-US" dirty="0" err="1">
                <a:solidFill>
                  <a:schemeClr val="tx1"/>
                </a:solidFill>
                <a:latin typeface="Times New Roman" pitchFamily="18" charset="0"/>
              </a:rPr>
              <a:t>Một</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số</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từ</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ngữ</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có</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tác</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dụng</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nối</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giống</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như</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cụm</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từ</a:t>
            </a:r>
            <a:r>
              <a:rPr lang="en-US" altLang="en-US" dirty="0">
                <a:solidFill>
                  <a:schemeClr val="tx1"/>
                </a:solidFill>
                <a:latin typeface="Times New Roman" pitchFamily="18" charset="0"/>
              </a:rPr>
              <a:t> </a:t>
            </a:r>
            <a:r>
              <a:rPr lang="en-US" altLang="en-US" b="1" i="1" u="sng" dirty="0" err="1">
                <a:solidFill>
                  <a:schemeClr val="tx1"/>
                </a:solidFill>
                <a:latin typeface="Times New Roman" pitchFamily="18" charset="0"/>
              </a:rPr>
              <a:t>vì</a:t>
            </a:r>
            <a:r>
              <a:rPr lang="en-US" altLang="en-US" b="1" i="1" u="sng" dirty="0">
                <a:solidFill>
                  <a:schemeClr val="tx1"/>
                </a:solidFill>
                <a:latin typeface="Times New Roman" pitchFamily="18" charset="0"/>
              </a:rPr>
              <a:t> </a:t>
            </a:r>
            <a:r>
              <a:rPr lang="en-US" altLang="en-US" b="1" i="1" u="sng" dirty="0" err="1">
                <a:solidFill>
                  <a:schemeClr val="tx1"/>
                </a:solidFill>
                <a:latin typeface="Times New Roman" pitchFamily="18" charset="0"/>
              </a:rPr>
              <a:t>vậy</a:t>
            </a:r>
            <a:r>
              <a:rPr lang="en-US" altLang="en-US" b="1" i="1" dirty="0">
                <a:solidFill>
                  <a:schemeClr val="tx1"/>
                </a:solidFill>
                <a:latin typeface="Times New Roman" pitchFamily="18" charset="0"/>
              </a:rPr>
              <a:t> </a:t>
            </a:r>
            <a:r>
              <a:rPr lang="en-US" altLang="en-US" dirty="0">
                <a:solidFill>
                  <a:schemeClr val="tx1"/>
                </a:solidFill>
                <a:latin typeface="Times New Roman" pitchFamily="18" charset="0"/>
              </a:rPr>
              <a:t>ở </a:t>
            </a:r>
            <a:r>
              <a:rPr lang="en-US" altLang="en-US" dirty="0" err="1">
                <a:solidFill>
                  <a:schemeClr val="tx1"/>
                </a:solidFill>
                <a:latin typeface="Times New Roman" pitchFamily="18" charset="0"/>
              </a:rPr>
              <a:t>đoạn</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trích</a:t>
            </a:r>
            <a:r>
              <a:rPr lang="en-US" altLang="en-US" dirty="0">
                <a:solidFill>
                  <a:schemeClr val="tx1"/>
                </a:solidFill>
                <a:latin typeface="Times New Roman" pitchFamily="18" charset="0"/>
              </a:rPr>
              <a:t> </a:t>
            </a:r>
            <a:r>
              <a:rPr lang="en-US" altLang="en-US" dirty="0" err="1">
                <a:solidFill>
                  <a:schemeClr val="tx1"/>
                </a:solidFill>
                <a:latin typeface="Times New Roman" pitchFamily="18" charset="0"/>
              </a:rPr>
              <a:t>như</a:t>
            </a:r>
            <a:r>
              <a:rPr lang="en-US" altLang="en-US" dirty="0">
                <a:solidFill>
                  <a:schemeClr val="tx1"/>
                </a:solidFill>
                <a:latin typeface="Times New Roman" pitchFamily="18" charset="0"/>
              </a:rPr>
              <a:t>:</a:t>
            </a:r>
            <a:br>
              <a:rPr lang="en-US" altLang="en-US" dirty="0">
                <a:solidFill>
                  <a:schemeClr val="tx1"/>
                </a:solidFill>
                <a:latin typeface="Times New Roman" pitchFamily="18" charset="0"/>
              </a:rPr>
            </a:br>
            <a:r>
              <a:rPr lang="en-US" altLang="en-US" dirty="0">
                <a:solidFill>
                  <a:schemeClr val="tx1"/>
                </a:solidFill>
                <a:latin typeface="Times New Roman" pitchFamily="18" charset="0"/>
              </a:rPr>
              <a:t>   </a:t>
            </a:r>
            <a:r>
              <a:rPr lang="en-US" altLang="en-US" b="1" i="1" dirty="0" err="1">
                <a:solidFill>
                  <a:srgbClr val="FF0000"/>
                </a:solidFill>
                <a:latin typeface="Times New Roman" pitchFamily="18" charset="0"/>
              </a:rPr>
              <a:t>tuy</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nhiên</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mặc</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dù</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nhưng</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thậm</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chí</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cuối</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cùng</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ngoài</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ra</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mặt</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khác</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vậy</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thì</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thế</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thì</a:t>
            </a:r>
            <a:r>
              <a:rPr lang="en-US" altLang="en-US" b="1" i="1" dirty="0">
                <a:solidFill>
                  <a:srgbClr val="FF0000"/>
                </a:solidFill>
                <a:latin typeface="Times New Roman" pitchFamily="18" charset="0"/>
              </a:rPr>
              <a:t>, </a:t>
            </a:r>
            <a:br>
              <a:rPr lang="en-US" altLang="en-US" b="1" i="1" dirty="0">
                <a:solidFill>
                  <a:srgbClr val="FF0000"/>
                </a:solidFill>
                <a:latin typeface="Times New Roman" pitchFamily="18" charset="0"/>
              </a:rPr>
            </a:br>
            <a:r>
              <a:rPr lang="en-US" altLang="en-US" b="1" i="1" dirty="0" err="1">
                <a:solidFill>
                  <a:srgbClr val="FF0000"/>
                </a:solidFill>
                <a:latin typeface="Times New Roman" pitchFamily="18" charset="0"/>
              </a:rPr>
              <a:t>vì</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thế</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rồi</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trái</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lại</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đồng</a:t>
            </a:r>
            <a:r>
              <a:rPr lang="en-US" altLang="en-US" b="1" i="1" dirty="0">
                <a:solidFill>
                  <a:srgbClr val="FF0000"/>
                </a:solidFill>
                <a:latin typeface="Times New Roman" pitchFamily="18" charset="0"/>
              </a:rPr>
              <a:t> </a:t>
            </a:r>
            <a:r>
              <a:rPr lang="en-US" altLang="en-US" b="1" i="1" dirty="0" err="1">
                <a:solidFill>
                  <a:srgbClr val="FF0000"/>
                </a:solidFill>
                <a:latin typeface="Times New Roman" pitchFamily="18" charset="0"/>
              </a:rPr>
              <a:t>thời</a:t>
            </a:r>
            <a:r>
              <a:rPr lang="en-US" altLang="en-US" b="1" i="1" dirty="0">
                <a:solidFill>
                  <a:srgbClr val="FF0000"/>
                </a:solidFill>
                <a:latin typeface="Times New Roman" pitchFamily="18" charset="0"/>
              </a:rPr>
              <a:t>,…</a:t>
            </a:r>
          </a:p>
        </p:txBody>
      </p:sp>
      <p:sp>
        <p:nvSpPr>
          <p:cNvPr id="11" name="Rectangle 4"/>
          <p:cNvSpPr>
            <a:spLocks noChangeArrowheads="1"/>
          </p:cNvSpPr>
          <p:nvPr/>
        </p:nvSpPr>
        <p:spPr bwMode="auto">
          <a:xfrm>
            <a:off x="1524000" y="6351"/>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800" b="1">
                <a:solidFill>
                  <a:srgbClr val="0066FF"/>
                </a:solidFill>
                <a:latin typeface="Times New Roman" pitchFamily="18" charset="0"/>
              </a:rPr>
              <a:t>LUYỆN TỪ VÀ CÂU</a:t>
            </a:r>
          </a:p>
          <a:p>
            <a:pPr algn="ctr"/>
            <a:r>
              <a:rPr lang="en-US" altLang="en-US" sz="2800" b="1">
                <a:solidFill>
                  <a:srgbClr val="000066"/>
                </a:solidFill>
                <a:latin typeface="Times New Roman" pitchFamily="18" charset="0"/>
              </a:rPr>
              <a:t>Liên kết các câu trong bài bằng từ ngữ nối</a:t>
            </a:r>
            <a:endParaRPr lang="en-US" altLang="en-US" sz="2000" b="1">
              <a:solidFill>
                <a:srgbClr val="000066"/>
              </a:solidFill>
              <a:latin typeface="Times New Roman" pitchFamily="18" charset="0"/>
            </a:endParaRPr>
          </a:p>
        </p:txBody>
      </p:sp>
      <p:sp>
        <p:nvSpPr>
          <p:cNvPr id="6" name="Rectangle 5"/>
          <p:cNvSpPr>
            <a:spLocks noChangeArrowheads="1"/>
          </p:cNvSpPr>
          <p:nvPr/>
        </p:nvSpPr>
        <p:spPr bwMode="auto">
          <a:xfrm>
            <a:off x="762586" y="1352677"/>
            <a:ext cx="1142941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50000"/>
              </a:lnSpc>
              <a:spcBef>
                <a:spcPct val="50000"/>
              </a:spcBef>
            </a:pPr>
            <a:r>
              <a:rPr lang="en-US" altLang="en-US" sz="2800" b="1" u="sng" dirty="0">
                <a:solidFill>
                  <a:srgbClr val="000066"/>
                </a:solidFill>
                <a:latin typeface="Times New Roman" pitchFamily="18" charset="0"/>
              </a:rPr>
              <a:t>2.</a:t>
            </a:r>
            <a:r>
              <a:rPr lang="en-US" altLang="en-US" sz="2800" b="1" dirty="0">
                <a:solidFill>
                  <a:srgbClr val="000066"/>
                </a:solidFill>
                <a:latin typeface="Times New Roman" pitchFamily="18" charset="0"/>
              </a:rPr>
              <a:t> </a:t>
            </a:r>
            <a:r>
              <a:rPr lang="en-US" altLang="en-US" sz="2800" b="1" i="1" dirty="0" err="1">
                <a:solidFill>
                  <a:srgbClr val="000066"/>
                </a:solidFill>
                <a:latin typeface="Times New Roman" pitchFamily="18" charset="0"/>
              </a:rPr>
              <a:t>Tìm</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thêm</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những</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từ</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ngữ</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mà</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em</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biết</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có</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tác</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dụng</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giống</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như</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cụm</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từ</a:t>
            </a:r>
            <a:r>
              <a:rPr lang="en-US" altLang="en-US" sz="2800" b="1" i="1" dirty="0">
                <a:solidFill>
                  <a:srgbClr val="000066"/>
                </a:solidFill>
                <a:latin typeface="Times New Roman" pitchFamily="18" charset="0"/>
              </a:rPr>
              <a:t> </a:t>
            </a:r>
            <a:r>
              <a:rPr lang="en-US" altLang="en-US" sz="3200" b="1" i="1" dirty="0" err="1">
                <a:solidFill>
                  <a:srgbClr val="FF0000"/>
                </a:solidFill>
                <a:latin typeface="Times New Roman" pitchFamily="18" charset="0"/>
              </a:rPr>
              <a:t>vì</a:t>
            </a:r>
            <a:r>
              <a:rPr lang="en-US" altLang="en-US" sz="3200" b="1" i="1" dirty="0">
                <a:solidFill>
                  <a:srgbClr val="FF0000"/>
                </a:solidFill>
                <a:latin typeface="Times New Roman" pitchFamily="18" charset="0"/>
              </a:rPr>
              <a:t> </a:t>
            </a:r>
            <a:r>
              <a:rPr lang="en-US" altLang="en-US" sz="3200" b="1" i="1" dirty="0" err="1">
                <a:solidFill>
                  <a:srgbClr val="FF0000"/>
                </a:solidFill>
                <a:latin typeface="Times New Roman" pitchFamily="18" charset="0"/>
              </a:rPr>
              <a:t>vậy</a:t>
            </a:r>
            <a:r>
              <a:rPr lang="en-US" altLang="en-US" sz="2800" b="1" i="1" dirty="0">
                <a:solidFill>
                  <a:srgbClr val="FF0000"/>
                </a:solidFill>
                <a:latin typeface="Times New Roman" pitchFamily="18" charset="0"/>
              </a:rPr>
              <a:t> </a:t>
            </a:r>
            <a:r>
              <a:rPr lang="en-US" altLang="en-US" sz="2800" b="1" i="1" dirty="0">
                <a:solidFill>
                  <a:srgbClr val="000066"/>
                </a:solidFill>
                <a:latin typeface="Times New Roman" pitchFamily="18" charset="0"/>
              </a:rPr>
              <a:t>ở </a:t>
            </a:r>
            <a:r>
              <a:rPr lang="en-US" altLang="en-US" sz="2800" b="1" i="1" dirty="0" err="1">
                <a:solidFill>
                  <a:srgbClr val="000066"/>
                </a:solidFill>
                <a:latin typeface="Times New Roman" pitchFamily="18" charset="0"/>
              </a:rPr>
              <a:t>đoạn</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văn</a:t>
            </a:r>
            <a:r>
              <a:rPr lang="en-US" altLang="en-US" sz="2800" b="1" i="1" dirty="0">
                <a:solidFill>
                  <a:srgbClr val="000066"/>
                </a:solidFill>
                <a:latin typeface="Times New Roman" pitchFamily="18" charset="0"/>
              </a:rPr>
              <a:t> </a:t>
            </a:r>
            <a:r>
              <a:rPr lang="en-US" altLang="en-US" sz="2800" b="1" i="1" dirty="0" err="1">
                <a:solidFill>
                  <a:srgbClr val="000066"/>
                </a:solidFill>
                <a:latin typeface="Times New Roman" pitchFamily="18" charset="0"/>
              </a:rPr>
              <a:t>trên</a:t>
            </a:r>
            <a:r>
              <a:rPr lang="en-US" altLang="en-US" sz="2800" b="1" i="1" dirty="0">
                <a:solidFill>
                  <a:srgbClr val="000066"/>
                </a:solidFill>
                <a:latin typeface="Times New Roman" pitchFamily="18" charset="0"/>
              </a:rPr>
              <a:t>.</a:t>
            </a:r>
            <a:r>
              <a:rPr lang="en-US" altLang="en-US" sz="2400" b="1" i="1" dirty="0">
                <a:solidFill>
                  <a:srgbClr val="000066"/>
                </a:solidFill>
                <a:latin typeface="Times New Roman" pitchFamily="18" charset="0"/>
              </a:rPr>
              <a:t> </a:t>
            </a:r>
          </a:p>
        </p:txBody>
      </p:sp>
      <p:sp>
        <p:nvSpPr>
          <p:cNvPr id="7" name="TextBox 6"/>
          <p:cNvSpPr txBox="1"/>
          <p:nvPr/>
        </p:nvSpPr>
        <p:spPr>
          <a:xfrm>
            <a:off x="762587" y="960458"/>
            <a:ext cx="2032929" cy="523220"/>
          </a:xfrm>
          <a:prstGeom prst="rect">
            <a:avLst/>
          </a:prstGeom>
          <a:solidFill>
            <a:schemeClr val="accent2">
              <a:lumMod val="40000"/>
              <a:lumOff val="60000"/>
            </a:schemeClr>
          </a:solidFill>
        </p:spPr>
        <p:txBody>
          <a:bodyPr wrap="none" rtlCol="0">
            <a:spAutoFit/>
          </a:bodyPr>
          <a:lstStyle/>
          <a:p>
            <a:r>
              <a:rPr lang="en-US" sz="2800" dirty="0"/>
              <a:t>I-</a:t>
            </a:r>
            <a:r>
              <a:rPr lang="en-US" sz="2800" u="sng" dirty="0" err="1"/>
              <a:t>NHẬN</a:t>
            </a:r>
            <a:r>
              <a:rPr lang="en-US" sz="2800" u="sng" dirty="0"/>
              <a:t> </a:t>
            </a:r>
            <a:r>
              <a:rPr lang="en-US" sz="2800" u="sng" dirty="0" err="1"/>
              <a:t>XÉT</a:t>
            </a:r>
            <a:endParaRPr lang="en-US" sz="2800" dirty="0"/>
          </a:p>
        </p:txBody>
      </p:sp>
    </p:spTree>
    <p:extLst>
      <p:ext uri="{BB962C8B-B14F-4D97-AF65-F5344CB8AC3E}">
        <p14:creationId xmlns:p14="http://schemas.microsoft.com/office/powerpoint/2010/main" val="1666884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style.rotation</p:attrName>
                                        </p:attrNameLst>
                                      </p:cBhvr>
                                      <p:tavLst>
                                        <p:tav tm="0">
                                          <p:val>
                                            <p:fltVal val="720"/>
                                          </p:val>
                                        </p:tav>
                                        <p:tav tm="100000">
                                          <p:val>
                                            <p:fltVal val="0"/>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0290"/>
                                        </p:tgtEl>
                                        <p:attrNameLst>
                                          <p:attrName>style.visibility</p:attrName>
                                        </p:attrNameLst>
                                      </p:cBhvr>
                                      <p:to>
                                        <p:strVal val="visible"/>
                                      </p:to>
                                    </p:set>
                                    <p:animEffect transition="in" filter="box(in)">
                                      <p:cBhvr>
                                        <p:cTn id="20" dur="2000"/>
                                        <p:tgtEl>
                                          <p:spTgt spid="140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animBg="1"/>
      <p:bldP spid="6" grpId="0"/>
      <p:bldP spid="7"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2271</TotalTime>
  <Words>3229</Words>
  <Application>Microsoft Office PowerPoint</Application>
  <PresentationFormat>Widescreen</PresentationFormat>
  <Paragraphs>223</Paragraphs>
  <Slides>23</Slides>
  <Notes>3</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23</vt:i4>
      </vt:variant>
    </vt:vector>
  </HeadingPairs>
  <TitlesOfParts>
    <vt:vector size="40" baseType="lpstr">
      <vt:lpstr>.VnTime</vt:lpstr>
      <vt:lpstr>Arial</vt:lpstr>
      <vt:lpstr>Calibri</vt:lpstr>
      <vt:lpstr>Calibri Light</vt:lpstr>
      <vt:lpstr>Cambria</vt:lpstr>
      <vt:lpstr>Century Gothic</vt:lpstr>
      <vt:lpstr>Constantia</vt:lpstr>
      <vt:lpstr>Euphemia</vt:lpstr>
      <vt:lpstr>HP001 4 hàng</vt:lpstr>
      <vt:lpstr>Tahoma</vt:lpstr>
      <vt:lpstr>Times New Roman</vt:lpstr>
      <vt:lpstr>Wingdings</vt:lpstr>
      <vt:lpstr>Wingdings 2</vt:lpstr>
      <vt:lpstr>Wingdings 3</vt:lpstr>
      <vt:lpstr>Office Theme</vt:lpstr>
      <vt:lpstr>Flow</vt:lpstr>
      <vt:lpstr>Wisp</vt:lpstr>
      <vt:lpstr>PowerPoint Presentation</vt:lpstr>
      <vt:lpstr>Trò chơi “Nhanh tay lẹ mắt”</vt:lpstr>
      <vt:lpstr>Câu 1:</vt:lpstr>
      <vt:lpstr>Câu 2:</vt:lpstr>
      <vt:lpstr>PowerPoint Presentation</vt:lpstr>
      <vt:lpstr>PowerPoint Presentation</vt:lpstr>
      <vt:lpstr>PowerPoint Presentation</vt:lpstr>
      <vt:lpstr>LIÊN KẾT CÁC CÂU TRONG BÀI BẰNG TỪ NGỮ NỐI</vt:lpstr>
      <vt:lpstr>   Một số từ ngữ có tác dụng nối giống như cụm từ vì vậy ở đoạn trích như:    tuy nhiên, mặc dù, nhưng, thậm chí, cuối cùng, ngoài ra, mặt khác, vậy thì, thế thì,  vì thế, rồi, trái lại, đồng thời,…</vt:lpstr>
      <vt:lpstr>Qua nhận xét 1 và 2, em nào cho cô biết để thể hiện mối quan hệ về nội dung giữa các câu trong bài, ta có thể làm gì? </vt:lpstr>
      <vt:lpstr>PowerPoint Presentation</vt:lpstr>
      <vt:lpstr>LIÊN KẾT CÁC CÂU TRONG BÀI BẰNG TỪ NGỮ NỐI</vt:lpstr>
      <vt:lpstr>PowerPoint Presentation</vt:lpstr>
      <vt:lpstr>PowerPoint Presentation</vt:lpstr>
      <vt:lpstr>PowerPoint Presentation</vt:lpstr>
      <vt:lpstr>PowerPoint Presentation</vt:lpstr>
      <vt:lpstr>LIÊN KẾT CÁC CÂU TRONG BÀI BẰNG TỪ NGỮ NỐI</vt:lpstr>
      <vt:lpstr>LIÊN KẾT CÁC CÂU TRONG BÀI BẰNG TỪ NGỮ NỐI</vt:lpstr>
      <vt:lpstr>PowerPoint Presentation</vt:lpstr>
      <vt:lpstr>1. Anh Nam chăm chỉ học tập. …   anh đã đạt học sinh giỏi cấp tỉnh.  Từ ngữ dùng để nối hai câu văn trên là: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Phat</dc:creator>
  <cp:lastModifiedBy>SONY</cp:lastModifiedBy>
  <cp:revision>344</cp:revision>
  <dcterms:created xsi:type="dcterms:W3CDTF">2006-08-16T00:00:00Z</dcterms:created>
  <dcterms:modified xsi:type="dcterms:W3CDTF">2022-03-18T04:34:18Z</dcterms:modified>
</cp:coreProperties>
</file>