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92" r:id="rId2"/>
    <p:sldId id="310" r:id="rId3"/>
    <p:sldId id="293" r:id="rId4"/>
    <p:sldId id="311" r:id="rId5"/>
    <p:sldId id="258" r:id="rId6"/>
    <p:sldId id="285" r:id="rId7"/>
    <p:sldId id="302" r:id="rId8"/>
    <p:sldId id="303" r:id="rId9"/>
    <p:sldId id="300" r:id="rId10"/>
    <p:sldId id="289" r:id="rId11"/>
    <p:sldId id="304" r:id="rId12"/>
    <p:sldId id="295" r:id="rId13"/>
    <p:sldId id="296" r:id="rId14"/>
    <p:sldId id="297" r:id="rId15"/>
    <p:sldId id="298" r:id="rId16"/>
    <p:sldId id="312" r:id="rId17"/>
    <p:sldId id="306" r:id="rId18"/>
    <p:sldId id="307" r:id="rId19"/>
    <p:sldId id="308" r:id="rId20"/>
    <p:sldId id="313" r:id="rId21"/>
    <p:sldId id="314" r:id="rId22"/>
    <p:sldId id="29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FF66"/>
    <a:srgbClr val="CC3300"/>
    <a:srgbClr val="AAEEE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34" autoAdjust="0"/>
    <p:restoredTop sz="94660"/>
  </p:normalViewPr>
  <p:slideViewPr>
    <p:cSldViewPr>
      <p:cViewPr varScale="1">
        <p:scale>
          <a:sx n="69" d="100"/>
          <a:sy n="69" d="100"/>
        </p:scale>
        <p:origin x="179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0B3C79E-1DC9-4047-B1FC-F414F1FC8731}" type="slidenum">
              <a:rPr lang="en-US"/>
              <a:pPr>
                <a:defRPr/>
              </a:pPr>
              <a:t>‹#›</a:t>
            </a:fld>
            <a:endParaRPr lang="en-US"/>
          </a:p>
        </p:txBody>
      </p:sp>
    </p:spTree>
    <p:extLst>
      <p:ext uri="{BB962C8B-B14F-4D97-AF65-F5344CB8AC3E}">
        <p14:creationId xmlns:p14="http://schemas.microsoft.com/office/powerpoint/2010/main" val="2097063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0C0182-DA88-4AEA-8CF4-899154F1B76D}" type="slidenum">
              <a:rPr lang="en-US" smtClean="0"/>
              <a:pPr>
                <a:defRPr/>
              </a:pPr>
              <a:t>‹#›</a:t>
            </a:fld>
            <a:endParaRPr lang="en-US"/>
          </a:p>
        </p:txBody>
      </p:sp>
    </p:spTree>
    <p:extLst>
      <p:ext uri="{BB962C8B-B14F-4D97-AF65-F5344CB8AC3E}">
        <p14:creationId xmlns:p14="http://schemas.microsoft.com/office/powerpoint/2010/main" val="231057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23674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4127781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76503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407736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387511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47995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4004546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3517149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C10E2-10BC-4ED6-9F53-DEAEE4BC95BA}" type="slidenum">
              <a:rPr lang="en-US"/>
              <a:pPr>
                <a:defRPr/>
              </a:pPr>
              <a:t>‹#›</a:t>
            </a:fld>
            <a:endParaRPr lang="en-US"/>
          </a:p>
        </p:txBody>
      </p:sp>
    </p:spTree>
    <p:extLst>
      <p:ext uri="{BB962C8B-B14F-4D97-AF65-F5344CB8AC3E}">
        <p14:creationId xmlns:p14="http://schemas.microsoft.com/office/powerpoint/2010/main" val="54237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283019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E65A5F-032D-47CF-B711-468079D08F5A}" type="slidenum">
              <a:rPr lang="en-US" smtClean="0"/>
              <a:pPr>
                <a:defRPr/>
              </a:pPr>
              <a:t>‹#›</a:t>
            </a:fld>
            <a:endParaRPr lang="en-US"/>
          </a:p>
        </p:txBody>
      </p:sp>
    </p:spTree>
    <p:extLst>
      <p:ext uri="{BB962C8B-B14F-4D97-AF65-F5344CB8AC3E}">
        <p14:creationId xmlns:p14="http://schemas.microsoft.com/office/powerpoint/2010/main" val="138461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289625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36881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31C1F8-6590-446C-A26A-6A5F5BDBC04F}" type="slidenum">
              <a:rPr lang="en-US" smtClean="0"/>
              <a:pPr>
                <a:defRPr/>
              </a:pPr>
              <a:t>‹#›</a:t>
            </a:fld>
            <a:endParaRPr lang="en-US"/>
          </a:p>
        </p:txBody>
      </p:sp>
    </p:spTree>
    <p:extLst>
      <p:ext uri="{BB962C8B-B14F-4D97-AF65-F5344CB8AC3E}">
        <p14:creationId xmlns:p14="http://schemas.microsoft.com/office/powerpoint/2010/main" val="315875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E871E3F-D162-4D3E-862A-2D717B5574FB}" type="slidenum">
              <a:rPr lang="en-US" smtClean="0"/>
              <a:pPr>
                <a:defRPr/>
              </a:pPr>
              <a:t>‹#›</a:t>
            </a:fld>
            <a:endParaRPr lang="en-US"/>
          </a:p>
        </p:txBody>
      </p:sp>
    </p:spTree>
    <p:extLst>
      <p:ext uri="{BB962C8B-B14F-4D97-AF65-F5344CB8AC3E}">
        <p14:creationId xmlns:p14="http://schemas.microsoft.com/office/powerpoint/2010/main" val="55243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405176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A7DB7A1-65A3-4227-B402-C5B62A1F7B0F}" type="slidenum">
              <a:rPr lang="en-US" smtClean="0"/>
              <a:pPr>
                <a:defRPr/>
              </a:pPr>
              <a:t>‹#›</a:t>
            </a:fld>
            <a:endParaRPr lang="en-US"/>
          </a:p>
        </p:txBody>
      </p:sp>
    </p:spTree>
    <p:extLst>
      <p:ext uri="{BB962C8B-B14F-4D97-AF65-F5344CB8AC3E}">
        <p14:creationId xmlns:p14="http://schemas.microsoft.com/office/powerpoint/2010/main" val="118722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FBBB41C-A5E1-40BC-9733-70E87F08D30C}" type="slidenum">
              <a:rPr lang="en-US" smtClean="0"/>
              <a:pPr>
                <a:defRPr/>
              </a:pPr>
              <a:t>‹#›</a:t>
            </a:fld>
            <a:endParaRPr lang="en-US"/>
          </a:p>
        </p:txBody>
      </p:sp>
    </p:spTree>
    <p:extLst>
      <p:ext uri="{BB962C8B-B14F-4D97-AF65-F5344CB8AC3E}">
        <p14:creationId xmlns:p14="http://schemas.microsoft.com/office/powerpoint/2010/main" val="26180202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3228975"/>
            <a:ext cx="184150" cy="400050"/>
          </a:xfrm>
          <a:prstGeom prst="rect">
            <a:avLst/>
          </a:prstGeom>
          <a:noFill/>
          <a:ln w="9525">
            <a:noFill/>
            <a:miter lim="800000"/>
            <a:headEnd/>
            <a:tailEnd/>
          </a:ln>
        </p:spPr>
        <p:txBody>
          <a:bodyPr wrap="none" anchor="ctr">
            <a:spAutoFit/>
          </a:bodyPr>
          <a:lstStyle/>
          <a:p>
            <a:endParaRPr lang="en-US">
              <a:latin typeface="Arial" charset="0"/>
            </a:endParaRPr>
          </a:p>
        </p:txBody>
      </p:sp>
      <p:sp>
        <p:nvSpPr>
          <p:cNvPr id="2051" name="Rectangle 3"/>
          <p:cNvSpPr>
            <a:spLocks noChangeArrowheads="1"/>
          </p:cNvSpPr>
          <p:nvPr/>
        </p:nvSpPr>
        <p:spPr bwMode="auto">
          <a:xfrm>
            <a:off x="152400" y="3381375"/>
            <a:ext cx="184150" cy="400050"/>
          </a:xfrm>
          <a:prstGeom prst="rect">
            <a:avLst/>
          </a:prstGeom>
          <a:noFill/>
          <a:ln w="9525">
            <a:noFill/>
            <a:miter lim="800000"/>
            <a:headEnd/>
            <a:tailEnd/>
          </a:ln>
        </p:spPr>
        <p:txBody>
          <a:bodyPr wrap="none" anchor="ctr">
            <a:spAutoFit/>
          </a:bodyPr>
          <a:lstStyle/>
          <a:p>
            <a:endParaRPr lang="en-US">
              <a:latin typeface="Arial" charset="0"/>
            </a:endParaRPr>
          </a:p>
        </p:txBody>
      </p:sp>
      <p:pic>
        <p:nvPicPr>
          <p:cNvPr id="2052" name="Picture 4" descr="Graphic"/>
          <p:cNvPicPr>
            <a:picLocks noChangeAspect="1" noChangeArrowheads="1"/>
          </p:cNvPicPr>
          <p:nvPr/>
        </p:nvPicPr>
        <p:blipFill>
          <a:blip r:embed="rId3"/>
          <a:srcRect/>
          <a:stretch>
            <a:fillRect/>
          </a:stretch>
        </p:blipFill>
        <p:spPr bwMode="auto">
          <a:xfrm>
            <a:off x="817563" y="1295400"/>
            <a:ext cx="7172325" cy="122238"/>
          </a:xfrm>
          <a:prstGeom prst="rect">
            <a:avLst/>
          </a:prstGeom>
          <a:noFill/>
          <a:ln w="9525">
            <a:noFill/>
            <a:miter lim="800000"/>
            <a:headEnd/>
            <a:tailEnd/>
          </a:ln>
        </p:spPr>
      </p:pic>
      <p:sp>
        <p:nvSpPr>
          <p:cNvPr id="2053" name="Text Box 8"/>
          <p:cNvSpPr txBox="1">
            <a:spLocks noChangeArrowheads="1"/>
          </p:cNvSpPr>
          <p:nvPr/>
        </p:nvSpPr>
        <p:spPr bwMode="auto">
          <a:xfrm>
            <a:off x="1284288" y="831928"/>
            <a:ext cx="6705600" cy="584775"/>
          </a:xfrm>
          <a:prstGeom prst="rect">
            <a:avLst/>
          </a:prstGeom>
          <a:noFill/>
          <a:ln w="38100" cmpd="dbl" algn="ctr">
            <a:noFill/>
            <a:miter lim="800000"/>
            <a:headEnd/>
            <a:tailEnd/>
          </a:ln>
        </p:spPr>
        <p:txBody>
          <a:bodyPr>
            <a:spAutoFit/>
          </a:bodyPr>
          <a:lstStyle/>
          <a:p>
            <a:pPr algn="ctr">
              <a:spcBef>
                <a:spcPct val="50000"/>
              </a:spcBef>
            </a:pPr>
            <a:r>
              <a:rPr lang="en-US" sz="3200" b="1" dirty="0">
                <a:solidFill>
                  <a:srgbClr val="C00000"/>
                </a:solidFill>
                <a:latin typeface="Times New Roman" pitchFamily="18" charset="0"/>
                <a:cs typeface="Times New Roman" pitchFamily="18" charset="0"/>
              </a:rPr>
              <a:t>TẬP LÀM VĂN</a:t>
            </a:r>
          </a:p>
        </p:txBody>
      </p:sp>
      <p:grpSp>
        <p:nvGrpSpPr>
          <p:cNvPr id="2054" name="Group 10"/>
          <p:cNvGrpSpPr>
            <a:grpSpLocks/>
          </p:cNvGrpSpPr>
          <p:nvPr/>
        </p:nvGrpSpPr>
        <p:grpSpPr bwMode="auto">
          <a:xfrm>
            <a:off x="76200" y="0"/>
            <a:ext cx="8991600" cy="6705600"/>
            <a:chOff x="48" y="0"/>
            <a:chExt cx="5664" cy="4224"/>
          </a:xfrm>
        </p:grpSpPr>
        <p:sp>
          <p:nvSpPr>
            <p:cNvPr id="2056" name="Line 11"/>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2057" name="Line 12"/>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2058" name="Line 13"/>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p:spPr>
          <p:txBody>
            <a:bodyPr wrap="none" anchor="ctr"/>
            <a:lstStyle/>
            <a:p>
              <a:endParaRPr lang="en-US"/>
            </a:p>
          </p:txBody>
        </p:sp>
        <p:sp>
          <p:nvSpPr>
            <p:cNvPr id="2059" name="Line 14"/>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p:spPr>
          <p:txBody>
            <a:bodyPr wrap="none" anchor="ctr"/>
            <a:lstStyle/>
            <a:p>
              <a:endParaRPr lang="en-US"/>
            </a:p>
          </p:txBody>
        </p:sp>
        <p:grpSp>
          <p:nvGrpSpPr>
            <p:cNvPr id="2060" name="Group 15"/>
            <p:cNvGrpSpPr>
              <a:grpSpLocks/>
            </p:cNvGrpSpPr>
            <p:nvPr/>
          </p:nvGrpSpPr>
          <p:grpSpPr bwMode="auto">
            <a:xfrm>
              <a:off x="48" y="0"/>
              <a:ext cx="5664" cy="4224"/>
              <a:chOff x="48" y="0"/>
              <a:chExt cx="5664" cy="4272"/>
            </a:xfrm>
          </p:grpSpPr>
          <p:pic>
            <p:nvPicPr>
              <p:cNvPr id="2061" name="Picture 16" descr="BAR01"/>
              <p:cNvPicPr>
                <a:picLocks noChangeAspect="1" noChangeArrowheads="1"/>
              </p:cNvPicPr>
              <p:nvPr/>
            </p:nvPicPr>
            <p:blipFill>
              <a:blip r:embed="rId4"/>
              <a:srcRect/>
              <a:stretch>
                <a:fillRect/>
              </a:stretch>
            </p:blipFill>
            <p:spPr bwMode="auto">
              <a:xfrm>
                <a:off x="336" y="4032"/>
                <a:ext cx="5088" cy="240"/>
              </a:xfrm>
              <a:prstGeom prst="rect">
                <a:avLst/>
              </a:prstGeom>
              <a:noFill/>
              <a:ln w="9525">
                <a:noFill/>
                <a:miter lim="800000"/>
                <a:headEnd/>
                <a:tailEnd/>
              </a:ln>
            </p:spPr>
          </p:pic>
          <p:pic>
            <p:nvPicPr>
              <p:cNvPr id="2062" name="Picture 17" descr="BAR01"/>
              <p:cNvPicPr>
                <a:picLocks noChangeAspect="1" noChangeArrowheads="1"/>
              </p:cNvPicPr>
              <p:nvPr/>
            </p:nvPicPr>
            <p:blipFill>
              <a:blip r:embed="rId5"/>
              <a:srcRect/>
              <a:stretch>
                <a:fillRect/>
              </a:stretch>
            </p:blipFill>
            <p:spPr bwMode="auto">
              <a:xfrm>
                <a:off x="336" y="48"/>
                <a:ext cx="5088" cy="240"/>
              </a:xfrm>
              <a:prstGeom prst="rect">
                <a:avLst/>
              </a:prstGeom>
              <a:noFill/>
              <a:ln w="9525">
                <a:noFill/>
                <a:miter lim="800000"/>
                <a:headEnd/>
                <a:tailEnd/>
              </a:ln>
            </p:spPr>
          </p:pic>
          <p:sp>
            <p:nvSpPr>
              <p:cNvPr id="92178" name="AutoShape 18"/>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92179" name="AutoShape 19"/>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92180" name="AutoShape 20"/>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92181" name="AutoShape 21"/>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grpSp>
      </p:grpSp>
      <p:sp>
        <p:nvSpPr>
          <p:cNvPr id="2055" name="Text Box 22"/>
          <p:cNvSpPr txBox="1">
            <a:spLocks noChangeArrowheads="1"/>
          </p:cNvSpPr>
          <p:nvPr/>
        </p:nvSpPr>
        <p:spPr bwMode="auto">
          <a:xfrm>
            <a:off x="457200" y="1450823"/>
            <a:ext cx="8249433" cy="641350"/>
          </a:xfrm>
          <a:prstGeom prst="rect">
            <a:avLst/>
          </a:prstGeom>
          <a:noFill/>
          <a:ln w="38100" cmpd="dbl" algn="ctr">
            <a:noFill/>
            <a:miter lim="800000"/>
            <a:headEnd/>
            <a:tailEnd/>
          </a:ln>
        </p:spPr>
        <p:txBody>
          <a:bodyPr wrap="square">
            <a:spAutoFit/>
          </a:bodyPr>
          <a:lstStyle/>
          <a:p>
            <a:pPr lvl="1" algn="ctr">
              <a:spcBef>
                <a:spcPct val="50000"/>
              </a:spcBef>
            </a:pPr>
            <a:r>
              <a:rPr lang="en-US" sz="3600" b="1" dirty="0">
                <a:solidFill>
                  <a:srgbClr val="0000FF"/>
                </a:solidFill>
                <a:latin typeface="Arial" charset="0"/>
              </a:rPr>
              <a:t>ÔN TẬP VỀ TẢ CÂY CỐI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Text Box 11"/>
          <p:cNvSpPr txBox="1">
            <a:spLocks noChangeArrowheads="1"/>
          </p:cNvSpPr>
          <p:nvPr/>
        </p:nvSpPr>
        <p:spPr bwMode="auto">
          <a:xfrm>
            <a:off x="381000" y="854075"/>
            <a:ext cx="8458200" cy="1190625"/>
          </a:xfrm>
          <a:prstGeom prst="rect">
            <a:avLst/>
          </a:prstGeom>
          <a:noFill/>
          <a:ln w="9525">
            <a:noFill/>
            <a:miter lim="800000"/>
            <a:headEnd/>
            <a:tailEnd/>
          </a:ln>
        </p:spPr>
        <p:txBody>
          <a:bodyPr>
            <a:spAutoFit/>
          </a:bodyPr>
          <a:lstStyle/>
          <a:p>
            <a:pPr>
              <a:spcBef>
                <a:spcPct val="50000"/>
              </a:spcBef>
            </a:pPr>
            <a:r>
              <a:rPr lang="en-US" sz="3600" i="1" dirty="0">
                <a:solidFill>
                  <a:srgbClr val="3333FF"/>
                </a:solidFill>
                <a:latin typeface="Arial" charset="0"/>
              </a:rPr>
              <a:t>   </a:t>
            </a:r>
            <a:r>
              <a:rPr lang="en-US" sz="3600" i="1" dirty="0" err="1">
                <a:solidFill>
                  <a:srgbClr val="3333FF"/>
                </a:solidFill>
                <a:latin typeface="Arial" charset="0"/>
              </a:rPr>
              <a:t>Viết</a:t>
            </a:r>
            <a:r>
              <a:rPr lang="en-US" sz="3600" i="1" dirty="0">
                <a:solidFill>
                  <a:srgbClr val="3333FF"/>
                </a:solidFill>
                <a:latin typeface="Arial" charset="0"/>
              </a:rPr>
              <a:t> </a:t>
            </a:r>
            <a:r>
              <a:rPr lang="en-US" sz="3600" i="1" dirty="0" err="1">
                <a:solidFill>
                  <a:srgbClr val="3333FF"/>
                </a:solidFill>
                <a:latin typeface="Arial" charset="0"/>
              </a:rPr>
              <a:t>một</a:t>
            </a:r>
            <a:r>
              <a:rPr lang="en-US" sz="3600" i="1" dirty="0">
                <a:solidFill>
                  <a:srgbClr val="3333FF"/>
                </a:solidFill>
                <a:latin typeface="Arial" charset="0"/>
              </a:rPr>
              <a:t> </a:t>
            </a:r>
            <a:r>
              <a:rPr lang="en-US" sz="3600" i="1" dirty="0" err="1">
                <a:solidFill>
                  <a:srgbClr val="3333FF"/>
                </a:solidFill>
                <a:latin typeface="Arial" charset="0"/>
              </a:rPr>
              <a:t>đoạn</a:t>
            </a:r>
            <a:r>
              <a:rPr lang="en-US" sz="3600" i="1" dirty="0">
                <a:solidFill>
                  <a:srgbClr val="3333FF"/>
                </a:solidFill>
                <a:latin typeface="Arial" charset="0"/>
              </a:rPr>
              <a:t> </a:t>
            </a:r>
            <a:r>
              <a:rPr lang="en-US" sz="3600" i="1" dirty="0" err="1">
                <a:solidFill>
                  <a:srgbClr val="3333FF"/>
                </a:solidFill>
                <a:latin typeface="Arial" charset="0"/>
              </a:rPr>
              <a:t>văn</a:t>
            </a:r>
            <a:r>
              <a:rPr lang="en-US" sz="3600" i="1" dirty="0">
                <a:solidFill>
                  <a:srgbClr val="3333FF"/>
                </a:solidFill>
                <a:latin typeface="Arial" charset="0"/>
              </a:rPr>
              <a:t> </a:t>
            </a:r>
            <a:r>
              <a:rPr lang="en-US" sz="3600" i="1" dirty="0" err="1">
                <a:solidFill>
                  <a:srgbClr val="3333FF"/>
                </a:solidFill>
                <a:latin typeface="Arial" charset="0"/>
              </a:rPr>
              <a:t>ngắn</a:t>
            </a:r>
            <a:r>
              <a:rPr lang="en-US" sz="3600" i="1" dirty="0">
                <a:solidFill>
                  <a:srgbClr val="3333FF"/>
                </a:solidFill>
                <a:latin typeface="Arial" charset="0"/>
              </a:rPr>
              <a:t> </a:t>
            </a:r>
            <a:r>
              <a:rPr lang="en-US" sz="3600" i="1" dirty="0" err="1">
                <a:solidFill>
                  <a:srgbClr val="3333FF"/>
                </a:solidFill>
                <a:latin typeface="Arial" charset="0"/>
              </a:rPr>
              <a:t>tả</a:t>
            </a:r>
            <a:r>
              <a:rPr lang="en-US" sz="3600" i="1" dirty="0">
                <a:solidFill>
                  <a:srgbClr val="3333FF"/>
                </a:solidFill>
                <a:latin typeface="Arial" charset="0"/>
              </a:rPr>
              <a:t> </a:t>
            </a:r>
            <a:r>
              <a:rPr lang="en-US" sz="3600" i="1" dirty="0" err="1">
                <a:solidFill>
                  <a:srgbClr val="3333FF"/>
                </a:solidFill>
                <a:latin typeface="Arial" charset="0"/>
              </a:rPr>
              <a:t>một</a:t>
            </a:r>
            <a:r>
              <a:rPr lang="en-US" sz="3600" i="1" dirty="0">
                <a:solidFill>
                  <a:srgbClr val="3333FF"/>
                </a:solidFill>
                <a:latin typeface="Arial" charset="0"/>
              </a:rPr>
              <a:t> </a:t>
            </a:r>
            <a:r>
              <a:rPr lang="en-US" sz="3600" i="1" dirty="0" err="1">
                <a:solidFill>
                  <a:srgbClr val="3333FF"/>
                </a:solidFill>
                <a:latin typeface="Arial" charset="0"/>
              </a:rPr>
              <a:t>bộ</a:t>
            </a:r>
            <a:r>
              <a:rPr lang="en-US" sz="3600" i="1" dirty="0">
                <a:solidFill>
                  <a:srgbClr val="3333FF"/>
                </a:solidFill>
                <a:latin typeface="Arial" charset="0"/>
              </a:rPr>
              <a:t> </a:t>
            </a:r>
            <a:r>
              <a:rPr lang="en-US" sz="3600" i="1" dirty="0" err="1">
                <a:solidFill>
                  <a:srgbClr val="3333FF"/>
                </a:solidFill>
                <a:latin typeface="Arial" charset="0"/>
              </a:rPr>
              <a:t>phận</a:t>
            </a:r>
            <a:r>
              <a:rPr lang="en-US" sz="3600" i="1" dirty="0">
                <a:solidFill>
                  <a:srgbClr val="3333FF"/>
                </a:solidFill>
                <a:latin typeface="Arial" charset="0"/>
              </a:rPr>
              <a:t> </a:t>
            </a:r>
            <a:r>
              <a:rPr lang="en-US" sz="3600" i="1" dirty="0" err="1">
                <a:solidFill>
                  <a:srgbClr val="3333FF"/>
                </a:solidFill>
                <a:latin typeface="Arial" charset="0"/>
              </a:rPr>
              <a:t>của</a:t>
            </a:r>
            <a:r>
              <a:rPr lang="en-US" sz="3600" i="1" dirty="0">
                <a:solidFill>
                  <a:srgbClr val="3333FF"/>
                </a:solidFill>
                <a:latin typeface="Arial" charset="0"/>
              </a:rPr>
              <a:t> </a:t>
            </a:r>
            <a:r>
              <a:rPr lang="en-US" sz="3600" i="1" dirty="0" err="1">
                <a:solidFill>
                  <a:srgbClr val="3333FF"/>
                </a:solidFill>
                <a:latin typeface="Arial" charset="0"/>
              </a:rPr>
              <a:t>cây</a:t>
            </a:r>
            <a:r>
              <a:rPr lang="en-US" sz="3600" i="1" dirty="0">
                <a:solidFill>
                  <a:srgbClr val="3333FF"/>
                </a:solidFill>
                <a:latin typeface="Arial" charset="0"/>
              </a:rPr>
              <a:t> (</a:t>
            </a:r>
            <a:r>
              <a:rPr lang="en-US" sz="3600" i="1" dirty="0" err="1">
                <a:solidFill>
                  <a:srgbClr val="3333FF"/>
                </a:solidFill>
                <a:latin typeface="Arial" charset="0"/>
              </a:rPr>
              <a:t>lá</a:t>
            </a:r>
            <a:r>
              <a:rPr lang="en-US" sz="3600" i="1" dirty="0">
                <a:solidFill>
                  <a:srgbClr val="3333FF"/>
                </a:solidFill>
                <a:latin typeface="Arial" charset="0"/>
              </a:rPr>
              <a:t> </a:t>
            </a:r>
            <a:r>
              <a:rPr lang="en-US" sz="3600" i="1" dirty="0" err="1">
                <a:solidFill>
                  <a:srgbClr val="3333FF"/>
                </a:solidFill>
                <a:latin typeface="Arial" charset="0"/>
              </a:rPr>
              <a:t>hoặc</a:t>
            </a:r>
            <a:r>
              <a:rPr lang="en-US" sz="3600" i="1" dirty="0">
                <a:solidFill>
                  <a:srgbClr val="3333FF"/>
                </a:solidFill>
                <a:latin typeface="Arial" charset="0"/>
              </a:rPr>
              <a:t>, </a:t>
            </a:r>
            <a:r>
              <a:rPr lang="en-US" sz="3600" i="1" dirty="0" err="1">
                <a:solidFill>
                  <a:srgbClr val="3333FF"/>
                </a:solidFill>
                <a:latin typeface="Arial" charset="0"/>
              </a:rPr>
              <a:t>quả</a:t>
            </a:r>
            <a:r>
              <a:rPr lang="en-US" sz="3600" i="1" dirty="0">
                <a:solidFill>
                  <a:srgbClr val="3333FF"/>
                </a:solidFill>
                <a:latin typeface="Arial" charset="0"/>
              </a:rPr>
              <a:t>, </a:t>
            </a:r>
            <a:r>
              <a:rPr lang="en-US" sz="3600" i="1" dirty="0" err="1">
                <a:solidFill>
                  <a:srgbClr val="3333FF"/>
                </a:solidFill>
                <a:latin typeface="Arial" charset="0"/>
              </a:rPr>
              <a:t>rễ</a:t>
            </a:r>
            <a:r>
              <a:rPr lang="en-US" sz="3600" i="1" dirty="0">
                <a:solidFill>
                  <a:srgbClr val="3333FF"/>
                </a:solidFill>
                <a:latin typeface="Arial" charset="0"/>
              </a:rPr>
              <a:t> ,</a:t>
            </a:r>
            <a:r>
              <a:rPr lang="en-US" sz="3600" i="1" dirty="0" err="1">
                <a:solidFill>
                  <a:srgbClr val="3333FF"/>
                </a:solidFill>
                <a:latin typeface="Arial" charset="0"/>
              </a:rPr>
              <a:t>thân</a:t>
            </a:r>
            <a:r>
              <a:rPr lang="en-US" sz="3600" i="1" dirty="0">
                <a:solidFill>
                  <a:srgbClr val="3333FF"/>
                </a:solidFill>
                <a:latin typeface="Arial" charset="0"/>
              </a:rPr>
              <a:t>).</a:t>
            </a:r>
            <a:endParaRPr lang="en-US" sz="3600" b="1" i="1" dirty="0">
              <a:solidFill>
                <a:srgbClr val="3333FF"/>
              </a:solidFill>
              <a:latin typeface="Arial" charset="0"/>
            </a:endParaRPr>
          </a:p>
        </p:txBody>
      </p:sp>
      <p:pic>
        <p:nvPicPr>
          <p:cNvPr id="8195" name="Picture 12" descr="scan092"/>
          <p:cNvPicPr>
            <a:picLocks noChangeAspect="1" noChangeArrowheads="1"/>
          </p:cNvPicPr>
          <p:nvPr/>
        </p:nvPicPr>
        <p:blipFill>
          <a:blip r:embed="rId2"/>
          <a:srcRect/>
          <a:stretch>
            <a:fillRect/>
          </a:stretch>
        </p:blipFill>
        <p:spPr bwMode="auto">
          <a:xfrm>
            <a:off x="914400" y="2057400"/>
            <a:ext cx="3505200" cy="4114800"/>
          </a:xfrm>
          <a:prstGeom prst="rect">
            <a:avLst/>
          </a:prstGeom>
          <a:noFill/>
          <a:ln w="9525">
            <a:noFill/>
            <a:miter lim="800000"/>
            <a:headEnd/>
            <a:tailEnd/>
          </a:ln>
        </p:spPr>
      </p:pic>
      <p:pic>
        <p:nvPicPr>
          <p:cNvPr id="8196" name="Picture 13" descr="natur010"/>
          <p:cNvPicPr>
            <a:picLocks noChangeAspect="1" noChangeArrowheads="1"/>
          </p:cNvPicPr>
          <p:nvPr/>
        </p:nvPicPr>
        <p:blipFill>
          <a:blip r:embed="rId3"/>
          <a:srcRect/>
          <a:stretch>
            <a:fillRect/>
          </a:stretch>
        </p:blipFill>
        <p:spPr bwMode="auto">
          <a:xfrm>
            <a:off x="4572000" y="2057400"/>
            <a:ext cx="3505200" cy="3962400"/>
          </a:xfrm>
          <a:prstGeom prst="rect">
            <a:avLst/>
          </a:prstGeom>
          <a:noFill/>
          <a:ln w="9525">
            <a:noFill/>
            <a:miter lim="800000"/>
            <a:headEnd/>
            <a:tailEnd/>
          </a:ln>
        </p:spPr>
      </p:pic>
      <p:sp>
        <p:nvSpPr>
          <p:cNvPr id="8197" name="Text Box 15"/>
          <p:cNvSpPr txBox="1">
            <a:spLocks noChangeArrowheads="1"/>
          </p:cNvSpPr>
          <p:nvPr/>
        </p:nvSpPr>
        <p:spPr bwMode="auto">
          <a:xfrm>
            <a:off x="1295400" y="411163"/>
            <a:ext cx="1600200" cy="579437"/>
          </a:xfrm>
          <a:prstGeom prst="rect">
            <a:avLst/>
          </a:prstGeom>
          <a:noFill/>
          <a:ln w="9525">
            <a:noFill/>
            <a:miter lim="800000"/>
            <a:headEnd/>
            <a:tailEnd/>
          </a:ln>
        </p:spPr>
        <p:txBody>
          <a:bodyPr>
            <a:spAutoFit/>
          </a:bodyPr>
          <a:lstStyle/>
          <a:p>
            <a:pPr>
              <a:spcBef>
                <a:spcPct val="50000"/>
              </a:spcBef>
            </a:pPr>
            <a:r>
              <a:rPr lang="en-US" sz="3200" b="1" u="sng" dirty="0" err="1">
                <a:latin typeface="Arial" charset="0"/>
              </a:rPr>
              <a:t>Bài</a:t>
            </a:r>
            <a:r>
              <a:rPr lang="en-US" sz="3200" b="1" u="sng" dirty="0">
                <a:latin typeface="Arial" charset="0"/>
              </a:rPr>
              <a:t> 2:</a:t>
            </a:r>
          </a:p>
        </p:txBody>
      </p:sp>
      <p:grpSp>
        <p:nvGrpSpPr>
          <p:cNvPr id="8198" name="Group 16"/>
          <p:cNvGrpSpPr>
            <a:grpSpLocks/>
          </p:cNvGrpSpPr>
          <p:nvPr/>
        </p:nvGrpSpPr>
        <p:grpSpPr bwMode="auto">
          <a:xfrm>
            <a:off x="-76200" y="0"/>
            <a:ext cx="9220200" cy="6705600"/>
            <a:chOff x="48" y="0"/>
            <a:chExt cx="5664" cy="4224"/>
          </a:xfrm>
        </p:grpSpPr>
        <p:sp>
          <p:nvSpPr>
            <p:cNvPr id="8199" name="Line 17"/>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8200" name="Line 18"/>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8201" name="Line 19"/>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p:spPr>
          <p:txBody>
            <a:bodyPr wrap="none" anchor="ctr"/>
            <a:lstStyle/>
            <a:p>
              <a:endParaRPr lang="en-US"/>
            </a:p>
          </p:txBody>
        </p:sp>
        <p:sp>
          <p:nvSpPr>
            <p:cNvPr id="8202" name="Line 20"/>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p:spPr>
          <p:txBody>
            <a:bodyPr wrap="none" anchor="ctr"/>
            <a:lstStyle/>
            <a:p>
              <a:endParaRPr lang="en-US"/>
            </a:p>
          </p:txBody>
        </p:sp>
        <p:grpSp>
          <p:nvGrpSpPr>
            <p:cNvPr id="8203" name="Group 21"/>
            <p:cNvGrpSpPr>
              <a:grpSpLocks/>
            </p:cNvGrpSpPr>
            <p:nvPr/>
          </p:nvGrpSpPr>
          <p:grpSpPr bwMode="auto">
            <a:xfrm>
              <a:off x="48" y="0"/>
              <a:ext cx="5664" cy="4224"/>
              <a:chOff x="48" y="0"/>
              <a:chExt cx="5664" cy="4272"/>
            </a:xfrm>
          </p:grpSpPr>
          <p:pic>
            <p:nvPicPr>
              <p:cNvPr id="8204" name="Picture 22" descr="BAR01"/>
              <p:cNvPicPr>
                <a:picLocks noChangeAspect="1" noChangeArrowheads="1"/>
              </p:cNvPicPr>
              <p:nvPr/>
            </p:nvPicPr>
            <p:blipFill>
              <a:blip r:embed="rId4"/>
              <a:srcRect/>
              <a:stretch>
                <a:fillRect/>
              </a:stretch>
            </p:blipFill>
            <p:spPr bwMode="auto">
              <a:xfrm>
                <a:off x="336" y="4032"/>
                <a:ext cx="5088" cy="240"/>
              </a:xfrm>
              <a:prstGeom prst="rect">
                <a:avLst/>
              </a:prstGeom>
              <a:noFill/>
              <a:ln w="9525">
                <a:noFill/>
                <a:miter lim="800000"/>
                <a:headEnd/>
                <a:tailEnd/>
              </a:ln>
            </p:spPr>
          </p:pic>
          <p:pic>
            <p:nvPicPr>
              <p:cNvPr id="8205" name="Picture 23" descr="BAR01"/>
              <p:cNvPicPr>
                <a:picLocks noChangeAspect="1" noChangeArrowheads="1"/>
              </p:cNvPicPr>
              <p:nvPr/>
            </p:nvPicPr>
            <p:blipFill>
              <a:blip r:embed="rId5"/>
              <a:srcRect/>
              <a:stretch>
                <a:fillRect/>
              </a:stretch>
            </p:blipFill>
            <p:spPr bwMode="auto">
              <a:xfrm>
                <a:off x="336" y="48"/>
                <a:ext cx="5088" cy="240"/>
              </a:xfrm>
              <a:prstGeom prst="rect">
                <a:avLst/>
              </a:prstGeom>
              <a:noFill/>
              <a:ln w="9525">
                <a:noFill/>
                <a:miter lim="800000"/>
                <a:headEnd/>
                <a:tailEnd/>
              </a:ln>
            </p:spPr>
          </p:pic>
          <p:sp>
            <p:nvSpPr>
              <p:cNvPr id="89112" name="AutoShape 24"/>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9113" name="AutoShape 25"/>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9114" name="AutoShape 26"/>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9115" name="AutoShape 27"/>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anim calcmode="lin" valueType="num">
                                      <p:cBhvr>
                                        <p:cTn id="7" dur="500" fill="hold"/>
                                        <p:tgtEl>
                                          <p:spTgt spid="89099"/>
                                        </p:tgtEl>
                                        <p:attrNameLst>
                                          <p:attrName>ppt_w</p:attrName>
                                        </p:attrNameLst>
                                      </p:cBhvr>
                                      <p:tavLst>
                                        <p:tav tm="0">
                                          <p:val>
                                            <p:fltVal val="0"/>
                                          </p:val>
                                        </p:tav>
                                        <p:tav tm="100000">
                                          <p:val>
                                            <p:strVal val="#ppt_w"/>
                                          </p:val>
                                        </p:tav>
                                      </p:tavLst>
                                    </p:anim>
                                    <p:anim calcmode="lin" valueType="num">
                                      <p:cBhvr>
                                        <p:cTn id="8" dur="500" fill="hold"/>
                                        <p:tgtEl>
                                          <p:spTgt spid="89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698" name="Group 19"/>
          <p:cNvGrpSpPr>
            <a:grpSpLocks/>
          </p:cNvGrpSpPr>
          <p:nvPr/>
        </p:nvGrpSpPr>
        <p:grpSpPr bwMode="auto">
          <a:xfrm>
            <a:off x="0" y="0"/>
            <a:ext cx="9144000" cy="6858000"/>
            <a:chOff x="0" y="0"/>
            <a:chExt cx="9216" cy="5184"/>
          </a:xfrm>
        </p:grpSpPr>
        <p:pic>
          <p:nvPicPr>
            <p:cNvPr id="157704"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5"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7"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a:spLocks noChangeArrowheads="1"/>
          </p:cNvSpPr>
          <p:nvPr/>
        </p:nvSpPr>
        <p:spPr bwMode="auto">
          <a:xfrm>
            <a:off x="163286" y="2590800"/>
            <a:ext cx="53383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latin typeface="Times New Roman" pitchFamily="18" charset="0"/>
              </a:rPr>
              <a:t>- </a:t>
            </a:r>
            <a:r>
              <a:rPr lang="en-US" altLang="en-US" sz="2800" b="1" dirty="0" err="1">
                <a:latin typeface="Times New Roman" pitchFamily="18" charset="0"/>
              </a:rPr>
              <a:t>Chọn</a:t>
            </a:r>
            <a:r>
              <a:rPr lang="en-US" altLang="en-US" sz="2800" b="1" dirty="0">
                <a:latin typeface="Times New Roman" pitchFamily="18" charset="0"/>
              </a:rPr>
              <a:t> </a:t>
            </a:r>
            <a:r>
              <a:rPr lang="en-US" altLang="en-US" sz="2800" b="1" dirty="0" err="1">
                <a:latin typeface="Times New Roman" pitchFamily="18" charset="0"/>
              </a:rPr>
              <a:t>một</a:t>
            </a:r>
            <a:r>
              <a:rPr lang="en-US" altLang="en-US" sz="2800" b="1" dirty="0">
                <a:latin typeface="Times New Roman" pitchFamily="18" charset="0"/>
              </a:rPr>
              <a:t> </a:t>
            </a:r>
            <a:r>
              <a:rPr lang="en-US" altLang="en-US" sz="2800" b="1" dirty="0" err="1">
                <a:latin typeface="Times New Roman" pitchFamily="18" charset="0"/>
              </a:rPr>
              <a:t>bộ</a:t>
            </a:r>
            <a:r>
              <a:rPr lang="en-US" altLang="en-US" sz="2800" b="1" dirty="0">
                <a:latin typeface="Times New Roman" pitchFamily="18" charset="0"/>
              </a:rPr>
              <a:t> </a:t>
            </a:r>
            <a:r>
              <a:rPr lang="en-US" altLang="en-US" sz="2800" b="1" dirty="0" err="1">
                <a:latin typeface="Times New Roman" pitchFamily="18" charset="0"/>
              </a:rPr>
              <a:t>phận</a:t>
            </a:r>
            <a:r>
              <a:rPr lang="en-US" altLang="en-US" sz="2800" b="1" dirty="0">
                <a:latin typeface="Times New Roman" pitchFamily="18" charset="0"/>
              </a:rPr>
              <a:t> </a:t>
            </a:r>
            <a:r>
              <a:rPr lang="en-US" altLang="en-US" sz="2800" b="1" dirty="0" err="1">
                <a:latin typeface="Times New Roman" pitchFamily="18" charset="0"/>
              </a:rPr>
              <a:t>của</a:t>
            </a:r>
            <a:r>
              <a:rPr lang="en-US" altLang="en-US" sz="2800" b="1" dirty="0">
                <a:latin typeface="Times New Roman" pitchFamily="18" charset="0"/>
              </a:rPr>
              <a:t> </a:t>
            </a:r>
            <a:r>
              <a:rPr lang="en-US" altLang="en-US" sz="2800" b="1" dirty="0" err="1">
                <a:latin typeface="Times New Roman" pitchFamily="18" charset="0"/>
              </a:rPr>
              <a:t>cây</a:t>
            </a:r>
            <a:r>
              <a:rPr lang="en-US" altLang="en-US" sz="2800" b="1" dirty="0">
                <a:latin typeface="Times New Roman" pitchFamily="18" charset="0"/>
              </a:rPr>
              <a:t> </a:t>
            </a:r>
            <a:r>
              <a:rPr lang="en-US" altLang="en-US" sz="2800" b="1" dirty="0" err="1">
                <a:latin typeface="Times New Roman" pitchFamily="18" charset="0"/>
              </a:rPr>
              <a:t>để</a:t>
            </a:r>
            <a:r>
              <a:rPr lang="en-US" altLang="en-US" sz="2800" b="1" dirty="0">
                <a:latin typeface="Times New Roman" pitchFamily="18" charset="0"/>
              </a:rPr>
              <a:t> </a:t>
            </a:r>
            <a:r>
              <a:rPr lang="en-US" altLang="en-US" sz="2800" b="1" dirty="0" err="1">
                <a:latin typeface="Times New Roman" pitchFamily="18" charset="0"/>
              </a:rPr>
              <a:t>tả</a:t>
            </a:r>
            <a:endParaRPr lang="en-US" sz="2800" dirty="0"/>
          </a:p>
        </p:txBody>
      </p:sp>
      <p:sp>
        <p:nvSpPr>
          <p:cNvPr id="5" name="Rectangle 4"/>
          <p:cNvSpPr>
            <a:spLocks noChangeArrowheads="1"/>
          </p:cNvSpPr>
          <p:nvPr/>
        </p:nvSpPr>
        <p:spPr bwMode="auto">
          <a:xfrm>
            <a:off x="163286" y="3265488"/>
            <a:ext cx="87085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dirty="0">
                <a:latin typeface="Times New Roman" pitchFamily="18" charset="0"/>
              </a:rPr>
              <a:t>- </a:t>
            </a:r>
            <a:r>
              <a:rPr lang="en-US" altLang="en-US" sz="2800" b="1" dirty="0" err="1">
                <a:latin typeface="Times New Roman" pitchFamily="18" charset="0"/>
              </a:rPr>
              <a:t>Chọn</a:t>
            </a:r>
            <a:r>
              <a:rPr lang="en-US" altLang="en-US" sz="2800" b="1" dirty="0">
                <a:latin typeface="Times New Roman" pitchFamily="18" charset="0"/>
              </a:rPr>
              <a:t> </a:t>
            </a:r>
            <a:r>
              <a:rPr lang="en-US" altLang="en-US" sz="2800" b="1" dirty="0" err="1">
                <a:latin typeface="Times New Roman" pitchFamily="18" charset="0"/>
              </a:rPr>
              <a:t>cách</a:t>
            </a:r>
            <a:r>
              <a:rPr lang="en-US" altLang="en-US" sz="2800" b="1" dirty="0">
                <a:latin typeface="Times New Roman" pitchFamily="18" charset="0"/>
              </a:rPr>
              <a:t> </a:t>
            </a:r>
            <a:r>
              <a:rPr lang="en-US" altLang="en-US" sz="2800" b="1" dirty="0" err="1">
                <a:latin typeface="Times New Roman" pitchFamily="18" charset="0"/>
              </a:rPr>
              <a:t>miêu</a:t>
            </a:r>
            <a:r>
              <a:rPr lang="en-US" altLang="en-US" sz="2800" b="1" dirty="0">
                <a:latin typeface="Times New Roman" pitchFamily="18" charset="0"/>
              </a:rPr>
              <a:t> </a:t>
            </a:r>
            <a:r>
              <a:rPr lang="en-US" altLang="en-US" sz="2800" b="1" dirty="0" err="1">
                <a:latin typeface="Times New Roman" pitchFamily="18" charset="0"/>
              </a:rPr>
              <a:t>tả</a:t>
            </a:r>
            <a:r>
              <a:rPr lang="en-US" altLang="en-US" sz="2800" b="1" dirty="0">
                <a:latin typeface="Times New Roman" pitchFamily="18" charset="0"/>
              </a:rPr>
              <a:t> </a:t>
            </a:r>
            <a:r>
              <a:rPr lang="en-US" altLang="en-US" sz="2800" b="1" dirty="0" err="1">
                <a:latin typeface="Times New Roman" pitchFamily="18" charset="0"/>
              </a:rPr>
              <a:t>từ</a:t>
            </a:r>
            <a:r>
              <a:rPr lang="en-US" altLang="en-US" sz="2800" b="1" dirty="0">
                <a:latin typeface="Times New Roman" pitchFamily="18" charset="0"/>
              </a:rPr>
              <a:t> </a:t>
            </a:r>
            <a:r>
              <a:rPr lang="en-US" altLang="en-US" sz="2800" b="1" dirty="0" err="1">
                <a:latin typeface="Times New Roman" pitchFamily="18" charset="0"/>
              </a:rPr>
              <a:t>khái</a:t>
            </a:r>
            <a:r>
              <a:rPr lang="en-US" altLang="en-US" sz="2800" b="1" dirty="0">
                <a:latin typeface="Times New Roman" pitchFamily="18" charset="0"/>
              </a:rPr>
              <a:t> </a:t>
            </a:r>
            <a:r>
              <a:rPr lang="en-US" altLang="en-US" sz="2800" b="1" dirty="0" err="1">
                <a:latin typeface="Times New Roman" pitchFamily="18" charset="0"/>
              </a:rPr>
              <a:t>quát</a:t>
            </a:r>
            <a:r>
              <a:rPr lang="en-US" altLang="en-US" sz="2800" b="1" dirty="0">
                <a:latin typeface="Times New Roman" pitchFamily="18" charset="0"/>
              </a:rPr>
              <a:t> </a:t>
            </a:r>
            <a:r>
              <a:rPr lang="en-US" altLang="en-US" sz="2800" b="1" dirty="0" err="1">
                <a:latin typeface="Times New Roman" pitchFamily="18" charset="0"/>
              </a:rPr>
              <a:t>rồi</a:t>
            </a:r>
            <a:r>
              <a:rPr lang="en-US" altLang="en-US" sz="2800" b="1" dirty="0">
                <a:latin typeface="Times New Roman" pitchFamily="18" charset="0"/>
              </a:rPr>
              <a:t> </a:t>
            </a:r>
            <a:r>
              <a:rPr lang="en-US" altLang="en-US" sz="2800" b="1" dirty="0" err="1">
                <a:latin typeface="Times New Roman" pitchFamily="18" charset="0"/>
              </a:rPr>
              <a:t>tả</a:t>
            </a:r>
            <a:r>
              <a:rPr lang="en-US" altLang="en-US" sz="2800" b="1" dirty="0">
                <a:latin typeface="Times New Roman" pitchFamily="18" charset="0"/>
              </a:rPr>
              <a:t> chi </a:t>
            </a:r>
            <a:r>
              <a:rPr lang="en-US" altLang="en-US" sz="2800" b="1" dirty="0" err="1">
                <a:latin typeface="Times New Roman" pitchFamily="18" charset="0"/>
              </a:rPr>
              <a:t>tiết</a:t>
            </a:r>
            <a:r>
              <a:rPr lang="en-US" altLang="en-US" sz="2800" b="1" dirty="0">
                <a:latin typeface="Times New Roman" pitchFamily="18" charset="0"/>
              </a:rPr>
              <a:t> </a:t>
            </a:r>
            <a:r>
              <a:rPr lang="en-US" altLang="en-US" sz="2800" b="1" dirty="0" err="1">
                <a:latin typeface="Times New Roman" pitchFamily="18" charset="0"/>
              </a:rPr>
              <a:t>hoặc</a:t>
            </a:r>
            <a:r>
              <a:rPr lang="en-US" altLang="en-US" sz="2800" b="1" dirty="0">
                <a:latin typeface="Times New Roman" pitchFamily="18" charset="0"/>
              </a:rPr>
              <a:t> </a:t>
            </a:r>
            <a:r>
              <a:rPr lang="en-US" altLang="en-US" sz="2800" b="1" dirty="0" err="1">
                <a:latin typeface="Times New Roman" pitchFamily="18" charset="0"/>
              </a:rPr>
              <a:t>tả</a:t>
            </a:r>
            <a:r>
              <a:rPr lang="en-US" altLang="en-US" sz="2800" b="1" dirty="0">
                <a:latin typeface="Times New Roman" pitchFamily="18" charset="0"/>
              </a:rPr>
              <a:t> </a:t>
            </a:r>
            <a:r>
              <a:rPr lang="en-US" altLang="en-US" sz="2800" b="1" dirty="0" err="1">
                <a:latin typeface="Times New Roman" pitchFamily="18" charset="0"/>
              </a:rPr>
              <a:t>sự</a:t>
            </a:r>
            <a:r>
              <a:rPr lang="en-US" altLang="en-US" sz="2800" b="1" dirty="0">
                <a:latin typeface="Times New Roman" pitchFamily="18" charset="0"/>
              </a:rPr>
              <a:t> </a:t>
            </a:r>
            <a:r>
              <a:rPr lang="en-US" altLang="en-US" sz="2800" b="1" dirty="0" err="1">
                <a:latin typeface="Times New Roman" pitchFamily="18" charset="0"/>
              </a:rPr>
              <a:t>biến</a:t>
            </a:r>
            <a:r>
              <a:rPr lang="en-US" altLang="en-US" sz="2800" b="1" dirty="0">
                <a:latin typeface="Times New Roman" pitchFamily="18" charset="0"/>
              </a:rPr>
              <a:t> </a:t>
            </a:r>
            <a:r>
              <a:rPr lang="en-US" altLang="en-US" sz="2800" b="1" dirty="0" err="1">
                <a:latin typeface="Times New Roman" pitchFamily="18" charset="0"/>
              </a:rPr>
              <a:t>đổi</a:t>
            </a:r>
            <a:r>
              <a:rPr lang="en-US" altLang="en-US" sz="2800" b="1" dirty="0">
                <a:latin typeface="Times New Roman" pitchFamily="18" charset="0"/>
              </a:rPr>
              <a:t> </a:t>
            </a:r>
            <a:r>
              <a:rPr lang="en-US" altLang="en-US" sz="2800" b="1" dirty="0" err="1">
                <a:latin typeface="Times New Roman" pitchFamily="18" charset="0"/>
              </a:rPr>
              <a:t>của</a:t>
            </a:r>
            <a:r>
              <a:rPr lang="en-US" altLang="en-US" sz="2800" b="1" dirty="0">
                <a:latin typeface="Times New Roman" pitchFamily="18" charset="0"/>
              </a:rPr>
              <a:t> </a:t>
            </a:r>
            <a:r>
              <a:rPr lang="en-US" altLang="en-US" sz="2800" b="1" dirty="0" err="1">
                <a:latin typeface="Times New Roman" pitchFamily="18" charset="0"/>
              </a:rPr>
              <a:t>bộ</a:t>
            </a:r>
            <a:r>
              <a:rPr lang="en-US" altLang="en-US" sz="2800" b="1" dirty="0">
                <a:latin typeface="Times New Roman" pitchFamily="18" charset="0"/>
              </a:rPr>
              <a:t> </a:t>
            </a:r>
            <a:r>
              <a:rPr lang="en-US" altLang="en-US" sz="2800" b="1" dirty="0" err="1">
                <a:latin typeface="Times New Roman" pitchFamily="18" charset="0"/>
              </a:rPr>
              <a:t>phận</a:t>
            </a:r>
            <a:r>
              <a:rPr lang="en-US" altLang="en-US" sz="2800" b="1" dirty="0">
                <a:latin typeface="Times New Roman" pitchFamily="18" charset="0"/>
              </a:rPr>
              <a:t> </a:t>
            </a:r>
            <a:r>
              <a:rPr lang="en-US" altLang="en-US" sz="2800" b="1" dirty="0" err="1">
                <a:latin typeface="Times New Roman" pitchFamily="18" charset="0"/>
              </a:rPr>
              <a:t>đó</a:t>
            </a:r>
            <a:r>
              <a:rPr lang="en-US" altLang="en-US" sz="2800" b="1" dirty="0">
                <a:latin typeface="Times New Roman" pitchFamily="18" charset="0"/>
              </a:rPr>
              <a:t> </a:t>
            </a:r>
            <a:r>
              <a:rPr lang="en-US" altLang="en-US" sz="2800" b="1" dirty="0" err="1">
                <a:latin typeface="Times New Roman" pitchFamily="18" charset="0"/>
              </a:rPr>
              <a:t>theo</a:t>
            </a:r>
            <a:r>
              <a:rPr lang="en-US" altLang="en-US" sz="2800" b="1" dirty="0">
                <a:latin typeface="Times New Roman" pitchFamily="18" charset="0"/>
              </a:rPr>
              <a:t> </a:t>
            </a:r>
            <a:r>
              <a:rPr lang="en-US" altLang="en-US" sz="2800" b="1" dirty="0" err="1">
                <a:latin typeface="Times New Roman" pitchFamily="18" charset="0"/>
              </a:rPr>
              <a:t>thời</a:t>
            </a:r>
            <a:r>
              <a:rPr lang="en-US" altLang="en-US" sz="2800" b="1" dirty="0">
                <a:latin typeface="Times New Roman" pitchFamily="18" charset="0"/>
              </a:rPr>
              <a:t> </a:t>
            </a:r>
            <a:r>
              <a:rPr lang="en-US" altLang="en-US" sz="2800" b="1" dirty="0" err="1">
                <a:latin typeface="Times New Roman" pitchFamily="18" charset="0"/>
              </a:rPr>
              <a:t>gian</a:t>
            </a:r>
            <a:r>
              <a:rPr lang="en-US" altLang="en-US" sz="2800" b="1" dirty="0">
                <a:latin typeface="Times New Roman" pitchFamily="18" charset="0"/>
              </a:rPr>
              <a:t>.</a:t>
            </a:r>
            <a:endParaRPr lang="en-US" sz="2800" dirty="0"/>
          </a:p>
        </p:txBody>
      </p:sp>
      <p:sp>
        <p:nvSpPr>
          <p:cNvPr id="6" name="Rectangle 5"/>
          <p:cNvSpPr>
            <a:spLocks noChangeArrowheads="1"/>
          </p:cNvSpPr>
          <p:nvPr/>
        </p:nvSpPr>
        <p:spPr bwMode="auto">
          <a:xfrm>
            <a:off x="163286" y="4267201"/>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2800" b="1" i="1" dirty="0">
                <a:latin typeface="Times New Roman" pitchFamily="18" charset="0"/>
              </a:rPr>
              <a:t>- </a:t>
            </a:r>
            <a:r>
              <a:rPr lang="en-US" altLang="en-US" sz="2800" b="1" i="1" dirty="0" err="1">
                <a:latin typeface="Times New Roman" pitchFamily="18" charset="0"/>
              </a:rPr>
              <a:t>Chú</a:t>
            </a:r>
            <a:r>
              <a:rPr lang="en-US" altLang="en-US" sz="2800" b="1" i="1" dirty="0">
                <a:latin typeface="Times New Roman" pitchFamily="18" charset="0"/>
              </a:rPr>
              <a:t> ý </a:t>
            </a:r>
            <a:r>
              <a:rPr lang="en-US" altLang="en-US" sz="2800" b="1" i="1" dirty="0" err="1">
                <a:latin typeface="Times New Roman" pitchFamily="18" charset="0"/>
              </a:rPr>
              <a:t>dùng</a:t>
            </a:r>
            <a:r>
              <a:rPr lang="en-US" altLang="en-US" sz="2800" b="1" i="1" dirty="0">
                <a:latin typeface="Times New Roman" pitchFamily="18" charset="0"/>
              </a:rPr>
              <a:t> </a:t>
            </a:r>
            <a:r>
              <a:rPr lang="en-US" altLang="en-US" sz="2800" b="1" i="1" dirty="0" err="1">
                <a:latin typeface="Times New Roman" pitchFamily="18" charset="0"/>
              </a:rPr>
              <a:t>các</a:t>
            </a:r>
            <a:r>
              <a:rPr lang="en-US" altLang="en-US" sz="2800" b="1" i="1" dirty="0">
                <a:latin typeface="Times New Roman" pitchFamily="18" charset="0"/>
              </a:rPr>
              <a:t> </a:t>
            </a:r>
            <a:r>
              <a:rPr lang="en-US" altLang="en-US" sz="2800" b="1" i="1" dirty="0" err="1">
                <a:latin typeface="Times New Roman" pitchFamily="18" charset="0"/>
              </a:rPr>
              <a:t>biện</a:t>
            </a:r>
            <a:r>
              <a:rPr lang="en-US" altLang="en-US" sz="2800" b="1" i="1" dirty="0">
                <a:latin typeface="Times New Roman" pitchFamily="18" charset="0"/>
              </a:rPr>
              <a:t> </a:t>
            </a:r>
            <a:r>
              <a:rPr lang="en-US" altLang="en-US" sz="2800" b="1" i="1" dirty="0" err="1">
                <a:latin typeface="Times New Roman" pitchFamily="18" charset="0"/>
              </a:rPr>
              <a:t>pháp</a:t>
            </a:r>
            <a:r>
              <a:rPr lang="en-US" altLang="en-US" sz="2800" b="1" i="1" dirty="0">
                <a:latin typeface="Times New Roman" pitchFamily="18" charset="0"/>
              </a:rPr>
              <a:t> </a:t>
            </a:r>
            <a:r>
              <a:rPr lang="en-US" altLang="en-US" sz="2800" b="1" i="1" dirty="0" err="1">
                <a:latin typeface="Times New Roman" pitchFamily="18" charset="0"/>
              </a:rPr>
              <a:t>tu</a:t>
            </a:r>
            <a:r>
              <a:rPr lang="en-US" altLang="en-US" sz="2800" b="1" i="1" dirty="0">
                <a:latin typeface="Times New Roman" pitchFamily="18" charset="0"/>
              </a:rPr>
              <a:t> </a:t>
            </a:r>
            <a:r>
              <a:rPr lang="en-US" altLang="en-US" sz="2800" b="1" i="1" dirty="0" err="1">
                <a:latin typeface="Times New Roman" pitchFamily="18" charset="0"/>
              </a:rPr>
              <a:t>từ</a:t>
            </a:r>
            <a:r>
              <a:rPr lang="en-US" altLang="en-US" sz="2800" b="1" i="1" dirty="0">
                <a:latin typeface="Times New Roman" pitchFamily="18" charset="0"/>
              </a:rPr>
              <a:t> so </a:t>
            </a:r>
            <a:r>
              <a:rPr lang="en-US" altLang="en-US" sz="2800" b="1" i="1" dirty="0" err="1">
                <a:latin typeface="Times New Roman" pitchFamily="18" charset="0"/>
              </a:rPr>
              <a:t>sánh</a:t>
            </a:r>
            <a:r>
              <a:rPr lang="en-US" altLang="en-US" sz="2800" b="1" i="1" dirty="0">
                <a:latin typeface="Times New Roman" pitchFamily="18" charset="0"/>
              </a:rPr>
              <a:t>, </a:t>
            </a:r>
            <a:r>
              <a:rPr lang="en-US" altLang="en-US" sz="2800" b="1" i="1" dirty="0" err="1">
                <a:latin typeface="Times New Roman" pitchFamily="18" charset="0"/>
              </a:rPr>
              <a:t>nhân</a:t>
            </a:r>
            <a:r>
              <a:rPr lang="en-US" altLang="en-US" sz="2800" b="1" i="1" dirty="0">
                <a:latin typeface="Times New Roman" pitchFamily="18" charset="0"/>
              </a:rPr>
              <a:t> </a:t>
            </a:r>
            <a:r>
              <a:rPr lang="en-US" altLang="en-US" sz="2800" b="1" i="1" dirty="0" err="1">
                <a:latin typeface="Times New Roman" pitchFamily="18" charset="0"/>
              </a:rPr>
              <a:t>hóa</a:t>
            </a:r>
            <a:r>
              <a:rPr lang="en-US" altLang="en-US" sz="2800" b="1" i="1" dirty="0">
                <a:latin typeface="Times New Roman" pitchFamily="18" charset="0"/>
              </a:rPr>
              <a:t> </a:t>
            </a:r>
            <a:r>
              <a:rPr lang="en-US" altLang="en-US" sz="2800" b="1" i="1" dirty="0" err="1">
                <a:latin typeface="Times New Roman" pitchFamily="18" charset="0"/>
              </a:rPr>
              <a:t>khi</a:t>
            </a:r>
            <a:r>
              <a:rPr lang="en-US" altLang="en-US" sz="2800" b="1" i="1" dirty="0">
                <a:latin typeface="Times New Roman" pitchFamily="18" charset="0"/>
              </a:rPr>
              <a:t> </a:t>
            </a:r>
            <a:r>
              <a:rPr lang="en-US" altLang="en-US" sz="2800" b="1" i="1" dirty="0" err="1">
                <a:latin typeface="Times New Roman" pitchFamily="18" charset="0"/>
              </a:rPr>
              <a:t>miêu</a:t>
            </a:r>
            <a:r>
              <a:rPr lang="en-US" altLang="en-US" sz="2800" b="1" i="1" dirty="0">
                <a:latin typeface="Times New Roman" pitchFamily="18" charset="0"/>
              </a:rPr>
              <a:t> </a:t>
            </a:r>
            <a:r>
              <a:rPr lang="en-US" altLang="en-US" sz="2800" b="1" i="1" dirty="0" err="1">
                <a:latin typeface="Times New Roman" pitchFamily="18" charset="0"/>
              </a:rPr>
              <a:t>tả</a:t>
            </a:r>
            <a:r>
              <a:rPr lang="en-US" altLang="en-US" sz="2800" b="1" i="1" dirty="0">
                <a:latin typeface="Times New Roman" pitchFamily="18" charset="0"/>
              </a:rPr>
              <a:t> </a:t>
            </a:r>
            <a:r>
              <a:rPr lang="en-US" altLang="en-US" sz="2800" b="1" i="1" dirty="0" err="1">
                <a:latin typeface="Times New Roman" pitchFamily="18" charset="0"/>
              </a:rPr>
              <a:t>để</a:t>
            </a:r>
            <a:r>
              <a:rPr lang="en-US" altLang="en-US" sz="2800" b="1" i="1" dirty="0">
                <a:latin typeface="Times New Roman" pitchFamily="18" charset="0"/>
              </a:rPr>
              <a:t> </a:t>
            </a:r>
            <a:r>
              <a:rPr lang="en-US" altLang="en-US" sz="2800" b="1" i="1" dirty="0" err="1">
                <a:latin typeface="Times New Roman" pitchFamily="18" charset="0"/>
              </a:rPr>
              <a:t>đoạn</a:t>
            </a:r>
            <a:r>
              <a:rPr lang="en-US" altLang="en-US" sz="2800" b="1" i="1" dirty="0">
                <a:latin typeface="Times New Roman" pitchFamily="18" charset="0"/>
              </a:rPr>
              <a:t> </a:t>
            </a:r>
            <a:r>
              <a:rPr lang="en-US" altLang="en-US" sz="2800" b="1" i="1" dirty="0" err="1">
                <a:latin typeface="Times New Roman" pitchFamily="18" charset="0"/>
              </a:rPr>
              <a:t>văn</a:t>
            </a:r>
            <a:r>
              <a:rPr lang="en-US" altLang="en-US" sz="2800" b="1" i="1" dirty="0">
                <a:latin typeface="Times New Roman" pitchFamily="18" charset="0"/>
              </a:rPr>
              <a:t> hay </a:t>
            </a:r>
            <a:r>
              <a:rPr lang="en-US" altLang="en-US" sz="2800" b="1" i="1" dirty="0" err="1">
                <a:latin typeface="Times New Roman" pitchFamily="18" charset="0"/>
              </a:rPr>
              <a:t>và</a:t>
            </a:r>
            <a:r>
              <a:rPr lang="en-US" altLang="en-US" sz="2800" b="1" i="1" dirty="0">
                <a:latin typeface="Times New Roman" pitchFamily="18" charset="0"/>
              </a:rPr>
              <a:t> </a:t>
            </a:r>
            <a:r>
              <a:rPr lang="en-US" altLang="en-US" sz="2800" b="1" i="1" dirty="0" err="1">
                <a:latin typeface="Times New Roman" pitchFamily="18" charset="0"/>
              </a:rPr>
              <a:t>sinh</a:t>
            </a:r>
            <a:r>
              <a:rPr lang="en-US" altLang="en-US" sz="2800" b="1" i="1" dirty="0">
                <a:latin typeface="Times New Roman" pitchFamily="18" charset="0"/>
              </a:rPr>
              <a:t> </a:t>
            </a:r>
            <a:r>
              <a:rPr lang="en-US" altLang="en-US" sz="2800" b="1" i="1" dirty="0" err="1">
                <a:latin typeface="Times New Roman" pitchFamily="18" charset="0"/>
              </a:rPr>
              <a:t>động</a:t>
            </a:r>
            <a:r>
              <a:rPr lang="en-US" altLang="en-US" sz="2800" b="1" i="1" dirty="0">
                <a:latin typeface="Times New Roman" pitchFamily="18" charset="0"/>
              </a:rPr>
              <a:t>.</a:t>
            </a:r>
            <a:endParaRPr lang="vi-VN" altLang="en-US" sz="2800" i="1" dirty="0"/>
          </a:p>
        </p:txBody>
      </p:sp>
      <p:sp>
        <p:nvSpPr>
          <p:cNvPr id="7" name="Rectangle 6"/>
          <p:cNvSpPr>
            <a:spLocks noChangeArrowheads="1"/>
          </p:cNvSpPr>
          <p:nvPr/>
        </p:nvSpPr>
        <p:spPr bwMode="auto">
          <a:xfrm>
            <a:off x="163286" y="52578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3200" b="1" i="1" dirty="0" err="1">
                <a:latin typeface="Times New Roman" pitchFamily="18" charset="0"/>
              </a:rPr>
              <a:t>Đoạn</a:t>
            </a:r>
            <a:r>
              <a:rPr lang="en-US" altLang="en-US" sz="3200" b="1" i="1" dirty="0">
                <a:latin typeface="Times New Roman" pitchFamily="18" charset="0"/>
              </a:rPr>
              <a:t> </a:t>
            </a:r>
            <a:r>
              <a:rPr lang="en-US" altLang="en-US" sz="3200" b="1" i="1" dirty="0" err="1">
                <a:latin typeface="Times New Roman" pitchFamily="18" charset="0"/>
              </a:rPr>
              <a:t>văn</a:t>
            </a:r>
            <a:r>
              <a:rPr lang="en-US" altLang="en-US" sz="3200" b="1" i="1" dirty="0">
                <a:latin typeface="Times New Roman" pitchFamily="18" charset="0"/>
              </a:rPr>
              <a:t> </a:t>
            </a:r>
            <a:r>
              <a:rPr lang="en-US" altLang="en-US" sz="2800" b="1" i="1" dirty="0" err="1">
                <a:latin typeface="Times New Roman" pitchFamily="18" charset="0"/>
              </a:rPr>
              <a:t>phải</a:t>
            </a:r>
            <a:r>
              <a:rPr lang="en-US" altLang="en-US" sz="3200" b="1" i="1" dirty="0">
                <a:latin typeface="Times New Roman" pitchFamily="18" charset="0"/>
              </a:rPr>
              <a:t> </a:t>
            </a:r>
            <a:r>
              <a:rPr lang="en-US" altLang="en-US" sz="3200" b="1" i="1" dirty="0" err="1">
                <a:latin typeface="Times New Roman" pitchFamily="18" charset="0"/>
              </a:rPr>
              <a:t>đủ</a:t>
            </a:r>
            <a:r>
              <a:rPr lang="en-US" altLang="en-US" sz="3200" b="1" i="1" dirty="0">
                <a:latin typeface="Times New Roman" pitchFamily="18" charset="0"/>
              </a:rPr>
              <a:t> 3 </a:t>
            </a:r>
            <a:r>
              <a:rPr lang="en-US" altLang="en-US" sz="3200" b="1" i="1" dirty="0" err="1">
                <a:latin typeface="Times New Roman" pitchFamily="18" charset="0"/>
              </a:rPr>
              <a:t>phần</a:t>
            </a:r>
            <a:r>
              <a:rPr lang="en-US" altLang="en-US" sz="3200" b="1" i="1" dirty="0">
                <a:latin typeface="Times New Roman" pitchFamily="18" charset="0"/>
              </a:rPr>
              <a:t>:  - </a:t>
            </a:r>
            <a:r>
              <a:rPr lang="en-US" altLang="en-US" sz="3200" b="1" i="1" dirty="0" err="1">
                <a:latin typeface="Times New Roman" pitchFamily="18" charset="0"/>
              </a:rPr>
              <a:t>Mở</a:t>
            </a:r>
            <a:r>
              <a:rPr lang="en-US" altLang="en-US" sz="3200" b="1" i="1" dirty="0">
                <a:latin typeface="Times New Roman" pitchFamily="18" charset="0"/>
              </a:rPr>
              <a:t> </a:t>
            </a:r>
            <a:r>
              <a:rPr lang="en-US" altLang="en-US" sz="3200" b="1" i="1" dirty="0" err="1">
                <a:latin typeface="Times New Roman" pitchFamily="18" charset="0"/>
              </a:rPr>
              <a:t>đoạn</a:t>
            </a:r>
            <a:r>
              <a:rPr lang="en-US" altLang="en-US" sz="3200" b="1" i="1" dirty="0">
                <a:latin typeface="Times New Roman" pitchFamily="18" charset="0"/>
              </a:rPr>
              <a:t>.</a:t>
            </a:r>
          </a:p>
          <a:p>
            <a:pPr algn="just" eaLnBrk="1" hangingPunct="1"/>
            <a:r>
              <a:rPr lang="en-US" altLang="en-US" sz="3200" b="1" i="1" dirty="0">
                <a:latin typeface="Times New Roman" pitchFamily="18" charset="0"/>
              </a:rPr>
              <a:t>                                              - </a:t>
            </a:r>
            <a:r>
              <a:rPr lang="en-US" altLang="en-US" sz="3200" b="1" i="1" dirty="0" err="1">
                <a:latin typeface="Times New Roman" pitchFamily="18" charset="0"/>
              </a:rPr>
              <a:t>Thân</a:t>
            </a:r>
            <a:r>
              <a:rPr lang="en-US" altLang="en-US" sz="3200" b="1" i="1" dirty="0">
                <a:latin typeface="Times New Roman" pitchFamily="18" charset="0"/>
              </a:rPr>
              <a:t> </a:t>
            </a:r>
            <a:r>
              <a:rPr lang="en-US" altLang="en-US" sz="3200" b="1" i="1" dirty="0" err="1">
                <a:latin typeface="Times New Roman" pitchFamily="18" charset="0"/>
              </a:rPr>
              <a:t>đoạn</a:t>
            </a:r>
            <a:r>
              <a:rPr lang="en-US" altLang="en-US" sz="3200" b="1" i="1" dirty="0">
                <a:latin typeface="Times New Roman" pitchFamily="18" charset="0"/>
              </a:rPr>
              <a:t>.</a:t>
            </a:r>
          </a:p>
          <a:p>
            <a:pPr algn="just" eaLnBrk="1" hangingPunct="1"/>
            <a:r>
              <a:rPr lang="en-US" altLang="en-US" sz="3200" b="1" i="1" dirty="0">
                <a:latin typeface="Times New Roman" pitchFamily="18" charset="0"/>
              </a:rPr>
              <a:t>                                              - </a:t>
            </a:r>
            <a:r>
              <a:rPr lang="en-US" altLang="en-US" sz="3200" b="1" i="1" dirty="0" err="1">
                <a:latin typeface="Times New Roman" pitchFamily="18" charset="0"/>
              </a:rPr>
              <a:t>Kết</a:t>
            </a:r>
            <a:r>
              <a:rPr lang="en-US" altLang="en-US" sz="3200" b="1" i="1" dirty="0">
                <a:latin typeface="Times New Roman" pitchFamily="18" charset="0"/>
              </a:rPr>
              <a:t> </a:t>
            </a:r>
            <a:r>
              <a:rPr lang="en-US" altLang="en-US" sz="3200" b="1" i="1" dirty="0" err="1">
                <a:latin typeface="Times New Roman" pitchFamily="18" charset="0"/>
              </a:rPr>
              <a:t>đoạn</a:t>
            </a:r>
            <a:r>
              <a:rPr lang="en-US" altLang="en-US" sz="3200" b="1" i="1" dirty="0">
                <a:latin typeface="Times New Roman" pitchFamily="18" charset="0"/>
              </a:rPr>
              <a:t>.</a:t>
            </a:r>
            <a:endParaRPr lang="vi-VN" altLang="en-US" sz="3200" i="1" dirty="0"/>
          </a:p>
        </p:txBody>
      </p:sp>
      <p:sp>
        <p:nvSpPr>
          <p:cNvPr id="12" name="Text Box 9"/>
          <p:cNvSpPr txBox="1">
            <a:spLocks noChangeArrowheads="1"/>
          </p:cNvSpPr>
          <p:nvPr/>
        </p:nvSpPr>
        <p:spPr bwMode="auto">
          <a:xfrm>
            <a:off x="0" y="25401"/>
            <a:ext cx="9144000" cy="16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r>
              <a:rPr lang="en-US" sz="3200" b="1" dirty="0">
                <a:latin typeface="Times New Roman" pitchFamily="18" charset="0"/>
                <a:cs typeface="Times New Roman" pitchFamily="18" charset="0"/>
              </a:rPr>
              <a:t>Thứ sáu ngày 11 tháng 3 năm 2022</a:t>
            </a:r>
          </a:p>
          <a:p>
            <a:pPr algn="ctr"/>
            <a:r>
              <a:rPr lang="en-US" altLang="en-US" sz="3200" b="1" u="sng" dirty="0" err="1">
                <a:latin typeface="Times New Roman" pitchFamily="18" charset="0"/>
              </a:rPr>
              <a:t>Tập</a:t>
            </a:r>
            <a:r>
              <a:rPr lang="en-US" altLang="en-US" sz="3200" b="1" u="sng" dirty="0">
                <a:latin typeface="Times New Roman" pitchFamily="18" charset="0"/>
              </a:rPr>
              <a:t> </a:t>
            </a:r>
            <a:r>
              <a:rPr lang="en-US" altLang="en-US" sz="3200" b="1" u="sng" dirty="0" err="1">
                <a:latin typeface="Times New Roman" pitchFamily="18" charset="0"/>
              </a:rPr>
              <a:t>làm</a:t>
            </a:r>
            <a:r>
              <a:rPr lang="en-US" altLang="en-US" sz="3200" b="1" u="sng" dirty="0">
                <a:latin typeface="Times New Roman" pitchFamily="18" charset="0"/>
              </a:rPr>
              <a:t> </a:t>
            </a:r>
            <a:r>
              <a:rPr lang="en-US" altLang="en-US" sz="3200" b="1" u="sng" dirty="0" err="1">
                <a:latin typeface="Times New Roman" pitchFamily="18" charset="0"/>
              </a:rPr>
              <a:t>văn</a:t>
            </a:r>
            <a:r>
              <a:rPr lang="en-US" altLang="en-US" sz="3200" b="1" dirty="0">
                <a:latin typeface="Times New Roman" pitchFamily="18" charset="0"/>
              </a:rPr>
              <a:t>:</a:t>
            </a:r>
            <a:endParaRPr lang="en-US" altLang="en-US" sz="3200" b="1" u="sng" dirty="0">
              <a:latin typeface="Times New Roman" pitchFamily="18" charset="0"/>
            </a:endParaRPr>
          </a:p>
          <a:p>
            <a:pPr algn="ctr">
              <a:buFont typeface="Wingdings 2" pitchFamily="18" charset="2"/>
              <a:buNone/>
            </a:pPr>
            <a:r>
              <a:rPr lang="en-US" altLang="en-US" sz="3200" b="1" dirty="0" err="1">
                <a:solidFill>
                  <a:srgbClr val="C00000"/>
                </a:solidFill>
                <a:latin typeface="Times New Roman" pitchFamily="18" charset="0"/>
              </a:rPr>
              <a:t>Ôn</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tập</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về</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tả</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cây</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cối</a:t>
            </a:r>
            <a:endParaRPr lang="en-US" altLang="en-US" sz="3200" b="1" dirty="0">
              <a:solidFill>
                <a:srgbClr val="C00000"/>
              </a:solidFill>
              <a:latin typeface="Times New Roman" pitchFamily="18" charset="0"/>
            </a:endParaRPr>
          </a:p>
        </p:txBody>
      </p:sp>
      <p:sp>
        <p:nvSpPr>
          <p:cNvPr id="13" name="Rectangle 12"/>
          <p:cNvSpPr/>
          <p:nvPr/>
        </p:nvSpPr>
        <p:spPr>
          <a:xfrm>
            <a:off x="580467" y="1912288"/>
            <a:ext cx="1172134" cy="523220"/>
          </a:xfrm>
          <a:prstGeom prst="rect">
            <a:avLst/>
          </a:prstGeom>
          <a:solidFill>
            <a:schemeClr val="accent1">
              <a:lumMod val="20000"/>
              <a:lumOff val="80000"/>
            </a:schemeClr>
          </a:solidFill>
        </p:spPr>
        <p:txBody>
          <a:bodyPr wrap="square">
            <a:spAutoFit/>
          </a:bodyPr>
          <a:lstStyle/>
          <a:p>
            <a:r>
              <a:rPr lang="en-US" altLang="en-US" sz="2800" b="1" dirty="0" err="1">
                <a:latin typeface="Times New Roman" pitchFamily="18" charset="0"/>
              </a:rPr>
              <a:t>Bài</a:t>
            </a:r>
            <a:r>
              <a:rPr lang="en-US" altLang="en-US" sz="2800" b="1" dirty="0">
                <a:latin typeface="Times New Roman" pitchFamily="18" charset="0"/>
              </a:rPr>
              <a:t> 2:</a:t>
            </a:r>
            <a:endParaRPr lang="en-US" sz="2800" dirty="0"/>
          </a:p>
        </p:txBody>
      </p:sp>
    </p:spTree>
    <p:extLst>
      <p:ext uri="{BB962C8B-B14F-4D97-AF65-F5344CB8AC3E}">
        <p14:creationId xmlns:p14="http://schemas.microsoft.com/office/powerpoint/2010/main" val="1721422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NQ15M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57" y="228600"/>
            <a:ext cx="6640286"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20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19"/>
          <p:cNvGrpSpPr>
            <a:grpSpLocks/>
          </p:cNvGrpSpPr>
          <p:nvPr/>
        </p:nvGrpSpPr>
        <p:grpSpPr bwMode="auto">
          <a:xfrm>
            <a:off x="0" y="0"/>
            <a:ext cx="9144000" cy="6858000"/>
            <a:chOff x="0" y="0"/>
            <a:chExt cx="9216" cy="5184"/>
          </a:xfrm>
        </p:grpSpPr>
        <p:pic>
          <p:nvPicPr>
            <p:cNvPr id="21509"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Text Box 9"/>
          <p:cNvSpPr txBox="1">
            <a:spLocks noChangeArrowheads="1"/>
          </p:cNvSpPr>
          <p:nvPr/>
        </p:nvSpPr>
        <p:spPr bwMode="auto">
          <a:xfrm>
            <a:off x="0" y="25401"/>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3200">
                <a:latin typeface="Times New Roman" pitchFamily="18" charset="0"/>
              </a:rPr>
              <a:t>Thứ ba ngày 13 tháng 3 năm 2018 </a:t>
            </a:r>
          </a:p>
          <a:p>
            <a:pPr algn="ctr"/>
            <a:r>
              <a:rPr lang="en-US" altLang="en-US" sz="3200">
                <a:latin typeface="Times New Roman" pitchFamily="18" charset="0"/>
              </a:rPr>
              <a:t>Tập làm văn</a:t>
            </a:r>
          </a:p>
          <a:p>
            <a:pPr algn="ctr">
              <a:buFont typeface="Wingdings 2" pitchFamily="18" charset="2"/>
              <a:buNone/>
            </a:pPr>
            <a:r>
              <a:rPr lang="en-US" altLang="en-US" sz="3200" b="1">
                <a:latin typeface="Times New Roman" pitchFamily="18" charset="0"/>
              </a:rPr>
              <a:t>Ôn tập về tả cây cối</a:t>
            </a:r>
          </a:p>
        </p:txBody>
      </p:sp>
      <p:pic>
        <p:nvPicPr>
          <p:cNvPr id="21508" name="Picture 4" descr="Oi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143" y="152400"/>
            <a:ext cx="6368143"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6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9"/>
          <p:cNvGrpSpPr>
            <a:grpSpLocks/>
          </p:cNvGrpSpPr>
          <p:nvPr/>
        </p:nvGrpSpPr>
        <p:grpSpPr bwMode="auto">
          <a:xfrm>
            <a:off x="0" y="0"/>
            <a:ext cx="9144000" cy="6858000"/>
            <a:chOff x="0" y="0"/>
            <a:chExt cx="9216" cy="5184"/>
          </a:xfrm>
        </p:grpSpPr>
        <p:pic>
          <p:nvPicPr>
            <p:cNvPr id="23557"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5" name="Text Box 9"/>
          <p:cNvSpPr txBox="1">
            <a:spLocks noChangeArrowheads="1"/>
          </p:cNvSpPr>
          <p:nvPr/>
        </p:nvSpPr>
        <p:spPr bwMode="auto">
          <a:xfrm>
            <a:off x="0" y="25401"/>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3200">
                <a:latin typeface="Times New Roman" pitchFamily="18" charset="0"/>
              </a:rPr>
              <a:t>Thứ ba ngày 13 tháng 3 năm 2018 </a:t>
            </a:r>
          </a:p>
          <a:p>
            <a:pPr algn="ctr"/>
            <a:r>
              <a:rPr lang="en-US" altLang="en-US" sz="3200">
                <a:latin typeface="Times New Roman" pitchFamily="18" charset="0"/>
              </a:rPr>
              <a:t>Tập làm văn</a:t>
            </a:r>
          </a:p>
          <a:p>
            <a:pPr algn="ctr">
              <a:buFont typeface="Wingdings 2" pitchFamily="18" charset="2"/>
              <a:buNone/>
            </a:pPr>
            <a:r>
              <a:rPr lang="en-US" altLang="en-US" sz="3200" b="1">
                <a:latin typeface="Times New Roman" pitchFamily="18" charset="0"/>
              </a:rPr>
              <a:t>Ôn tập về tả cây cối</a:t>
            </a:r>
          </a:p>
        </p:txBody>
      </p:sp>
      <p:pic>
        <p:nvPicPr>
          <p:cNvPr id="23556" name="Picture 6" descr="CyM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572" y="152400"/>
            <a:ext cx="6313714"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13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9"/>
          <p:cNvGrpSpPr>
            <a:grpSpLocks/>
          </p:cNvGrpSpPr>
          <p:nvPr/>
        </p:nvGrpSpPr>
        <p:grpSpPr bwMode="auto">
          <a:xfrm>
            <a:off x="0" y="0"/>
            <a:ext cx="9144000" cy="6858000"/>
            <a:chOff x="0" y="0"/>
            <a:chExt cx="9216" cy="5184"/>
          </a:xfrm>
        </p:grpSpPr>
        <p:pic>
          <p:nvPicPr>
            <p:cNvPr id="22533"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1" name="Text Box 9"/>
          <p:cNvSpPr txBox="1">
            <a:spLocks noChangeArrowheads="1"/>
          </p:cNvSpPr>
          <p:nvPr/>
        </p:nvSpPr>
        <p:spPr bwMode="auto">
          <a:xfrm>
            <a:off x="0" y="25401"/>
            <a:ext cx="91440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spcBef>
                <a:spcPct val="50000"/>
              </a:spcBef>
            </a:pPr>
            <a:r>
              <a:rPr lang="en-US" altLang="en-US" sz="3200">
                <a:latin typeface="Times New Roman" pitchFamily="18" charset="0"/>
              </a:rPr>
              <a:t>Thứ ba ngày 13 tháng 3 năm 2018 </a:t>
            </a:r>
          </a:p>
          <a:p>
            <a:pPr algn="ctr"/>
            <a:r>
              <a:rPr lang="en-US" altLang="en-US" sz="3200">
                <a:latin typeface="Times New Roman" pitchFamily="18" charset="0"/>
              </a:rPr>
              <a:t>Tập làm văn</a:t>
            </a:r>
          </a:p>
          <a:p>
            <a:pPr algn="ctr">
              <a:buFont typeface="Wingdings 2" pitchFamily="18" charset="2"/>
              <a:buNone/>
            </a:pPr>
            <a:r>
              <a:rPr lang="en-US" altLang="en-US" sz="3200" b="1">
                <a:latin typeface="Times New Roman" pitchFamily="18" charset="0"/>
              </a:rPr>
              <a:t>Ôn tập về tả cây cối</a:t>
            </a:r>
          </a:p>
        </p:txBody>
      </p:sp>
      <p:pic>
        <p:nvPicPr>
          <p:cNvPr id="22532" name="Picture 4" descr="230px-Royal_Poincian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572" y="76200"/>
            <a:ext cx="6313714" cy="66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52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Text Box 11"/>
          <p:cNvSpPr txBox="1">
            <a:spLocks noChangeArrowheads="1"/>
          </p:cNvSpPr>
          <p:nvPr/>
        </p:nvSpPr>
        <p:spPr bwMode="auto">
          <a:xfrm>
            <a:off x="382937" y="1099986"/>
            <a:ext cx="8458200" cy="1190625"/>
          </a:xfrm>
          <a:prstGeom prst="rect">
            <a:avLst/>
          </a:prstGeom>
          <a:noFill/>
          <a:ln w="9525">
            <a:noFill/>
            <a:miter lim="800000"/>
            <a:headEnd/>
            <a:tailEnd/>
          </a:ln>
        </p:spPr>
        <p:txBody>
          <a:bodyPr>
            <a:spAutoFit/>
          </a:bodyPr>
          <a:lstStyle/>
          <a:p>
            <a:pPr>
              <a:spcBef>
                <a:spcPct val="50000"/>
              </a:spcBef>
            </a:pPr>
            <a:r>
              <a:rPr lang="en-US" sz="3600" i="1" dirty="0">
                <a:solidFill>
                  <a:srgbClr val="3333FF"/>
                </a:solidFill>
                <a:latin typeface="Arial" charset="0"/>
              </a:rPr>
              <a:t>   </a:t>
            </a:r>
            <a:r>
              <a:rPr lang="en-US" sz="3600" i="1" dirty="0" err="1">
                <a:solidFill>
                  <a:srgbClr val="3333FF"/>
                </a:solidFill>
                <a:latin typeface="Arial" charset="0"/>
              </a:rPr>
              <a:t>Viết</a:t>
            </a:r>
            <a:r>
              <a:rPr lang="en-US" sz="3600" i="1" dirty="0">
                <a:solidFill>
                  <a:srgbClr val="3333FF"/>
                </a:solidFill>
                <a:latin typeface="Arial" charset="0"/>
              </a:rPr>
              <a:t> </a:t>
            </a:r>
            <a:r>
              <a:rPr lang="en-US" sz="3600" i="1" dirty="0" err="1">
                <a:solidFill>
                  <a:srgbClr val="3333FF"/>
                </a:solidFill>
                <a:latin typeface="Arial" charset="0"/>
              </a:rPr>
              <a:t>một</a:t>
            </a:r>
            <a:r>
              <a:rPr lang="en-US" sz="3600" i="1" dirty="0">
                <a:solidFill>
                  <a:srgbClr val="3333FF"/>
                </a:solidFill>
                <a:latin typeface="Arial" charset="0"/>
              </a:rPr>
              <a:t> </a:t>
            </a:r>
            <a:r>
              <a:rPr lang="en-US" sz="3600" i="1" dirty="0" err="1">
                <a:solidFill>
                  <a:srgbClr val="3333FF"/>
                </a:solidFill>
                <a:latin typeface="Arial" charset="0"/>
              </a:rPr>
              <a:t>đoạn</a:t>
            </a:r>
            <a:r>
              <a:rPr lang="en-US" sz="3600" i="1" dirty="0">
                <a:solidFill>
                  <a:srgbClr val="3333FF"/>
                </a:solidFill>
                <a:latin typeface="Arial" charset="0"/>
              </a:rPr>
              <a:t> </a:t>
            </a:r>
            <a:r>
              <a:rPr lang="en-US" sz="3600" i="1" dirty="0" err="1">
                <a:solidFill>
                  <a:srgbClr val="3333FF"/>
                </a:solidFill>
                <a:latin typeface="Arial" charset="0"/>
              </a:rPr>
              <a:t>văn</a:t>
            </a:r>
            <a:r>
              <a:rPr lang="en-US" sz="3600" i="1" dirty="0">
                <a:solidFill>
                  <a:srgbClr val="3333FF"/>
                </a:solidFill>
                <a:latin typeface="Arial" charset="0"/>
              </a:rPr>
              <a:t> </a:t>
            </a:r>
            <a:r>
              <a:rPr lang="en-US" sz="3600" i="1" dirty="0" err="1">
                <a:solidFill>
                  <a:srgbClr val="3333FF"/>
                </a:solidFill>
                <a:latin typeface="Arial" charset="0"/>
              </a:rPr>
              <a:t>ngắn</a:t>
            </a:r>
            <a:r>
              <a:rPr lang="en-US" sz="3600" i="1" dirty="0">
                <a:solidFill>
                  <a:srgbClr val="3333FF"/>
                </a:solidFill>
                <a:latin typeface="Arial" charset="0"/>
              </a:rPr>
              <a:t> </a:t>
            </a:r>
            <a:r>
              <a:rPr lang="en-US" sz="3600" i="1" dirty="0" err="1">
                <a:solidFill>
                  <a:srgbClr val="3333FF"/>
                </a:solidFill>
                <a:latin typeface="Arial" charset="0"/>
              </a:rPr>
              <a:t>tả</a:t>
            </a:r>
            <a:r>
              <a:rPr lang="en-US" sz="3600" i="1" dirty="0">
                <a:solidFill>
                  <a:srgbClr val="3333FF"/>
                </a:solidFill>
                <a:latin typeface="Arial" charset="0"/>
              </a:rPr>
              <a:t> </a:t>
            </a:r>
            <a:r>
              <a:rPr lang="en-US" sz="3600" i="1" dirty="0" err="1">
                <a:solidFill>
                  <a:srgbClr val="3333FF"/>
                </a:solidFill>
                <a:latin typeface="Arial" charset="0"/>
              </a:rPr>
              <a:t>một</a:t>
            </a:r>
            <a:r>
              <a:rPr lang="en-US" sz="3600" i="1" dirty="0">
                <a:solidFill>
                  <a:srgbClr val="3333FF"/>
                </a:solidFill>
                <a:latin typeface="Arial" charset="0"/>
              </a:rPr>
              <a:t> </a:t>
            </a:r>
            <a:r>
              <a:rPr lang="en-US" sz="3600" i="1" dirty="0" err="1">
                <a:solidFill>
                  <a:srgbClr val="3333FF"/>
                </a:solidFill>
                <a:latin typeface="Arial" charset="0"/>
              </a:rPr>
              <a:t>bộ</a:t>
            </a:r>
            <a:r>
              <a:rPr lang="en-US" sz="3600" i="1" dirty="0">
                <a:solidFill>
                  <a:srgbClr val="3333FF"/>
                </a:solidFill>
                <a:latin typeface="Arial" charset="0"/>
              </a:rPr>
              <a:t> </a:t>
            </a:r>
            <a:r>
              <a:rPr lang="en-US" sz="3600" i="1" dirty="0" err="1">
                <a:solidFill>
                  <a:srgbClr val="3333FF"/>
                </a:solidFill>
                <a:latin typeface="Arial" charset="0"/>
              </a:rPr>
              <a:t>phận</a:t>
            </a:r>
            <a:r>
              <a:rPr lang="en-US" sz="3600" i="1" dirty="0">
                <a:solidFill>
                  <a:srgbClr val="3333FF"/>
                </a:solidFill>
                <a:latin typeface="Arial" charset="0"/>
              </a:rPr>
              <a:t> </a:t>
            </a:r>
            <a:r>
              <a:rPr lang="en-US" sz="3600" i="1" dirty="0" err="1">
                <a:solidFill>
                  <a:srgbClr val="3333FF"/>
                </a:solidFill>
                <a:latin typeface="Arial" charset="0"/>
              </a:rPr>
              <a:t>của</a:t>
            </a:r>
            <a:r>
              <a:rPr lang="en-US" sz="3600" i="1" dirty="0">
                <a:solidFill>
                  <a:srgbClr val="3333FF"/>
                </a:solidFill>
                <a:latin typeface="Arial" charset="0"/>
              </a:rPr>
              <a:t> </a:t>
            </a:r>
            <a:r>
              <a:rPr lang="en-US" sz="3600" i="1" dirty="0" err="1">
                <a:solidFill>
                  <a:srgbClr val="3333FF"/>
                </a:solidFill>
                <a:latin typeface="Arial" charset="0"/>
              </a:rPr>
              <a:t>cây</a:t>
            </a:r>
            <a:r>
              <a:rPr lang="en-US" sz="3600" i="1" dirty="0">
                <a:solidFill>
                  <a:srgbClr val="3333FF"/>
                </a:solidFill>
                <a:latin typeface="Arial" charset="0"/>
              </a:rPr>
              <a:t> (</a:t>
            </a:r>
            <a:r>
              <a:rPr lang="en-US" sz="3600" i="1" dirty="0" err="1">
                <a:solidFill>
                  <a:srgbClr val="3333FF"/>
                </a:solidFill>
                <a:latin typeface="Arial" charset="0"/>
              </a:rPr>
              <a:t>lá</a:t>
            </a:r>
            <a:r>
              <a:rPr lang="en-US" sz="3600" i="1" dirty="0">
                <a:solidFill>
                  <a:srgbClr val="3333FF"/>
                </a:solidFill>
                <a:latin typeface="Arial" charset="0"/>
              </a:rPr>
              <a:t> </a:t>
            </a:r>
            <a:r>
              <a:rPr lang="en-US" sz="3600" i="1" dirty="0" err="1">
                <a:solidFill>
                  <a:srgbClr val="3333FF"/>
                </a:solidFill>
                <a:latin typeface="Arial" charset="0"/>
              </a:rPr>
              <a:t>hoặc</a:t>
            </a:r>
            <a:r>
              <a:rPr lang="en-US" sz="3600" i="1" dirty="0">
                <a:solidFill>
                  <a:srgbClr val="3333FF"/>
                </a:solidFill>
                <a:latin typeface="Arial" charset="0"/>
              </a:rPr>
              <a:t>, </a:t>
            </a:r>
            <a:r>
              <a:rPr lang="en-US" sz="3600" i="1" dirty="0" err="1">
                <a:solidFill>
                  <a:srgbClr val="3333FF"/>
                </a:solidFill>
                <a:latin typeface="Arial" charset="0"/>
              </a:rPr>
              <a:t>quả</a:t>
            </a:r>
            <a:r>
              <a:rPr lang="en-US" sz="3600" i="1" dirty="0">
                <a:solidFill>
                  <a:srgbClr val="3333FF"/>
                </a:solidFill>
                <a:latin typeface="Arial" charset="0"/>
              </a:rPr>
              <a:t>, </a:t>
            </a:r>
            <a:r>
              <a:rPr lang="en-US" sz="3600" i="1" dirty="0" err="1">
                <a:solidFill>
                  <a:srgbClr val="3333FF"/>
                </a:solidFill>
                <a:latin typeface="Arial" charset="0"/>
              </a:rPr>
              <a:t>rễ</a:t>
            </a:r>
            <a:r>
              <a:rPr lang="en-US" sz="3600" i="1" dirty="0">
                <a:solidFill>
                  <a:srgbClr val="3333FF"/>
                </a:solidFill>
                <a:latin typeface="Arial" charset="0"/>
              </a:rPr>
              <a:t> ,</a:t>
            </a:r>
            <a:r>
              <a:rPr lang="en-US" sz="3600" i="1" dirty="0" err="1">
                <a:solidFill>
                  <a:srgbClr val="3333FF"/>
                </a:solidFill>
                <a:latin typeface="Arial" charset="0"/>
              </a:rPr>
              <a:t>thân</a:t>
            </a:r>
            <a:r>
              <a:rPr lang="en-US" sz="3600" i="1" dirty="0">
                <a:solidFill>
                  <a:srgbClr val="3333FF"/>
                </a:solidFill>
                <a:latin typeface="Arial" charset="0"/>
              </a:rPr>
              <a:t>).</a:t>
            </a:r>
            <a:endParaRPr lang="en-US" sz="3600" b="1" i="1" dirty="0">
              <a:solidFill>
                <a:srgbClr val="3333FF"/>
              </a:solidFill>
              <a:latin typeface="Arial" charset="0"/>
            </a:endParaRPr>
          </a:p>
        </p:txBody>
      </p:sp>
      <p:sp>
        <p:nvSpPr>
          <p:cNvPr id="8197" name="Text Box 15"/>
          <p:cNvSpPr txBox="1">
            <a:spLocks noChangeArrowheads="1"/>
          </p:cNvSpPr>
          <p:nvPr/>
        </p:nvSpPr>
        <p:spPr bwMode="auto">
          <a:xfrm>
            <a:off x="1295400" y="411163"/>
            <a:ext cx="1600200" cy="579437"/>
          </a:xfrm>
          <a:prstGeom prst="rect">
            <a:avLst/>
          </a:prstGeom>
          <a:noFill/>
          <a:ln w="9525">
            <a:noFill/>
            <a:miter lim="800000"/>
            <a:headEnd/>
            <a:tailEnd/>
          </a:ln>
        </p:spPr>
        <p:txBody>
          <a:bodyPr>
            <a:spAutoFit/>
          </a:bodyPr>
          <a:lstStyle/>
          <a:p>
            <a:pPr>
              <a:spcBef>
                <a:spcPct val="50000"/>
              </a:spcBef>
            </a:pPr>
            <a:r>
              <a:rPr lang="en-US" sz="3200" b="1" u="sng" dirty="0" err="1">
                <a:latin typeface="Arial" charset="0"/>
              </a:rPr>
              <a:t>Bài</a:t>
            </a:r>
            <a:r>
              <a:rPr lang="en-US" sz="3200" b="1" u="sng" dirty="0">
                <a:latin typeface="Arial" charset="0"/>
              </a:rPr>
              <a:t> 2:</a:t>
            </a:r>
          </a:p>
        </p:txBody>
      </p:sp>
      <p:grpSp>
        <p:nvGrpSpPr>
          <p:cNvPr id="8198" name="Group 16"/>
          <p:cNvGrpSpPr>
            <a:grpSpLocks/>
          </p:cNvGrpSpPr>
          <p:nvPr/>
        </p:nvGrpSpPr>
        <p:grpSpPr bwMode="auto">
          <a:xfrm>
            <a:off x="-76200" y="0"/>
            <a:ext cx="9220200" cy="6705600"/>
            <a:chOff x="48" y="0"/>
            <a:chExt cx="5664" cy="4224"/>
          </a:xfrm>
        </p:grpSpPr>
        <p:sp>
          <p:nvSpPr>
            <p:cNvPr id="8199" name="Line 17"/>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8200" name="Line 18"/>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8201" name="Line 19"/>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p:spPr>
          <p:txBody>
            <a:bodyPr wrap="none" anchor="ctr"/>
            <a:lstStyle/>
            <a:p>
              <a:endParaRPr lang="en-US"/>
            </a:p>
          </p:txBody>
        </p:sp>
        <p:sp>
          <p:nvSpPr>
            <p:cNvPr id="8202" name="Line 20"/>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p:spPr>
          <p:txBody>
            <a:bodyPr wrap="none" anchor="ctr"/>
            <a:lstStyle/>
            <a:p>
              <a:endParaRPr lang="en-US"/>
            </a:p>
          </p:txBody>
        </p:sp>
        <p:grpSp>
          <p:nvGrpSpPr>
            <p:cNvPr id="8203" name="Group 21"/>
            <p:cNvGrpSpPr>
              <a:grpSpLocks/>
            </p:cNvGrpSpPr>
            <p:nvPr/>
          </p:nvGrpSpPr>
          <p:grpSpPr bwMode="auto">
            <a:xfrm>
              <a:off x="48" y="0"/>
              <a:ext cx="5664" cy="4224"/>
              <a:chOff x="48" y="0"/>
              <a:chExt cx="5664" cy="4272"/>
            </a:xfrm>
          </p:grpSpPr>
          <p:pic>
            <p:nvPicPr>
              <p:cNvPr id="8204" name="Picture 22" descr="BAR01"/>
              <p:cNvPicPr>
                <a:picLocks noChangeAspect="1" noChangeArrowheads="1"/>
              </p:cNvPicPr>
              <p:nvPr/>
            </p:nvPicPr>
            <p:blipFill>
              <a:blip r:embed="rId2"/>
              <a:srcRect/>
              <a:stretch>
                <a:fillRect/>
              </a:stretch>
            </p:blipFill>
            <p:spPr bwMode="auto">
              <a:xfrm>
                <a:off x="336" y="4032"/>
                <a:ext cx="5088" cy="240"/>
              </a:xfrm>
              <a:prstGeom prst="rect">
                <a:avLst/>
              </a:prstGeom>
              <a:noFill/>
              <a:ln w="9525">
                <a:noFill/>
                <a:miter lim="800000"/>
                <a:headEnd/>
                <a:tailEnd/>
              </a:ln>
            </p:spPr>
          </p:pic>
          <p:pic>
            <p:nvPicPr>
              <p:cNvPr id="8205" name="Picture 23" descr="BAR01"/>
              <p:cNvPicPr>
                <a:picLocks noChangeAspect="1" noChangeArrowheads="1"/>
              </p:cNvPicPr>
              <p:nvPr/>
            </p:nvPicPr>
            <p:blipFill>
              <a:blip r:embed="rId3"/>
              <a:srcRect/>
              <a:stretch>
                <a:fillRect/>
              </a:stretch>
            </p:blipFill>
            <p:spPr bwMode="auto">
              <a:xfrm>
                <a:off x="336" y="48"/>
                <a:ext cx="5088" cy="240"/>
              </a:xfrm>
              <a:prstGeom prst="rect">
                <a:avLst/>
              </a:prstGeom>
              <a:noFill/>
              <a:ln w="9525">
                <a:noFill/>
                <a:miter lim="800000"/>
                <a:headEnd/>
                <a:tailEnd/>
              </a:ln>
            </p:spPr>
          </p:pic>
          <p:sp>
            <p:nvSpPr>
              <p:cNvPr id="89112" name="AutoShape 24"/>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9113" name="AutoShape 25"/>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9114" name="AutoShape 26"/>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9115" name="AutoShape 27"/>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grpSp>
      </p:grpSp>
      <p:sp>
        <p:nvSpPr>
          <p:cNvPr id="2" name="TextBox 1">
            <a:extLst>
              <a:ext uri="{FF2B5EF4-FFF2-40B4-BE49-F238E27FC236}">
                <a16:creationId xmlns:a16="http://schemas.microsoft.com/office/drawing/2014/main" id="{4064EAFF-E780-4F52-BA66-D39300CB0AFF}"/>
              </a:ext>
            </a:extLst>
          </p:cNvPr>
          <p:cNvSpPr txBox="1"/>
          <p:nvPr/>
        </p:nvSpPr>
        <p:spPr>
          <a:xfrm>
            <a:off x="470760" y="2912799"/>
            <a:ext cx="7295829" cy="2062103"/>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chí</a:t>
            </a:r>
            <a:r>
              <a:rPr lang="en-US" sz="3200" b="1"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a:t>
            </a:r>
          </a:p>
          <a:p>
            <a:pPr marL="285750" indent="-285750">
              <a:buFontTx/>
              <a:buChar char="-"/>
            </a:pP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a:t>
            </a:r>
          </a:p>
          <a:p>
            <a:pPr marL="285750" indent="-285750">
              <a:buFontTx/>
              <a:buChar char="-"/>
            </a:pP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928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anim calcmode="lin" valueType="num">
                                      <p:cBhvr>
                                        <p:cTn id="7" dur="500" fill="hold"/>
                                        <p:tgtEl>
                                          <p:spTgt spid="89099"/>
                                        </p:tgtEl>
                                        <p:attrNameLst>
                                          <p:attrName>ppt_w</p:attrName>
                                        </p:attrNameLst>
                                      </p:cBhvr>
                                      <p:tavLst>
                                        <p:tav tm="0">
                                          <p:val>
                                            <p:fltVal val="0"/>
                                          </p:val>
                                        </p:tav>
                                        <p:tav tm="100000">
                                          <p:val>
                                            <p:strVal val="#ppt_w"/>
                                          </p:val>
                                        </p:tav>
                                      </p:tavLst>
                                    </p:anim>
                                    <p:anim calcmode="lin" valueType="num">
                                      <p:cBhvr>
                                        <p:cTn id="8" dur="500" fill="hold"/>
                                        <p:tgtEl>
                                          <p:spTgt spid="8909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811214"/>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GB" sz="3200" u="sng">
                <a:solidFill>
                  <a:srgbClr val="00B050"/>
                </a:solidFill>
                <a:latin typeface="Arial" charset="0"/>
              </a:rPr>
              <a:t>Viết đoạn văn tả thân hoa hồng:</a:t>
            </a:r>
          </a:p>
          <a:p>
            <a:endParaRPr lang="en-GB" sz="3200">
              <a:solidFill>
                <a:srgbClr val="FF0066"/>
              </a:solidFill>
              <a:latin typeface="Arial" charset="0"/>
            </a:endParaRPr>
          </a:p>
          <a:p>
            <a:r>
              <a:rPr lang="en-GB" sz="3200">
                <a:solidFill>
                  <a:srgbClr val="0000FF"/>
                </a:solidFill>
                <a:latin typeface="Arial" charset="0"/>
              </a:rPr>
              <a:t>(1)</a:t>
            </a:r>
            <a:r>
              <a:rPr lang="en-GB" sz="3200">
                <a:solidFill>
                  <a:srgbClr val="FF0066"/>
                </a:solidFill>
                <a:latin typeface="Arial" charset="0"/>
              </a:rPr>
              <a:t>Thân hoa hồng vàng cũng giống như những bông hoa hồng khác</a:t>
            </a:r>
            <a:r>
              <a:rPr lang="en-GB" sz="3200">
                <a:solidFill>
                  <a:srgbClr val="0000FF"/>
                </a:solidFill>
                <a:latin typeface="Arial" charset="0"/>
              </a:rPr>
              <a:t>.(2)</a:t>
            </a:r>
            <a:r>
              <a:rPr lang="en-GB" sz="3200">
                <a:solidFill>
                  <a:srgbClr val="FF0066"/>
                </a:solidFill>
                <a:latin typeface="Arial" charset="0"/>
              </a:rPr>
              <a:t>Nó có một thân nhỏ chỉ to bằng chiếc đũa có màu xanh vô cùng cứng cáp như lâu đài cao xa của nàng công chúa Tóc Mây, đỡ lấy bông hoa xinh đẹp</a:t>
            </a:r>
            <a:r>
              <a:rPr lang="en-GB" sz="3200">
                <a:solidFill>
                  <a:srgbClr val="0000FF"/>
                </a:solidFill>
                <a:latin typeface="Arial" charset="0"/>
              </a:rPr>
              <a:t>.(3)</a:t>
            </a:r>
            <a:r>
              <a:rPr lang="en-GB" sz="3200">
                <a:solidFill>
                  <a:srgbClr val="FF0066"/>
                </a:solidFill>
                <a:latin typeface="Arial" charset="0"/>
              </a:rPr>
              <a:t>Trên thân là những chiếc gai nhỏ sờ vào hơi ram ráp</a:t>
            </a:r>
            <a:r>
              <a:rPr lang="en-GB" sz="3200">
                <a:solidFill>
                  <a:srgbClr val="0000FF"/>
                </a:solidFill>
                <a:latin typeface="Arial" charset="0"/>
              </a:rPr>
              <a:t>.(4)</a:t>
            </a:r>
            <a:r>
              <a:rPr lang="en-GB" sz="3200">
                <a:solidFill>
                  <a:srgbClr val="FF0066"/>
                </a:solidFill>
                <a:latin typeface="Arial" charset="0"/>
              </a:rPr>
              <a:t> Xuất hiện trên đó là vài chiếc gai nhọn giống như những anh chàng dũng sĩ đang bảo vệ các  công chúa hoa hồng vàng của mình .</a:t>
            </a:r>
          </a:p>
        </p:txBody>
      </p:sp>
    </p:spTree>
    <p:extLst>
      <p:ext uri="{BB962C8B-B14F-4D97-AF65-F5344CB8AC3E}">
        <p14:creationId xmlns:p14="http://schemas.microsoft.com/office/powerpoint/2010/main" val="331969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86" y="381000"/>
            <a:ext cx="910771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GB" sz="3200">
                <a:solidFill>
                  <a:srgbClr val="FF0000"/>
                </a:solidFill>
                <a:latin typeface="Arial" charset="0"/>
              </a:rPr>
              <a:t>Viết đoạn văn tả lá xoài;</a:t>
            </a:r>
          </a:p>
          <a:p>
            <a:pPr algn="ctr"/>
            <a:endParaRPr lang="en-GB" sz="3200">
              <a:solidFill>
                <a:srgbClr val="FF0000"/>
              </a:solidFill>
              <a:latin typeface="Arial" charset="0"/>
            </a:endParaRPr>
          </a:p>
          <a:p>
            <a:r>
              <a:rPr lang="en-GB" sz="2800">
                <a:solidFill>
                  <a:srgbClr val="FF0000"/>
                </a:solidFill>
                <a:latin typeface="Arial" charset="0"/>
              </a:rPr>
              <a:t>(1)</a:t>
            </a:r>
            <a:r>
              <a:rPr lang="en-GB" sz="2800">
                <a:solidFill>
                  <a:srgbClr val="000000"/>
                </a:solidFill>
                <a:latin typeface="Arial" charset="0"/>
              </a:rPr>
              <a:t>Qua tháng giêng, cành lá xoài trở nên rườm rà xanh mướt</a:t>
            </a:r>
            <a:r>
              <a:rPr lang="en-GB" sz="2800">
                <a:solidFill>
                  <a:srgbClr val="FF0000"/>
                </a:solidFill>
                <a:latin typeface="Arial" charset="0"/>
              </a:rPr>
              <a:t>.(2) </a:t>
            </a:r>
            <a:r>
              <a:rPr lang="en-GB" sz="2800">
                <a:solidFill>
                  <a:srgbClr val="000000"/>
                </a:solidFill>
                <a:latin typeface="Arial" charset="0"/>
              </a:rPr>
              <a:t>Lá xoài cũng khá đặc biệt thon dài, một mặt nhẵn bóng còn mặt kia mờ mờ như phủ phấn</a:t>
            </a:r>
            <a:r>
              <a:rPr lang="en-GB" sz="2800">
                <a:solidFill>
                  <a:srgbClr val="FF0000"/>
                </a:solidFill>
                <a:latin typeface="Arial" charset="0"/>
              </a:rPr>
              <a:t>.(3)</a:t>
            </a:r>
            <a:r>
              <a:rPr lang="en-GB" sz="2800">
                <a:solidFill>
                  <a:srgbClr val="000000"/>
                </a:solidFill>
                <a:latin typeface="Arial" charset="0"/>
              </a:rPr>
              <a:t> Gân lá xoài đối xứng nhau nối đều ra hai bên cuống lá</a:t>
            </a:r>
            <a:r>
              <a:rPr lang="en-GB" sz="2800">
                <a:solidFill>
                  <a:srgbClr val="FF0000"/>
                </a:solidFill>
                <a:latin typeface="Arial" charset="0"/>
              </a:rPr>
              <a:t>.(4)</a:t>
            </a:r>
            <a:r>
              <a:rPr lang="en-GB" sz="2800">
                <a:solidFill>
                  <a:srgbClr val="000000"/>
                </a:solidFill>
                <a:latin typeface="Arial" charset="0"/>
              </a:rPr>
              <a:t>Gân lá có màu xanh rêu, chúng không xanh mướt như phiến lá. </a:t>
            </a:r>
            <a:r>
              <a:rPr lang="en-GB" sz="2800">
                <a:solidFill>
                  <a:srgbClr val="FF0000"/>
                </a:solidFill>
                <a:latin typeface="Arial" charset="0"/>
              </a:rPr>
              <a:t>(5)</a:t>
            </a:r>
            <a:r>
              <a:rPr lang="en-GB" sz="2800">
                <a:solidFill>
                  <a:srgbClr val="000000"/>
                </a:solidFill>
                <a:latin typeface="Arial" charset="0"/>
              </a:rPr>
              <a:t>Vò nhẹ lá xoài em ngửi thấy mùi xoài chua chua, man mát như mùi quả xoài xanh non</a:t>
            </a:r>
            <a:r>
              <a:rPr lang="en-GB" sz="2800">
                <a:solidFill>
                  <a:srgbClr val="FF0000"/>
                </a:solidFill>
                <a:latin typeface="Arial" charset="0"/>
              </a:rPr>
              <a:t>.(6)</a:t>
            </a:r>
            <a:r>
              <a:rPr lang="en-GB" sz="2800">
                <a:solidFill>
                  <a:srgbClr val="000000"/>
                </a:solidFill>
                <a:latin typeface="Arial" charset="0"/>
              </a:rPr>
              <a:t> Lá xoài rụng xuống gốc vào tháng mười một, tháng chạp âm lịch rồi qua tháng giêng xoài ra hoa trắng cành. </a:t>
            </a:r>
            <a:r>
              <a:rPr lang="en-GB" sz="2800">
                <a:solidFill>
                  <a:srgbClr val="FF0000"/>
                </a:solidFill>
                <a:latin typeface="Arial" charset="0"/>
              </a:rPr>
              <a:t>(7</a:t>
            </a:r>
            <a:r>
              <a:rPr lang="en-GB" sz="2800">
                <a:solidFill>
                  <a:srgbClr val="000000"/>
                </a:solidFill>
                <a:latin typeface="Arial" charset="0"/>
              </a:rPr>
              <a:t>)Trong vòm lá xanh mướt hoa xoài “dọn mình” đón quả</a:t>
            </a:r>
            <a:r>
              <a:rPr lang="en-GB" sz="2800">
                <a:solidFill>
                  <a:srgbClr val="FF0000"/>
                </a:solidFill>
                <a:latin typeface="Arial" charset="0"/>
              </a:rPr>
              <a:t>.(8)</a:t>
            </a:r>
            <a:r>
              <a:rPr lang="en-GB" sz="2800">
                <a:solidFill>
                  <a:srgbClr val="000000"/>
                </a:solidFill>
                <a:latin typeface="Arial" charset="0"/>
              </a:rPr>
              <a:t>Tháng năm, tháng sáu nhìn lên cành, em thấy quả xoài lớn lên, to trái, lúc lũi chen nhau trong vòm lá xanh biếc. </a:t>
            </a:r>
          </a:p>
        </p:txBody>
      </p:sp>
    </p:spTree>
    <p:extLst>
      <p:ext uri="{BB962C8B-B14F-4D97-AF65-F5344CB8AC3E}">
        <p14:creationId xmlns:p14="http://schemas.microsoft.com/office/powerpoint/2010/main" val="3614794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80">
                                          <p:stCondLst>
                                            <p:cond delay="0"/>
                                          </p:stCondLst>
                                        </p:cTn>
                                        <p:tgtEl>
                                          <p:spTgt spid="2">
                                            <p:txEl>
                                              <p:pRg st="2" end="2"/>
                                            </p:txEl>
                                          </p:spTgt>
                                        </p:tgtEl>
                                      </p:cBhvr>
                                    </p:animEffect>
                                    <p:anim calcmode="lin" valueType="num">
                                      <p:cBhvr>
                                        <p:cTn id="13"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2" end="2"/>
                                            </p:txEl>
                                          </p:spTgt>
                                        </p:tgtEl>
                                      </p:cBhvr>
                                      <p:to x="100000" y="60000"/>
                                    </p:animScale>
                                    <p:animScale>
                                      <p:cBhvr>
                                        <p:cTn id="19" dur="166" decel="50000">
                                          <p:stCondLst>
                                            <p:cond delay="676"/>
                                          </p:stCondLst>
                                        </p:cTn>
                                        <p:tgtEl>
                                          <p:spTgt spid="2">
                                            <p:txEl>
                                              <p:pRg st="2" end="2"/>
                                            </p:txEl>
                                          </p:spTgt>
                                        </p:tgtEl>
                                      </p:cBhvr>
                                      <p:to x="100000" y="100000"/>
                                    </p:animScale>
                                    <p:animScale>
                                      <p:cBhvr>
                                        <p:cTn id="20" dur="26">
                                          <p:stCondLst>
                                            <p:cond delay="1312"/>
                                          </p:stCondLst>
                                        </p:cTn>
                                        <p:tgtEl>
                                          <p:spTgt spid="2">
                                            <p:txEl>
                                              <p:pRg st="2" end="2"/>
                                            </p:txEl>
                                          </p:spTgt>
                                        </p:tgtEl>
                                      </p:cBhvr>
                                      <p:to x="100000" y="80000"/>
                                    </p:animScale>
                                    <p:animScale>
                                      <p:cBhvr>
                                        <p:cTn id="21" dur="166" decel="50000">
                                          <p:stCondLst>
                                            <p:cond delay="1338"/>
                                          </p:stCondLst>
                                        </p:cTn>
                                        <p:tgtEl>
                                          <p:spTgt spid="2">
                                            <p:txEl>
                                              <p:pRg st="2" end="2"/>
                                            </p:txEl>
                                          </p:spTgt>
                                        </p:tgtEl>
                                      </p:cBhvr>
                                      <p:to x="100000" y="100000"/>
                                    </p:animScale>
                                    <p:animScale>
                                      <p:cBhvr>
                                        <p:cTn id="22" dur="26">
                                          <p:stCondLst>
                                            <p:cond delay="1642"/>
                                          </p:stCondLst>
                                        </p:cTn>
                                        <p:tgtEl>
                                          <p:spTgt spid="2">
                                            <p:txEl>
                                              <p:pRg st="2" end="2"/>
                                            </p:txEl>
                                          </p:spTgt>
                                        </p:tgtEl>
                                      </p:cBhvr>
                                      <p:to x="100000" y="90000"/>
                                    </p:animScale>
                                    <p:animScale>
                                      <p:cBhvr>
                                        <p:cTn id="23" dur="166" decel="50000">
                                          <p:stCondLst>
                                            <p:cond delay="1668"/>
                                          </p:stCondLst>
                                        </p:cTn>
                                        <p:tgtEl>
                                          <p:spTgt spid="2">
                                            <p:txEl>
                                              <p:pRg st="2" end="2"/>
                                            </p:txEl>
                                          </p:spTgt>
                                        </p:tgtEl>
                                      </p:cBhvr>
                                      <p:to x="100000" y="100000"/>
                                    </p:animScale>
                                    <p:animScale>
                                      <p:cBhvr>
                                        <p:cTn id="24" dur="26">
                                          <p:stCondLst>
                                            <p:cond delay="1808"/>
                                          </p:stCondLst>
                                        </p:cTn>
                                        <p:tgtEl>
                                          <p:spTgt spid="2">
                                            <p:txEl>
                                              <p:pRg st="2" end="2"/>
                                            </p:txEl>
                                          </p:spTgt>
                                        </p:tgtEl>
                                      </p:cBhvr>
                                      <p:to x="100000" y="95000"/>
                                    </p:animScale>
                                    <p:animScale>
                                      <p:cBhvr>
                                        <p:cTn id="25"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9054" y="609600"/>
            <a:ext cx="899092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GB" sz="3200" u="sng" dirty="0" err="1">
                <a:solidFill>
                  <a:srgbClr val="FF9900"/>
                </a:solidFill>
                <a:latin typeface="Arial" charset="0"/>
              </a:rPr>
              <a:t>Viết</a:t>
            </a:r>
            <a:r>
              <a:rPr lang="en-GB" sz="3200" u="sng" dirty="0">
                <a:solidFill>
                  <a:srgbClr val="FF9900"/>
                </a:solidFill>
                <a:latin typeface="Arial" charset="0"/>
              </a:rPr>
              <a:t> </a:t>
            </a:r>
            <a:r>
              <a:rPr lang="en-GB" sz="3200" u="sng" dirty="0" err="1">
                <a:solidFill>
                  <a:srgbClr val="FF9900"/>
                </a:solidFill>
                <a:latin typeface="Arial" charset="0"/>
              </a:rPr>
              <a:t>đoạn</a:t>
            </a:r>
            <a:r>
              <a:rPr lang="en-GB" sz="3200" u="sng" dirty="0">
                <a:solidFill>
                  <a:srgbClr val="FF9900"/>
                </a:solidFill>
                <a:latin typeface="Arial" charset="0"/>
              </a:rPr>
              <a:t> </a:t>
            </a:r>
            <a:r>
              <a:rPr lang="en-GB" sz="3200" u="sng" dirty="0" err="1">
                <a:solidFill>
                  <a:srgbClr val="FF9900"/>
                </a:solidFill>
                <a:latin typeface="Arial" charset="0"/>
              </a:rPr>
              <a:t>văn</a:t>
            </a:r>
            <a:r>
              <a:rPr lang="en-GB" sz="3200" u="sng" dirty="0">
                <a:solidFill>
                  <a:srgbClr val="FF9900"/>
                </a:solidFill>
                <a:latin typeface="Arial" charset="0"/>
              </a:rPr>
              <a:t> </a:t>
            </a:r>
            <a:r>
              <a:rPr lang="en-GB" sz="3200" u="sng" dirty="0" err="1">
                <a:solidFill>
                  <a:srgbClr val="FF9900"/>
                </a:solidFill>
                <a:latin typeface="Arial" charset="0"/>
              </a:rPr>
              <a:t>tả</a:t>
            </a:r>
            <a:r>
              <a:rPr lang="en-GB" sz="3200" u="sng" dirty="0">
                <a:solidFill>
                  <a:srgbClr val="FF9900"/>
                </a:solidFill>
                <a:latin typeface="Arial" charset="0"/>
              </a:rPr>
              <a:t> </a:t>
            </a:r>
            <a:r>
              <a:rPr lang="en-GB" sz="3200" u="sng" dirty="0" err="1">
                <a:solidFill>
                  <a:srgbClr val="FF9900"/>
                </a:solidFill>
                <a:latin typeface="Arial" charset="0"/>
              </a:rPr>
              <a:t>quả</a:t>
            </a:r>
            <a:r>
              <a:rPr lang="en-GB" sz="3200" u="sng" dirty="0">
                <a:solidFill>
                  <a:srgbClr val="FF9900"/>
                </a:solidFill>
                <a:latin typeface="Arial" charset="0"/>
              </a:rPr>
              <a:t> </a:t>
            </a:r>
            <a:r>
              <a:rPr lang="en-GB" sz="3200" u="sng" dirty="0" err="1">
                <a:solidFill>
                  <a:srgbClr val="FF9900"/>
                </a:solidFill>
                <a:latin typeface="Arial" charset="0"/>
              </a:rPr>
              <a:t>đào</a:t>
            </a:r>
            <a:r>
              <a:rPr lang="en-GB" sz="3200" u="sng" dirty="0">
                <a:solidFill>
                  <a:srgbClr val="FF9900"/>
                </a:solidFill>
                <a:latin typeface="Arial" charset="0"/>
              </a:rPr>
              <a:t>:</a:t>
            </a:r>
          </a:p>
          <a:p>
            <a:endParaRPr lang="en-GB" sz="3200" u="sng" dirty="0">
              <a:solidFill>
                <a:srgbClr val="FF0000"/>
              </a:solidFill>
              <a:latin typeface="Arial" charset="0"/>
            </a:endParaRPr>
          </a:p>
          <a:p>
            <a:r>
              <a:rPr lang="en-GB" sz="3200" dirty="0">
                <a:solidFill>
                  <a:srgbClr val="0000FF"/>
                </a:solidFill>
                <a:latin typeface="Arial" charset="0"/>
              </a:rPr>
              <a:t>(1)</a:t>
            </a:r>
            <a:r>
              <a:rPr lang="en-GB" sz="3200" dirty="0" err="1">
                <a:solidFill>
                  <a:srgbClr val="FF0066"/>
                </a:solidFill>
                <a:latin typeface="Arial" charset="0"/>
              </a:rPr>
              <a:t>Những</a:t>
            </a:r>
            <a:r>
              <a:rPr lang="en-GB" sz="3200" dirty="0">
                <a:solidFill>
                  <a:srgbClr val="FF0066"/>
                </a:solidFill>
                <a:latin typeface="Arial" charset="0"/>
              </a:rPr>
              <a:t> </a:t>
            </a:r>
            <a:r>
              <a:rPr lang="en-GB" sz="3200" dirty="0" err="1">
                <a:solidFill>
                  <a:srgbClr val="FF0066"/>
                </a:solidFill>
                <a:latin typeface="Arial" charset="0"/>
              </a:rPr>
              <a:t>quả</a:t>
            </a:r>
            <a:r>
              <a:rPr lang="en-GB" sz="3200" dirty="0">
                <a:solidFill>
                  <a:srgbClr val="FF0066"/>
                </a:solidFill>
                <a:latin typeface="Arial" charset="0"/>
              </a:rPr>
              <a:t> </a:t>
            </a:r>
            <a:r>
              <a:rPr lang="en-GB" sz="3200" dirty="0" err="1">
                <a:solidFill>
                  <a:srgbClr val="FF0066"/>
                </a:solidFill>
                <a:latin typeface="Arial" charset="0"/>
              </a:rPr>
              <a:t>đào</a:t>
            </a:r>
            <a:r>
              <a:rPr lang="en-GB" sz="3200" dirty="0">
                <a:solidFill>
                  <a:srgbClr val="FF0066"/>
                </a:solidFill>
                <a:latin typeface="Arial" charset="0"/>
              </a:rPr>
              <a:t> </a:t>
            </a:r>
            <a:r>
              <a:rPr lang="en-GB" sz="3200" dirty="0" err="1">
                <a:solidFill>
                  <a:srgbClr val="FF0066"/>
                </a:solidFill>
                <a:latin typeface="Arial" charset="0"/>
              </a:rPr>
              <a:t>vừa</a:t>
            </a:r>
            <a:r>
              <a:rPr lang="en-GB" sz="3200" dirty="0">
                <a:solidFill>
                  <a:srgbClr val="FF0066"/>
                </a:solidFill>
                <a:latin typeface="Arial" charset="0"/>
              </a:rPr>
              <a:t> </a:t>
            </a:r>
            <a:r>
              <a:rPr lang="en-GB" sz="3200" dirty="0" err="1">
                <a:solidFill>
                  <a:srgbClr val="FF0066"/>
                </a:solidFill>
                <a:latin typeface="Arial" charset="0"/>
              </a:rPr>
              <a:t>chín</a:t>
            </a:r>
            <a:r>
              <a:rPr lang="en-GB" sz="3200" dirty="0">
                <a:solidFill>
                  <a:srgbClr val="FF0066"/>
                </a:solidFill>
                <a:latin typeface="Arial" charset="0"/>
              </a:rPr>
              <a:t> </a:t>
            </a:r>
            <a:r>
              <a:rPr lang="en-GB" sz="3200" dirty="0" err="1">
                <a:solidFill>
                  <a:srgbClr val="FF0066"/>
                </a:solidFill>
                <a:latin typeface="Arial" charset="0"/>
              </a:rPr>
              <a:t>trên</a:t>
            </a:r>
            <a:r>
              <a:rPr lang="en-GB" sz="3200" dirty="0">
                <a:solidFill>
                  <a:srgbClr val="FF0066"/>
                </a:solidFill>
                <a:latin typeface="Arial" charset="0"/>
              </a:rPr>
              <a:t> </a:t>
            </a:r>
            <a:r>
              <a:rPr lang="en-GB" sz="3200" dirty="0" err="1">
                <a:solidFill>
                  <a:srgbClr val="FF0066"/>
                </a:solidFill>
                <a:latin typeface="Arial" charset="0"/>
              </a:rPr>
              <a:t>cây</a:t>
            </a:r>
            <a:r>
              <a:rPr lang="en-GB" sz="3200" dirty="0">
                <a:solidFill>
                  <a:srgbClr val="FF0066"/>
                </a:solidFill>
                <a:latin typeface="Arial" charset="0"/>
              </a:rPr>
              <a:t> </a:t>
            </a:r>
            <a:r>
              <a:rPr lang="en-GB" sz="3200" dirty="0" err="1">
                <a:solidFill>
                  <a:srgbClr val="FF0066"/>
                </a:solidFill>
                <a:latin typeface="Arial" charset="0"/>
              </a:rPr>
              <a:t>đào</a:t>
            </a:r>
            <a:r>
              <a:rPr lang="en-GB" sz="3200" dirty="0">
                <a:solidFill>
                  <a:srgbClr val="FF0066"/>
                </a:solidFill>
                <a:latin typeface="Arial" charset="0"/>
              </a:rPr>
              <a:t> </a:t>
            </a:r>
            <a:r>
              <a:rPr lang="en-GB" sz="3200" dirty="0" err="1">
                <a:solidFill>
                  <a:srgbClr val="FF0066"/>
                </a:solidFill>
                <a:latin typeface="Arial" charset="0"/>
              </a:rPr>
              <a:t>nhà</a:t>
            </a:r>
            <a:r>
              <a:rPr lang="en-GB" sz="3200" dirty="0">
                <a:solidFill>
                  <a:srgbClr val="FF0066"/>
                </a:solidFill>
                <a:latin typeface="Arial" charset="0"/>
              </a:rPr>
              <a:t> </a:t>
            </a:r>
            <a:r>
              <a:rPr lang="en-GB" sz="3200" dirty="0" err="1">
                <a:solidFill>
                  <a:srgbClr val="FF0066"/>
                </a:solidFill>
                <a:latin typeface="Arial" charset="0"/>
              </a:rPr>
              <a:t>bác</a:t>
            </a:r>
            <a:r>
              <a:rPr lang="en-GB" sz="3200" dirty="0">
                <a:solidFill>
                  <a:srgbClr val="FF0066"/>
                </a:solidFill>
                <a:latin typeface="Arial" charset="0"/>
              </a:rPr>
              <a:t> </a:t>
            </a:r>
            <a:r>
              <a:rPr lang="en-GB" sz="3200" dirty="0" err="1">
                <a:solidFill>
                  <a:srgbClr val="FF0066"/>
                </a:solidFill>
                <a:latin typeface="Arial" charset="0"/>
              </a:rPr>
              <a:t>Lê</a:t>
            </a:r>
            <a:r>
              <a:rPr lang="en-GB" sz="3200" dirty="0">
                <a:solidFill>
                  <a:srgbClr val="FF0066"/>
                </a:solidFill>
                <a:latin typeface="Arial" charset="0"/>
              </a:rPr>
              <a:t> </a:t>
            </a:r>
            <a:r>
              <a:rPr lang="en-GB" sz="3200" dirty="0" err="1">
                <a:solidFill>
                  <a:srgbClr val="FF0066"/>
                </a:solidFill>
                <a:latin typeface="Arial" charset="0"/>
              </a:rPr>
              <a:t>trông</a:t>
            </a:r>
            <a:r>
              <a:rPr lang="en-GB" sz="3200" dirty="0">
                <a:solidFill>
                  <a:srgbClr val="FF0066"/>
                </a:solidFill>
                <a:latin typeface="Arial" charset="0"/>
              </a:rPr>
              <a:t> </a:t>
            </a:r>
            <a:r>
              <a:rPr lang="en-GB" sz="3200" dirty="0" err="1">
                <a:solidFill>
                  <a:srgbClr val="FF0066"/>
                </a:solidFill>
                <a:latin typeface="Arial" charset="0"/>
              </a:rPr>
              <a:t>thật</a:t>
            </a:r>
            <a:r>
              <a:rPr lang="en-GB" sz="3200" dirty="0">
                <a:solidFill>
                  <a:srgbClr val="FF0066"/>
                </a:solidFill>
                <a:latin typeface="Arial" charset="0"/>
              </a:rPr>
              <a:t> </a:t>
            </a:r>
            <a:r>
              <a:rPr lang="en-GB" sz="3200" dirty="0" err="1">
                <a:solidFill>
                  <a:srgbClr val="FF0066"/>
                </a:solidFill>
                <a:latin typeface="Arial" charset="0"/>
              </a:rPr>
              <a:t>thích</a:t>
            </a:r>
            <a:r>
              <a:rPr lang="en-GB" sz="3200" dirty="0">
                <a:solidFill>
                  <a:srgbClr val="FF0066"/>
                </a:solidFill>
                <a:latin typeface="Arial" charset="0"/>
              </a:rPr>
              <a:t> </a:t>
            </a:r>
            <a:r>
              <a:rPr lang="en-GB" sz="3200" dirty="0" err="1">
                <a:solidFill>
                  <a:srgbClr val="FF0066"/>
                </a:solidFill>
                <a:latin typeface="Arial" charset="0"/>
              </a:rPr>
              <a:t>mắt</a:t>
            </a:r>
            <a:r>
              <a:rPr lang="en-GB" sz="3200" dirty="0">
                <a:solidFill>
                  <a:srgbClr val="0000FF"/>
                </a:solidFill>
                <a:latin typeface="Arial" charset="0"/>
              </a:rPr>
              <a:t>.(2)</a:t>
            </a:r>
            <a:r>
              <a:rPr lang="en-GB" sz="3200" dirty="0">
                <a:solidFill>
                  <a:srgbClr val="FF0066"/>
                </a:solidFill>
                <a:latin typeface="Arial" charset="0"/>
              </a:rPr>
              <a:t> </a:t>
            </a:r>
            <a:r>
              <a:rPr lang="en-GB" sz="3200" dirty="0" err="1">
                <a:solidFill>
                  <a:srgbClr val="FF0066"/>
                </a:solidFill>
                <a:latin typeface="Arial" charset="0"/>
              </a:rPr>
              <a:t>Quả</a:t>
            </a:r>
            <a:r>
              <a:rPr lang="en-GB" sz="3200" dirty="0">
                <a:solidFill>
                  <a:srgbClr val="FF0066"/>
                </a:solidFill>
                <a:latin typeface="Arial" charset="0"/>
              </a:rPr>
              <a:t> </a:t>
            </a:r>
            <a:r>
              <a:rPr lang="en-GB" sz="3200" dirty="0" err="1">
                <a:solidFill>
                  <a:srgbClr val="FF0066"/>
                </a:solidFill>
                <a:latin typeface="Arial" charset="0"/>
              </a:rPr>
              <a:t>bầu</a:t>
            </a:r>
            <a:r>
              <a:rPr lang="en-GB" sz="3200" dirty="0">
                <a:solidFill>
                  <a:srgbClr val="FF0066"/>
                </a:solidFill>
                <a:latin typeface="Arial" charset="0"/>
              </a:rPr>
              <a:t> </a:t>
            </a:r>
            <a:r>
              <a:rPr lang="en-GB" sz="3200" dirty="0" err="1">
                <a:solidFill>
                  <a:srgbClr val="FF0066"/>
                </a:solidFill>
                <a:latin typeface="Arial" charset="0"/>
              </a:rPr>
              <a:t>bĩnh</a:t>
            </a:r>
            <a:r>
              <a:rPr lang="en-GB" sz="3200" dirty="0">
                <a:solidFill>
                  <a:srgbClr val="FF0066"/>
                </a:solidFill>
                <a:latin typeface="Arial" charset="0"/>
              </a:rPr>
              <a:t>, to </a:t>
            </a:r>
            <a:r>
              <a:rPr lang="en-GB" sz="3200" dirty="0" err="1">
                <a:solidFill>
                  <a:srgbClr val="FF0066"/>
                </a:solidFill>
                <a:latin typeface="Arial" charset="0"/>
              </a:rPr>
              <a:t>bằng</a:t>
            </a:r>
            <a:r>
              <a:rPr lang="en-GB" sz="3200" dirty="0">
                <a:solidFill>
                  <a:srgbClr val="FF0066"/>
                </a:solidFill>
                <a:latin typeface="Arial" charset="0"/>
              </a:rPr>
              <a:t> </a:t>
            </a:r>
            <a:r>
              <a:rPr lang="en-GB" sz="3200" dirty="0" err="1">
                <a:solidFill>
                  <a:srgbClr val="FF0066"/>
                </a:solidFill>
                <a:latin typeface="Arial" charset="0"/>
              </a:rPr>
              <a:t>nắm</a:t>
            </a:r>
            <a:r>
              <a:rPr lang="en-GB" sz="3200" dirty="0">
                <a:solidFill>
                  <a:srgbClr val="FF0066"/>
                </a:solidFill>
                <a:latin typeface="Arial" charset="0"/>
              </a:rPr>
              <a:t> </a:t>
            </a:r>
            <a:r>
              <a:rPr lang="en-GB" sz="3200" dirty="0" err="1">
                <a:solidFill>
                  <a:srgbClr val="FF0066"/>
                </a:solidFill>
                <a:latin typeface="Arial" charset="0"/>
              </a:rPr>
              <a:t>tay</a:t>
            </a:r>
            <a:r>
              <a:rPr lang="en-GB" sz="3200" dirty="0">
                <a:solidFill>
                  <a:srgbClr val="FF0066"/>
                </a:solidFill>
                <a:latin typeface="Arial" charset="0"/>
              </a:rPr>
              <a:t> </a:t>
            </a:r>
            <a:r>
              <a:rPr lang="en-GB" sz="3200" dirty="0" err="1">
                <a:solidFill>
                  <a:srgbClr val="FF0066"/>
                </a:solidFill>
                <a:latin typeface="Arial" charset="0"/>
              </a:rPr>
              <a:t>đứa</a:t>
            </a:r>
            <a:r>
              <a:rPr lang="en-GB" sz="3200" dirty="0">
                <a:solidFill>
                  <a:srgbClr val="FF0066"/>
                </a:solidFill>
                <a:latin typeface="Arial" charset="0"/>
              </a:rPr>
              <a:t> </a:t>
            </a:r>
            <a:r>
              <a:rPr lang="en-GB" sz="3200" dirty="0" err="1">
                <a:solidFill>
                  <a:srgbClr val="FF0066"/>
                </a:solidFill>
                <a:latin typeface="Arial" charset="0"/>
              </a:rPr>
              <a:t>trẻ</a:t>
            </a:r>
            <a:r>
              <a:rPr lang="en-GB" sz="3200" dirty="0">
                <a:solidFill>
                  <a:srgbClr val="0000FF"/>
                </a:solidFill>
                <a:latin typeface="Arial" charset="0"/>
              </a:rPr>
              <a:t>.(3)</a:t>
            </a:r>
            <a:r>
              <a:rPr lang="en-GB" sz="3200" dirty="0" err="1">
                <a:solidFill>
                  <a:srgbClr val="FF0066"/>
                </a:solidFill>
                <a:latin typeface="Arial" charset="0"/>
              </a:rPr>
              <a:t>Vỏ</a:t>
            </a:r>
            <a:r>
              <a:rPr lang="en-GB" sz="3200" dirty="0">
                <a:solidFill>
                  <a:srgbClr val="FF0066"/>
                </a:solidFill>
                <a:latin typeface="Arial" charset="0"/>
              </a:rPr>
              <a:t> </a:t>
            </a:r>
            <a:r>
              <a:rPr lang="en-GB" sz="3200" dirty="0" err="1">
                <a:solidFill>
                  <a:srgbClr val="FF0066"/>
                </a:solidFill>
                <a:latin typeface="Arial" charset="0"/>
              </a:rPr>
              <a:t>hồng</a:t>
            </a:r>
            <a:r>
              <a:rPr lang="en-GB" sz="3200" dirty="0">
                <a:solidFill>
                  <a:srgbClr val="FF0066"/>
                </a:solidFill>
                <a:latin typeface="Arial" charset="0"/>
              </a:rPr>
              <a:t> </a:t>
            </a:r>
            <a:r>
              <a:rPr lang="en-GB" sz="3200" dirty="0" err="1">
                <a:solidFill>
                  <a:srgbClr val="FF0066"/>
                </a:solidFill>
                <a:latin typeface="Arial" charset="0"/>
              </a:rPr>
              <a:t>thẫm</a:t>
            </a:r>
            <a:r>
              <a:rPr lang="en-GB" sz="3200" dirty="0">
                <a:solidFill>
                  <a:srgbClr val="FF0066"/>
                </a:solidFill>
                <a:latin typeface="Arial" charset="0"/>
              </a:rPr>
              <a:t> </a:t>
            </a:r>
            <a:r>
              <a:rPr lang="en-GB" sz="3200" dirty="0" err="1">
                <a:solidFill>
                  <a:srgbClr val="FF0066"/>
                </a:solidFill>
                <a:latin typeface="Arial" charset="0"/>
              </a:rPr>
              <a:t>pha</a:t>
            </a:r>
            <a:r>
              <a:rPr lang="en-GB" sz="3200" dirty="0">
                <a:solidFill>
                  <a:srgbClr val="FF0066"/>
                </a:solidFill>
                <a:latin typeface="Arial" charset="0"/>
              </a:rPr>
              <a:t> </a:t>
            </a:r>
            <a:r>
              <a:rPr lang="en-GB" sz="3200" dirty="0" err="1">
                <a:solidFill>
                  <a:srgbClr val="FF0066"/>
                </a:solidFill>
                <a:latin typeface="Arial" charset="0"/>
              </a:rPr>
              <a:t>lẫn</a:t>
            </a:r>
            <a:r>
              <a:rPr lang="en-GB" sz="3200" dirty="0">
                <a:solidFill>
                  <a:srgbClr val="FF0066"/>
                </a:solidFill>
                <a:latin typeface="Arial" charset="0"/>
              </a:rPr>
              <a:t> </a:t>
            </a:r>
            <a:r>
              <a:rPr lang="en-GB" sz="3200" dirty="0" err="1">
                <a:solidFill>
                  <a:srgbClr val="FF0066"/>
                </a:solidFill>
                <a:latin typeface="Arial" charset="0"/>
              </a:rPr>
              <a:t>sắc</a:t>
            </a:r>
            <a:r>
              <a:rPr lang="en-GB" sz="3200" dirty="0">
                <a:solidFill>
                  <a:srgbClr val="FF0066"/>
                </a:solidFill>
                <a:latin typeface="Arial" charset="0"/>
              </a:rPr>
              <a:t> </a:t>
            </a:r>
            <a:r>
              <a:rPr lang="en-GB" sz="3200" dirty="0" err="1">
                <a:solidFill>
                  <a:srgbClr val="FF0066"/>
                </a:solidFill>
                <a:latin typeface="Arial" charset="0"/>
              </a:rPr>
              <a:t>vàng</a:t>
            </a:r>
            <a:r>
              <a:rPr lang="en-GB" sz="3200" dirty="0">
                <a:solidFill>
                  <a:srgbClr val="0000FF"/>
                </a:solidFill>
                <a:latin typeface="Arial" charset="0"/>
              </a:rPr>
              <a:t>.(4)</a:t>
            </a:r>
            <a:r>
              <a:rPr lang="en-GB" sz="3200" dirty="0">
                <a:solidFill>
                  <a:srgbClr val="FF0066"/>
                </a:solidFill>
                <a:latin typeface="Arial" charset="0"/>
              </a:rPr>
              <a:t> </a:t>
            </a:r>
            <a:r>
              <a:rPr lang="en-GB" sz="3200" dirty="0" err="1">
                <a:solidFill>
                  <a:srgbClr val="FF0066"/>
                </a:solidFill>
                <a:latin typeface="Arial" charset="0"/>
              </a:rPr>
              <a:t>Một</a:t>
            </a:r>
            <a:r>
              <a:rPr lang="en-GB" sz="3200" dirty="0">
                <a:solidFill>
                  <a:srgbClr val="FF0066"/>
                </a:solidFill>
                <a:latin typeface="Arial" charset="0"/>
              </a:rPr>
              <a:t> </a:t>
            </a:r>
            <a:r>
              <a:rPr lang="en-GB" sz="3200" dirty="0" err="1">
                <a:solidFill>
                  <a:srgbClr val="FF0066"/>
                </a:solidFill>
                <a:latin typeface="Arial" charset="0"/>
              </a:rPr>
              <a:t>lớp</a:t>
            </a:r>
            <a:r>
              <a:rPr lang="en-GB" sz="3200" dirty="0">
                <a:solidFill>
                  <a:srgbClr val="FF0066"/>
                </a:solidFill>
                <a:latin typeface="Arial" charset="0"/>
              </a:rPr>
              <a:t> </a:t>
            </a:r>
            <a:r>
              <a:rPr lang="en-GB" sz="3200" dirty="0" err="1">
                <a:solidFill>
                  <a:srgbClr val="FF0066"/>
                </a:solidFill>
                <a:latin typeface="Arial" charset="0"/>
              </a:rPr>
              <a:t>lông</a:t>
            </a:r>
            <a:r>
              <a:rPr lang="en-GB" sz="3200" dirty="0">
                <a:solidFill>
                  <a:srgbClr val="FF0066"/>
                </a:solidFill>
                <a:latin typeface="Arial" charset="0"/>
              </a:rPr>
              <a:t> </a:t>
            </a:r>
            <a:r>
              <a:rPr lang="en-GB" sz="3200" dirty="0" err="1">
                <a:solidFill>
                  <a:srgbClr val="FF0066"/>
                </a:solidFill>
                <a:latin typeface="Arial" charset="0"/>
              </a:rPr>
              <a:t>tơ</a:t>
            </a:r>
            <a:r>
              <a:rPr lang="en-GB" sz="3200" dirty="0">
                <a:solidFill>
                  <a:srgbClr val="FF0066"/>
                </a:solidFill>
                <a:latin typeface="Arial" charset="0"/>
              </a:rPr>
              <a:t> </a:t>
            </a:r>
            <a:r>
              <a:rPr lang="en-GB" sz="3200" dirty="0" err="1">
                <a:solidFill>
                  <a:srgbClr val="FF0066"/>
                </a:solidFill>
                <a:latin typeface="Arial" charset="0"/>
              </a:rPr>
              <a:t>mịn</a:t>
            </a:r>
            <a:r>
              <a:rPr lang="en-GB" sz="3200" dirty="0">
                <a:solidFill>
                  <a:srgbClr val="FF0066"/>
                </a:solidFill>
                <a:latin typeface="Arial" charset="0"/>
              </a:rPr>
              <a:t> </a:t>
            </a:r>
            <a:r>
              <a:rPr lang="en-GB" sz="3200" dirty="0" err="1">
                <a:solidFill>
                  <a:srgbClr val="FF0066"/>
                </a:solidFill>
                <a:latin typeface="Arial" charset="0"/>
              </a:rPr>
              <a:t>màng</a:t>
            </a:r>
            <a:r>
              <a:rPr lang="en-GB" sz="3200" dirty="0">
                <a:solidFill>
                  <a:srgbClr val="FF0066"/>
                </a:solidFill>
                <a:latin typeface="Arial" charset="0"/>
              </a:rPr>
              <a:t> </a:t>
            </a:r>
            <a:r>
              <a:rPr lang="en-GB" sz="3200" dirty="0" err="1">
                <a:solidFill>
                  <a:srgbClr val="FF0066"/>
                </a:solidFill>
                <a:latin typeface="Arial" charset="0"/>
              </a:rPr>
              <a:t>phủ</a:t>
            </a:r>
            <a:r>
              <a:rPr lang="en-GB" sz="3200" dirty="0">
                <a:solidFill>
                  <a:srgbClr val="FF0066"/>
                </a:solidFill>
                <a:latin typeface="Arial" charset="0"/>
              </a:rPr>
              <a:t> </a:t>
            </a:r>
            <a:r>
              <a:rPr lang="en-GB" sz="3200" dirty="0" err="1">
                <a:solidFill>
                  <a:srgbClr val="FF0066"/>
                </a:solidFill>
                <a:latin typeface="Arial" charset="0"/>
              </a:rPr>
              <a:t>trên</a:t>
            </a:r>
            <a:r>
              <a:rPr lang="en-GB" sz="3200" dirty="0">
                <a:solidFill>
                  <a:srgbClr val="FF0066"/>
                </a:solidFill>
                <a:latin typeface="Arial" charset="0"/>
              </a:rPr>
              <a:t> </a:t>
            </a:r>
            <a:r>
              <a:rPr lang="en-GB" sz="3200" dirty="0" err="1">
                <a:solidFill>
                  <a:srgbClr val="FF0066"/>
                </a:solidFill>
                <a:latin typeface="Arial" charset="0"/>
              </a:rPr>
              <a:t>bề</a:t>
            </a:r>
            <a:r>
              <a:rPr lang="en-GB" sz="3200" dirty="0">
                <a:solidFill>
                  <a:srgbClr val="FF0066"/>
                </a:solidFill>
                <a:latin typeface="Arial" charset="0"/>
              </a:rPr>
              <a:t> </a:t>
            </a:r>
            <a:r>
              <a:rPr lang="en-GB" sz="3200" dirty="0" err="1">
                <a:solidFill>
                  <a:srgbClr val="FF0066"/>
                </a:solidFill>
                <a:latin typeface="Arial" charset="0"/>
              </a:rPr>
              <a:t>mặt</a:t>
            </a:r>
            <a:r>
              <a:rPr lang="en-GB" sz="3200" dirty="0">
                <a:solidFill>
                  <a:srgbClr val="0000FF"/>
                </a:solidFill>
                <a:latin typeface="Arial" charset="0"/>
              </a:rPr>
              <a:t>.(5) </a:t>
            </a:r>
            <a:r>
              <a:rPr lang="en-GB" sz="3200" dirty="0" err="1">
                <a:solidFill>
                  <a:srgbClr val="FF0066"/>
                </a:solidFill>
                <a:latin typeface="Arial" charset="0"/>
              </a:rPr>
              <a:t>Khi</a:t>
            </a:r>
            <a:r>
              <a:rPr lang="en-GB" sz="3200" dirty="0">
                <a:solidFill>
                  <a:srgbClr val="FF0066"/>
                </a:solidFill>
                <a:latin typeface="Arial" charset="0"/>
              </a:rPr>
              <a:t> </a:t>
            </a:r>
            <a:r>
              <a:rPr lang="en-GB" sz="3200" dirty="0" err="1">
                <a:solidFill>
                  <a:srgbClr val="FF0066"/>
                </a:solidFill>
                <a:latin typeface="Arial" charset="0"/>
              </a:rPr>
              <a:t>cắn</a:t>
            </a:r>
            <a:r>
              <a:rPr lang="en-GB" sz="3200" dirty="0">
                <a:solidFill>
                  <a:srgbClr val="FF0066"/>
                </a:solidFill>
                <a:latin typeface="Arial" charset="0"/>
              </a:rPr>
              <a:t> </a:t>
            </a:r>
            <a:r>
              <a:rPr lang="en-GB" sz="3200" dirty="0" err="1">
                <a:solidFill>
                  <a:srgbClr val="FF0066"/>
                </a:solidFill>
                <a:latin typeface="Arial" charset="0"/>
              </a:rPr>
              <a:t>vào</a:t>
            </a:r>
            <a:r>
              <a:rPr lang="en-GB" sz="3200" dirty="0">
                <a:solidFill>
                  <a:srgbClr val="FF0066"/>
                </a:solidFill>
                <a:latin typeface="Arial" charset="0"/>
              </a:rPr>
              <a:t> </a:t>
            </a:r>
            <a:r>
              <a:rPr lang="en-GB" sz="3200" dirty="0" err="1">
                <a:solidFill>
                  <a:srgbClr val="FF0066"/>
                </a:solidFill>
                <a:latin typeface="Arial" charset="0"/>
              </a:rPr>
              <a:t>mới</a:t>
            </a:r>
            <a:r>
              <a:rPr lang="en-GB" sz="3200" dirty="0">
                <a:solidFill>
                  <a:srgbClr val="FF0066"/>
                </a:solidFill>
                <a:latin typeface="Arial" charset="0"/>
              </a:rPr>
              <a:t> </a:t>
            </a:r>
            <a:r>
              <a:rPr lang="en-GB" sz="3200" dirty="0" err="1">
                <a:solidFill>
                  <a:srgbClr val="FF0066"/>
                </a:solidFill>
                <a:latin typeface="Arial" charset="0"/>
              </a:rPr>
              <a:t>biết</a:t>
            </a:r>
            <a:r>
              <a:rPr lang="en-GB" sz="3200" dirty="0">
                <a:solidFill>
                  <a:srgbClr val="FF0066"/>
                </a:solidFill>
                <a:latin typeface="Arial" charset="0"/>
              </a:rPr>
              <a:t> </a:t>
            </a:r>
            <a:r>
              <a:rPr lang="en-GB" sz="3200" dirty="0" err="1">
                <a:solidFill>
                  <a:srgbClr val="FF0066"/>
                </a:solidFill>
                <a:latin typeface="Arial" charset="0"/>
              </a:rPr>
              <a:t>cùi</a:t>
            </a:r>
            <a:r>
              <a:rPr lang="en-GB" sz="3200" dirty="0">
                <a:solidFill>
                  <a:srgbClr val="FF0066"/>
                </a:solidFill>
                <a:latin typeface="Arial" charset="0"/>
              </a:rPr>
              <a:t> </a:t>
            </a:r>
            <a:r>
              <a:rPr lang="en-GB" sz="3200" dirty="0" err="1">
                <a:solidFill>
                  <a:srgbClr val="FF0066"/>
                </a:solidFill>
                <a:latin typeface="Arial" charset="0"/>
              </a:rPr>
              <a:t>đào</a:t>
            </a:r>
            <a:r>
              <a:rPr lang="en-GB" sz="3200" dirty="0">
                <a:solidFill>
                  <a:srgbClr val="FF0066"/>
                </a:solidFill>
                <a:latin typeface="Arial" charset="0"/>
              </a:rPr>
              <a:t> </a:t>
            </a:r>
            <a:r>
              <a:rPr lang="en-GB" sz="3200" dirty="0" err="1">
                <a:solidFill>
                  <a:srgbClr val="FF0066"/>
                </a:solidFill>
                <a:latin typeface="Arial" charset="0"/>
              </a:rPr>
              <a:t>rất</a:t>
            </a:r>
            <a:r>
              <a:rPr lang="en-GB" sz="3200" dirty="0">
                <a:solidFill>
                  <a:srgbClr val="FF0066"/>
                </a:solidFill>
                <a:latin typeface="Arial" charset="0"/>
              </a:rPr>
              <a:t> </a:t>
            </a:r>
            <a:r>
              <a:rPr lang="en-GB" sz="3200" dirty="0" err="1">
                <a:solidFill>
                  <a:srgbClr val="FF0066"/>
                </a:solidFill>
                <a:latin typeface="Arial" charset="0"/>
              </a:rPr>
              <a:t>dày</a:t>
            </a:r>
            <a:r>
              <a:rPr lang="en-GB" sz="3200" dirty="0">
                <a:solidFill>
                  <a:srgbClr val="FF0066"/>
                </a:solidFill>
                <a:latin typeface="Arial" charset="0"/>
              </a:rPr>
              <a:t>, </a:t>
            </a:r>
            <a:r>
              <a:rPr lang="en-GB" sz="3200" dirty="0" err="1">
                <a:solidFill>
                  <a:srgbClr val="FF0066"/>
                </a:solidFill>
                <a:latin typeface="Arial" charset="0"/>
              </a:rPr>
              <a:t>mọng</a:t>
            </a:r>
            <a:r>
              <a:rPr lang="en-GB" sz="3200" dirty="0">
                <a:solidFill>
                  <a:srgbClr val="FF0066"/>
                </a:solidFill>
                <a:latin typeface="Arial" charset="0"/>
              </a:rPr>
              <a:t> </a:t>
            </a:r>
            <a:r>
              <a:rPr lang="en-GB" sz="3200" dirty="0" err="1">
                <a:solidFill>
                  <a:srgbClr val="FF0066"/>
                </a:solidFill>
                <a:latin typeface="Arial" charset="0"/>
              </a:rPr>
              <a:t>nước</a:t>
            </a:r>
            <a:r>
              <a:rPr lang="en-GB" sz="3200" dirty="0">
                <a:solidFill>
                  <a:srgbClr val="FF0066"/>
                </a:solidFill>
                <a:latin typeface="Arial" charset="0"/>
              </a:rPr>
              <a:t>, </a:t>
            </a:r>
            <a:r>
              <a:rPr lang="en-GB" sz="3200" dirty="0" err="1">
                <a:solidFill>
                  <a:srgbClr val="FF0066"/>
                </a:solidFill>
                <a:latin typeface="Arial" charset="0"/>
              </a:rPr>
              <a:t>ngọt</a:t>
            </a:r>
            <a:r>
              <a:rPr lang="en-GB" sz="3200" dirty="0">
                <a:solidFill>
                  <a:srgbClr val="FF0066"/>
                </a:solidFill>
                <a:latin typeface="Arial" charset="0"/>
              </a:rPr>
              <a:t> </a:t>
            </a:r>
            <a:r>
              <a:rPr lang="en-GB" sz="3200" dirty="0" err="1">
                <a:solidFill>
                  <a:srgbClr val="FF0066"/>
                </a:solidFill>
                <a:latin typeface="Arial" charset="0"/>
              </a:rPr>
              <a:t>lịm</a:t>
            </a:r>
            <a:r>
              <a:rPr lang="en-GB" sz="3200" dirty="0">
                <a:solidFill>
                  <a:srgbClr val="FF0066"/>
                </a:solidFill>
                <a:latin typeface="Arial" charset="0"/>
              </a:rPr>
              <a:t> </a:t>
            </a:r>
            <a:r>
              <a:rPr lang="en-GB" sz="3200" dirty="0" err="1">
                <a:solidFill>
                  <a:srgbClr val="FF0066"/>
                </a:solidFill>
                <a:latin typeface="Arial" charset="0"/>
              </a:rPr>
              <a:t>và</a:t>
            </a:r>
            <a:r>
              <a:rPr lang="en-GB" sz="3200" dirty="0">
                <a:solidFill>
                  <a:srgbClr val="FF0066"/>
                </a:solidFill>
                <a:latin typeface="Arial" charset="0"/>
              </a:rPr>
              <a:t> </a:t>
            </a:r>
            <a:r>
              <a:rPr lang="en-GB" sz="3200" dirty="0" err="1">
                <a:solidFill>
                  <a:srgbClr val="FF0066"/>
                </a:solidFill>
                <a:latin typeface="Arial" charset="0"/>
              </a:rPr>
              <a:t>thơm</a:t>
            </a:r>
            <a:r>
              <a:rPr lang="en-GB" sz="3200" dirty="0">
                <a:solidFill>
                  <a:srgbClr val="FF0066"/>
                </a:solidFill>
                <a:latin typeface="Arial" charset="0"/>
              </a:rPr>
              <a:t> </a:t>
            </a:r>
            <a:r>
              <a:rPr lang="en-GB" sz="3200" dirty="0" err="1">
                <a:solidFill>
                  <a:srgbClr val="FF0066"/>
                </a:solidFill>
                <a:latin typeface="Arial" charset="0"/>
              </a:rPr>
              <a:t>một</a:t>
            </a:r>
            <a:r>
              <a:rPr lang="en-GB" sz="3200" dirty="0">
                <a:solidFill>
                  <a:srgbClr val="FF0066"/>
                </a:solidFill>
                <a:latin typeface="Arial" charset="0"/>
              </a:rPr>
              <a:t> </a:t>
            </a:r>
            <a:r>
              <a:rPr lang="en-GB" sz="3200" dirty="0" err="1">
                <a:solidFill>
                  <a:srgbClr val="FF0066"/>
                </a:solidFill>
                <a:latin typeface="Arial" charset="0"/>
              </a:rPr>
              <a:t>vị</a:t>
            </a:r>
            <a:r>
              <a:rPr lang="en-GB" sz="3200" dirty="0">
                <a:solidFill>
                  <a:srgbClr val="FF0066"/>
                </a:solidFill>
                <a:latin typeface="Arial" charset="0"/>
              </a:rPr>
              <a:t> </a:t>
            </a:r>
            <a:r>
              <a:rPr lang="en-GB" sz="3200" dirty="0" err="1">
                <a:solidFill>
                  <a:srgbClr val="FF0066"/>
                </a:solidFill>
                <a:latin typeface="Arial" charset="0"/>
              </a:rPr>
              <a:t>thơm</a:t>
            </a:r>
            <a:r>
              <a:rPr lang="en-GB" sz="3200" dirty="0">
                <a:solidFill>
                  <a:srgbClr val="FF0066"/>
                </a:solidFill>
                <a:latin typeface="Arial" charset="0"/>
              </a:rPr>
              <a:t> </a:t>
            </a:r>
            <a:r>
              <a:rPr lang="en-GB" sz="3200" dirty="0" err="1">
                <a:solidFill>
                  <a:srgbClr val="FF0066"/>
                </a:solidFill>
                <a:latin typeface="Arial" charset="0"/>
              </a:rPr>
              <a:t>ngát</a:t>
            </a:r>
            <a:r>
              <a:rPr lang="en-GB" sz="3200" dirty="0">
                <a:solidFill>
                  <a:srgbClr val="FF0066"/>
                </a:solidFill>
                <a:latin typeface="Arial" charset="0"/>
              </a:rPr>
              <a:t> </a:t>
            </a:r>
            <a:r>
              <a:rPr lang="en-GB" sz="3200" dirty="0" err="1">
                <a:solidFill>
                  <a:srgbClr val="FF0066"/>
                </a:solidFill>
                <a:latin typeface="Arial" charset="0"/>
              </a:rPr>
              <a:t>rất</a:t>
            </a:r>
            <a:r>
              <a:rPr lang="en-GB" sz="3200" dirty="0">
                <a:solidFill>
                  <a:srgbClr val="FF0066"/>
                </a:solidFill>
                <a:latin typeface="Arial" charset="0"/>
              </a:rPr>
              <a:t> </a:t>
            </a:r>
            <a:r>
              <a:rPr lang="en-GB" sz="3200" dirty="0" err="1">
                <a:solidFill>
                  <a:srgbClr val="FF0066"/>
                </a:solidFill>
                <a:latin typeface="Arial" charset="0"/>
              </a:rPr>
              <a:t>đặc</a:t>
            </a:r>
            <a:r>
              <a:rPr lang="en-GB" sz="3200" dirty="0">
                <a:solidFill>
                  <a:srgbClr val="FF0066"/>
                </a:solidFill>
                <a:latin typeface="Arial" charset="0"/>
              </a:rPr>
              <a:t> </a:t>
            </a:r>
            <a:r>
              <a:rPr lang="en-GB" sz="3200" dirty="0" err="1">
                <a:solidFill>
                  <a:srgbClr val="FF0066"/>
                </a:solidFill>
                <a:latin typeface="Arial" charset="0"/>
              </a:rPr>
              <a:t>biệt</a:t>
            </a:r>
            <a:r>
              <a:rPr lang="en-GB" sz="3200" dirty="0">
                <a:solidFill>
                  <a:srgbClr val="0000FF"/>
                </a:solidFill>
                <a:latin typeface="Arial" charset="0"/>
              </a:rPr>
              <a:t>.(6)</a:t>
            </a:r>
            <a:r>
              <a:rPr lang="en-GB" sz="3200" dirty="0" err="1">
                <a:solidFill>
                  <a:srgbClr val="FF0066"/>
                </a:solidFill>
                <a:latin typeface="Arial" charset="0"/>
              </a:rPr>
              <a:t>Em</a:t>
            </a:r>
            <a:r>
              <a:rPr lang="en-GB" sz="3200" dirty="0">
                <a:solidFill>
                  <a:srgbClr val="FF0066"/>
                </a:solidFill>
                <a:latin typeface="Arial" charset="0"/>
              </a:rPr>
              <a:t> </a:t>
            </a:r>
            <a:r>
              <a:rPr lang="en-GB" sz="3200" dirty="0" err="1">
                <a:solidFill>
                  <a:srgbClr val="FF0066"/>
                </a:solidFill>
                <a:latin typeface="Arial" charset="0"/>
              </a:rPr>
              <a:t>vốn</a:t>
            </a:r>
            <a:r>
              <a:rPr lang="en-GB" sz="3200" dirty="0">
                <a:solidFill>
                  <a:srgbClr val="FF0066"/>
                </a:solidFill>
                <a:latin typeface="Arial" charset="0"/>
              </a:rPr>
              <a:t> </a:t>
            </a:r>
            <a:r>
              <a:rPr lang="en-GB" sz="3200" dirty="0" err="1">
                <a:solidFill>
                  <a:srgbClr val="FF0066"/>
                </a:solidFill>
                <a:latin typeface="Arial" charset="0"/>
              </a:rPr>
              <a:t>không</a:t>
            </a:r>
            <a:r>
              <a:rPr lang="en-GB" sz="3200" dirty="0">
                <a:solidFill>
                  <a:srgbClr val="FF0066"/>
                </a:solidFill>
                <a:latin typeface="Arial" charset="0"/>
              </a:rPr>
              <a:t> </a:t>
            </a:r>
            <a:r>
              <a:rPr lang="en-GB" sz="3200" dirty="0" err="1">
                <a:solidFill>
                  <a:srgbClr val="FF0066"/>
                </a:solidFill>
                <a:latin typeface="Arial" charset="0"/>
              </a:rPr>
              <a:t>thích</a:t>
            </a:r>
            <a:r>
              <a:rPr lang="en-GB" sz="3200" dirty="0">
                <a:solidFill>
                  <a:srgbClr val="FF0066"/>
                </a:solidFill>
                <a:latin typeface="Arial" charset="0"/>
              </a:rPr>
              <a:t> </a:t>
            </a:r>
            <a:r>
              <a:rPr lang="en-GB" sz="3200" dirty="0" err="1">
                <a:solidFill>
                  <a:srgbClr val="FF0066"/>
                </a:solidFill>
                <a:latin typeface="Arial" charset="0"/>
              </a:rPr>
              <a:t>ăn</a:t>
            </a:r>
            <a:r>
              <a:rPr lang="en-GB" sz="3200" dirty="0">
                <a:solidFill>
                  <a:srgbClr val="FF0066"/>
                </a:solidFill>
                <a:latin typeface="Arial" charset="0"/>
              </a:rPr>
              <a:t> </a:t>
            </a:r>
            <a:r>
              <a:rPr lang="en-GB" sz="3200" dirty="0" err="1">
                <a:solidFill>
                  <a:srgbClr val="FF0066"/>
                </a:solidFill>
                <a:latin typeface="Arial" charset="0"/>
              </a:rPr>
              <a:t>đào</a:t>
            </a:r>
            <a:r>
              <a:rPr lang="en-GB" sz="3200" dirty="0">
                <a:solidFill>
                  <a:srgbClr val="FF0066"/>
                </a:solidFill>
                <a:latin typeface="Arial" charset="0"/>
              </a:rPr>
              <a:t> </a:t>
            </a:r>
            <a:r>
              <a:rPr lang="en-GB" sz="3200" dirty="0" err="1">
                <a:solidFill>
                  <a:srgbClr val="FF0066"/>
                </a:solidFill>
                <a:latin typeface="Arial" charset="0"/>
              </a:rPr>
              <a:t>vì</a:t>
            </a:r>
            <a:r>
              <a:rPr lang="en-GB" sz="3200" dirty="0">
                <a:solidFill>
                  <a:srgbClr val="FF0066"/>
                </a:solidFill>
                <a:latin typeface="Arial" charset="0"/>
              </a:rPr>
              <a:t> </a:t>
            </a:r>
            <a:r>
              <a:rPr lang="en-GB" sz="3200" dirty="0" err="1">
                <a:solidFill>
                  <a:srgbClr val="FF0066"/>
                </a:solidFill>
                <a:latin typeface="Arial" charset="0"/>
              </a:rPr>
              <a:t>cho</a:t>
            </a:r>
            <a:r>
              <a:rPr lang="en-GB" sz="3200" dirty="0">
                <a:solidFill>
                  <a:srgbClr val="FF0066"/>
                </a:solidFill>
                <a:latin typeface="Arial" charset="0"/>
              </a:rPr>
              <a:t> </a:t>
            </a:r>
            <a:r>
              <a:rPr lang="en-GB" sz="3200" dirty="0" err="1">
                <a:solidFill>
                  <a:srgbClr val="FF0066"/>
                </a:solidFill>
                <a:latin typeface="Arial" charset="0"/>
              </a:rPr>
              <a:t>rằng</a:t>
            </a:r>
            <a:r>
              <a:rPr lang="en-GB" sz="3200" dirty="0">
                <a:solidFill>
                  <a:srgbClr val="FF0066"/>
                </a:solidFill>
                <a:latin typeface="Arial" charset="0"/>
              </a:rPr>
              <a:t> </a:t>
            </a:r>
            <a:r>
              <a:rPr lang="en-GB" sz="3200" dirty="0" err="1">
                <a:solidFill>
                  <a:srgbClr val="FF0066"/>
                </a:solidFill>
                <a:latin typeface="Arial" charset="0"/>
              </a:rPr>
              <a:t>đó</a:t>
            </a:r>
            <a:r>
              <a:rPr lang="en-GB" sz="3200" dirty="0">
                <a:solidFill>
                  <a:srgbClr val="FF0066"/>
                </a:solidFill>
                <a:latin typeface="Arial" charset="0"/>
              </a:rPr>
              <a:t> </a:t>
            </a:r>
            <a:r>
              <a:rPr lang="en-GB" sz="3200" dirty="0" err="1">
                <a:solidFill>
                  <a:srgbClr val="FF0066"/>
                </a:solidFill>
                <a:latin typeface="Arial" charset="0"/>
              </a:rPr>
              <a:t>chỉ</a:t>
            </a:r>
            <a:r>
              <a:rPr lang="en-GB" sz="3200" dirty="0">
                <a:solidFill>
                  <a:srgbClr val="FF0066"/>
                </a:solidFill>
                <a:latin typeface="Arial" charset="0"/>
              </a:rPr>
              <a:t> </a:t>
            </a:r>
            <a:r>
              <a:rPr lang="en-GB" sz="3200" dirty="0" err="1">
                <a:solidFill>
                  <a:srgbClr val="FF0066"/>
                </a:solidFill>
                <a:latin typeface="Arial" charset="0"/>
              </a:rPr>
              <a:t>là</a:t>
            </a:r>
            <a:r>
              <a:rPr lang="en-GB" sz="3200" dirty="0">
                <a:solidFill>
                  <a:srgbClr val="FF0066"/>
                </a:solidFill>
                <a:latin typeface="Arial" charset="0"/>
              </a:rPr>
              <a:t> </a:t>
            </a:r>
            <a:r>
              <a:rPr lang="en-GB" sz="3200" dirty="0" err="1">
                <a:solidFill>
                  <a:srgbClr val="FF0066"/>
                </a:solidFill>
                <a:latin typeface="Arial" charset="0"/>
              </a:rPr>
              <a:t>thứ</a:t>
            </a:r>
            <a:r>
              <a:rPr lang="en-GB" sz="3200" dirty="0">
                <a:solidFill>
                  <a:srgbClr val="FF0066"/>
                </a:solidFill>
                <a:latin typeface="Arial" charset="0"/>
              </a:rPr>
              <a:t> </a:t>
            </a:r>
            <a:r>
              <a:rPr lang="en-GB" sz="3200" dirty="0" err="1">
                <a:solidFill>
                  <a:srgbClr val="FF0066"/>
                </a:solidFill>
                <a:latin typeface="Arial" charset="0"/>
              </a:rPr>
              <a:t>quả</a:t>
            </a:r>
            <a:r>
              <a:rPr lang="en-GB" sz="3200" dirty="0">
                <a:solidFill>
                  <a:srgbClr val="FF0066"/>
                </a:solidFill>
                <a:latin typeface="Arial" charset="0"/>
              </a:rPr>
              <a:t> </a:t>
            </a:r>
            <a:r>
              <a:rPr lang="en-GB" sz="3200" dirty="0" err="1">
                <a:solidFill>
                  <a:srgbClr val="FF0066"/>
                </a:solidFill>
                <a:latin typeface="Arial" charset="0"/>
              </a:rPr>
              <a:t>đẹp</a:t>
            </a:r>
            <a:r>
              <a:rPr lang="en-GB" sz="3200" dirty="0">
                <a:solidFill>
                  <a:srgbClr val="FF0066"/>
                </a:solidFill>
                <a:latin typeface="Arial" charset="0"/>
              </a:rPr>
              <a:t> </a:t>
            </a:r>
            <a:r>
              <a:rPr lang="en-GB" sz="3200" dirty="0" err="1">
                <a:solidFill>
                  <a:srgbClr val="FF0066"/>
                </a:solidFill>
                <a:latin typeface="Arial" charset="0"/>
              </a:rPr>
              <a:t>mã</a:t>
            </a:r>
            <a:r>
              <a:rPr lang="en-GB" sz="3200" dirty="0">
                <a:solidFill>
                  <a:srgbClr val="FF0066"/>
                </a:solidFill>
                <a:latin typeface="Arial" charset="0"/>
              </a:rPr>
              <a:t>, </a:t>
            </a:r>
            <a:r>
              <a:rPr lang="en-GB" sz="3200" dirty="0" err="1">
                <a:solidFill>
                  <a:srgbClr val="FF0066"/>
                </a:solidFill>
                <a:latin typeface="Arial" charset="0"/>
              </a:rPr>
              <a:t>giờ</a:t>
            </a:r>
            <a:r>
              <a:rPr lang="en-GB" sz="3200" dirty="0">
                <a:solidFill>
                  <a:srgbClr val="FF0066"/>
                </a:solidFill>
                <a:latin typeface="Arial" charset="0"/>
              </a:rPr>
              <a:t> </a:t>
            </a:r>
            <a:r>
              <a:rPr lang="en-GB" sz="3200" dirty="0" err="1">
                <a:solidFill>
                  <a:srgbClr val="FF0066"/>
                </a:solidFill>
                <a:latin typeface="Arial" charset="0"/>
              </a:rPr>
              <a:t>mới</a:t>
            </a:r>
            <a:r>
              <a:rPr lang="en-GB" sz="3200" dirty="0">
                <a:solidFill>
                  <a:srgbClr val="FF0066"/>
                </a:solidFill>
                <a:latin typeface="Arial" charset="0"/>
              </a:rPr>
              <a:t> </a:t>
            </a:r>
            <a:r>
              <a:rPr lang="en-GB" sz="3200" dirty="0" err="1">
                <a:solidFill>
                  <a:srgbClr val="FF0066"/>
                </a:solidFill>
                <a:latin typeface="Arial" charset="0"/>
              </a:rPr>
              <a:t>hiểu</a:t>
            </a:r>
            <a:r>
              <a:rPr lang="en-GB" sz="3200" dirty="0">
                <a:solidFill>
                  <a:srgbClr val="FF0066"/>
                </a:solidFill>
                <a:latin typeface="Arial" charset="0"/>
              </a:rPr>
              <a:t> </a:t>
            </a:r>
            <a:r>
              <a:rPr lang="en-GB" sz="3200" dirty="0" err="1">
                <a:solidFill>
                  <a:srgbClr val="FF0066"/>
                </a:solidFill>
                <a:latin typeface="Arial" charset="0"/>
              </a:rPr>
              <a:t>đào</a:t>
            </a:r>
            <a:r>
              <a:rPr lang="en-GB" sz="3200" dirty="0">
                <a:solidFill>
                  <a:srgbClr val="FF0066"/>
                </a:solidFill>
                <a:latin typeface="Arial" charset="0"/>
              </a:rPr>
              <a:t> </a:t>
            </a:r>
            <a:r>
              <a:rPr lang="en-GB" sz="3200" dirty="0" err="1">
                <a:solidFill>
                  <a:srgbClr val="FF0066"/>
                </a:solidFill>
                <a:latin typeface="Arial" charset="0"/>
              </a:rPr>
              <a:t>ngon</a:t>
            </a:r>
            <a:r>
              <a:rPr lang="en-GB" sz="3200" dirty="0">
                <a:solidFill>
                  <a:srgbClr val="FF0066"/>
                </a:solidFill>
                <a:latin typeface="Arial" charset="0"/>
              </a:rPr>
              <a:t> </a:t>
            </a:r>
            <a:r>
              <a:rPr lang="en-GB" sz="3200" dirty="0" err="1">
                <a:solidFill>
                  <a:srgbClr val="FF0066"/>
                </a:solidFill>
                <a:latin typeface="Arial" charset="0"/>
              </a:rPr>
              <a:t>biết</a:t>
            </a:r>
            <a:r>
              <a:rPr lang="en-GB" sz="3200" dirty="0">
                <a:solidFill>
                  <a:srgbClr val="FF0066"/>
                </a:solidFill>
                <a:latin typeface="Arial" charset="0"/>
              </a:rPr>
              <a:t> </a:t>
            </a:r>
            <a:r>
              <a:rPr lang="en-GB" sz="3200" dirty="0" err="1">
                <a:solidFill>
                  <a:srgbClr val="FF0066"/>
                </a:solidFill>
                <a:latin typeface="Arial" charset="0"/>
              </a:rPr>
              <a:t>chừng</a:t>
            </a:r>
            <a:r>
              <a:rPr lang="en-GB" sz="3200" dirty="0">
                <a:solidFill>
                  <a:srgbClr val="FF0066"/>
                </a:solidFill>
                <a:latin typeface="Arial" charset="0"/>
              </a:rPr>
              <a:t> </a:t>
            </a:r>
            <a:r>
              <a:rPr lang="en-GB" sz="3200" dirty="0" err="1">
                <a:solidFill>
                  <a:srgbClr val="FF0066"/>
                </a:solidFill>
                <a:latin typeface="Arial" charset="0"/>
              </a:rPr>
              <a:t>nào</a:t>
            </a:r>
            <a:r>
              <a:rPr lang="en-GB" sz="3200" dirty="0">
                <a:solidFill>
                  <a:srgbClr val="FF0066"/>
                </a:solidFill>
                <a:latin typeface="Arial" charset="0"/>
              </a:rPr>
              <a:t>.</a:t>
            </a:r>
          </a:p>
        </p:txBody>
      </p:sp>
    </p:spTree>
    <p:extLst>
      <p:ext uri="{BB962C8B-B14F-4D97-AF65-F5344CB8AC3E}">
        <p14:creationId xmlns:p14="http://schemas.microsoft.com/office/powerpoint/2010/main" val="1416246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Rectangle 24">
            <a:extLst>
              <a:ext uri="{FF2B5EF4-FFF2-40B4-BE49-F238E27FC236}">
                <a16:creationId xmlns:a16="http://schemas.microsoft.com/office/drawing/2014/main" id="{DA8E24F9-1486-4284-B155-E4A25234E934}"/>
              </a:ext>
            </a:extLst>
          </p:cNvPr>
          <p:cNvSpPr>
            <a:spLocks noChangeArrowheads="1"/>
          </p:cNvSpPr>
          <p:nvPr/>
        </p:nvSpPr>
        <p:spPr bwMode="auto">
          <a:xfrm>
            <a:off x="6531428" y="2558143"/>
            <a:ext cx="544286" cy="707571"/>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143">
                <a:solidFill>
                  <a:schemeClr val="bg1"/>
                </a:solidFill>
              </a:rPr>
              <a:t>?</a:t>
            </a:r>
          </a:p>
        </p:txBody>
      </p:sp>
      <p:sp>
        <p:nvSpPr>
          <p:cNvPr id="2" name="TextBox 1">
            <a:extLst>
              <a:ext uri="{FF2B5EF4-FFF2-40B4-BE49-F238E27FC236}">
                <a16:creationId xmlns:a16="http://schemas.microsoft.com/office/drawing/2014/main" id="{BA88DB5C-59A2-4E46-91DA-E81CF81A1EBA}"/>
              </a:ext>
            </a:extLst>
          </p:cNvPr>
          <p:cNvSpPr txBox="1"/>
          <p:nvPr/>
        </p:nvSpPr>
        <p:spPr>
          <a:xfrm>
            <a:off x="489857" y="1197429"/>
            <a:ext cx="1750800" cy="532005"/>
          </a:xfrm>
          <a:prstGeom prst="rect">
            <a:avLst/>
          </a:prstGeom>
          <a:solidFill>
            <a:schemeClr val="accent2">
              <a:lumMod val="40000"/>
              <a:lumOff val="60000"/>
            </a:schemeClr>
          </a:solidFill>
        </p:spPr>
        <p:txBody>
          <a:bodyPr wrap="none">
            <a:spAutoFit/>
          </a:bodyPr>
          <a:lstStyle/>
          <a:p>
            <a:pPr>
              <a:defRPr/>
            </a:pPr>
            <a:r>
              <a:rPr lang="en-US" sz="2857" dirty="0" err="1">
                <a:solidFill>
                  <a:srgbClr val="FF0000"/>
                </a:solidFill>
                <a:latin typeface="Times New Roman" panose="02020603050405020304" pitchFamily="18" charset="0"/>
                <a:cs typeface="Times New Roman" panose="02020603050405020304" pitchFamily="18" charset="0"/>
              </a:rPr>
              <a:t>Khởi</a:t>
            </a:r>
            <a:r>
              <a:rPr lang="en-US" sz="2857" dirty="0">
                <a:solidFill>
                  <a:srgbClr val="FF0000"/>
                </a:solidFill>
                <a:latin typeface="Times New Roman" panose="02020603050405020304" pitchFamily="18" charset="0"/>
                <a:cs typeface="Times New Roman" panose="02020603050405020304" pitchFamily="18" charset="0"/>
              </a:rPr>
              <a:t> </a:t>
            </a:r>
            <a:r>
              <a:rPr lang="en-US" sz="2857" dirty="0" err="1">
                <a:solidFill>
                  <a:srgbClr val="FF0000"/>
                </a:solidFill>
                <a:latin typeface="Times New Roman" panose="02020603050405020304" pitchFamily="18" charset="0"/>
                <a:cs typeface="Times New Roman" panose="02020603050405020304" pitchFamily="18" charset="0"/>
              </a:rPr>
              <a:t>động</a:t>
            </a:r>
            <a:endParaRPr lang="en-US" sz="2857" dirty="0">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57BCA03B-C538-4406-9F5A-55A1F19F7E27}"/>
              </a:ext>
            </a:extLst>
          </p:cNvPr>
          <p:cNvSpPr>
            <a:spLocks noChangeArrowheads="1"/>
          </p:cNvSpPr>
          <p:nvPr/>
        </p:nvSpPr>
        <p:spPr bwMode="auto">
          <a:xfrm>
            <a:off x="163286" y="1733777"/>
            <a:ext cx="8599714" cy="105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86" u="sng">
                <a:solidFill>
                  <a:srgbClr val="990099"/>
                </a:solidFill>
                <a:latin typeface="Times New Roman" panose="02020603050405020304" pitchFamily="18" charset="0"/>
              </a:rPr>
              <a:t>Câu 1</a:t>
            </a:r>
            <a:r>
              <a:rPr lang="en-US" altLang="en-US" sz="2000">
                <a:solidFill>
                  <a:srgbClr val="CC3300"/>
                </a:solidFill>
                <a:latin typeface="Times New Roman" panose="02020603050405020304" pitchFamily="18" charset="0"/>
              </a:rPr>
              <a:t> : </a:t>
            </a:r>
            <a:r>
              <a:rPr lang="en-US" altLang="en-US" sz="2571">
                <a:solidFill>
                  <a:srgbClr val="990099"/>
                </a:solidFill>
                <a:latin typeface="Times New Roman" panose="02020603050405020304" pitchFamily="18" charset="0"/>
              </a:rPr>
              <a:t>Hãy kể những thể loại trong văn miêu tả?</a:t>
            </a:r>
            <a:r>
              <a:rPr lang="en-US" altLang="en-US" sz="2000">
                <a:solidFill>
                  <a:srgbClr val="CC3300"/>
                </a:solidFill>
                <a:latin typeface="Times New Roman" panose="02020603050405020304" pitchFamily="18" charset="0"/>
              </a:rPr>
              <a:t> </a:t>
            </a:r>
            <a:br>
              <a:rPr lang="en-US" altLang="en-US" sz="2000">
                <a:solidFill>
                  <a:srgbClr val="CC3300"/>
                </a:solidFill>
                <a:latin typeface="Times New Roman" panose="02020603050405020304" pitchFamily="18" charset="0"/>
              </a:rPr>
            </a:br>
            <a:endParaRPr lang="en-US" altLang="en-US" sz="2000">
              <a:solidFill>
                <a:srgbClr val="CC3300"/>
              </a:solidFill>
              <a:latin typeface="Times New Roman" panose="02020603050405020304" pitchFamily="18" charset="0"/>
            </a:endParaRPr>
          </a:p>
        </p:txBody>
      </p:sp>
      <p:sp>
        <p:nvSpPr>
          <p:cNvPr id="6" name="Text Box 4">
            <a:extLst>
              <a:ext uri="{FF2B5EF4-FFF2-40B4-BE49-F238E27FC236}">
                <a16:creationId xmlns:a16="http://schemas.microsoft.com/office/drawing/2014/main" id="{89C23442-E532-45B2-854E-C9F30D333560}"/>
              </a:ext>
            </a:extLst>
          </p:cNvPr>
          <p:cNvSpPr txBox="1">
            <a:spLocks noChangeArrowheads="1"/>
          </p:cNvSpPr>
          <p:nvPr/>
        </p:nvSpPr>
        <p:spPr bwMode="auto">
          <a:xfrm>
            <a:off x="170090" y="3537858"/>
            <a:ext cx="8973910" cy="14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71" u="sng" dirty="0" err="1">
                <a:solidFill>
                  <a:srgbClr val="990099"/>
                </a:solidFill>
                <a:latin typeface="Times New Roman" panose="02020603050405020304" pitchFamily="18" charset="0"/>
                <a:cs typeface="Arial" panose="020B0604020202020204" pitchFamily="34" charset="0"/>
              </a:rPr>
              <a:t>Câu</a:t>
            </a:r>
            <a:r>
              <a:rPr lang="en-US" altLang="en-US" sz="2571" u="sng" dirty="0">
                <a:solidFill>
                  <a:srgbClr val="990099"/>
                </a:solidFill>
                <a:latin typeface="Times New Roman" panose="02020603050405020304" pitchFamily="18" charset="0"/>
                <a:cs typeface="Arial" panose="020B0604020202020204" pitchFamily="34" charset="0"/>
              </a:rPr>
              <a:t> 2:</a:t>
            </a:r>
            <a:r>
              <a:rPr lang="en-US" altLang="en-US" sz="2571" dirty="0">
                <a:solidFill>
                  <a:srgbClr val="990099"/>
                </a:solidFill>
                <a:latin typeface="Times New Roman" panose="02020603050405020304" pitchFamily="18" charset="0"/>
                <a:cs typeface="Arial" panose="020B0604020202020204" pitchFamily="34" charset="0"/>
              </a:rPr>
              <a:t> </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Nêu</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cấu</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tạo</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bài</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văn</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miêu</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tả</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cây</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cối</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Đó</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là</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những</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phần</a:t>
            </a:r>
            <a:r>
              <a:rPr lang="en-US" altLang="en-US" sz="2571" dirty="0">
                <a:solidFill>
                  <a:srgbClr val="990099"/>
                </a:solidFill>
                <a:latin typeface="Times New Roman" panose="02020603050405020304" pitchFamily="18" charset="0"/>
              </a:rPr>
              <a:t> </a:t>
            </a:r>
            <a:r>
              <a:rPr lang="en-US" altLang="en-US" sz="2571" dirty="0" err="1">
                <a:solidFill>
                  <a:srgbClr val="990099"/>
                </a:solidFill>
                <a:latin typeface="Times New Roman" panose="02020603050405020304" pitchFamily="18" charset="0"/>
              </a:rPr>
              <a:t>nào</a:t>
            </a:r>
            <a:r>
              <a:rPr lang="en-US" altLang="en-US" sz="2571" dirty="0">
                <a:solidFill>
                  <a:srgbClr val="990099"/>
                </a:solidFill>
                <a:latin typeface="Times New Roman" panose="02020603050405020304" pitchFamily="18" charset="0"/>
              </a:rPr>
              <a:t>?</a:t>
            </a:r>
            <a:endParaRPr lang="en-US" altLang="en-US" sz="2571" dirty="0">
              <a:solidFill>
                <a:srgbClr val="0066FF"/>
              </a:solidFill>
              <a:latin typeface="Times New Roman" panose="02020603050405020304" pitchFamily="18" charset="0"/>
            </a:endParaRPr>
          </a:p>
          <a:p>
            <a:pPr eaLnBrk="1" hangingPunct="1">
              <a:spcBef>
                <a:spcPct val="50000"/>
              </a:spcBef>
              <a:buFontTx/>
              <a:buNone/>
            </a:pPr>
            <a:endParaRPr lang="en-US" altLang="en-US" sz="2571" dirty="0">
              <a:latin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24000"/>
    </mc:Choice>
    <mc:Fallback>
      <p:transition spd="slow" advTm="2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9"/>
          <p:cNvGrpSpPr>
            <a:grpSpLocks/>
          </p:cNvGrpSpPr>
          <p:nvPr/>
        </p:nvGrpSpPr>
        <p:grpSpPr bwMode="auto">
          <a:xfrm>
            <a:off x="0" y="0"/>
            <a:ext cx="9144000" cy="6858000"/>
            <a:chOff x="0" y="0"/>
            <a:chExt cx="9216" cy="5184"/>
          </a:xfrm>
        </p:grpSpPr>
        <p:pic>
          <p:nvPicPr>
            <p:cNvPr id="24581"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Box 5"/>
          <p:cNvSpPr txBox="1">
            <a:spLocks noChangeArrowheads="1"/>
          </p:cNvSpPr>
          <p:nvPr/>
        </p:nvSpPr>
        <p:spPr bwMode="auto">
          <a:xfrm>
            <a:off x="190500" y="1981200"/>
            <a:ext cx="8763000" cy="4216539"/>
          </a:xfrm>
          <a:prstGeom prst="rect">
            <a:avLst/>
          </a:prstGeom>
          <a:solidFill>
            <a:srgbClr val="FFFAD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1" hangingPunct="1"/>
            <a:r>
              <a:rPr lang="en-US" altLang="en-US" sz="2800" b="1" dirty="0" err="1">
                <a:solidFill>
                  <a:srgbClr val="FF0000"/>
                </a:solidFill>
                <a:latin typeface="Times New Roman" pitchFamily="18" charset="0"/>
              </a:rPr>
              <a:t>Cấu</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tạo</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của</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bài</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văn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tả</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cây</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cối</a:t>
            </a:r>
            <a:r>
              <a:rPr lang="en-US" altLang="en-US" sz="2800" b="1" dirty="0">
                <a:latin typeface="Times New Roman" pitchFamily="18" charset="0"/>
              </a:rPr>
              <a:t> </a:t>
            </a:r>
          </a:p>
          <a:p>
            <a:pPr algn="just" eaLnBrk="1" hangingPunct="1"/>
            <a:r>
              <a:rPr lang="en-US" altLang="en-US" sz="2400" b="1" i="1" u="sng" dirty="0">
                <a:solidFill>
                  <a:srgbClr val="0070C0"/>
                </a:solidFill>
                <a:latin typeface="Times New Roman" pitchFamily="18" charset="0"/>
              </a:rPr>
              <a:t>I. </a:t>
            </a:r>
            <a:r>
              <a:rPr lang="en-US" altLang="en-US" sz="2400" b="1" i="1" u="sng" dirty="0" err="1">
                <a:solidFill>
                  <a:srgbClr val="0070C0"/>
                </a:solidFill>
                <a:latin typeface="Times New Roman" pitchFamily="18" charset="0"/>
              </a:rPr>
              <a:t>Mở</a:t>
            </a:r>
            <a:r>
              <a:rPr lang="en-US" altLang="en-US" sz="2400" b="1" i="1" u="sng" dirty="0">
                <a:solidFill>
                  <a:srgbClr val="0070C0"/>
                </a:solidFill>
                <a:latin typeface="Times New Roman" pitchFamily="18" charset="0"/>
              </a:rPr>
              <a:t> </a:t>
            </a:r>
            <a:r>
              <a:rPr lang="en-US" altLang="en-US" sz="2400" b="1" i="1" u="sng" dirty="0" err="1">
                <a:solidFill>
                  <a:srgbClr val="0070C0"/>
                </a:solidFill>
                <a:latin typeface="Times New Roman" pitchFamily="18" charset="0"/>
              </a:rPr>
              <a:t>bài</a:t>
            </a:r>
            <a:r>
              <a:rPr lang="en-US" altLang="en-US" sz="2400" b="1" i="1" dirty="0">
                <a:solidFill>
                  <a:srgbClr val="0070C0"/>
                </a:solidFill>
                <a:latin typeface="Times New Roman" pitchFamily="18" charset="0"/>
              </a:rPr>
              <a:t> : </a:t>
            </a:r>
          </a:p>
          <a:p>
            <a:pPr algn="just" eaLnBrk="1" hangingPunct="1"/>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Giới</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thiệu</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sẽ</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tả</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được</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trồng</a:t>
            </a:r>
            <a:r>
              <a:rPr lang="en-US" altLang="en-US" sz="2400" b="1" i="1" dirty="0">
                <a:solidFill>
                  <a:srgbClr val="0070C0"/>
                </a:solidFill>
                <a:latin typeface="Times New Roman" pitchFamily="18" charset="0"/>
              </a:rPr>
              <a:t> ở </a:t>
            </a:r>
            <a:r>
              <a:rPr lang="en-US" altLang="en-US" sz="2400" b="1" i="1" dirty="0" err="1">
                <a:solidFill>
                  <a:srgbClr val="0070C0"/>
                </a:solidFill>
                <a:latin typeface="Times New Roman" pitchFamily="18" charset="0"/>
              </a:rPr>
              <a:t>đâu</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Thuộc</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loại</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gì</a:t>
            </a:r>
            <a:r>
              <a:rPr lang="en-US" altLang="en-US" sz="2400" b="1" i="1" dirty="0">
                <a:solidFill>
                  <a:srgbClr val="0070C0"/>
                </a:solidFill>
                <a:latin typeface="Times New Roman" pitchFamily="18" charset="0"/>
              </a:rPr>
              <a:t> ?)</a:t>
            </a:r>
          </a:p>
          <a:p>
            <a:pPr algn="just" eaLnBrk="1" hangingPunct="1"/>
            <a:r>
              <a:rPr lang="en-US" altLang="en-US" sz="2400" b="1" i="1" u="sng" dirty="0" err="1">
                <a:solidFill>
                  <a:srgbClr val="0070C0"/>
                </a:solidFill>
                <a:latin typeface="Times New Roman" pitchFamily="18" charset="0"/>
              </a:rPr>
              <a:t>II.Thân</a:t>
            </a:r>
            <a:r>
              <a:rPr lang="en-US" altLang="en-US" sz="2400" b="1" i="1" u="sng" dirty="0">
                <a:solidFill>
                  <a:srgbClr val="0070C0"/>
                </a:solidFill>
                <a:latin typeface="Times New Roman" pitchFamily="18" charset="0"/>
              </a:rPr>
              <a:t> </a:t>
            </a:r>
            <a:r>
              <a:rPr lang="en-US" altLang="en-US" sz="2400" b="1" i="1" u="sng" dirty="0" err="1">
                <a:solidFill>
                  <a:srgbClr val="0070C0"/>
                </a:solidFill>
                <a:latin typeface="Times New Roman" pitchFamily="18" charset="0"/>
              </a:rPr>
              <a:t>bài</a:t>
            </a:r>
            <a:r>
              <a:rPr lang="en-US" altLang="en-US" sz="2400" b="1" i="1" u="sng" dirty="0">
                <a:solidFill>
                  <a:srgbClr val="0070C0"/>
                </a:solidFill>
                <a:latin typeface="Times New Roman" pitchFamily="18" charset="0"/>
              </a:rPr>
              <a:t> :</a:t>
            </a:r>
          </a:p>
          <a:p>
            <a:pPr algn="just" eaLnBrk="1" hangingPunct="1"/>
            <a:r>
              <a:rPr lang="en-US" altLang="en-US" sz="2400" b="1" i="1" dirty="0" err="1">
                <a:solidFill>
                  <a:srgbClr val="0070C0"/>
                </a:solidFill>
                <a:latin typeface="Times New Roman" pitchFamily="18" charset="0"/>
              </a:rPr>
              <a:t>a.Tả</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bao</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quát</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Hình</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dáng</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của</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khi</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nhìn</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từ</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xa</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Lúc</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đến</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gần</a:t>
            </a:r>
            <a:r>
              <a:rPr lang="en-US" altLang="en-US" sz="2400" b="1" i="1" dirty="0">
                <a:solidFill>
                  <a:srgbClr val="0070C0"/>
                </a:solidFill>
                <a:latin typeface="Times New Roman" pitchFamily="18" charset="0"/>
              </a:rPr>
              <a:t> ?</a:t>
            </a:r>
          </a:p>
          <a:p>
            <a:pPr algn="just" eaLnBrk="1" hangingPunct="1"/>
            <a:r>
              <a:rPr lang="en-US" altLang="en-US" sz="2400" b="1" i="1" dirty="0" err="1">
                <a:solidFill>
                  <a:srgbClr val="0070C0"/>
                </a:solidFill>
                <a:latin typeface="Times New Roman" pitchFamily="18" charset="0"/>
              </a:rPr>
              <a:t>b.Tả</a:t>
            </a:r>
            <a:r>
              <a:rPr lang="en-US" altLang="en-US" sz="2400" b="1" i="1" dirty="0">
                <a:solidFill>
                  <a:srgbClr val="0070C0"/>
                </a:solidFill>
                <a:latin typeface="Times New Roman" pitchFamily="18" charset="0"/>
              </a:rPr>
              <a:t> chi </a:t>
            </a:r>
            <a:r>
              <a:rPr lang="en-US" altLang="en-US" sz="2400" b="1" i="1" dirty="0" err="1">
                <a:solidFill>
                  <a:srgbClr val="0070C0"/>
                </a:solidFill>
                <a:latin typeface="Times New Roman" pitchFamily="18" charset="0"/>
              </a:rPr>
              <a:t>tiết</a:t>
            </a:r>
            <a:r>
              <a:rPr lang="en-US" altLang="en-US" sz="2400" b="1" i="1" dirty="0">
                <a:solidFill>
                  <a:srgbClr val="0070C0"/>
                </a:solidFill>
                <a:latin typeface="Times New Roman" pitchFamily="18" charset="0"/>
              </a:rPr>
              <a:t> : </a:t>
            </a:r>
          </a:p>
          <a:p>
            <a:pPr algn="just" eaLnBrk="1" hangingPunct="1"/>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Gốc</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rễ</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thân</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cành</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nhánh</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tán</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lá</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hoa</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quả</a:t>
            </a:r>
            <a:r>
              <a:rPr lang="en-US" altLang="en-US" sz="2400" b="1" i="1" dirty="0">
                <a:solidFill>
                  <a:srgbClr val="0070C0"/>
                </a:solidFill>
                <a:latin typeface="Times New Roman" pitchFamily="18" charset="0"/>
              </a:rPr>
              <a:t>.</a:t>
            </a:r>
          </a:p>
          <a:p>
            <a:pPr algn="just" eaLnBrk="1" hangingPunct="1"/>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Sự</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phát</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triển</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của</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a:t>
            </a:r>
          </a:p>
          <a:p>
            <a:pPr algn="just" eaLnBrk="1" hangingPunct="1"/>
            <a:r>
              <a:rPr lang="en-US" altLang="en-US" sz="2400" b="1" i="1" dirty="0">
                <a:solidFill>
                  <a:srgbClr val="0070C0"/>
                </a:solidFill>
                <a:latin typeface="Times New Roman" pitchFamily="18" charset="0"/>
              </a:rPr>
              <a:t>*</a:t>
            </a:r>
            <a:r>
              <a:rPr lang="en-US" altLang="en-US" sz="2400" b="1" i="1" dirty="0" err="1">
                <a:solidFill>
                  <a:srgbClr val="0070C0"/>
                </a:solidFill>
                <a:latin typeface="Times New Roman" pitchFamily="18" charset="0"/>
              </a:rPr>
              <a:t>Cảnh</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vật</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xung</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quanh</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tác</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động</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đến</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nắng</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gió</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khí</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hậu</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chim</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chóc</a:t>
            </a:r>
            <a:r>
              <a:rPr lang="en-US" altLang="en-US" sz="2400" b="1" i="1" dirty="0">
                <a:solidFill>
                  <a:srgbClr val="0070C0"/>
                </a:solidFill>
                <a:latin typeface="Times New Roman" pitchFamily="18" charset="0"/>
              </a:rPr>
              <a:t>, con </a:t>
            </a:r>
            <a:r>
              <a:rPr lang="en-US" altLang="en-US" sz="2400" b="1" i="1" dirty="0" err="1">
                <a:solidFill>
                  <a:srgbClr val="0070C0"/>
                </a:solidFill>
                <a:latin typeface="Times New Roman" pitchFamily="18" charset="0"/>
              </a:rPr>
              <a:t>người</a:t>
            </a:r>
            <a:r>
              <a:rPr lang="en-US" altLang="en-US" sz="2400" b="1" i="1" dirty="0">
                <a:solidFill>
                  <a:srgbClr val="0070C0"/>
                </a:solidFill>
                <a:latin typeface="Times New Roman" pitchFamily="18" charset="0"/>
              </a:rPr>
              <a:t>....</a:t>
            </a:r>
          </a:p>
          <a:p>
            <a:pPr algn="just" eaLnBrk="1" hangingPunct="1"/>
            <a:r>
              <a:rPr lang="en-US" altLang="en-US" sz="2400" b="1" i="1" u="sng" dirty="0">
                <a:solidFill>
                  <a:srgbClr val="0070C0"/>
                </a:solidFill>
                <a:latin typeface="Times New Roman" pitchFamily="18" charset="0"/>
              </a:rPr>
              <a:t>III. </a:t>
            </a:r>
            <a:r>
              <a:rPr lang="en-US" altLang="en-US" sz="2400" b="1" i="1" u="sng" dirty="0" err="1">
                <a:solidFill>
                  <a:srgbClr val="0070C0"/>
                </a:solidFill>
                <a:latin typeface="Times New Roman" pitchFamily="18" charset="0"/>
              </a:rPr>
              <a:t>Kết</a:t>
            </a:r>
            <a:r>
              <a:rPr lang="en-US" altLang="en-US" sz="2400" b="1" i="1" u="sng" dirty="0">
                <a:solidFill>
                  <a:srgbClr val="0070C0"/>
                </a:solidFill>
                <a:latin typeface="Times New Roman" pitchFamily="18" charset="0"/>
              </a:rPr>
              <a:t> </a:t>
            </a:r>
            <a:r>
              <a:rPr lang="en-US" altLang="en-US" sz="2400" b="1" i="1" u="sng" dirty="0" err="1">
                <a:solidFill>
                  <a:srgbClr val="0070C0"/>
                </a:solidFill>
                <a:latin typeface="Times New Roman" pitchFamily="18" charset="0"/>
              </a:rPr>
              <a:t>bài</a:t>
            </a:r>
            <a:r>
              <a:rPr lang="en-US" altLang="en-US" sz="2400" b="1" i="1" dirty="0">
                <a:solidFill>
                  <a:srgbClr val="0070C0"/>
                </a:solidFill>
                <a:latin typeface="Times New Roman" pitchFamily="18" charset="0"/>
              </a:rPr>
              <a:t> : </a:t>
            </a:r>
            <a:r>
              <a:rPr lang="en-US" altLang="en-US" sz="2400" b="1" i="1" dirty="0" err="1">
                <a:solidFill>
                  <a:srgbClr val="0070C0"/>
                </a:solidFill>
                <a:latin typeface="Times New Roman" pitchFamily="18" charset="0"/>
              </a:rPr>
              <a:t>Nêu</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lợi</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ích</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của</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tình</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cảm</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của</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người</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tả</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về</a:t>
            </a:r>
            <a:r>
              <a:rPr lang="en-US" altLang="en-US" sz="2400" b="1" i="1" dirty="0">
                <a:solidFill>
                  <a:srgbClr val="0070C0"/>
                </a:solidFill>
                <a:latin typeface="Times New Roman" pitchFamily="18" charset="0"/>
              </a:rPr>
              <a:t> </a:t>
            </a:r>
            <a:r>
              <a:rPr lang="en-US" altLang="en-US" sz="2400" b="1" i="1" dirty="0" err="1">
                <a:solidFill>
                  <a:srgbClr val="0070C0"/>
                </a:solidFill>
                <a:latin typeface="Times New Roman" pitchFamily="18" charset="0"/>
              </a:rPr>
              <a:t>cây</a:t>
            </a:r>
            <a:r>
              <a:rPr lang="en-US" altLang="en-US" sz="2400" b="1" i="1" dirty="0">
                <a:solidFill>
                  <a:srgbClr val="0070C0"/>
                </a:solidFill>
                <a:latin typeface="Times New Roman" pitchFamily="18" charset="0"/>
              </a:rPr>
              <a:t>.</a:t>
            </a:r>
            <a:endParaRPr lang="en-US" altLang="en-US" sz="2400" b="1" i="1" dirty="0">
              <a:latin typeface="Times New Roman" pitchFamily="18" charset="0"/>
            </a:endParaRPr>
          </a:p>
        </p:txBody>
      </p:sp>
      <p:sp>
        <p:nvSpPr>
          <p:cNvPr id="2" name="TextBox 1">
            <a:extLst>
              <a:ext uri="{FF2B5EF4-FFF2-40B4-BE49-F238E27FC236}">
                <a16:creationId xmlns:a16="http://schemas.microsoft.com/office/drawing/2014/main" id="{70E5DE5B-A0F3-4348-A863-85AA93708A9B}"/>
              </a:ext>
            </a:extLst>
          </p:cNvPr>
          <p:cNvSpPr txBox="1"/>
          <p:nvPr/>
        </p:nvSpPr>
        <p:spPr>
          <a:xfrm>
            <a:off x="685800" y="272563"/>
            <a:ext cx="7924800" cy="1569660"/>
          </a:xfrm>
          <a:prstGeom prst="rect">
            <a:avLst/>
          </a:prstGeom>
          <a:noFill/>
        </p:spPr>
        <p:txBody>
          <a:bodyPr wrap="square" rtlCol="0">
            <a:spAutoFit/>
          </a:bodyPr>
          <a:lstStyle/>
          <a:p>
            <a:pPr algn="ctr"/>
            <a:r>
              <a:rPr lang="en-US" sz="3600" b="1" dirty="0" err="1">
                <a:solidFill>
                  <a:srgbClr val="00B050"/>
                </a:solidFill>
                <a:latin typeface="Times New Roman" panose="02020603050405020304" pitchFamily="18" charset="0"/>
                <a:cs typeface="Times New Roman" panose="02020603050405020304" pitchFamily="18" charset="0"/>
              </a:rPr>
              <a:t>Củng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cố</a:t>
            </a:r>
            <a:endParaRPr lang="en-US" sz="3600" b="1" dirty="0">
              <a:solidFill>
                <a:srgbClr val="00B050"/>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cối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879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9"/>
          <p:cNvGrpSpPr>
            <a:grpSpLocks/>
          </p:cNvGrpSpPr>
          <p:nvPr/>
        </p:nvGrpSpPr>
        <p:grpSpPr bwMode="auto">
          <a:xfrm>
            <a:off x="0" y="0"/>
            <a:ext cx="9144000" cy="6858000"/>
            <a:chOff x="0" y="0"/>
            <a:chExt cx="9216" cy="5184"/>
          </a:xfrm>
        </p:grpSpPr>
        <p:pic>
          <p:nvPicPr>
            <p:cNvPr id="24581"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70E5DE5B-A0F3-4348-A863-85AA93708A9B}"/>
              </a:ext>
            </a:extLst>
          </p:cNvPr>
          <p:cNvSpPr txBox="1"/>
          <p:nvPr/>
        </p:nvSpPr>
        <p:spPr>
          <a:xfrm>
            <a:off x="585886" y="1905000"/>
            <a:ext cx="8329514" cy="2000548"/>
          </a:xfrm>
          <a:prstGeom prst="rect">
            <a:avLst/>
          </a:prstGeom>
          <a:noFill/>
        </p:spPr>
        <p:txBody>
          <a:bodyPr wrap="square" rtlCol="0">
            <a:spAutoFit/>
          </a:bodyPr>
          <a:lstStyle/>
          <a:p>
            <a:pPr algn="ctr"/>
            <a:r>
              <a:rPr lang="en-US" sz="3600" b="1" dirty="0" err="1">
                <a:solidFill>
                  <a:srgbClr val="00B050"/>
                </a:solidFill>
                <a:latin typeface="Times New Roman" panose="02020603050405020304" pitchFamily="18" charset="0"/>
                <a:cs typeface="Times New Roman" panose="02020603050405020304" pitchFamily="18" charset="0"/>
              </a:rPr>
              <a:t>Dặn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dò</a:t>
            </a:r>
            <a:endParaRPr lang="en-US" sz="3600" b="1" dirty="0">
              <a:solidFill>
                <a:srgbClr val="00B050"/>
              </a:solidFill>
              <a:latin typeface="Times New Roman" panose="02020603050405020304" pitchFamily="18" charset="0"/>
              <a:cs typeface="Times New Roman" panose="02020603050405020304" pitchFamily="18" charset="0"/>
            </a:endParaRPr>
          </a:p>
          <a:p>
            <a:pPr algn="ctr"/>
            <a:endParaRPr lang="en-US" sz="3200" b="1" dirty="0">
              <a:solidFill>
                <a:srgbClr val="FF0000"/>
              </a:solidFill>
              <a:latin typeface="Times New Roman" panose="02020603050405020304" pitchFamily="18" charset="0"/>
              <a:cs typeface="Times New Roman" panose="02020603050405020304" pitchFamily="18" charset="0"/>
            </a:endParaRPr>
          </a:p>
          <a:p>
            <a:pPr marL="457200" indent="-457200">
              <a:buFontTx/>
              <a:buChar char="-"/>
            </a:pP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endParaRPr lang="en-US" sz="2800" b="1" dirty="0">
              <a:latin typeface="Times New Roman" panose="02020603050405020304" pitchFamily="18" charset="0"/>
              <a:cs typeface="Times New Roman" panose="02020603050405020304" pitchFamily="18" charset="0"/>
            </a:endParaRPr>
          </a:p>
          <a:p>
            <a:pPr marL="457200" indent="-457200">
              <a:buFontTx/>
              <a:buChar char="-"/>
            </a:pP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tr 99</a:t>
            </a:r>
          </a:p>
        </p:txBody>
      </p:sp>
    </p:spTree>
    <p:extLst>
      <p:ext uri="{BB962C8B-B14F-4D97-AF65-F5344CB8AC3E}">
        <p14:creationId xmlns:p14="http://schemas.microsoft.com/office/powerpoint/2010/main" val="382969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DD7C7FD-381C-49C4-BF02-334220B55FD3}"/>
              </a:ext>
            </a:extLst>
          </p:cNvPr>
          <p:cNvGrpSpPr>
            <a:grpSpLocks/>
          </p:cNvGrpSpPr>
          <p:nvPr/>
        </p:nvGrpSpPr>
        <p:grpSpPr bwMode="auto">
          <a:xfrm>
            <a:off x="-991054" y="953634"/>
            <a:ext cx="10364107" cy="4924652"/>
            <a:chOff x="-624" y="0"/>
            <a:chExt cx="6528" cy="4343"/>
          </a:xfrm>
        </p:grpSpPr>
        <p:grpSp>
          <p:nvGrpSpPr>
            <p:cNvPr id="158734" name="Group 3">
              <a:extLst>
                <a:ext uri="{FF2B5EF4-FFF2-40B4-BE49-F238E27FC236}">
                  <a16:creationId xmlns:a16="http://schemas.microsoft.com/office/drawing/2014/main" id="{76ADC679-2BC1-4D40-AE6E-103B2C5969ED}"/>
                </a:ext>
              </a:extLst>
            </p:cNvPr>
            <p:cNvGrpSpPr>
              <a:grpSpLocks/>
            </p:cNvGrpSpPr>
            <p:nvPr/>
          </p:nvGrpSpPr>
          <p:grpSpPr bwMode="auto">
            <a:xfrm>
              <a:off x="-624" y="48"/>
              <a:ext cx="6384" cy="4295"/>
              <a:chOff x="-624" y="48"/>
              <a:chExt cx="6384" cy="4295"/>
            </a:xfrm>
          </p:grpSpPr>
          <p:pic>
            <p:nvPicPr>
              <p:cNvPr id="158738" name="Picture 4" descr="butterflies">
                <a:extLst>
                  <a:ext uri="{FF2B5EF4-FFF2-40B4-BE49-F238E27FC236}">
                    <a16:creationId xmlns:a16="http://schemas.microsoft.com/office/drawing/2014/main" id="{124987FD-0FDD-4553-9637-5F9857AB505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 y="48"/>
                <a:ext cx="4848" cy="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39" name="Rectangle 5">
                <a:extLst>
                  <a:ext uri="{FF2B5EF4-FFF2-40B4-BE49-F238E27FC236}">
                    <a16:creationId xmlns:a16="http://schemas.microsoft.com/office/drawing/2014/main" id="{E3A8D2ED-77B2-46E1-B1E4-2A930392FD5D}"/>
                  </a:ext>
                </a:extLst>
              </p:cNvPr>
              <p:cNvSpPr>
                <a:spLocks noChangeArrowheads="1"/>
              </p:cNvSpPr>
              <p:nvPr/>
            </p:nvSpPr>
            <p:spPr bwMode="auto">
              <a:xfrm>
                <a:off x="0" y="3600"/>
                <a:ext cx="5760" cy="720"/>
              </a:xfrm>
              <a:prstGeom prst="rect">
                <a:avLst/>
              </a:prstGeom>
              <a:solidFill>
                <a:srgbClr val="FFB76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86">
                  <a:solidFill>
                    <a:srgbClr val="000000"/>
                  </a:solidFill>
                </a:endParaRPr>
              </a:p>
            </p:txBody>
          </p:sp>
          <p:sp>
            <p:nvSpPr>
              <p:cNvPr id="158740" name="Freeform 6">
                <a:extLst>
                  <a:ext uri="{FF2B5EF4-FFF2-40B4-BE49-F238E27FC236}">
                    <a16:creationId xmlns:a16="http://schemas.microsoft.com/office/drawing/2014/main" id="{1F595B40-EE4D-4567-970B-0AD24C06977F}"/>
                  </a:ext>
                </a:extLst>
              </p:cNvPr>
              <p:cNvSpPr>
                <a:spLocks/>
              </p:cNvSpPr>
              <p:nvPr/>
            </p:nvSpPr>
            <p:spPr bwMode="auto">
              <a:xfrm>
                <a:off x="931" y="3384"/>
                <a:ext cx="590" cy="448"/>
              </a:xfrm>
              <a:custGeom>
                <a:avLst/>
                <a:gdLst>
                  <a:gd name="T0" fmla="*/ 210 w 590"/>
                  <a:gd name="T1" fmla="*/ 403 h 448"/>
                  <a:gd name="T2" fmla="*/ 82 w 590"/>
                  <a:gd name="T3" fmla="*/ 115 h 448"/>
                  <a:gd name="T4" fmla="*/ 50 w 590"/>
                  <a:gd name="T5" fmla="*/ 51 h 448"/>
                  <a:gd name="T6" fmla="*/ 40 w 590"/>
                  <a:gd name="T7" fmla="*/ 19 h 448"/>
                  <a:gd name="T8" fmla="*/ 8 w 590"/>
                  <a:gd name="T9" fmla="*/ 8 h 448"/>
                  <a:gd name="T10" fmla="*/ 104 w 590"/>
                  <a:gd name="T11" fmla="*/ 61 h 448"/>
                  <a:gd name="T12" fmla="*/ 125 w 590"/>
                  <a:gd name="T13" fmla="*/ 83 h 448"/>
                  <a:gd name="T14" fmla="*/ 157 w 590"/>
                  <a:gd name="T15" fmla="*/ 104 h 448"/>
                  <a:gd name="T16" fmla="*/ 210 w 590"/>
                  <a:gd name="T17" fmla="*/ 147 h 448"/>
                  <a:gd name="T18" fmla="*/ 232 w 590"/>
                  <a:gd name="T19" fmla="*/ 168 h 448"/>
                  <a:gd name="T20" fmla="*/ 253 w 590"/>
                  <a:gd name="T21" fmla="*/ 232 h 448"/>
                  <a:gd name="T22" fmla="*/ 285 w 590"/>
                  <a:gd name="T23" fmla="*/ 296 h 448"/>
                  <a:gd name="T24" fmla="*/ 360 w 590"/>
                  <a:gd name="T25" fmla="*/ 147 h 448"/>
                  <a:gd name="T26" fmla="*/ 349 w 590"/>
                  <a:gd name="T27" fmla="*/ 296 h 448"/>
                  <a:gd name="T28" fmla="*/ 456 w 590"/>
                  <a:gd name="T29" fmla="*/ 168 h 448"/>
                  <a:gd name="T30" fmla="*/ 488 w 590"/>
                  <a:gd name="T31" fmla="*/ 179 h 448"/>
                  <a:gd name="T32" fmla="*/ 466 w 590"/>
                  <a:gd name="T33" fmla="*/ 200 h 448"/>
                  <a:gd name="T34" fmla="*/ 445 w 590"/>
                  <a:gd name="T35" fmla="*/ 285 h 448"/>
                  <a:gd name="T36" fmla="*/ 456 w 590"/>
                  <a:gd name="T37" fmla="*/ 339 h 448"/>
                  <a:gd name="T38" fmla="*/ 477 w 590"/>
                  <a:gd name="T39" fmla="*/ 307 h 448"/>
                  <a:gd name="T40" fmla="*/ 573 w 590"/>
                  <a:gd name="T41" fmla="*/ 275 h 448"/>
                  <a:gd name="T42" fmla="*/ 520 w 590"/>
                  <a:gd name="T43" fmla="*/ 285 h 448"/>
                  <a:gd name="T44" fmla="*/ 466 w 590"/>
                  <a:gd name="T45" fmla="*/ 371 h 448"/>
                  <a:gd name="T46" fmla="*/ 584 w 590"/>
                  <a:gd name="T47" fmla="*/ 403 h 448"/>
                  <a:gd name="T48" fmla="*/ 477 w 590"/>
                  <a:gd name="T49" fmla="*/ 413 h 448"/>
                  <a:gd name="T50" fmla="*/ 232 w 590"/>
                  <a:gd name="T51" fmla="*/ 435 h 448"/>
                  <a:gd name="T52" fmla="*/ 221 w 590"/>
                  <a:gd name="T53" fmla="*/ 403 h 448"/>
                  <a:gd name="T54" fmla="*/ 189 w 590"/>
                  <a:gd name="T55" fmla="*/ 392 h 448"/>
                  <a:gd name="T56" fmla="*/ 221 w 590"/>
                  <a:gd name="T57" fmla="*/ 381 h 448"/>
                  <a:gd name="T58" fmla="*/ 210 w 590"/>
                  <a:gd name="T59" fmla="*/ 403 h 4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0"/>
                  <a:gd name="T91" fmla="*/ 0 h 448"/>
                  <a:gd name="T92" fmla="*/ 590 w 590"/>
                  <a:gd name="T93" fmla="*/ 448 h 4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0" h="448">
                    <a:moveTo>
                      <a:pt x="210" y="403"/>
                    </a:moveTo>
                    <a:cubicBezTo>
                      <a:pt x="177" y="301"/>
                      <a:pt x="163" y="192"/>
                      <a:pt x="82" y="115"/>
                    </a:cubicBezTo>
                    <a:cubicBezTo>
                      <a:pt x="57" y="35"/>
                      <a:pt x="91" y="133"/>
                      <a:pt x="50" y="51"/>
                    </a:cubicBezTo>
                    <a:cubicBezTo>
                      <a:pt x="45" y="41"/>
                      <a:pt x="48" y="27"/>
                      <a:pt x="40" y="19"/>
                    </a:cubicBezTo>
                    <a:cubicBezTo>
                      <a:pt x="32" y="11"/>
                      <a:pt x="0" y="0"/>
                      <a:pt x="8" y="8"/>
                    </a:cubicBezTo>
                    <a:cubicBezTo>
                      <a:pt x="46" y="46"/>
                      <a:pt x="63" y="48"/>
                      <a:pt x="104" y="61"/>
                    </a:cubicBezTo>
                    <a:cubicBezTo>
                      <a:pt x="111" y="68"/>
                      <a:pt x="117" y="77"/>
                      <a:pt x="125" y="83"/>
                    </a:cubicBezTo>
                    <a:cubicBezTo>
                      <a:pt x="135" y="91"/>
                      <a:pt x="148" y="95"/>
                      <a:pt x="157" y="104"/>
                    </a:cubicBezTo>
                    <a:cubicBezTo>
                      <a:pt x="206" y="153"/>
                      <a:pt x="147" y="125"/>
                      <a:pt x="210" y="147"/>
                    </a:cubicBezTo>
                    <a:cubicBezTo>
                      <a:pt x="217" y="154"/>
                      <a:pt x="227" y="159"/>
                      <a:pt x="232" y="168"/>
                    </a:cubicBezTo>
                    <a:cubicBezTo>
                      <a:pt x="242" y="188"/>
                      <a:pt x="246" y="211"/>
                      <a:pt x="253" y="232"/>
                    </a:cubicBezTo>
                    <a:cubicBezTo>
                      <a:pt x="260" y="255"/>
                      <a:pt x="277" y="273"/>
                      <a:pt x="285" y="296"/>
                    </a:cubicBezTo>
                    <a:cubicBezTo>
                      <a:pt x="294" y="223"/>
                      <a:pt x="286" y="170"/>
                      <a:pt x="360" y="147"/>
                    </a:cubicBezTo>
                    <a:cubicBezTo>
                      <a:pt x="329" y="238"/>
                      <a:pt x="335" y="189"/>
                      <a:pt x="349" y="296"/>
                    </a:cubicBezTo>
                    <a:cubicBezTo>
                      <a:pt x="372" y="229"/>
                      <a:pt x="387" y="192"/>
                      <a:pt x="456" y="168"/>
                    </a:cubicBezTo>
                    <a:cubicBezTo>
                      <a:pt x="467" y="172"/>
                      <a:pt x="485" y="168"/>
                      <a:pt x="488" y="179"/>
                    </a:cubicBezTo>
                    <a:cubicBezTo>
                      <a:pt x="491" y="189"/>
                      <a:pt x="470" y="191"/>
                      <a:pt x="466" y="200"/>
                    </a:cubicBezTo>
                    <a:cubicBezTo>
                      <a:pt x="454" y="227"/>
                      <a:pt x="454" y="257"/>
                      <a:pt x="445" y="285"/>
                    </a:cubicBezTo>
                    <a:cubicBezTo>
                      <a:pt x="449" y="303"/>
                      <a:pt x="441" y="329"/>
                      <a:pt x="456" y="339"/>
                    </a:cubicBezTo>
                    <a:cubicBezTo>
                      <a:pt x="467" y="346"/>
                      <a:pt x="466" y="314"/>
                      <a:pt x="477" y="307"/>
                    </a:cubicBezTo>
                    <a:cubicBezTo>
                      <a:pt x="484" y="302"/>
                      <a:pt x="553" y="281"/>
                      <a:pt x="573" y="275"/>
                    </a:cubicBezTo>
                    <a:cubicBezTo>
                      <a:pt x="590" y="270"/>
                      <a:pt x="538" y="282"/>
                      <a:pt x="520" y="285"/>
                    </a:cubicBezTo>
                    <a:cubicBezTo>
                      <a:pt x="494" y="361"/>
                      <a:pt x="517" y="336"/>
                      <a:pt x="466" y="371"/>
                    </a:cubicBezTo>
                    <a:cubicBezTo>
                      <a:pt x="547" y="398"/>
                      <a:pt x="508" y="388"/>
                      <a:pt x="584" y="403"/>
                    </a:cubicBezTo>
                    <a:cubicBezTo>
                      <a:pt x="537" y="448"/>
                      <a:pt x="585" y="413"/>
                      <a:pt x="477" y="413"/>
                    </a:cubicBezTo>
                    <a:cubicBezTo>
                      <a:pt x="436" y="413"/>
                      <a:pt x="283" y="430"/>
                      <a:pt x="232" y="435"/>
                    </a:cubicBezTo>
                    <a:cubicBezTo>
                      <a:pt x="151" y="407"/>
                      <a:pt x="146" y="417"/>
                      <a:pt x="221" y="403"/>
                    </a:cubicBezTo>
                    <a:cubicBezTo>
                      <a:pt x="210" y="399"/>
                      <a:pt x="189" y="403"/>
                      <a:pt x="189" y="392"/>
                    </a:cubicBezTo>
                    <a:cubicBezTo>
                      <a:pt x="189" y="381"/>
                      <a:pt x="211" y="376"/>
                      <a:pt x="221" y="381"/>
                    </a:cubicBezTo>
                    <a:cubicBezTo>
                      <a:pt x="228" y="385"/>
                      <a:pt x="214" y="396"/>
                      <a:pt x="210" y="403"/>
                    </a:cubicBezTo>
                    <a:close/>
                  </a:path>
                </a:pathLst>
              </a:cu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86"/>
              </a:p>
            </p:txBody>
          </p:sp>
          <p:sp>
            <p:nvSpPr>
              <p:cNvPr id="158741" name="Freeform 7">
                <a:extLst>
                  <a:ext uri="{FF2B5EF4-FFF2-40B4-BE49-F238E27FC236}">
                    <a16:creationId xmlns:a16="http://schemas.microsoft.com/office/drawing/2014/main" id="{C4AD6FC8-8466-4D90-BD37-09CD4B6163E9}"/>
                  </a:ext>
                </a:extLst>
              </p:cNvPr>
              <p:cNvSpPr>
                <a:spLocks/>
              </p:cNvSpPr>
              <p:nvPr/>
            </p:nvSpPr>
            <p:spPr bwMode="auto">
              <a:xfrm>
                <a:off x="2596" y="3277"/>
                <a:ext cx="828" cy="318"/>
              </a:xfrm>
              <a:custGeom>
                <a:avLst/>
                <a:gdLst>
                  <a:gd name="T0" fmla="*/ 657 w 828"/>
                  <a:gd name="T1" fmla="*/ 307 h 318"/>
                  <a:gd name="T2" fmla="*/ 700 w 828"/>
                  <a:gd name="T3" fmla="*/ 168 h 318"/>
                  <a:gd name="T4" fmla="*/ 711 w 828"/>
                  <a:gd name="T5" fmla="*/ 136 h 318"/>
                  <a:gd name="T6" fmla="*/ 711 w 828"/>
                  <a:gd name="T7" fmla="*/ 104 h 318"/>
                  <a:gd name="T8" fmla="*/ 679 w 828"/>
                  <a:gd name="T9" fmla="*/ 115 h 318"/>
                  <a:gd name="T10" fmla="*/ 657 w 828"/>
                  <a:gd name="T11" fmla="*/ 179 h 318"/>
                  <a:gd name="T12" fmla="*/ 636 w 828"/>
                  <a:gd name="T13" fmla="*/ 211 h 318"/>
                  <a:gd name="T14" fmla="*/ 625 w 828"/>
                  <a:gd name="T15" fmla="*/ 179 h 318"/>
                  <a:gd name="T16" fmla="*/ 647 w 828"/>
                  <a:gd name="T17" fmla="*/ 94 h 318"/>
                  <a:gd name="T18" fmla="*/ 615 w 828"/>
                  <a:gd name="T19" fmla="*/ 104 h 318"/>
                  <a:gd name="T20" fmla="*/ 561 w 828"/>
                  <a:gd name="T21" fmla="*/ 190 h 318"/>
                  <a:gd name="T22" fmla="*/ 572 w 828"/>
                  <a:gd name="T23" fmla="*/ 158 h 318"/>
                  <a:gd name="T24" fmla="*/ 615 w 828"/>
                  <a:gd name="T25" fmla="*/ 51 h 318"/>
                  <a:gd name="T26" fmla="*/ 593 w 828"/>
                  <a:gd name="T27" fmla="*/ 40 h 318"/>
                  <a:gd name="T28" fmla="*/ 508 w 828"/>
                  <a:gd name="T29" fmla="*/ 158 h 318"/>
                  <a:gd name="T30" fmla="*/ 412 w 828"/>
                  <a:gd name="T31" fmla="*/ 62 h 318"/>
                  <a:gd name="T32" fmla="*/ 433 w 828"/>
                  <a:gd name="T33" fmla="*/ 94 h 318"/>
                  <a:gd name="T34" fmla="*/ 444 w 828"/>
                  <a:gd name="T35" fmla="*/ 190 h 318"/>
                  <a:gd name="T36" fmla="*/ 423 w 828"/>
                  <a:gd name="T37" fmla="*/ 211 h 318"/>
                  <a:gd name="T38" fmla="*/ 412 w 828"/>
                  <a:gd name="T39" fmla="*/ 264 h 318"/>
                  <a:gd name="T40" fmla="*/ 380 w 828"/>
                  <a:gd name="T41" fmla="*/ 232 h 318"/>
                  <a:gd name="T42" fmla="*/ 369 w 828"/>
                  <a:gd name="T43" fmla="*/ 275 h 318"/>
                  <a:gd name="T44" fmla="*/ 359 w 828"/>
                  <a:gd name="T45" fmla="*/ 307 h 318"/>
                  <a:gd name="T46" fmla="*/ 305 w 828"/>
                  <a:gd name="T47" fmla="*/ 254 h 318"/>
                  <a:gd name="T48" fmla="*/ 241 w 828"/>
                  <a:gd name="T49" fmla="*/ 275 h 318"/>
                  <a:gd name="T50" fmla="*/ 209 w 828"/>
                  <a:gd name="T51" fmla="*/ 286 h 318"/>
                  <a:gd name="T52" fmla="*/ 145 w 828"/>
                  <a:gd name="T53" fmla="*/ 264 h 318"/>
                  <a:gd name="T54" fmla="*/ 81 w 828"/>
                  <a:gd name="T55" fmla="*/ 286 h 318"/>
                  <a:gd name="T56" fmla="*/ 103 w 828"/>
                  <a:gd name="T57" fmla="*/ 307 h 318"/>
                  <a:gd name="T58" fmla="*/ 241 w 828"/>
                  <a:gd name="T59" fmla="*/ 296 h 318"/>
                  <a:gd name="T60" fmla="*/ 380 w 828"/>
                  <a:gd name="T61" fmla="*/ 318 h 318"/>
                  <a:gd name="T62" fmla="*/ 657 w 828"/>
                  <a:gd name="T63" fmla="*/ 307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8"/>
                  <a:gd name="T97" fmla="*/ 0 h 318"/>
                  <a:gd name="T98" fmla="*/ 828 w 828"/>
                  <a:gd name="T99" fmla="*/ 318 h 3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8" h="318">
                    <a:moveTo>
                      <a:pt x="657" y="307"/>
                    </a:moveTo>
                    <a:cubicBezTo>
                      <a:pt x="665" y="246"/>
                      <a:pt x="660" y="210"/>
                      <a:pt x="700" y="168"/>
                    </a:cubicBezTo>
                    <a:cubicBezTo>
                      <a:pt x="704" y="157"/>
                      <a:pt x="703" y="144"/>
                      <a:pt x="711" y="136"/>
                    </a:cubicBezTo>
                    <a:cubicBezTo>
                      <a:pt x="760" y="87"/>
                      <a:pt x="828" y="86"/>
                      <a:pt x="711" y="104"/>
                    </a:cubicBezTo>
                    <a:cubicBezTo>
                      <a:pt x="700" y="108"/>
                      <a:pt x="686" y="106"/>
                      <a:pt x="679" y="115"/>
                    </a:cubicBezTo>
                    <a:cubicBezTo>
                      <a:pt x="666" y="133"/>
                      <a:pt x="669" y="160"/>
                      <a:pt x="657" y="179"/>
                    </a:cubicBezTo>
                    <a:cubicBezTo>
                      <a:pt x="650" y="190"/>
                      <a:pt x="643" y="200"/>
                      <a:pt x="636" y="211"/>
                    </a:cubicBezTo>
                    <a:cubicBezTo>
                      <a:pt x="632" y="200"/>
                      <a:pt x="625" y="190"/>
                      <a:pt x="625" y="179"/>
                    </a:cubicBezTo>
                    <a:cubicBezTo>
                      <a:pt x="625" y="152"/>
                      <a:pt x="661" y="122"/>
                      <a:pt x="647" y="94"/>
                    </a:cubicBezTo>
                    <a:cubicBezTo>
                      <a:pt x="642" y="84"/>
                      <a:pt x="626" y="101"/>
                      <a:pt x="615" y="104"/>
                    </a:cubicBezTo>
                    <a:cubicBezTo>
                      <a:pt x="589" y="130"/>
                      <a:pt x="582" y="159"/>
                      <a:pt x="561" y="190"/>
                    </a:cubicBezTo>
                    <a:cubicBezTo>
                      <a:pt x="561" y="190"/>
                      <a:pt x="568" y="169"/>
                      <a:pt x="572" y="158"/>
                    </a:cubicBezTo>
                    <a:cubicBezTo>
                      <a:pt x="587" y="115"/>
                      <a:pt x="589" y="89"/>
                      <a:pt x="615" y="51"/>
                    </a:cubicBezTo>
                    <a:cubicBezTo>
                      <a:pt x="625" y="18"/>
                      <a:pt x="638" y="0"/>
                      <a:pt x="593" y="40"/>
                    </a:cubicBezTo>
                    <a:cubicBezTo>
                      <a:pt x="550" y="78"/>
                      <a:pt x="526" y="106"/>
                      <a:pt x="508" y="158"/>
                    </a:cubicBezTo>
                    <a:cubicBezTo>
                      <a:pt x="472" y="103"/>
                      <a:pt x="482" y="84"/>
                      <a:pt x="412" y="62"/>
                    </a:cubicBezTo>
                    <a:cubicBezTo>
                      <a:pt x="355" y="3"/>
                      <a:pt x="424" y="84"/>
                      <a:pt x="433" y="94"/>
                    </a:cubicBezTo>
                    <a:cubicBezTo>
                      <a:pt x="459" y="169"/>
                      <a:pt x="462" y="137"/>
                      <a:pt x="444" y="190"/>
                    </a:cubicBezTo>
                    <a:cubicBezTo>
                      <a:pt x="387" y="170"/>
                      <a:pt x="423" y="173"/>
                      <a:pt x="423" y="211"/>
                    </a:cubicBezTo>
                    <a:cubicBezTo>
                      <a:pt x="423" y="229"/>
                      <a:pt x="416" y="246"/>
                      <a:pt x="412" y="264"/>
                    </a:cubicBezTo>
                    <a:cubicBezTo>
                      <a:pt x="401" y="253"/>
                      <a:pt x="395" y="228"/>
                      <a:pt x="380" y="232"/>
                    </a:cubicBezTo>
                    <a:cubicBezTo>
                      <a:pt x="366" y="236"/>
                      <a:pt x="373" y="261"/>
                      <a:pt x="369" y="275"/>
                    </a:cubicBezTo>
                    <a:cubicBezTo>
                      <a:pt x="366" y="286"/>
                      <a:pt x="362" y="296"/>
                      <a:pt x="359" y="307"/>
                    </a:cubicBezTo>
                    <a:cubicBezTo>
                      <a:pt x="349" y="293"/>
                      <a:pt x="329" y="254"/>
                      <a:pt x="305" y="254"/>
                    </a:cubicBezTo>
                    <a:cubicBezTo>
                      <a:pt x="283" y="254"/>
                      <a:pt x="262" y="268"/>
                      <a:pt x="241" y="275"/>
                    </a:cubicBezTo>
                    <a:cubicBezTo>
                      <a:pt x="230" y="279"/>
                      <a:pt x="209" y="286"/>
                      <a:pt x="209" y="286"/>
                    </a:cubicBezTo>
                    <a:cubicBezTo>
                      <a:pt x="188" y="279"/>
                      <a:pt x="166" y="257"/>
                      <a:pt x="145" y="264"/>
                    </a:cubicBezTo>
                    <a:cubicBezTo>
                      <a:pt x="124" y="271"/>
                      <a:pt x="81" y="286"/>
                      <a:pt x="81" y="286"/>
                    </a:cubicBezTo>
                    <a:cubicBezTo>
                      <a:pt x="0" y="258"/>
                      <a:pt x="90" y="303"/>
                      <a:pt x="103" y="307"/>
                    </a:cubicBezTo>
                    <a:cubicBezTo>
                      <a:pt x="166" y="294"/>
                      <a:pt x="182" y="311"/>
                      <a:pt x="241" y="296"/>
                    </a:cubicBezTo>
                    <a:cubicBezTo>
                      <a:pt x="296" y="315"/>
                      <a:pt x="297" y="318"/>
                      <a:pt x="380" y="318"/>
                    </a:cubicBezTo>
                    <a:cubicBezTo>
                      <a:pt x="472" y="318"/>
                      <a:pt x="749" y="307"/>
                      <a:pt x="657" y="307"/>
                    </a:cubicBezTo>
                    <a:close/>
                  </a:path>
                </a:pathLst>
              </a:custGeom>
              <a:solidFill>
                <a:srgbClr val="66F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86"/>
              </a:p>
            </p:txBody>
          </p:sp>
          <p:sp>
            <p:nvSpPr>
              <p:cNvPr id="158742" name="Freeform 8">
                <a:extLst>
                  <a:ext uri="{FF2B5EF4-FFF2-40B4-BE49-F238E27FC236}">
                    <a16:creationId xmlns:a16="http://schemas.microsoft.com/office/drawing/2014/main" id="{27EF1718-3A2F-429B-9735-3B9FF3903CEC}"/>
                  </a:ext>
                </a:extLst>
              </p:cNvPr>
              <p:cNvSpPr>
                <a:spLocks/>
              </p:cNvSpPr>
              <p:nvPr/>
            </p:nvSpPr>
            <p:spPr bwMode="auto">
              <a:xfrm>
                <a:off x="2992" y="3735"/>
                <a:ext cx="2768" cy="608"/>
              </a:xfrm>
              <a:custGeom>
                <a:avLst/>
                <a:gdLst>
                  <a:gd name="T0" fmla="*/ 2683 w 2768"/>
                  <a:gd name="T1" fmla="*/ 30 h 608"/>
                  <a:gd name="T2" fmla="*/ 2277 w 2768"/>
                  <a:gd name="T3" fmla="*/ 30 h 608"/>
                  <a:gd name="T4" fmla="*/ 2011 w 2768"/>
                  <a:gd name="T5" fmla="*/ 20 h 608"/>
                  <a:gd name="T6" fmla="*/ 1797 w 2768"/>
                  <a:gd name="T7" fmla="*/ 20 h 608"/>
                  <a:gd name="T8" fmla="*/ 1520 w 2768"/>
                  <a:gd name="T9" fmla="*/ 30 h 608"/>
                  <a:gd name="T10" fmla="*/ 1477 w 2768"/>
                  <a:gd name="T11" fmla="*/ 105 h 608"/>
                  <a:gd name="T12" fmla="*/ 1509 w 2768"/>
                  <a:gd name="T13" fmla="*/ 116 h 608"/>
                  <a:gd name="T14" fmla="*/ 1499 w 2768"/>
                  <a:gd name="T15" fmla="*/ 148 h 608"/>
                  <a:gd name="T16" fmla="*/ 1392 w 2768"/>
                  <a:gd name="T17" fmla="*/ 137 h 608"/>
                  <a:gd name="T18" fmla="*/ 1083 w 2768"/>
                  <a:gd name="T19" fmla="*/ 190 h 608"/>
                  <a:gd name="T20" fmla="*/ 1019 w 2768"/>
                  <a:gd name="T21" fmla="*/ 212 h 608"/>
                  <a:gd name="T22" fmla="*/ 987 w 2768"/>
                  <a:gd name="T23" fmla="*/ 222 h 608"/>
                  <a:gd name="T24" fmla="*/ 965 w 2768"/>
                  <a:gd name="T25" fmla="*/ 265 h 608"/>
                  <a:gd name="T26" fmla="*/ 656 w 2768"/>
                  <a:gd name="T27" fmla="*/ 318 h 608"/>
                  <a:gd name="T28" fmla="*/ 443 w 2768"/>
                  <a:gd name="T29" fmla="*/ 329 h 608"/>
                  <a:gd name="T30" fmla="*/ 37 w 2768"/>
                  <a:gd name="T31" fmla="*/ 340 h 608"/>
                  <a:gd name="T32" fmla="*/ 5 w 2768"/>
                  <a:gd name="T33" fmla="*/ 404 h 608"/>
                  <a:gd name="T34" fmla="*/ 101 w 2768"/>
                  <a:gd name="T35" fmla="*/ 436 h 608"/>
                  <a:gd name="T36" fmla="*/ 411 w 2768"/>
                  <a:gd name="T37" fmla="*/ 468 h 608"/>
                  <a:gd name="T38" fmla="*/ 923 w 2768"/>
                  <a:gd name="T39" fmla="*/ 532 h 608"/>
                  <a:gd name="T40" fmla="*/ 1371 w 2768"/>
                  <a:gd name="T41" fmla="*/ 542 h 608"/>
                  <a:gd name="T42" fmla="*/ 1563 w 2768"/>
                  <a:gd name="T43" fmla="*/ 500 h 608"/>
                  <a:gd name="T44" fmla="*/ 2405 w 2768"/>
                  <a:gd name="T45" fmla="*/ 532 h 608"/>
                  <a:gd name="T46" fmla="*/ 2768 w 2768"/>
                  <a:gd name="T47" fmla="*/ 478 h 608"/>
                  <a:gd name="T48" fmla="*/ 2736 w 2768"/>
                  <a:gd name="T49" fmla="*/ 276 h 608"/>
                  <a:gd name="T50" fmla="*/ 2747 w 2768"/>
                  <a:gd name="T51" fmla="*/ 30 h 608"/>
                  <a:gd name="T52" fmla="*/ 2619 w 2768"/>
                  <a:gd name="T53" fmla="*/ 41 h 6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8"/>
                  <a:gd name="T82" fmla="*/ 0 h 608"/>
                  <a:gd name="T83" fmla="*/ 2768 w 2768"/>
                  <a:gd name="T84" fmla="*/ 608 h 6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8" h="608">
                    <a:moveTo>
                      <a:pt x="2683" y="30"/>
                    </a:moveTo>
                    <a:cubicBezTo>
                      <a:pt x="2554" y="74"/>
                      <a:pt x="2409" y="49"/>
                      <a:pt x="2277" y="30"/>
                    </a:cubicBezTo>
                    <a:cubicBezTo>
                      <a:pt x="2183" y="0"/>
                      <a:pt x="2114" y="13"/>
                      <a:pt x="2011" y="20"/>
                    </a:cubicBezTo>
                    <a:cubicBezTo>
                      <a:pt x="1900" y="46"/>
                      <a:pt x="2029" y="20"/>
                      <a:pt x="1797" y="20"/>
                    </a:cubicBezTo>
                    <a:cubicBezTo>
                      <a:pt x="1705" y="20"/>
                      <a:pt x="1612" y="27"/>
                      <a:pt x="1520" y="30"/>
                    </a:cubicBezTo>
                    <a:cubicBezTo>
                      <a:pt x="1493" y="39"/>
                      <a:pt x="1440" y="67"/>
                      <a:pt x="1477" y="105"/>
                    </a:cubicBezTo>
                    <a:cubicBezTo>
                      <a:pt x="1485" y="113"/>
                      <a:pt x="1498" y="112"/>
                      <a:pt x="1509" y="116"/>
                    </a:cubicBezTo>
                    <a:cubicBezTo>
                      <a:pt x="1506" y="127"/>
                      <a:pt x="1507" y="140"/>
                      <a:pt x="1499" y="148"/>
                    </a:cubicBezTo>
                    <a:cubicBezTo>
                      <a:pt x="1472" y="175"/>
                      <a:pt x="1420" y="146"/>
                      <a:pt x="1392" y="137"/>
                    </a:cubicBezTo>
                    <a:cubicBezTo>
                      <a:pt x="1291" y="150"/>
                      <a:pt x="1179" y="157"/>
                      <a:pt x="1083" y="190"/>
                    </a:cubicBezTo>
                    <a:cubicBezTo>
                      <a:pt x="1062" y="197"/>
                      <a:pt x="1040" y="205"/>
                      <a:pt x="1019" y="212"/>
                    </a:cubicBezTo>
                    <a:cubicBezTo>
                      <a:pt x="1008" y="216"/>
                      <a:pt x="987" y="222"/>
                      <a:pt x="987" y="222"/>
                    </a:cubicBezTo>
                    <a:cubicBezTo>
                      <a:pt x="1053" y="245"/>
                      <a:pt x="999" y="259"/>
                      <a:pt x="965" y="265"/>
                    </a:cubicBezTo>
                    <a:cubicBezTo>
                      <a:pt x="863" y="284"/>
                      <a:pt x="759" y="311"/>
                      <a:pt x="656" y="318"/>
                    </a:cubicBezTo>
                    <a:cubicBezTo>
                      <a:pt x="585" y="323"/>
                      <a:pt x="514" y="325"/>
                      <a:pt x="443" y="329"/>
                    </a:cubicBezTo>
                    <a:cubicBezTo>
                      <a:pt x="309" y="344"/>
                      <a:pt x="174" y="333"/>
                      <a:pt x="37" y="340"/>
                    </a:cubicBezTo>
                    <a:cubicBezTo>
                      <a:pt x="33" y="346"/>
                      <a:pt x="0" y="391"/>
                      <a:pt x="5" y="404"/>
                    </a:cubicBezTo>
                    <a:cubicBezTo>
                      <a:pt x="15" y="430"/>
                      <a:pt x="92" y="435"/>
                      <a:pt x="101" y="436"/>
                    </a:cubicBezTo>
                    <a:cubicBezTo>
                      <a:pt x="204" y="450"/>
                      <a:pt x="308" y="455"/>
                      <a:pt x="411" y="468"/>
                    </a:cubicBezTo>
                    <a:cubicBezTo>
                      <a:pt x="550" y="559"/>
                      <a:pt x="788" y="528"/>
                      <a:pt x="923" y="532"/>
                    </a:cubicBezTo>
                    <a:cubicBezTo>
                      <a:pt x="1072" y="568"/>
                      <a:pt x="1217" y="548"/>
                      <a:pt x="1371" y="542"/>
                    </a:cubicBezTo>
                    <a:cubicBezTo>
                      <a:pt x="1434" y="522"/>
                      <a:pt x="1499" y="512"/>
                      <a:pt x="1563" y="500"/>
                    </a:cubicBezTo>
                    <a:cubicBezTo>
                      <a:pt x="1849" y="506"/>
                      <a:pt x="2122" y="515"/>
                      <a:pt x="2405" y="532"/>
                    </a:cubicBezTo>
                    <a:cubicBezTo>
                      <a:pt x="2526" y="507"/>
                      <a:pt x="2723" y="608"/>
                      <a:pt x="2768" y="478"/>
                    </a:cubicBezTo>
                    <a:cubicBezTo>
                      <a:pt x="2748" y="403"/>
                      <a:pt x="2744" y="364"/>
                      <a:pt x="2736" y="276"/>
                    </a:cubicBezTo>
                    <a:cubicBezTo>
                      <a:pt x="2764" y="194"/>
                      <a:pt x="2757" y="114"/>
                      <a:pt x="2747" y="30"/>
                    </a:cubicBezTo>
                    <a:cubicBezTo>
                      <a:pt x="2633" y="42"/>
                      <a:pt x="2676" y="41"/>
                      <a:pt x="2619" y="41"/>
                    </a:cubicBezTo>
                  </a:path>
                </a:pathLst>
              </a:custGeom>
              <a:gradFill rotWithShape="1">
                <a:gsLst>
                  <a:gs pos="0">
                    <a:schemeClr val="accent1"/>
                  </a:gs>
                  <a:gs pos="100000">
                    <a:srgbClr val="C7BF81"/>
                  </a:gs>
                </a:gsLst>
                <a:path path="rect">
                  <a:fillToRect l="100000" t="10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86"/>
              </a:p>
            </p:txBody>
          </p:sp>
          <p:sp>
            <p:nvSpPr>
              <p:cNvPr id="158743" name="Freeform 9">
                <a:extLst>
                  <a:ext uri="{FF2B5EF4-FFF2-40B4-BE49-F238E27FC236}">
                    <a16:creationId xmlns:a16="http://schemas.microsoft.com/office/drawing/2014/main" id="{27F0366F-A0D5-4773-A6AA-CBEE273E6F92}"/>
                  </a:ext>
                </a:extLst>
              </p:cNvPr>
              <p:cNvSpPr>
                <a:spLocks/>
              </p:cNvSpPr>
              <p:nvPr/>
            </p:nvSpPr>
            <p:spPr bwMode="auto">
              <a:xfrm>
                <a:off x="81" y="3669"/>
                <a:ext cx="2706" cy="433"/>
              </a:xfrm>
              <a:custGeom>
                <a:avLst/>
                <a:gdLst>
                  <a:gd name="T0" fmla="*/ 1476 w 2706"/>
                  <a:gd name="T1" fmla="*/ 118 h 433"/>
                  <a:gd name="T2" fmla="*/ 1338 w 2706"/>
                  <a:gd name="T3" fmla="*/ 139 h 433"/>
                  <a:gd name="T4" fmla="*/ 911 w 2706"/>
                  <a:gd name="T5" fmla="*/ 118 h 433"/>
                  <a:gd name="T6" fmla="*/ 879 w 2706"/>
                  <a:gd name="T7" fmla="*/ 107 h 433"/>
                  <a:gd name="T8" fmla="*/ 943 w 2706"/>
                  <a:gd name="T9" fmla="*/ 64 h 433"/>
                  <a:gd name="T10" fmla="*/ 836 w 2706"/>
                  <a:gd name="T11" fmla="*/ 54 h 433"/>
                  <a:gd name="T12" fmla="*/ 186 w 2706"/>
                  <a:gd name="T13" fmla="*/ 75 h 433"/>
                  <a:gd name="T14" fmla="*/ 175 w 2706"/>
                  <a:gd name="T15" fmla="*/ 107 h 433"/>
                  <a:gd name="T16" fmla="*/ 239 w 2706"/>
                  <a:gd name="T17" fmla="*/ 139 h 433"/>
                  <a:gd name="T18" fmla="*/ 250 w 2706"/>
                  <a:gd name="T19" fmla="*/ 171 h 433"/>
                  <a:gd name="T20" fmla="*/ 228 w 2706"/>
                  <a:gd name="T21" fmla="*/ 192 h 433"/>
                  <a:gd name="T22" fmla="*/ 90 w 2706"/>
                  <a:gd name="T23" fmla="*/ 235 h 433"/>
                  <a:gd name="T24" fmla="*/ 260 w 2706"/>
                  <a:gd name="T25" fmla="*/ 320 h 433"/>
                  <a:gd name="T26" fmla="*/ 580 w 2706"/>
                  <a:gd name="T27" fmla="*/ 288 h 433"/>
                  <a:gd name="T28" fmla="*/ 858 w 2706"/>
                  <a:gd name="T29" fmla="*/ 299 h 433"/>
                  <a:gd name="T30" fmla="*/ 943 w 2706"/>
                  <a:gd name="T31" fmla="*/ 310 h 433"/>
                  <a:gd name="T32" fmla="*/ 964 w 2706"/>
                  <a:gd name="T33" fmla="*/ 342 h 433"/>
                  <a:gd name="T34" fmla="*/ 900 w 2706"/>
                  <a:gd name="T35" fmla="*/ 406 h 433"/>
                  <a:gd name="T36" fmla="*/ 1391 w 2706"/>
                  <a:gd name="T37" fmla="*/ 416 h 433"/>
                  <a:gd name="T38" fmla="*/ 1690 w 2706"/>
                  <a:gd name="T39" fmla="*/ 384 h 433"/>
                  <a:gd name="T40" fmla="*/ 2244 w 2706"/>
                  <a:gd name="T41" fmla="*/ 352 h 433"/>
                  <a:gd name="T42" fmla="*/ 2266 w 2706"/>
                  <a:gd name="T43" fmla="*/ 331 h 433"/>
                  <a:gd name="T44" fmla="*/ 2234 w 2706"/>
                  <a:gd name="T45" fmla="*/ 320 h 433"/>
                  <a:gd name="T46" fmla="*/ 2180 w 2706"/>
                  <a:gd name="T47" fmla="*/ 278 h 433"/>
                  <a:gd name="T48" fmla="*/ 1999 w 2706"/>
                  <a:gd name="T49" fmla="*/ 224 h 433"/>
                  <a:gd name="T50" fmla="*/ 2255 w 2706"/>
                  <a:gd name="T51" fmla="*/ 214 h 433"/>
                  <a:gd name="T52" fmla="*/ 2383 w 2706"/>
                  <a:gd name="T53" fmla="*/ 203 h 433"/>
                  <a:gd name="T54" fmla="*/ 2650 w 2706"/>
                  <a:gd name="T55" fmla="*/ 118 h 433"/>
                  <a:gd name="T56" fmla="*/ 2671 w 2706"/>
                  <a:gd name="T57" fmla="*/ 96 h 433"/>
                  <a:gd name="T58" fmla="*/ 2703 w 2706"/>
                  <a:gd name="T59" fmla="*/ 86 h 433"/>
                  <a:gd name="T60" fmla="*/ 2682 w 2706"/>
                  <a:gd name="T61" fmla="*/ 64 h 433"/>
                  <a:gd name="T62" fmla="*/ 2596 w 2706"/>
                  <a:gd name="T63" fmla="*/ 43 h 433"/>
                  <a:gd name="T64" fmla="*/ 2426 w 2706"/>
                  <a:gd name="T65" fmla="*/ 64 h 433"/>
                  <a:gd name="T66" fmla="*/ 2031 w 2706"/>
                  <a:gd name="T67" fmla="*/ 96 h 433"/>
                  <a:gd name="T68" fmla="*/ 1700 w 2706"/>
                  <a:gd name="T69" fmla="*/ 64 h 433"/>
                  <a:gd name="T70" fmla="*/ 1476 w 2706"/>
                  <a:gd name="T71" fmla="*/ 0 h 433"/>
                  <a:gd name="T72" fmla="*/ 1402 w 2706"/>
                  <a:gd name="T73" fmla="*/ 54 h 433"/>
                  <a:gd name="T74" fmla="*/ 1455 w 2706"/>
                  <a:gd name="T75" fmla="*/ 86 h 433"/>
                  <a:gd name="T76" fmla="*/ 1476 w 2706"/>
                  <a:gd name="T77" fmla="*/ 118 h 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06"/>
                  <a:gd name="T118" fmla="*/ 0 h 433"/>
                  <a:gd name="T119" fmla="*/ 2706 w 2706"/>
                  <a:gd name="T120" fmla="*/ 433 h 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06" h="433">
                    <a:moveTo>
                      <a:pt x="1476" y="118"/>
                    </a:moveTo>
                    <a:cubicBezTo>
                      <a:pt x="1420" y="155"/>
                      <a:pt x="1411" y="150"/>
                      <a:pt x="1338" y="139"/>
                    </a:cubicBezTo>
                    <a:cubicBezTo>
                      <a:pt x="1193" y="152"/>
                      <a:pt x="1054" y="140"/>
                      <a:pt x="911" y="118"/>
                    </a:cubicBezTo>
                    <a:cubicBezTo>
                      <a:pt x="900" y="114"/>
                      <a:pt x="873" y="117"/>
                      <a:pt x="879" y="107"/>
                    </a:cubicBezTo>
                    <a:cubicBezTo>
                      <a:pt x="892" y="85"/>
                      <a:pt x="943" y="64"/>
                      <a:pt x="943" y="64"/>
                    </a:cubicBezTo>
                    <a:cubicBezTo>
                      <a:pt x="865" y="38"/>
                      <a:pt x="901" y="37"/>
                      <a:pt x="836" y="54"/>
                    </a:cubicBezTo>
                    <a:cubicBezTo>
                      <a:pt x="637" y="47"/>
                      <a:pt x="383" y="7"/>
                      <a:pt x="186" y="75"/>
                    </a:cubicBezTo>
                    <a:cubicBezTo>
                      <a:pt x="182" y="86"/>
                      <a:pt x="171" y="97"/>
                      <a:pt x="175" y="107"/>
                    </a:cubicBezTo>
                    <a:cubicBezTo>
                      <a:pt x="181" y="122"/>
                      <a:pt x="226" y="135"/>
                      <a:pt x="239" y="139"/>
                    </a:cubicBezTo>
                    <a:cubicBezTo>
                      <a:pt x="243" y="150"/>
                      <a:pt x="252" y="160"/>
                      <a:pt x="250" y="171"/>
                    </a:cubicBezTo>
                    <a:cubicBezTo>
                      <a:pt x="248" y="181"/>
                      <a:pt x="237" y="187"/>
                      <a:pt x="228" y="192"/>
                    </a:cubicBezTo>
                    <a:cubicBezTo>
                      <a:pt x="185" y="213"/>
                      <a:pt x="135" y="220"/>
                      <a:pt x="90" y="235"/>
                    </a:cubicBezTo>
                    <a:cubicBezTo>
                      <a:pt x="0" y="321"/>
                      <a:pt x="240" y="318"/>
                      <a:pt x="260" y="320"/>
                    </a:cubicBezTo>
                    <a:cubicBezTo>
                      <a:pt x="365" y="300"/>
                      <a:pt x="580" y="288"/>
                      <a:pt x="580" y="288"/>
                    </a:cubicBezTo>
                    <a:cubicBezTo>
                      <a:pt x="673" y="292"/>
                      <a:pt x="765" y="293"/>
                      <a:pt x="858" y="299"/>
                    </a:cubicBezTo>
                    <a:cubicBezTo>
                      <a:pt x="887" y="301"/>
                      <a:pt x="917" y="299"/>
                      <a:pt x="943" y="310"/>
                    </a:cubicBezTo>
                    <a:cubicBezTo>
                      <a:pt x="955" y="315"/>
                      <a:pt x="957" y="331"/>
                      <a:pt x="964" y="342"/>
                    </a:cubicBezTo>
                    <a:cubicBezTo>
                      <a:pt x="948" y="393"/>
                      <a:pt x="936" y="370"/>
                      <a:pt x="900" y="406"/>
                    </a:cubicBezTo>
                    <a:cubicBezTo>
                      <a:pt x="1070" y="433"/>
                      <a:pt x="1214" y="423"/>
                      <a:pt x="1391" y="416"/>
                    </a:cubicBezTo>
                    <a:cubicBezTo>
                      <a:pt x="1489" y="393"/>
                      <a:pt x="1690" y="384"/>
                      <a:pt x="1690" y="384"/>
                    </a:cubicBezTo>
                    <a:cubicBezTo>
                      <a:pt x="1862" y="343"/>
                      <a:pt x="2085" y="356"/>
                      <a:pt x="2244" y="352"/>
                    </a:cubicBezTo>
                    <a:cubicBezTo>
                      <a:pt x="2251" y="345"/>
                      <a:pt x="2269" y="341"/>
                      <a:pt x="2266" y="331"/>
                    </a:cubicBezTo>
                    <a:cubicBezTo>
                      <a:pt x="2263" y="320"/>
                      <a:pt x="2244" y="326"/>
                      <a:pt x="2234" y="320"/>
                    </a:cubicBezTo>
                    <a:cubicBezTo>
                      <a:pt x="2177" y="286"/>
                      <a:pt x="2253" y="309"/>
                      <a:pt x="2180" y="278"/>
                    </a:cubicBezTo>
                    <a:cubicBezTo>
                      <a:pt x="2124" y="254"/>
                      <a:pt x="2059" y="239"/>
                      <a:pt x="1999" y="224"/>
                    </a:cubicBezTo>
                    <a:cubicBezTo>
                      <a:pt x="2097" y="160"/>
                      <a:pt x="2001" y="214"/>
                      <a:pt x="2255" y="214"/>
                    </a:cubicBezTo>
                    <a:cubicBezTo>
                      <a:pt x="2298" y="214"/>
                      <a:pt x="2340" y="207"/>
                      <a:pt x="2383" y="203"/>
                    </a:cubicBezTo>
                    <a:cubicBezTo>
                      <a:pt x="2472" y="174"/>
                      <a:pt x="2561" y="146"/>
                      <a:pt x="2650" y="118"/>
                    </a:cubicBezTo>
                    <a:cubicBezTo>
                      <a:pt x="2657" y="111"/>
                      <a:pt x="2662" y="101"/>
                      <a:pt x="2671" y="96"/>
                    </a:cubicBezTo>
                    <a:cubicBezTo>
                      <a:pt x="2681" y="90"/>
                      <a:pt x="2699" y="97"/>
                      <a:pt x="2703" y="86"/>
                    </a:cubicBezTo>
                    <a:cubicBezTo>
                      <a:pt x="2706" y="76"/>
                      <a:pt x="2691" y="69"/>
                      <a:pt x="2682" y="64"/>
                    </a:cubicBezTo>
                    <a:cubicBezTo>
                      <a:pt x="2669" y="56"/>
                      <a:pt x="2602" y="44"/>
                      <a:pt x="2596" y="43"/>
                    </a:cubicBezTo>
                    <a:cubicBezTo>
                      <a:pt x="2518" y="70"/>
                      <a:pt x="2583" y="51"/>
                      <a:pt x="2426" y="64"/>
                    </a:cubicBezTo>
                    <a:cubicBezTo>
                      <a:pt x="2041" y="97"/>
                      <a:pt x="2335" y="77"/>
                      <a:pt x="2031" y="96"/>
                    </a:cubicBezTo>
                    <a:cubicBezTo>
                      <a:pt x="1920" y="87"/>
                      <a:pt x="1811" y="74"/>
                      <a:pt x="1700" y="64"/>
                    </a:cubicBezTo>
                    <a:cubicBezTo>
                      <a:pt x="1626" y="41"/>
                      <a:pt x="1552" y="16"/>
                      <a:pt x="1476" y="0"/>
                    </a:cubicBezTo>
                    <a:cubicBezTo>
                      <a:pt x="1401" y="26"/>
                      <a:pt x="1419" y="0"/>
                      <a:pt x="1402" y="54"/>
                    </a:cubicBezTo>
                    <a:cubicBezTo>
                      <a:pt x="1429" y="62"/>
                      <a:pt x="1440" y="60"/>
                      <a:pt x="1455" y="86"/>
                    </a:cubicBezTo>
                    <a:cubicBezTo>
                      <a:pt x="1476" y="121"/>
                      <a:pt x="1452" y="118"/>
                      <a:pt x="1476" y="118"/>
                    </a:cubicBezTo>
                    <a:close/>
                  </a:path>
                </a:pathLst>
              </a:custGeom>
              <a:gradFill rotWithShape="1">
                <a:gsLst>
                  <a:gs pos="0">
                    <a:srgbClr val="C7BF81"/>
                  </a:gs>
                  <a:gs pos="100000">
                    <a:srgbClr val="FFFFFF"/>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86"/>
              </a:p>
            </p:txBody>
          </p:sp>
        </p:grpSp>
        <p:sp>
          <p:nvSpPr>
            <p:cNvPr id="17418" name="Freeform 10">
              <a:extLst>
                <a:ext uri="{FF2B5EF4-FFF2-40B4-BE49-F238E27FC236}">
                  <a16:creationId xmlns:a16="http://schemas.microsoft.com/office/drawing/2014/main" id="{4D89C5FF-A435-4D4C-8CBD-73CC7FB7894F}"/>
                </a:ext>
              </a:extLst>
            </p:cNvPr>
            <p:cNvSpPr>
              <a:spLocks/>
            </p:cNvSpPr>
            <p:nvPr/>
          </p:nvSpPr>
          <p:spPr bwMode="auto">
            <a:xfrm>
              <a:off x="960" y="0"/>
              <a:ext cx="1920" cy="816"/>
            </a:xfrm>
            <a:custGeom>
              <a:avLst/>
              <a:gdLst>
                <a:gd name="T0" fmla="*/ 170 w 1576"/>
                <a:gd name="T1" fmla="*/ 4 h 815"/>
                <a:gd name="T2" fmla="*/ 693 w 1576"/>
                <a:gd name="T3" fmla="*/ 15 h 815"/>
                <a:gd name="T4" fmla="*/ 885 w 1576"/>
                <a:gd name="T5" fmla="*/ 57 h 815"/>
                <a:gd name="T6" fmla="*/ 949 w 1576"/>
                <a:gd name="T7" fmla="*/ 121 h 815"/>
                <a:gd name="T8" fmla="*/ 864 w 1576"/>
                <a:gd name="T9" fmla="*/ 239 h 815"/>
                <a:gd name="T10" fmla="*/ 1098 w 1576"/>
                <a:gd name="T11" fmla="*/ 292 h 815"/>
                <a:gd name="T12" fmla="*/ 1184 w 1576"/>
                <a:gd name="T13" fmla="*/ 345 h 815"/>
                <a:gd name="T14" fmla="*/ 1205 w 1576"/>
                <a:gd name="T15" fmla="*/ 409 h 815"/>
                <a:gd name="T16" fmla="*/ 1194 w 1576"/>
                <a:gd name="T17" fmla="*/ 441 h 815"/>
                <a:gd name="T18" fmla="*/ 1258 w 1576"/>
                <a:gd name="T19" fmla="*/ 420 h 815"/>
                <a:gd name="T20" fmla="*/ 1408 w 1576"/>
                <a:gd name="T21" fmla="*/ 452 h 815"/>
                <a:gd name="T22" fmla="*/ 1504 w 1576"/>
                <a:gd name="T23" fmla="*/ 495 h 815"/>
                <a:gd name="T24" fmla="*/ 1536 w 1576"/>
                <a:gd name="T25" fmla="*/ 527 h 815"/>
                <a:gd name="T26" fmla="*/ 1429 w 1576"/>
                <a:gd name="T27" fmla="*/ 697 h 815"/>
                <a:gd name="T28" fmla="*/ 1205 w 1576"/>
                <a:gd name="T29" fmla="*/ 783 h 815"/>
                <a:gd name="T30" fmla="*/ 885 w 1576"/>
                <a:gd name="T31" fmla="*/ 815 h 815"/>
                <a:gd name="T32" fmla="*/ 384 w 1576"/>
                <a:gd name="T33" fmla="*/ 783 h 815"/>
                <a:gd name="T34" fmla="*/ 138 w 1576"/>
                <a:gd name="T35" fmla="*/ 687 h 815"/>
                <a:gd name="T36" fmla="*/ 96 w 1576"/>
                <a:gd name="T37" fmla="*/ 633 h 815"/>
                <a:gd name="T38" fmla="*/ 74 w 1576"/>
                <a:gd name="T39" fmla="*/ 569 h 815"/>
                <a:gd name="T40" fmla="*/ 85 w 1576"/>
                <a:gd name="T41" fmla="*/ 495 h 815"/>
                <a:gd name="T42" fmla="*/ 106 w 1576"/>
                <a:gd name="T43" fmla="*/ 473 h 815"/>
                <a:gd name="T44" fmla="*/ 64 w 1576"/>
                <a:gd name="T45" fmla="*/ 431 h 815"/>
                <a:gd name="T46" fmla="*/ 21 w 1576"/>
                <a:gd name="T47" fmla="*/ 377 h 815"/>
                <a:gd name="T48" fmla="*/ 0 w 1576"/>
                <a:gd name="T49" fmla="*/ 313 h 815"/>
                <a:gd name="T50" fmla="*/ 128 w 1576"/>
                <a:gd name="T51" fmla="*/ 111 h 815"/>
                <a:gd name="T52" fmla="*/ 149 w 1576"/>
                <a:gd name="T53" fmla="*/ 89 h 815"/>
                <a:gd name="T54" fmla="*/ 170 w 1576"/>
                <a:gd name="T55" fmla="*/ 25 h 815"/>
                <a:gd name="T56" fmla="*/ 213 w 1576"/>
                <a:gd name="T57" fmla="*/ 15 h 815"/>
                <a:gd name="T58" fmla="*/ 170 w 1576"/>
                <a:gd name="T59" fmla="*/ 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6" h="815">
                  <a:moveTo>
                    <a:pt x="170" y="4"/>
                  </a:moveTo>
                  <a:cubicBezTo>
                    <a:pt x="343" y="26"/>
                    <a:pt x="518" y="5"/>
                    <a:pt x="693" y="15"/>
                  </a:cubicBezTo>
                  <a:cubicBezTo>
                    <a:pt x="760" y="24"/>
                    <a:pt x="819" y="42"/>
                    <a:pt x="885" y="57"/>
                  </a:cubicBezTo>
                  <a:cubicBezTo>
                    <a:pt x="920" y="94"/>
                    <a:pt x="931" y="70"/>
                    <a:pt x="949" y="121"/>
                  </a:cubicBezTo>
                  <a:cubicBezTo>
                    <a:pt x="935" y="177"/>
                    <a:pt x="919" y="220"/>
                    <a:pt x="864" y="239"/>
                  </a:cubicBezTo>
                  <a:cubicBezTo>
                    <a:pt x="934" y="285"/>
                    <a:pt x="1016" y="283"/>
                    <a:pt x="1098" y="292"/>
                  </a:cubicBezTo>
                  <a:cubicBezTo>
                    <a:pt x="1174" y="317"/>
                    <a:pt x="1149" y="294"/>
                    <a:pt x="1184" y="345"/>
                  </a:cubicBezTo>
                  <a:cubicBezTo>
                    <a:pt x="1191" y="366"/>
                    <a:pt x="1198" y="388"/>
                    <a:pt x="1205" y="409"/>
                  </a:cubicBezTo>
                  <a:cubicBezTo>
                    <a:pt x="1209" y="420"/>
                    <a:pt x="1183" y="439"/>
                    <a:pt x="1194" y="441"/>
                  </a:cubicBezTo>
                  <a:cubicBezTo>
                    <a:pt x="1216" y="446"/>
                    <a:pt x="1258" y="420"/>
                    <a:pt x="1258" y="420"/>
                  </a:cubicBezTo>
                  <a:cubicBezTo>
                    <a:pt x="1308" y="433"/>
                    <a:pt x="1359" y="438"/>
                    <a:pt x="1408" y="452"/>
                  </a:cubicBezTo>
                  <a:cubicBezTo>
                    <a:pt x="1443" y="462"/>
                    <a:pt x="1469" y="483"/>
                    <a:pt x="1504" y="495"/>
                  </a:cubicBezTo>
                  <a:cubicBezTo>
                    <a:pt x="1515" y="506"/>
                    <a:pt x="1529" y="513"/>
                    <a:pt x="1536" y="527"/>
                  </a:cubicBezTo>
                  <a:cubicBezTo>
                    <a:pt x="1576" y="608"/>
                    <a:pt x="1497" y="676"/>
                    <a:pt x="1429" y="697"/>
                  </a:cubicBezTo>
                  <a:cubicBezTo>
                    <a:pt x="1370" y="759"/>
                    <a:pt x="1288" y="770"/>
                    <a:pt x="1205" y="783"/>
                  </a:cubicBezTo>
                  <a:cubicBezTo>
                    <a:pt x="1095" y="800"/>
                    <a:pt x="1000" y="808"/>
                    <a:pt x="885" y="815"/>
                  </a:cubicBezTo>
                  <a:cubicBezTo>
                    <a:pt x="592" y="807"/>
                    <a:pt x="583" y="806"/>
                    <a:pt x="384" y="783"/>
                  </a:cubicBezTo>
                  <a:cubicBezTo>
                    <a:pt x="305" y="756"/>
                    <a:pt x="205" y="741"/>
                    <a:pt x="138" y="687"/>
                  </a:cubicBezTo>
                  <a:cubicBezTo>
                    <a:pt x="124" y="675"/>
                    <a:pt x="103" y="649"/>
                    <a:pt x="96" y="633"/>
                  </a:cubicBezTo>
                  <a:cubicBezTo>
                    <a:pt x="87" y="612"/>
                    <a:pt x="74" y="569"/>
                    <a:pt x="74" y="569"/>
                  </a:cubicBezTo>
                  <a:cubicBezTo>
                    <a:pt x="78" y="544"/>
                    <a:pt x="77" y="519"/>
                    <a:pt x="85" y="495"/>
                  </a:cubicBezTo>
                  <a:cubicBezTo>
                    <a:pt x="88" y="485"/>
                    <a:pt x="104" y="483"/>
                    <a:pt x="106" y="473"/>
                  </a:cubicBezTo>
                  <a:cubicBezTo>
                    <a:pt x="113" y="437"/>
                    <a:pt x="86" y="438"/>
                    <a:pt x="64" y="431"/>
                  </a:cubicBezTo>
                  <a:cubicBezTo>
                    <a:pt x="46" y="413"/>
                    <a:pt x="32" y="402"/>
                    <a:pt x="21" y="377"/>
                  </a:cubicBezTo>
                  <a:cubicBezTo>
                    <a:pt x="12" y="356"/>
                    <a:pt x="0" y="313"/>
                    <a:pt x="0" y="313"/>
                  </a:cubicBezTo>
                  <a:cubicBezTo>
                    <a:pt x="24" y="217"/>
                    <a:pt x="23" y="144"/>
                    <a:pt x="128" y="111"/>
                  </a:cubicBezTo>
                  <a:cubicBezTo>
                    <a:pt x="135" y="104"/>
                    <a:pt x="145" y="98"/>
                    <a:pt x="149" y="89"/>
                  </a:cubicBezTo>
                  <a:cubicBezTo>
                    <a:pt x="159" y="69"/>
                    <a:pt x="148" y="30"/>
                    <a:pt x="170" y="25"/>
                  </a:cubicBezTo>
                  <a:cubicBezTo>
                    <a:pt x="184" y="22"/>
                    <a:pt x="213" y="30"/>
                    <a:pt x="213" y="15"/>
                  </a:cubicBezTo>
                  <a:cubicBezTo>
                    <a:pt x="213" y="0"/>
                    <a:pt x="184" y="8"/>
                    <a:pt x="170" y="4"/>
                  </a:cubicBezTo>
                  <a:close/>
                </a:path>
              </a:pathLst>
            </a:custGeom>
            <a:gradFill rotWithShape="1">
              <a:gsLst>
                <a:gs pos="0">
                  <a:schemeClr val="accent1"/>
                </a:gs>
                <a:gs pos="50000">
                  <a:schemeClr val="bg1"/>
                </a:gs>
                <a:gs pos="100000">
                  <a:schemeClr val="accent1"/>
                </a:gs>
              </a:gsLst>
              <a:lin ang="2700000" scaled="1"/>
            </a:gradFill>
            <a:ln>
              <a:noFill/>
            </a:ln>
            <a:effectLst/>
          </p:spPr>
          <p:txBody>
            <a:bodyPr/>
            <a:lstStyle/>
            <a:p>
              <a:pPr eaLnBrk="1" hangingPunct="1">
                <a:defRPr/>
              </a:pPr>
              <a:endParaRPr lang="en-US" sz="1286">
                <a:solidFill>
                  <a:srgbClr val="000000"/>
                </a:solidFill>
                <a:latin typeface="Arial" pitchFamily="34" charset="0"/>
              </a:endParaRPr>
            </a:p>
          </p:txBody>
        </p:sp>
        <p:sp>
          <p:nvSpPr>
            <p:cNvPr id="17419" name="Freeform 11">
              <a:extLst>
                <a:ext uri="{FF2B5EF4-FFF2-40B4-BE49-F238E27FC236}">
                  <a16:creationId xmlns:a16="http://schemas.microsoft.com/office/drawing/2014/main" id="{AE4044A3-0AE6-457D-B9F5-76386CB43B77}"/>
                </a:ext>
              </a:extLst>
            </p:cNvPr>
            <p:cNvSpPr>
              <a:spLocks/>
            </p:cNvSpPr>
            <p:nvPr/>
          </p:nvSpPr>
          <p:spPr bwMode="auto">
            <a:xfrm>
              <a:off x="1920" y="75"/>
              <a:ext cx="3984" cy="842"/>
            </a:xfrm>
            <a:custGeom>
              <a:avLst/>
              <a:gdLst>
                <a:gd name="T0" fmla="*/ 1697 w 1720"/>
                <a:gd name="T1" fmla="*/ 74 h 842"/>
                <a:gd name="T2" fmla="*/ 1356 w 1720"/>
                <a:gd name="T3" fmla="*/ 32 h 842"/>
                <a:gd name="T4" fmla="*/ 1111 w 1720"/>
                <a:gd name="T5" fmla="*/ 0 h 842"/>
                <a:gd name="T6" fmla="*/ 887 w 1720"/>
                <a:gd name="T7" fmla="*/ 32 h 842"/>
                <a:gd name="T8" fmla="*/ 833 w 1720"/>
                <a:gd name="T9" fmla="*/ 117 h 842"/>
                <a:gd name="T10" fmla="*/ 919 w 1720"/>
                <a:gd name="T11" fmla="*/ 192 h 842"/>
                <a:gd name="T12" fmla="*/ 961 w 1720"/>
                <a:gd name="T13" fmla="*/ 202 h 842"/>
                <a:gd name="T14" fmla="*/ 929 w 1720"/>
                <a:gd name="T15" fmla="*/ 192 h 842"/>
                <a:gd name="T16" fmla="*/ 129 w 1720"/>
                <a:gd name="T17" fmla="*/ 202 h 842"/>
                <a:gd name="T18" fmla="*/ 1 w 1720"/>
                <a:gd name="T19" fmla="*/ 309 h 842"/>
                <a:gd name="T20" fmla="*/ 12 w 1720"/>
                <a:gd name="T21" fmla="*/ 362 h 842"/>
                <a:gd name="T22" fmla="*/ 55 w 1720"/>
                <a:gd name="T23" fmla="*/ 373 h 842"/>
                <a:gd name="T24" fmla="*/ 385 w 1720"/>
                <a:gd name="T25" fmla="*/ 416 h 842"/>
                <a:gd name="T26" fmla="*/ 545 w 1720"/>
                <a:gd name="T27" fmla="*/ 405 h 842"/>
                <a:gd name="T28" fmla="*/ 577 w 1720"/>
                <a:gd name="T29" fmla="*/ 416 h 842"/>
                <a:gd name="T30" fmla="*/ 545 w 1720"/>
                <a:gd name="T31" fmla="*/ 426 h 842"/>
                <a:gd name="T32" fmla="*/ 492 w 1720"/>
                <a:gd name="T33" fmla="*/ 458 h 842"/>
                <a:gd name="T34" fmla="*/ 396 w 1720"/>
                <a:gd name="T35" fmla="*/ 544 h 842"/>
                <a:gd name="T36" fmla="*/ 364 w 1720"/>
                <a:gd name="T37" fmla="*/ 650 h 842"/>
                <a:gd name="T38" fmla="*/ 385 w 1720"/>
                <a:gd name="T39" fmla="*/ 714 h 842"/>
                <a:gd name="T40" fmla="*/ 759 w 1720"/>
                <a:gd name="T41" fmla="*/ 842 h 842"/>
                <a:gd name="T42" fmla="*/ 1313 w 1720"/>
                <a:gd name="T43" fmla="*/ 800 h 842"/>
                <a:gd name="T44" fmla="*/ 1463 w 1720"/>
                <a:gd name="T45" fmla="*/ 778 h 842"/>
                <a:gd name="T46" fmla="*/ 1527 w 1720"/>
                <a:gd name="T47" fmla="*/ 757 h 842"/>
                <a:gd name="T48" fmla="*/ 1591 w 1720"/>
                <a:gd name="T49" fmla="*/ 672 h 842"/>
                <a:gd name="T50" fmla="*/ 1569 w 1720"/>
                <a:gd name="T51" fmla="*/ 565 h 842"/>
                <a:gd name="T52" fmla="*/ 1537 w 1720"/>
                <a:gd name="T53" fmla="*/ 554 h 842"/>
                <a:gd name="T54" fmla="*/ 1473 w 1720"/>
                <a:gd name="T55" fmla="*/ 512 h 842"/>
                <a:gd name="T56" fmla="*/ 1441 w 1720"/>
                <a:gd name="T57" fmla="*/ 490 h 842"/>
                <a:gd name="T58" fmla="*/ 1377 w 1720"/>
                <a:gd name="T59" fmla="*/ 469 h 842"/>
                <a:gd name="T60" fmla="*/ 1281 w 1720"/>
                <a:gd name="T61" fmla="*/ 480 h 842"/>
                <a:gd name="T62" fmla="*/ 1388 w 1720"/>
                <a:gd name="T63" fmla="*/ 469 h 842"/>
                <a:gd name="T64" fmla="*/ 1420 w 1720"/>
                <a:gd name="T65" fmla="*/ 458 h 842"/>
                <a:gd name="T66" fmla="*/ 1441 w 1720"/>
                <a:gd name="T67" fmla="*/ 426 h 842"/>
                <a:gd name="T68" fmla="*/ 1345 w 1720"/>
                <a:gd name="T69" fmla="*/ 309 h 842"/>
                <a:gd name="T70" fmla="*/ 1697 w 1720"/>
                <a:gd name="T71" fmla="*/ 202 h 842"/>
                <a:gd name="T72" fmla="*/ 1719 w 1720"/>
                <a:gd name="T73" fmla="*/ 128 h 842"/>
                <a:gd name="T74" fmla="*/ 1697 w 1720"/>
                <a:gd name="T75" fmla="*/ 106 h 842"/>
                <a:gd name="T76" fmla="*/ 1633 w 1720"/>
                <a:gd name="T77" fmla="*/ 64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a:noFill/>
            </a:ln>
            <a:effectLst/>
          </p:spPr>
          <p:txBody>
            <a:bodyPr/>
            <a:lstStyle/>
            <a:p>
              <a:pPr eaLnBrk="1" hangingPunct="1">
                <a:defRPr/>
              </a:pPr>
              <a:endParaRPr lang="en-US" sz="1286">
                <a:solidFill>
                  <a:srgbClr val="000000"/>
                </a:solidFill>
                <a:latin typeface="Arial" pitchFamily="34" charset="0"/>
              </a:endParaRPr>
            </a:p>
          </p:txBody>
        </p:sp>
        <p:pic>
          <p:nvPicPr>
            <p:cNvPr id="158737" name="Picture 12" descr="sun14[1]">
              <a:extLst>
                <a:ext uri="{FF2B5EF4-FFF2-40B4-BE49-F238E27FC236}">
                  <a16:creationId xmlns:a16="http://schemas.microsoft.com/office/drawing/2014/main" id="{F15A04D2-BF02-4BE0-B36C-15ECC89A49F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6" y="0"/>
              <a:ext cx="1296" cy="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21" name="Picture 13" descr="3d bird">
            <a:extLst>
              <a:ext uri="{FF2B5EF4-FFF2-40B4-BE49-F238E27FC236}">
                <a16:creationId xmlns:a16="http://schemas.microsoft.com/office/drawing/2014/main" id="{02083EAB-AD19-4052-B4B7-3E4974D7C9F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830027" y="5517697"/>
            <a:ext cx="1047750" cy="36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3d bird">
            <a:extLst>
              <a:ext uri="{FF2B5EF4-FFF2-40B4-BE49-F238E27FC236}">
                <a16:creationId xmlns:a16="http://schemas.microsoft.com/office/drawing/2014/main" id="{6F42BB2B-E18F-47BC-99AB-9765127914C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44027" y="7068911"/>
            <a:ext cx="1599973" cy="55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3d bird">
            <a:extLst>
              <a:ext uri="{FF2B5EF4-FFF2-40B4-BE49-F238E27FC236}">
                <a16:creationId xmlns:a16="http://schemas.microsoft.com/office/drawing/2014/main" id="{4F18DA8A-78EC-4E36-929F-081B1701BE9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6974" y="7046232"/>
            <a:ext cx="198097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descr="dog8">
            <a:extLst>
              <a:ext uri="{FF2B5EF4-FFF2-40B4-BE49-F238E27FC236}">
                <a16:creationId xmlns:a16="http://schemas.microsoft.com/office/drawing/2014/main" id="{6217EB82-5959-4606-84E2-E8421167D5F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1" y="979714"/>
            <a:ext cx="2437946" cy="17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dog8">
            <a:extLst>
              <a:ext uri="{FF2B5EF4-FFF2-40B4-BE49-F238E27FC236}">
                <a16:creationId xmlns:a16="http://schemas.microsoft.com/office/drawing/2014/main" id="{58342CC8-EA06-4F21-B3E0-91B2D2AC445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81974" y="2721429"/>
            <a:ext cx="1905000" cy="136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dog8">
            <a:extLst>
              <a:ext uri="{FF2B5EF4-FFF2-40B4-BE49-F238E27FC236}">
                <a16:creationId xmlns:a16="http://schemas.microsoft.com/office/drawing/2014/main" id="{9C631F86-6D35-4734-BBD8-55ADD90F2D8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438946" y="4517571"/>
            <a:ext cx="1296081" cy="92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19">
            <a:extLst>
              <a:ext uri="{FF2B5EF4-FFF2-40B4-BE49-F238E27FC236}">
                <a16:creationId xmlns:a16="http://schemas.microsoft.com/office/drawing/2014/main" id="{49D190D5-BA4E-460A-9989-888023B3E058}"/>
              </a:ext>
            </a:extLst>
          </p:cNvPr>
          <p:cNvSpPr txBox="1">
            <a:spLocks noChangeArrowheads="1"/>
          </p:cNvSpPr>
          <p:nvPr/>
        </p:nvSpPr>
        <p:spPr bwMode="auto">
          <a:xfrm>
            <a:off x="292554" y="1553483"/>
            <a:ext cx="8914946" cy="26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857" b="1" dirty="0">
              <a:solidFill>
                <a:srgbClr val="FF0066"/>
              </a:solidFill>
              <a:latin typeface=".VnBahamasBH" pitchFamily="34" charset="0"/>
              <a:cs typeface="Arial" panose="020B0604020202020204" pitchFamily="34" charset="0"/>
            </a:endParaRPr>
          </a:p>
          <a:p>
            <a:pPr algn="ctr" eaLnBrk="1" hangingPunct="1">
              <a:spcBef>
                <a:spcPct val="50000"/>
              </a:spcBef>
              <a:buFontTx/>
              <a:buNone/>
            </a:pPr>
            <a:r>
              <a:rPr lang="en-US" altLang="en-US" sz="2857" b="1" dirty="0" err="1">
                <a:solidFill>
                  <a:srgbClr val="FF0066"/>
                </a:solidFill>
                <a:cs typeface="Arial" panose="020B0604020202020204" pitchFamily="34" charset="0"/>
              </a:rPr>
              <a:t>Chúc</a:t>
            </a:r>
            <a:r>
              <a:rPr lang="en-US" altLang="en-US" sz="2857" b="1" dirty="0">
                <a:solidFill>
                  <a:srgbClr val="FF0066"/>
                </a:solidFill>
                <a:cs typeface="Arial" panose="020B0604020202020204" pitchFamily="34" charset="0"/>
              </a:rPr>
              <a:t> </a:t>
            </a:r>
            <a:r>
              <a:rPr lang="en-US" altLang="en-US" sz="2857" b="1" dirty="0" err="1">
                <a:solidFill>
                  <a:srgbClr val="FF0066"/>
                </a:solidFill>
                <a:cs typeface="Arial" panose="020B0604020202020204" pitchFamily="34" charset="0"/>
              </a:rPr>
              <a:t>các</a:t>
            </a:r>
            <a:r>
              <a:rPr lang="en-US" altLang="en-US" sz="2857" b="1" dirty="0">
                <a:solidFill>
                  <a:srgbClr val="FF0066"/>
                </a:solidFill>
                <a:cs typeface="Arial" panose="020B0604020202020204" pitchFamily="34" charset="0"/>
              </a:rPr>
              <a:t> </a:t>
            </a:r>
            <a:r>
              <a:rPr lang="en-US" altLang="en-US" sz="2857" b="1" dirty="0" err="1">
                <a:solidFill>
                  <a:srgbClr val="FF0066"/>
                </a:solidFill>
                <a:cs typeface="Arial" panose="020B0604020202020204" pitchFamily="34" charset="0"/>
              </a:rPr>
              <a:t>em</a:t>
            </a:r>
            <a:r>
              <a:rPr lang="en-US" altLang="en-US" sz="2857" b="1" dirty="0">
                <a:solidFill>
                  <a:srgbClr val="FF0066"/>
                </a:solidFill>
                <a:cs typeface="Arial" panose="020B0604020202020204" pitchFamily="34" charset="0"/>
              </a:rPr>
              <a:t> </a:t>
            </a:r>
            <a:r>
              <a:rPr lang="en-US" altLang="en-US" sz="2857" b="1" dirty="0" err="1">
                <a:solidFill>
                  <a:srgbClr val="FF0066"/>
                </a:solidFill>
                <a:cs typeface="Arial" panose="020B0604020202020204" pitchFamily="34" charset="0"/>
              </a:rPr>
              <a:t>chăm</a:t>
            </a:r>
            <a:r>
              <a:rPr lang="en-US" altLang="en-US" sz="2857" b="1" dirty="0">
                <a:solidFill>
                  <a:srgbClr val="FF0066"/>
                </a:solidFill>
                <a:cs typeface="Arial" panose="020B0604020202020204" pitchFamily="34" charset="0"/>
              </a:rPr>
              <a:t> </a:t>
            </a:r>
            <a:r>
              <a:rPr lang="en-US" altLang="en-US" sz="2857" b="1" dirty="0" err="1">
                <a:solidFill>
                  <a:srgbClr val="FF0066"/>
                </a:solidFill>
                <a:cs typeface="Arial" panose="020B0604020202020204" pitchFamily="34" charset="0"/>
              </a:rPr>
              <a:t>ngoan</a:t>
            </a:r>
            <a:r>
              <a:rPr lang="en-US" altLang="en-US" sz="2857" b="1" dirty="0">
                <a:solidFill>
                  <a:srgbClr val="FF0066"/>
                </a:solidFill>
                <a:cs typeface="Arial" panose="020B0604020202020204" pitchFamily="34" charset="0"/>
              </a:rPr>
              <a:t>, </a:t>
            </a:r>
            <a:r>
              <a:rPr lang="en-US" altLang="en-US" sz="2857" b="1" dirty="0" err="1">
                <a:solidFill>
                  <a:srgbClr val="FF0066"/>
                </a:solidFill>
                <a:cs typeface="Arial" panose="020B0604020202020204" pitchFamily="34" charset="0"/>
              </a:rPr>
              <a:t>học</a:t>
            </a:r>
            <a:r>
              <a:rPr lang="en-US" altLang="en-US" sz="2857" b="1" dirty="0">
                <a:solidFill>
                  <a:srgbClr val="FF0066"/>
                </a:solidFill>
                <a:cs typeface="Arial" panose="020B0604020202020204" pitchFamily="34" charset="0"/>
              </a:rPr>
              <a:t> </a:t>
            </a:r>
            <a:r>
              <a:rPr lang="en-US" altLang="en-US" sz="2857" b="1" dirty="0" err="1">
                <a:solidFill>
                  <a:srgbClr val="FF0066"/>
                </a:solidFill>
                <a:cs typeface="Arial" panose="020B0604020202020204" pitchFamily="34" charset="0"/>
              </a:rPr>
              <a:t>giỏi</a:t>
            </a:r>
            <a:endParaRPr lang="en-US" altLang="en-US" sz="2857" b="1" dirty="0">
              <a:solidFill>
                <a:srgbClr val="FF0066"/>
              </a:solidFill>
              <a:cs typeface="Arial" panose="020B0604020202020204" pitchFamily="34" charset="0"/>
            </a:endParaRPr>
          </a:p>
          <a:p>
            <a:pPr algn="ctr" eaLnBrk="1" hangingPunct="1">
              <a:spcBef>
                <a:spcPct val="50000"/>
              </a:spcBef>
              <a:buFontTx/>
              <a:buNone/>
            </a:pPr>
            <a:endParaRPr lang="en-US" altLang="en-US" sz="3143" b="1" dirty="0">
              <a:solidFill>
                <a:srgbClr val="0000FF"/>
              </a:solidFill>
              <a:latin typeface=".VnBahamasBH" pitchFamily="34" charset="0"/>
              <a:cs typeface="Arial" panose="020B0604020202020204" pitchFamily="34" charset="0"/>
            </a:endParaRPr>
          </a:p>
          <a:p>
            <a:pPr algn="ctr" eaLnBrk="1" hangingPunct="1">
              <a:spcBef>
                <a:spcPct val="50000"/>
              </a:spcBef>
              <a:buFontTx/>
              <a:buNone/>
            </a:pPr>
            <a:r>
              <a:rPr lang="en-US" altLang="en-US" sz="3143" b="1" dirty="0">
                <a:solidFill>
                  <a:srgbClr val="0000FF"/>
                </a:solidFill>
                <a:latin typeface="VNI-Present" pitchFamily="2" charset="0"/>
                <a:cs typeface="Arial" panose="020B0604020202020204" pitchFamily="34" charset="0"/>
              </a:rPr>
              <a:t>     </a:t>
            </a:r>
            <a:endParaRPr lang="en-US" altLang="en-US" sz="3143" b="1" dirty="0">
              <a:solidFill>
                <a:srgbClr val="0000FF"/>
              </a:solidFill>
              <a:latin typeface=".VnVogueH" pitchFamily="34" charset="0"/>
              <a:cs typeface="Arial" panose="020B0604020202020204" pitchFamily="34" charset="0"/>
            </a:endParaRPr>
          </a:p>
        </p:txBody>
      </p:sp>
      <p:pic>
        <p:nvPicPr>
          <p:cNvPr id="158730" name="Picture 11" descr="ag00373_">
            <a:extLst>
              <a:ext uri="{FF2B5EF4-FFF2-40B4-BE49-F238E27FC236}">
                <a16:creationId xmlns:a16="http://schemas.microsoft.com/office/drawing/2014/main" id="{3DD4F0D8-7C36-46B1-B68D-9C843DCF4B6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3353028" y="3429000"/>
            <a:ext cx="1294946" cy="68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1" name="Picture 11" descr="ag00373_">
            <a:extLst>
              <a:ext uri="{FF2B5EF4-FFF2-40B4-BE49-F238E27FC236}">
                <a16:creationId xmlns:a16="http://schemas.microsoft.com/office/drawing/2014/main" id="{5D673ABA-A68B-4469-BECD-D64130EC371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1054" y="3490232"/>
            <a:ext cx="1143000" cy="68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2" name="Picture 11" descr="ag00373_">
            <a:extLst>
              <a:ext uri="{FF2B5EF4-FFF2-40B4-BE49-F238E27FC236}">
                <a16:creationId xmlns:a16="http://schemas.microsoft.com/office/drawing/2014/main" id="{9DD49033-47D4-44B6-BE60-DE82DC4EE0D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80974" y="3418795"/>
            <a:ext cx="1296080" cy="68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33" name="Picture 11" descr="ag00373_">
            <a:extLst>
              <a:ext uri="{FF2B5EF4-FFF2-40B4-BE49-F238E27FC236}">
                <a16:creationId xmlns:a16="http://schemas.microsoft.com/office/drawing/2014/main" id="{4AD5AA62-1A5A-4ADC-A377-6F4AAA8B075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47946" y="3480027"/>
            <a:ext cx="1143000" cy="68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0" presetClass="path" presetSubtype="0" accel="50000" decel="50000" fill="hold" nodeType="withEffect">
                                  <p:stCondLst>
                                    <p:cond delay="1000"/>
                                  </p:stCondLst>
                                  <p:childTnLst>
                                    <p:animMotion origin="layout" path="M -0.06042 0.01226 C -0.06667 0.00948 -0.07326 0.00786 -0.07917 0.00393 C -0.08385 0.00093 -0.08681 -0.00647 -0.09167 -0.00855 C -0.09965 -0.01202 -0.10833 -0.01133 -0.11667 -0.01271 C -0.13507 -0.02497 -0.12483 -0.01919 -0.14792 -0.02936 C -0.1599 -0.03468 -0.17344 -0.03237 -0.18542 -0.03769 C -0.19167 -0.04046 -0.19792 -0.04323 -0.20417 -0.04601 C -0.20729 -0.0474 -0.21042 -0.04878 -0.21354 -0.05017 C -0.21667 -0.05156 -0.22292 -0.05433 -0.22292 -0.0541 C -0.26615 -0.04901 -0.24913 -0.06104 -0.27604 -0.0252 C -0.28142 -0.01803 -0.29479 -0.00855 -0.29479 -0.00832 C -0.29583 -0.00439 -0.2974 -0.00046 -0.29792 0.00393 C -0.29948 0.01503 -0.29896 0.02636 -0.30104 0.03723 C -0.30312 0.04879 -0.30833 0.05896 -0.31042 0.07052 C -0.33125 0.06914 -0.35208 0.06844 -0.37292 0.06636 C -0.37917 0.06567 -0.38594 0.06567 -0.39167 0.0622 C -0.39774 0.0585 -0.40365 0.04416 -0.40729 0.03723 C -0.42031 0.01295 -0.43194 -0.0111 -0.45417 -0.02104 C -0.46146 -0.01965 -0.46892 -0.01942 -0.47604 -0.01688 C -0.48889 -0.01225 -0.4967 0.00278 -0.50729 0.01226 C -0.52326 0.0444 -0.54861 0.05341 -0.57604 0.05804 C -0.59479 0.06636 -0.61319 0.06844 -0.63229 0.07468 C -0.63542 0.07746 -0.63785 0.08301 -0.64167 0.08301 C -0.64635 0.08301 -0.64983 0.077 -0.65417 0.07468 C -0.68073 0.06058 -0.70816 0.05272 -0.72917 0.02474 " pathEditMode="relative" rAng="0" ptsTypes="ffffffffffffffffffffffffA">
                                      <p:cBhvr>
                                        <p:cTn id="9" dur="5000" fill="hold"/>
                                        <p:tgtEl>
                                          <p:spTgt spid="17426"/>
                                        </p:tgtEl>
                                        <p:attrNameLst>
                                          <p:attrName>ppt_x</p:attrName>
                                          <p:attrName>ppt_y</p:attrName>
                                        </p:attrNameLst>
                                      </p:cBhvr>
                                      <p:rCtr x="-33437" y="-139"/>
                                    </p:animMotion>
                                  </p:childTnLst>
                                </p:cTn>
                              </p:par>
                              <p:par>
                                <p:cTn id="10" presetID="29" presetClass="entr" presetSubtype="0" fill="hold" grpId="0" nodeType="withEffect">
                                  <p:stCondLst>
                                    <p:cond delay="1000"/>
                                  </p:stCondLst>
                                  <p:iterate type="lt">
                                    <p:tmPct val="0"/>
                                  </p:iterate>
                                  <p:childTnLst>
                                    <p:set>
                                      <p:cBhvr>
                                        <p:cTn id="11" dur="1" fill="hold">
                                          <p:stCondLst>
                                            <p:cond delay="0"/>
                                          </p:stCondLst>
                                        </p:cTn>
                                        <p:tgtEl>
                                          <p:spTgt spid="17427"/>
                                        </p:tgtEl>
                                        <p:attrNameLst>
                                          <p:attrName>style.visibility</p:attrName>
                                        </p:attrNameLst>
                                      </p:cBhvr>
                                      <p:to>
                                        <p:strVal val="visible"/>
                                      </p:to>
                                    </p:set>
                                    <p:anim calcmode="lin" valueType="num">
                                      <p:cBhvr>
                                        <p:cTn id="12" dur="1000" fill="hold"/>
                                        <p:tgtEl>
                                          <p:spTgt spid="17427"/>
                                        </p:tgtEl>
                                        <p:attrNameLst>
                                          <p:attrName>ppt_x</p:attrName>
                                        </p:attrNameLst>
                                      </p:cBhvr>
                                      <p:tavLst>
                                        <p:tav tm="0">
                                          <p:val>
                                            <p:strVal val="#ppt_x-.2"/>
                                          </p:val>
                                        </p:tav>
                                        <p:tav tm="100000">
                                          <p:val>
                                            <p:strVal val="#ppt_x"/>
                                          </p:val>
                                        </p:tav>
                                      </p:tavLst>
                                    </p:anim>
                                    <p:anim calcmode="lin" valueType="num">
                                      <p:cBhvr>
                                        <p:cTn id="13" dur="1000" fill="hold"/>
                                        <p:tgtEl>
                                          <p:spTgt spid="174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27"/>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5" presetID="0" presetClass="path" presetSubtype="0" accel="50000" decel="50000" fill="hold" nodeType="withEffect">
                                  <p:stCondLst>
                                    <p:cond delay="5500"/>
                                  </p:stCondLst>
                                  <p:childTnLst>
                                    <p:animMotion origin="layout" path="M -0.09253 0.02547 C -0.09375 0.03334 -0.09566 0.05024 -0.09878 0.0588 C -0.10711 0.08102 -0.10191 0.06297 -0.11441 0.07963 C -0.11805 0.0845 -0.12031 0.09121 -0.12378 0.0963 C -0.13906 0.11875 -0.1585 0.13704 -0.17066 0.16297 C -0.17882 0.18056 -0.18055 0.197 -0.18316 0.21713 C -0.18055 0.26343 -0.1743 0.30533 -0.16753 0.35047 C -0.16493 0.40417 -0.14791 0.48774 -0.19878 0.50463 C -0.20191 0.5044 -0.27864 0.50556 -0.29878 0.49213 C -0.30347 0.48912 -0.30503 0.48102 -0.30816 0.47547 C -0.31215 0.45926 -0.31632 0.42801 -0.32691 0.41297 C -0.33889 0.39584 -0.35191 0.37963 -0.36441 0.36297 C -0.36753 0.3588 -0.37066 0.35463 -0.37378 0.35047 C -0.3783 0.34445 -0.38628 0.34746 -0.39253 0.3463 C -0.40086 0.34468 -0.4092 0.34352 -0.41753 0.34213 C -0.46545 0.35024 -0.44774 0.3507 -0.51441 0.3463 C -0.51753 0.34491 -0.52083 0.34399 -0.52378 0.34213 C -0.5375 0.33311 -0.52847 0.3338 -0.53628 0.3338 " pathEditMode="relative" rAng="0" ptsTypes="fffffffffffffffffA">
                                      <p:cBhvr>
                                        <p:cTn id="16" dur="5000" fill="hold"/>
                                        <p:tgtEl>
                                          <p:spTgt spid="17425"/>
                                        </p:tgtEl>
                                        <p:attrNameLst>
                                          <p:attrName>ppt_x</p:attrName>
                                          <p:attrName>ppt_y</p:attrName>
                                        </p:attrNameLst>
                                      </p:cBhvr>
                                      <p:rCtr x="-22257" y="24005"/>
                                    </p:animMotion>
                                  </p:childTnLst>
                                </p:cTn>
                              </p:par>
                              <p:par>
                                <p:cTn id="17" presetID="0" presetClass="path" presetSubtype="0" accel="50000" decel="50000" fill="hold" nodeType="withEffect">
                                  <p:stCondLst>
                                    <p:cond delay="8000"/>
                                  </p:stCondLst>
                                  <p:childTnLst>
                                    <p:animMotion origin="layout" path="M -0.01215 -0.03334 C -0.01093 0.07222 -0.00868 0.17778 -0.00868 0.28333 C -0.00868 0.30555 -0.00451 0.32963 -0.01215 0.35 C -0.01562 0.35926 -0.02847 0.35486 -0.03645 0.35833 C -0.046 0.3625 -0.05243 0.36828 -0.06059 0.375 C -0.06632 0.4081 -0.06753 0.44166 -0.071 0.475 C -0.05764 0.4993 -0.03298 0.5206 -0.03298 0.55 C -0.03298 0.5625 -0.03559 0.575 -0.03645 0.5875 C -0.0375 0.60416 -0.03316 0.67986 -0.05711 0.69583 C -0.06406 0.70046 -0.08298 0.70555 -0.09184 0.70833 C -0.1177 0.70694 -0.16996 0.70717 -0.20295 0.7 C -0.21458 0.69745 -0.23402 0.67916 -0.23402 0.6794 C -0.23906 0.67014 -0.24635 0.66319 -0.25139 0.65416 C -0.25347 0.65046 -0.2533 0.6456 -0.25486 0.64166 C -0.26232 0.62338 -0.2618 0.63541 -0.2618 0.625 " pathEditMode="relative" rAng="0" ptsTypes="ffffffffffffffA">
                                      <p:cBhvr>
                                        <p:cTn id="18" dur="5000" fill="hold"/>
                                        <p:tgtEl>
                                          <p:spTgt spid="17424"/>
                                        </p:tgtEl>
                                        <p:attrNameLst>
                                          <p:attrName>ppt_x</p:attrName>
                                          <p:attrName>ppt_y</p:attrName>
                                        </p:attrNameLst>
                                      </p:cBhvr>
                                      <p:rCtr x="-12135" y="37083"/>
                                    </p:animMotion>
                                  </p:childTnLst>
                                </p:cTn>
                              </p:par>
                              <p:par>
                                <p:cTn id="19" presetID="0" presetClass="path" presetSubtype="0" accel="50000" decel="50000" fill="hold" nodeType="withEffect">
                                  <p:stCondLst>
                                    <p:cond delay="10000"/>
                                  </p:stCondLst>
                                  <p:childTnLst>
                                    <p:animMotion origin="layout" path="M 6.66667E-6 4.44444E-6 C -0.00312 -0.00139 -0.00815 4.44444E-6 -0.00937 -0.00417 C -0.01284 -0.01574 -0.01145 -0.0294 -0.01267 -0.04167 C -0.01354 -0.05278 -0.01475 -0.06389 -0.01562 -0.075 C -0.02222 -0.26157 -0.01597 -0.06875 -0.02204 -0.35 C -0.02274 -0.3875 -0.02326 -0.425 -0.02499 -0.4625 C -0.02534 -0.46991 -0.0302 -0.50694 -0.03437 -0.5125 C -0.03906 -0.51875 -0.04687 -0.51806 -0.05329 -0.52083 C -0.08333 -0.58148 -0.15885 -0.55671 -0.19999 -0.55833 C -0.21927 -0.56042 -0.25763 -0.55648 -0.27499 -0.57523 C -0.28194 -0.58241 -0.28888 -0.59028 -0.29374 -0.6 C -0.30815 -0.6287 -0.29913 -0.62176 -0.31562 -0.62917 C -0.35711 -0.68449 -0.41753 -0.69861 -0.47187 -0.71667 C -0.53177 -0.71343 -0.63506 -0.68843 -0.68437 -0.75417 C -0.69062 -0.77894 -0.69687 -0.79375 -0.67499 -0.80833 C -0.67118 -0.81088 -0.66666 -0.81111 -0.66249 -0.8125 C -0.63454 -0.80972 -0.61354 -0.81389 -0.59374 -0.7875 C -0.59479 -0.775 -0.59461 -0.76227 -0.59687 -0.75 C -0.59774 -0.74514 -0.60086 -0.74167 -0.60312 -0.7375 C -0.6177 -0.71042 -0.63368 -0.69745 -0.65624 -0.6875 C -0.68003 -0.65579 -0.67777 -0.66667 -0.71874 -0.67083 C -0.73038 -0.67477 -0.74149 -0.6794 -0.75312 -0.68333 C -0.78211 -0.70926 -0.81857 -0.68958 -0.84999 -0.67917 C -0.85486 -0.65972 -0.85694 -0.65 -0.85312 -0.62917 C -0.85225 -0.625 -0.85225 -0.61968 -0.84999 -0.61667 C -0.84774 -0.61366 -0.84374 -0.61366 -0.84062 -0.6125 C -0.82204 -0.60509 -0.82187 -0.60532 -0.80624 -0.6 C -0.79687 -0.60139 -0.78732 -0.60116 -0.77812 -0.60417 C -0.76736 -0.60787 -0.75868 -0.62616 -0.75312 -0.6375 C -0.75416 -0.65694 -0.75364 -0.67662 -0.75624 -0.69583 C -0.75729 -0.7044 -0.77065 -0.71898 -0.77499 -0.72083 C -0.79236 -0.72847 -0.82152 -0.72917 -0.84062 -0.73333 C -0.8809 -0.72801 -0.88315 -0.72824 -0.91562 -0.69583 C -0.91979 -0.68472 -0.92569 -0.67454 -0.92812 -0.6625 C -0.93368 -0.63542 -0.93402 -0.60694 -0.93749 -0.57917 C -0.93645 -0.56111 -0.93611 -0.54306 -0.93437 -0.52523 C -0.93124 -0.4912 -0.89722 -0.4875 -0.87812 -0.48333 C -0.86284 -0.49005 -0.84687 -0.49491 -0.83124 -0.5 C -0.81718 -0.5125 -0.81284 -0.51412 -0.80312 -0.52917 C -0.79965 -0.53472 -0.79739 -0.54097 -0.79374 -0.54583 C -0.7842 -0.55856 -0.77222 -0.5662 -0.76249 -0.57917 C -0.75538 -0.61759 -0.75034 -0.65694 -0.76249 -0.69583 C -0.77361 -0.73125 -0.78767 -0.75093 -0.80937 -0.775 C -0.8177 -0.78426 -0.81822 -0.78981 -0.82812 -0.79583 C -0.84305 -0.80463 -0.84982 -0.80486 -0.86562 -0.80833 C -0.87465 -0.81736 -0.88559 -0.82407 -0.89062 -0.8375 " pathEditMode="relative" ptsTypes="fffffffffffffffffffffffffffffffffffffffffffffA">
                                      <p:cBhvr>
                                        <p:cTn id="20" dur="5000" fill="hold"/>
                                        <p:tgtEl>
                                          <p:spTgt spid="17421"/>
                                        </p:tgtEl>
                                        <p:attrNameLst>
                                          <p:attrName>ppt_x</p:attrName>
                                          <p:attrName>ppt_y</p:attrName>
                                        </p:attrNameLst>
                                      </p:cBhvr>
                                    </p:animMotion>
                                  </p:childTnLst>
                                </p:cTn>
                              </p:par>
                              <p:par>
                                <p:cTn id="21" presetID="0" presetClass="path" presetSubtype="0" accel="50000" decel="50000" fill="hold" nodeType="withEffect">
                                  <p:stCondLst>
                                    <p:cond delay="12000"/>
                                  </p:stCondLst>
                                  <p:childTnLst>
                                    <p:animMotion origin="layout" path="M 5.E-6 -1.11111E-6 C 0.01355 -0.00139 0.02726 -0.00139 0.04063 -0.00417 C 0.05626 -0.00741 0.06528 -0.01644 0.07813 -0.025 C 0.09046 -0.03334 0.08542 -0.02385 0.09688 -0.0375 C 0.10348 -0.04537 0.10938 -0.05417 0.11563 -0.0625 C 0.11876 -0.06667 0.1231 -0.06968 0.12501 -0.075 C 0.13039 -0.08959 0.13994 -0.10139 0.14376 -0.11667 C 0.14844 -0.13542 0.15435 -0.1544 0.16251 -0.17084 C 0.16997 -0.21088 0.18073 -0.25047 0.18438 -0.29167 C 0.18681 -0.31945 0.18855 -0.34723 0.19063 -0.375 C 0.19167 -0.39028 0.19376 -0.42084 0.19376 -0.42084 C 0.19271 -0.47361 0.19237 -0.52639 0.19063 -0.57917 C 0.19028 -0.5875 0.19011 -0.59653 0.18751 -0.60417 C 0.18438 -0.61343 0.16216 -0.63102 0.15938 -0.63334 C 0.15382 -0.6382 0.14688 -0.63889 0.14063 -0.64167 C 0.13751 -0.64306 0.13126 -0.64584 0.13126 -0.64584 C 0.11216 -0.63959 0.09376 -0.63334 0.07501 -0.625 C 0.07136 -0.62338 0.06893 -0.61898 0.06563 -0.61667 C 0.06268 -0.61482 0.05938 -0.61389 0.05626 -0.6125 C 0.05053 -0.60486 0.04323 -0.59931 0.03751 -0.59167 C 0.0349 -0.5882 0.03369 -0.58311 0.03126 -0.57917 C 0.02344 -0.56667 0.01632 -0.55463 0.00626 -0.54584 C -0.00869 -0.51598 -0.00086 -0.52801 -0.01563 -0.50834 C -0.02119 -0.48635 -0.01685 -0.49954 -0.03125 -0.47084 C -0.03316 -0.46713 -0.03282 -0.46227 -0.03438 -0.45834 C -0.03994 -0.44514 -0.04688 -0.43334 -0.05313 -0.42084 C -0.05504 -0.41713 -0.05417 -0.41181 -0.05625 -0.40834 C -0.05869 -0.4044 -0.0625 -0.40278 -0.06563 -0.4 C -0.0856 -0.4088 -0.09375 -0.44352 -0.11563 -0.45 C -0.12188 -0.45186 -0.12813 -0.45232 -0.13438 -0.45417 C -0.14688 -0.45787 -0.17188 -0.46667 -0.17188 -0.46667 C -0.17813 -0.46389 -0.18629 -0.46158 -0.19063 -0.45417 C -0.19271 -0.4507 -0.19237 -0.44561 -0.19375 -0.44167 C -0.19549 -0.43727 -0.19792 -0.43334 -0.2 -0.42917 C -0.19896 -0.42223 -0.19931 -0.41459 -0.19688 -0.40834 C -0.18872 -0.38681 -0.17813 -0.39746 -0.1625 -0.4 C -0.15834 -0.40278 -0.15365 -0.4044 -0.15 -0.40834 C -0.14202 -0.41713 -0.12813 -0.4375 -0.12813 -0.4375 C -0.11112 -0.50556 -0.13143 -0.42014 -0.11875 -0.4875 C -0.11719 -0.49607 -0.1125 -0.5125 -0.1125 -0.5125 C -0.11268 -0.51343 -0.11719 -0.53912 -0.11875 -0.54167 C -0.12119 -0.54561 -0.13629 -0.5588 -0.14063 -0.5625 C -0.1448 -0.55973 -0.14879 -0.55672 -0.15313 -0.55417 C -0.15608 -0.55255 -0.1599 -0.55278 -0.1625 -0.55 C -0.16546 -0.54676 -0.16615 -0.54098 -0.16875 -0.5375 C -0.17136 -0.53403 -0.175 -0.53195 -0.17813 -0.52917 C -0.1941 -0.49723 -0.20053 -0.49306 -0.225 -0.47917 C -0.23629 -0.46412 -0.24931 -0.45348 -0.2625 -0.44167 C -0.26875 -0.43611 -0.27726 -0.43658 -0.28438 -0.43334 C -0.32622 -0.43635 -0.33803 -0.43843 -0.37188 -0.44584 C -0.37917 -0.45 -0.38733 -0.45232 -0.39375 -0.45834 C -0.3981 -0.46227 -0.39896 -0.47084 -0.40313 -0.475 C -0.4106 -0.48241 -0.4198 -0.48611 -0.42813 -0.49167 C -0.43594 -0.50556 -0.4474 -0.51783 -0.45313 -0.53334 C -0.4566 -0.54283 -0.45903 -0.55301 -0.4625 -0.5625 C -0.46667 -0.59607 -0.46355 -0.5794 -0.47188 -0.6125 C -0.47292 -0.61667 -0.475 -0.625 -0.475 -0.625 C -0.47171 -0.66389 -0.47639 -0.67848 -0.44688 -0.69167 C -0.44271 -0.69584 -0.43872 -0.70047 -0.43438 -0.70417 C -0.43039 -0.70741 -0.42553 -0.70857 -0.42188 -0.7125 C -0.40955 -0.72593 -0.39167 -0.75301 -0.38125 -0.77084 C -0.37657 -0.77871 -0.37292 -0.7875 -0.36875 -0.79584 C -0.36511 -0.80324 -0.3625 -0.82084 -0.3625 -0.82084 C -0.3698 -0.83542 -0.37518 -0.84028 -0.3875 -0.84584 C -0.41615 -0.8426 -0.44341 -0.83704 -0.47188 -0.83334 C -0.4823 -0.82871 -0.47796 -0.82917 -0.48438 -0.82917 " pathEditMode="relative" ptsTypes="fffffffffffffffffffffffffffffffffffffffffffffffffffffffffffffffffA">
                                      <p:cBhvr>
                                        <p:cTn id="22" dur="5000" fill="hold"/>
                                        <p:tgtEl>
                                          <p:spTgt spid="17422"/>
                                        </p:tgtEl>
                                        <p:attrNameLst>
                                          <p:attrName>ppt_x</p:attrName>
                                          <p:attrName>ppt_y</p:attrName>
                                        </p:attrNameLst>
                                      </p:cBhvr>
                                    </p:animMotion>
                                  </p:childTnLst>
                                </p:cTn>
                              </p:par>
                              <p:par>
                                <p:cTn id="23" presetID="0" presetClass="path" presetSubtype="0" accel="50000" decel="50000" fill="hold" nodeType="withEffect">
                                  <p:stCondLst>
                                    <p:cond delay="14000"/>
                                  </p:stCondLst>
                                  <p:childTnLst>
                                    <p:animMotion origin="layout" path="M 5.E-6 1.85185E-6 C 0.06459 0.00972 0.12935 0.01852 0.19376 0.02917 C 0.27691 0.02662 0.30139 0.0294 0.36563 0.02083 C 0.37396 0.01968 0.3823 0.01829 0.39063 0.01667 C 0.40521 0.01412 0.43438 0.00833 0.43438 0.00833 C 0.44671 -0.00255 0.45591 -0.01944 0.46876 -0.02917 C 0.47431 -0.03333 0.48126 -0.03194 0.48751 -0.03333 C 0.50105 -0.06944 0.48542 -0.03218 0.50313 -0.0625 C 0.50782 -0.07037 0.51563 -0.0875 0.51563 -0.0875 C 0.52014 -0.11181 0.53247 -0.13032 0.53751 -0.15417 C 0.54549 -0.1919 0.54705 -0.23218 0.55001 -0.27083 C 0.54671 -0.33194 0.54688 -0.36667 0.52188 -0.41667 C 0.51598 -0.42847 0.50122 -0.43912 0.49376 -0.44583 C 0.48994 -0.44931 0.48577 -0.45278 0.48126 -0.45417 C 0.47205 -0.45694 0.46251 -0.45694 0.45313 -0.45833 C 0.44688 -0.45741 0.42448 -0.45486 0.41563 -0.45 C 0.39358 -0.43773 0.37605 -0.42153 0.35313 -0.4125 C 0.33664 -0.40602 0.32014 -0.39954 0.30313 -0.39583 C 0.29688 -0.39444 0.29046 -0.39375 0.28438 -0.39167 C 0.2698 -0.38681 0.25851 -0.37269 0.24376 -0.37083 C 0.22709 -0.36852 0.21042 -0.36806 0.19376 -0.36667 C 0.16042 -0.37222 0.12709 -0.37778 0.09376 -0.38333 C 0.08959 -0.38611 0.08455 -0.38727 0.08126 -0.39167 C 0.07257 -0.40324 0.08126 -0.42778 0.09063 -0.43333 C 0.09636 -0.43681 0.10313 -0.43611 0.10938 -0.4375 C 0.12813 -0.43611 0.14844 -0.44329 0.16563 -0.43333 C 0.17917 -0.42569 0.17796 -0.37685 0.16563 -0.36667 C 0.14671 -0.35093 0.11025 -0.35208 0.09063 -0.35 C 0.02518 -0.32824 0.07414 -0.3412 -0.05938 -0.35 C -0.06563 -0.35139 -0.07292 -0.34931 -0.07813 -0.35417 C -0.08455 -0.36019 -0.08004 -0.38148 -0.07813 -0.3875 C -0.07188 -0.40694 -0.04792 -0.42477 -0.03438 -0.42917 C -0.01771 -0.43472 0.00018 -0.43565 0.01563 -0.44583 C 0.03577 -0.45926 0.02362 -0.45255 0.05313 -0.4625 C 0.07032 -0.46829 0.08855 -0.46528 0.10626 -0.46667 C 0.15556 -0.46389 0.21112 -0.45347 0.25938 -0.475 C 0.27622 -0.4919 0.28751 -0.50417 0.30313 -0.525 C 0.30851 -0.53218 0.31025 -0.54282 0.31563 -0.55 C 0.32257 -0.55926 0.32691 -0.56343 0.33126 -0.575 C 0.33473 -0.58449 0.33716 -0.59468 0.34063 -0.60417 C 0.3474 -0.65856 0.34289 -0.63819 0.35001 -0.66667 C 0.34862 -0.68634 0.35191 -0.70856 0.34376 -0.725 C 0.34132 -0.72986 0.3382 -0.73472 0.33438 -0.7375 C 0.32865 -0.74167 0.31563 -0.74583 0.31563 -0.74583 C 0.30938 -0.74306 0.30296 -0.74097 0.29688 -0.7375 C 0.28612 -0.73102 0.27622 -0.71968 0.26563 -0.7125 C 0.26112 -0.70949 0.24775 -0.70556 0.24376 -0.70417 C 0.20521 -0.70625 0.16615 -0.70301 0.12813 -0.7125 C 0.12032 -0.71435 0.11372 -0.72176 0.10626 -0.725 C 0.09914 -0.73912 0.10261 -0.73403 0.09688 -0.74167 " pathEditMode="relative" ptsTypes="fffffffffffffffffffffffffffffffffffffffffffffffffA">
                                      <p:cBhvr>
                                        <p:cTn id="24" dur="5000" fill="hold"/>
                                        <p:tgtEl>
                                          <p:spTgt spid="174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9"/>
          <p:cNvGrpSpPr>
            <a:grpSpLocks/>
          </p:cNvGrpSpPr>
          <p:nvPr/>
        </p:nvGrpSpPr>
        <p:grpSpPr bwMode="auto">
          <a:xfrm>
            <a:off x="0" y="0"/>
            <a:ext cx="9144000" cy="6858000"/>
            <a:chOff x="0" y="0"/>
            <a:chExt cx="9216" cy="5184"/>
          </a:xfrm>
        </p:grpSpPr>
        <p:pic>
          <p:nvPicPr>
            <p:cNvPr id="9222"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Text Box 9"/>
          <p:cNvSpPr txBox="1">
            <a:spLocks noChangeArrowheads="1"/>
          </p:cNvSpPr>
          <p:nvPr/>
        </p:nvSpPr>
        <p:spPr bwMode="auto">
          <a:xfrm>
            <a:off x="0" y="25401"/>
            <a:ext cx="9144000" cy="16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23 tháng 3 năm 2022</a:t>
            </a:r>
          </a:p>
          <a:p>
            <a:pPr algn="ctr"/>
            <a:r>
              <a:rPr lang="en-US" altLang="en-US" sz="3200" b="1" u="sng" dirty="0" err="1">
                <a:latin typeface="Times New Roman" pitchFamily="18" charset="0"/>
              </a:rPr>
              <a:t>Tập</a:t>
            </a:r>
            <a:r>
              <a:rPr lang="en-US" altLang="en-US" sz="3200" b="1" u="sng" dirty="0">
                <a:latin typeface="Times New Roman" pitchFamily="18" charset="0"/>
              </a:rPr>
              <a:t> </a:t>
            </a:r>
            <a:r>
              <a:rPr lang="en-US" altLang="en-US" sz="3200" b="1" u="sng" dirty="0" err="1">
                <a:latin typeface="Times New Roman" pitchFamily="18" charset="0"/>
              </a:rPr>
              <a:t>làm</a:t>
            </a:r>
            <a:r>
              <a:rPr lang="en-US" altLang="en-US" sz="3200" b="1" u="sng" dirty="0">
                <a:latin typeface="Times New Roman" pitchFamily="18" charset="0"/>
              </a:rPr>
              <a:t> </a:t>
            </a:r>
            <a:r>
              <a:rPr lang="en-US" altLang="en-US" sz="3200" b="1" u="sng" dirty="0" err="1">
                <a:latin typeface="Times New Roman" pitchFamily="18" charset="0"/>
              </a:rPr>
              <a:t>văn</a:t>
            </a:r>
            <a:r>
              <a:rPr lang="en-US" altLang="en-US" sz="3200" b="1" dirty="0">
                <a:latin typeface="Times New Roman" pitchFamily="18" charset="0"/>
              </a:rPr>
              <a:t>:</a:t>
            </a:r>
            <a:endParaRPr lang="en-US" altLang="en-US" sz="3200" b="1" u="sng" dirty="0">
              <a:latin typeface="Times New Roman" pitchFamily="18" charset="0"/>
            </a:endParaRPr>
          </a:p>
          <a:p>
            <a:pPr algn="ctr">
              <a:buFont typeface="Wingdings 2" pitchFamily="18" charset="2"/>
              <a:buNone/>
            </a:pPr>
            <a:r>
              <a:rPr lang="en-US" altLang="en-US" sz="3200" b="1" dirty="0" err="1">
                <a:solidFill>
                  <a:srgbClr val="C00000"/>
                </a:solidFill>
                <a:latin typeface="Times New Roman" pitchFamily="18" charset="0"/>
              </a:rPr>
              <a:t>Ôn</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tập</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về</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tả</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cây</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cối</a:t>
            </a:r>
            <a:endParaRPr lang="en-US" altLang="en-US" sz="3200" b="1" dirty="0">
              <a:solidFill>
                <a:srgbClr val="C00000"/>
              </a:solidFill>
              <a:latin typeface="Times New Roman" pitchFamily="18" charset="0"/>
            </a:endParaRPr>
          </a:p>
        </p:txBody>
      </p:sp>
      <p:sp>
        <p:nvSpPr>
          <p:cNvPr id="8" name="Rectangle 7"/>
          <p:cNvSpPr>
            <a:spLocks noChangeArrowheads="1"/>
          </p:cNvSpPr>
          <p:nvPr/>
        </p:nvSpPr>
        <p:spPr bwMode="auto">
          <a:xfrm>
            <a:off x="457200" y="198120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dirty="0" err="1">
                <a:solidFill>
                  <a:schemeClr val="accent6">
                    <a:lumMod val="50000"/>
                  </a:schemeClr>
                </a:solidFill>
                <a:latin typeface="Times New Roman" pitchFamily="18" charset="0"/>
              </a:rPr>
              <a:t>Mục</a:t>
            </a:r>
            <a:r>
              <a:rPr lang="en-US" altLang="en-US" sz="2800" b="1" dirty="0">
                <a:solidFill>
                  <a:schemeClr val="accent6">
                    <a:lumMod val="50000"/>
                  </a:schemeClr>
                </a:solidFill>
                <a:latin typeface="Times New Roman" pitchFamily="18" charset="0"/>
              </a:rPr>
              <a:t> </a:t>
            </a:r>
            <a:r>
              <a:rPr lang="en-US" altLang="en-US" sz="2800" b="1" dirty="0" err="1">
                <a:solidFill>
                  <a:schemeClr val="accent6">
                    <a:lumMod val="50000"/>
                  </a:schemeClr>
                </a:solidFill>
                <a:latin typeface="Times New Roman" pitchFamily="18" charset="0"/>
              </a:rPr>
              <a:t>tiêu</a:t>
            </a:r>
            <a:r>
              <a:rPr lang="en-US" altLang="en-US" sz="2800" b="1" dirty="0">
                <a:solidFill>
                  <a:schemeClr val="accent6">
                    <a:lumMod val="50000"/>
                  </a:schemeClr>
                </a:solidFill>
                <a:latin typeface="Times New Roman" pitchFamily="18" charset="0"/>
              </a:rPr>
              <a:t>:</a:t>
            </a:r>
          </a:p>
          <a:p>
            <a:pPr algn="just" eaLnBrk="1" hangingPunct="1">
              <a:spcBef>
                <a:spcPct val="50000"/>
              </a:spcBef>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2800" b="1" dirty="0">
              <a:latin typeface="Times New Roman" pitchFamily="18" charset="0"/>
            </a:endParaRPr>
          </a:p>
        </p:txBody>
      </p:sp>
    </p:spTree>
    <p:extLst>
      <p:ext uri="{BB962C8B-B14F-4D97-AF65-F5344CB8AC3E}">
        <p14:creationId xmlns:p14="http://schemas.microsoft.com/office/powerpoint/2010/main" val="2936831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p:cTn id="7"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9"/>
          <p:cNvGrpSpPr>
            <a:grpSpLocks/>
          </p:cNvGrpSpPr>
          <p:nvPr/>
        </p:nvGrpSpPr>
        <p:grpSpPr bwMode="auto">
          <a:xfrm>
            <a:off x="0" y="0"/>
            <a:ext cx="9144000" cy="6858000"/>
            <a:chOff x="0" y="0"/>
            <a:chExt cx="9216" cy="5184"/>
          </a:xfrm>
        </p:grpSpPr>
        <p:pic>
          <p:nvPicPr>
            <p:cNvPr id="9222"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9" name="Text Box 9"/>
          <p:cNvSpPr txBox="1">
            <a:spLocks noChangeArrowheads="1"/>
          </p:cNvSpPr>
          <p:nvPr/>
        </p:nvSpPr>
        <p:spPr bwMode="auto">
          <a:xfrm>
            <a:off x="0" y="25401"/>
            <a:ext cx="9144000" cy="16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23 tháng 3 năm 2022</a:t>
            </a:r>
          </a:p>
          <a:p>
            <a:pPr algn="ctr"/>
            <a:r>
              <a:rPr lang="en-US" altLang="en-US" sz="3200" b="1" u="sng" dirty="0" err="1">
                <a:latin typeface="Times New Roman" pitchFamily="18" charset="0"/>
              </a:rPr>
              <a:t>Tập</a:t>
            </a:r>
            <a:r>
              <a:rPr lang="en-US" altLang="en-US" sz="3200" b="1" u="sng" dirty="0">
                <a:latin typeface="Times New Roman" pitchFamily="18" charset="0"/>
              </a:rPr>
              <a:t> </a:t>
            </a:r>
            <a:r>
              <a:rPr lang="en-US" altLang="en-US" sz="3200" b="1" u="sng" dirty="0" err="1">
                <a:latin typeface="Times New Roman" pitchFamily="18" charset="0"/>
              </a:rPr>
              <a:t>làm</a:t>
            </a:r>
            <a:r>
              <a:rPr lang="en-US" altLang="en-US" sz="3200" b="1" u="sng" dirty="0">
                <a:latin typeface="Times New Roman" pitchFamily="18" charset="0"/>
              </a:rPr>
              <a:t> </a:t>
            </a:r>
            <a:r>
              <a:rPr lang="en-US" altLang="en-US" sz="3200" b="1" u="sng" dirty="0" err="1">
                <a:latin typeface="Times New Roman" pitchFamily="18" charset="0"/>
              </a:rPr>
              <a:t>văn</a:t>
            </a:r>
            <a:r>
              <a:rPr lang="en-US" altLang="en-US" sz="3200" b="1" dirty="0">
                <a:latin typeface="Times New Roman" pitchFamily="18" charset="0"/>
              </a:rPr>
              <a:t>:</a:t>
            </a:r>
            <a:endParaRPr lang="en-US" altLang="en-US" sz="3200" b="1" u="sng" dirty="0">
              <a:latin typeface="Times New Roman" pitchFamily="18" charset="0"/>
            </a:endParaRPr>
          </a:p>
          <a:p>
            <a:pPr algn="ctr">
              <a:buFont typeface="Wingdings 2" pitchFamily="18" charset="2"/>
              <a:buNone/>
            </a:pPr>
            <a:r>
              <a:rPr lang="en-US" altLang="en-US" sz="3200" b="1" dirty="0" err="1">
                <a:solidFill>
                  <a:srgbClr val="C00000"/>
                </a:solidFill>
                <a:latin typeface="Times New Roman" pitchFamily="18" charset="0"/>
              </a:rPr>
              <a:t>Ôn</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tập</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về</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tả</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cây</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cối</a:t>
            </a:r>
            <a:endParaRPr lang="en-US" altLang="en-US" sz="3200" b="1" dirty="0">
              <a:solidFill>
                <a:srgbClr val="C00000"/>
              </a:solidFill>
              <a:latin typeface="Times New Roman" pitchFamily="18" charset="0"/>
            </a:endParaRPr>
          </a:p>
        </p:txBody>
      </p:sp>
      <p:sp>
        <p:nvSpPr>
          <p:cNvPr id="8" name="Rectangle 7"/>
          <p:cNvSpPr>
            <a:spLocks noChangeArrowheads="1"/>
          </p:cNvSpPr>
          <p:nvPr/>
        </p:nvSpPr>
        <p:spPr bwMode="auto">
          <a:xfrm>
            <a:off x="381000" y="1600200"/>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800" b="1" dirty="0">
                <a:latin typeface="Times New Roman" pitchFamily="18" charset="0"/>
              </a:rPr>
              <a:t>1/</a:t>
            </a:r>
            <a:r>
              <a:rPr lang="en-US" altLang="en-US" sz="2800" b="1" dirty="0" err="1">
                <a:latin typeface="Times New Roman" pitchFamily="18" charset="0"/>
              </a:rPr>
              <a:t>Đọc</a:t>
            </a:r>
            <a:r>
              <a:rPr lang="en-US" altLang="en-US" sz="2800" b="1" dirty="0">
                <a:latin typeface="Times New Roman" pitchFamily="18" charset="0"/>
              </a:rPr>
              <a:t> </a:t>
            </a:r>
            <a:r>
              <a:rPr lang="en-US" altLang="en-US" sz="2800" b="1" dirty="0" err="1">
                <a:latin typeface="Times New Roman" pitchFamily="18" charset="0"/>
              </a:rPr>
              <a:t>bài</a:t>
            </a:r>
            <a:r>
              <a:rPr lang="en-US" altLang="en-US" sz="2800" b="1" dirty="0">
                <a:latin typeface="Times New Roman" pitchFamily="18" charset="0"/>
              </a:rPr>
              <a:t> </a:t>
            </a:r>
            <a:r>
              <a:rPr lang="en-US" altLang="en-US" sz="2800" b="1" dirty="0" err="1">
                <a:latin typeface="Times New Roman" pitchFamily="18" charset="0"/>
              </a:rPr>
              <a:t>văn</a:t>
            </a:r>
            <a:r>
              <a:rPr lang="en-US" altLang="en-US" sz="2800" b="1" dirty="0">
                <a:latin typeface="Times New Roman" pitchFamily="18" charset="0"/>
              </a:rPr>
              <a:t> </a:t>
            </a:r>
            <a:r>
              <a:rPr lang="en-US" altLang="en-US" sz="2800" b="1" dirty="0" err="1">
                <a:latin typeface="Times New Roman" pitchFamily="18" charset="0"/>
              </a:rPr>
              <a:t>dưới</a:t>
            </a:r>
            <a:r>
              <a:rPr lang="en-US" altLang="en-US" sz="2800" b="1" dirty="0">
                <a:latin typeface="Times New Roman" pitchFamily="18" charset="0"/>
              </a:rPr>
              <a:t> </a:t>
            </a:r>
            <a:r>
              <a:rPr lang="en-US" altLang="en-US" sz="2800" b="1" dirty="0" err="1">
                <a:latin typeface="Times New Roman" pitchFamily="18" charset="0"/>
              </a:rPr>
              <a:t>đây</a:t>
            </a:r>
            <a:r>
              <a:rPr lang="en-US" altLang="en-US" sz="2800" b="1" dirty="0">
                <a:latin typeface="Times New Roman" pitchFamily="18" charset="0"/>
              </a:rPr>
              <a:t> </a:t>
            </a:r>
            <a:r>
              <a:rPr lang="en-US" altLang="en-US" sz="2800" b="1" dirty="0" err="1">
                <a:latin typeface="Times New Roman" pitchFamily="18" charset="0"/>
              </a:rPr>
              <a:t>và</a:t>
            </a:r>
            <a:r>
              <a:rPr lang="en-US" altLang="en-US" sz="2800" b="1" dirty="0">
                <a:latin typeface="Times New Roman" pitchFamily="18" charset="0"/>
              </a:rPr>
              <a:t> </a:t>
            </a:r>
            <a:r>
              <a:rPr lang="en-US" altLang="en-US" sz="2800" b="1" dirty="0" err="1">
                <a:latin typeface="Times New Roman" pitchFamily="18" charset="0"/>
              </a:rPr>
              <a:t>trả</a:t>
            </a:r>
            <a:r>
              <a:rPr lang="en-US" altLang="en-US" sz="2800" b="1" dirty="0">
                <a:latin typeface="Times New Roman" pitchFamily="18" charset="0"/>
              </a:rPr>
              <a:t> </a:t>
            </a:r>
            <a:r>
              <a:rPr lang="en-US" altLang="en-US" sz="2800" b="1" dirty="0" err="1">
                <a:latin typeface="Times New Roman" pitchFamily="18" charset="0"/>
              </a:rPr>
              <a:t>lời</a:t>
            </a:r>
            <a:r>
              <a:rPr lang="en-US" altLang="en-US" sz="2800" b="1" dirty="0">
                <a:latin typeface="Times New Roman" pitchFamily="18" charset="0"/>
              </a:rPr>
              <a:t> </a:t>
            </a:r>
            <a:r>
              <a:rPr lang="en-US" altLang="en-US" sz="2800" b="1" dirty="0" err="1">
                <a:latin typeface="Times New Roman" pitchFamily="18" charset="0"/>
              </a:rPr>
              <a:t>câu</a:t>
            </a:r>
            <a:r>
              <a:rPr lang="en-US" altLang="en-US" sz="2800" b="1" dirty="0">
                <a:latin typeface="Times New Roman" pitchFamily="18" charset="0"/>
              </a:rPr>
              <a:t> </a:t>
            </a:r>
            <a:r>
              <a:rPr lang="en-US" altLang="en-US" sz="2800" b="1" dirty="0" err="1">
                <a:latin typeface="Times New Roman" pitchFamily="18" charset="0"/>
              </a:rPr>
              <a:t>hỏi</a:t>
            </a:r>
            <a:r>
              <a:rPr lang="en-US" altLang="en-US" sz="2800" b="1" dirty="0">
                <a:latin typeface="Times New Roman" pitchFamily="18" charset="0"/>
              </a:rPr>
              <a:t>:         </a:t>
            </a:r>
          </a:p>
        </p:txBody>
      </p:sp>
      <p:sp>
        <p:nvSpPr>
          <p:cNvPr id="2" name="Rectangle 1"/>
          <p:cNvSpPr/>
          <p:nvPr/>
        </p:nvSpPr>
        <p:spPr>
          <a:xfrm>
            <a:off x="3355904" y="2133601"/>
            <a:ext cx="2279791" cy="523220"/>
          </a:xfrm>
          <a:prstGeom prst="rect">
            <a:avLst/>
          </a:prstGeom>
          <a:solidFill>
            <a:schemeClr val="accent1">
              <a:lumMod val="20000"/>
              <a:lumOff val="80000"/>
            </a:schemeClr>
          </a:solidFill>
        </p:spPr>
        <p:txBody>
          <a:bodyPr wrap="none">
            <a:spAutoFit/>
          </a:bodyPr>
          <a:lstStyle/>
          <a:p>
            <a:r>
              <a:rPr lang="en-US" altLang="en-US" sz="2800" b="1" dirty="0" err="1">
                <a:solidFill>
                  <a:srgbClr val="FF0000"/>
                </a:solidFill>
                <a:latin typeface="Times New Roman" pitchFamily="18" charset="0"/>
              </a:rPr>
              <a:t>Cây</a:t>
            </a:r>
            <a:r>
              <a:rPr lang="en-US" altLang="en-US" sz="2800" b="1" dirty="0">
                <a:solidFill>
                  <a:srgbClr val="0000CC"/>
                </a:solidFill>
                <a:latin typeface="Times New Roman" pitchFamily="18" charset="0"/>
              </a:rPr>
              <a:t> </a:t>
            </a:r>
            <a:r>
              <a:rPr lang="en-US" altLang="en-US" sz="2800" b="1" dirty="0" err="1">
                <a:solidFill>
                  <a:srgbClr val="FF0000"/>
                </a:solidFill>
                <a:latin typeface="Times New Roman" pitchFamily="18" charset="0"/>
              </a:rPr>
              <a:t>chuối</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mẹ</a:t>
            </a:r>
            <a:endParaRPr lang="en-US" sz="2800" dirty="0"/>
          </a:p>
        </p:txBody>
      </p:sp>
    </p:spTree>
    <p:extLst>
      <p:ext uri="{BB962C8B-B14F-4D97-AF65-F5344CB8AC3E}">
        <p14:creationId xmlns:p14="http://schemas.microsoft.com/office/powerpoint/2010/main" val="6964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p:cTn id="7"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Text Box 12"/>
          <p:cNvSpPr txBox="1">
            <a:spLocks noChangeArrowheads="1"/>
          </p:cNvSpPr>
          <p:nvPr/>
        </p:nvSpPr>
        <p:spPr bwMode="auto">
          <a:xfrm>
            <a:off x="304800" y="808972"/>
            <a:ext cx="8382000" cy="1323975"/>
          </a:xfrm>
          <a:prstGeom prst="rect">
            <a:avLst/>
          </a:prstGeom>
          <a:noFill/>
          <a:ln w="9525">
            <a:noFill/>
            <a:miter lim="800000"/>
            <a:headEnd/>
            <a:tailEnd/>
          </a:ln>
        </p:spPr>
        <p:txBody>
          <a:bodyPr>
            <a:spAutoFit/>
          </a:bodyPr>
          <a:lstStyle/>
          <a:p>
            <a:pPr algn="just">
              <a:spcBef>
                <a:spcPct val="50000"/>
              </a:spcBef>
            </a:pPr>
            <a:r>
              <a:rPr lang="en-US" sz="1600" b="1" dirty="0">
                <a:latin typeface="Arial" charset="0"/>
              </a:rPr>
              <a:t>      </a:t>
            </a:r>
            <a:r>
              <a:rPr lang="en-US" sz="1600" b="1" dirty="0" err="1">
                <a:latin typeface="Arial" charset="0"/>
              </a:rPr>
              <a:t>Mới</a:t>
            </a:r>
            <a:r>
              <a:rPr lang="en-US" sz="1600" b="1" dirty="0">
                <a:latin typeface="Arial" charset="0"/>
              </a:rPr>
              <a:t> </a:t>
            </a:r>
            <a:r>
              <a:rPr lang="en-US" sz="1600" b="1" dirty="0" err="1">
                <a:latin typeface="Arial" charset="0"/>
              </a:rPr>
              <a:t>ngày</a:t>
            </a:r>
            <a:r>
              <a:rPr lang="en-US" sz="1600" b="1" dirty="0">
                <a:latin typeface="Arial" charset="0"/>
              </a:rPr>
              <a:t> </a:t>
            </a:r>
            <a:r>
              <a:rPr lang="en-US" sz="1600" b="1" dirty="0" err="1">
                <a:latin typeface="Arial" charset="0"/>
              </a:rPr>
              <a:t>nào</a:t>
            </a:r>
            <a:r>
              <a:rPr lang="en-US" sz="1600" b="1" dirty="0">
                <a:latin typeface="Arial" charset="0"/>
              </a:rPr>
              <a:t> </a:t>
            </a:r>
            <a:r>
              <a:rPr lang="en-US" sz="1600" b="1" dirty="0" err="1">
                <a:latin typeface="Arial" charset="0"/>
              </a:rPr>
              <a:t>nó</a:t>
            </a:r>
            <a:r>
              <a:rPr lang="en-US" sz="1600" b="1" dirty="0">
                <a:latin typeface="Arial" charset="0"/>
              </a:rPr>
              <a:t> </a:t>
            </a:r>
            <a:r>
              <a:rPr lang="en-US" sz="1600" b="1" dirty="0" err="1">
                <a:latin typeface="Arial" charset="0"/>
              </a:rPr>
              <a:t>chỉ</a:t>
            </a:r>
            <a:r>
              <a:rPr lang="en-US" sz="1600" b="1" dirty="0">
                <a:latin typeface="Arial" charset="0"/>
              </a:rPr>
              <a:t> </a:t>
            </a:r>
            <a:r>
              <a:rPr lang="en-US" sz="1600" b="1" dirty="0" err="1">
                <a:latin typeface="Arial" charset="0"/>
              </a:rPr>
              <a:t>là</a:t>
            </a:r>
            <a:r>
              <a:rPr lang="en-US" sz="1600" b="1" dirty="0">
                <a:latin typeface="Arial" charset="0"/>
              </a:rPr>
              <a:t> </a:t>
            </a:r>
            <a:r>
              <a:rPr lang="en-US" sz="1600" b="1" dirty="0" err="1">
                <a:latin typeface="Arial" charset="0"/>
              </a:rPr>
              <a:t>cây</a:t>
            </a:r>
            <a:r>
              <a:rPr lang="en-US" sz="1600" b="1" dirty="0">
                <a:latin typeface="Arial" charset="0"/>
              </a:rPr>
              <a:t> </a:t>
            </a:r>
            <a:r>
              <a:rPr lang="en-US" sz="1600" b="1" dirty="0" err="1">
                <a:latin typeface="Arial" charset="0"/>
              </a:rPr>
              <a:t>chuối</a:t>
            </a:r>
            <a:r>
              <a:rPr lang="en-US" sz="1600" b="1" dirty="0">
                <a:latin typeface="Arial" charset="0"/>
              </a:rPr>
              <a:t> con </a:t>
            </a:r>
            <a:r>
              <a:rPr lang="en-US" sz="1600" b="1" dirty="0" err="1">
                <a:latin typeface="Arial" charset="0"/>
              </a:rPr>
              <a:t>mang</a:t>
            </a:r>
            <a:r>
              <a:rPr lang="en-US" sz="1600" b="1" dirty="0">
                <a:latin typeface="Arial" charset="0"/>
              </a:rPr>
              <a:t> </a:t>
            </a:r>
            <a:r>
              <a:rPr lang="en-US" sz="1600" b="1" dirty="0" err="1">
                <a:latin typeface="Arial" charset="0"/>
              </a:rPr>
              <a:t>tàu</a:t>
            </a:r>
            <a:r>
              <a:rPr lang="en-US" sz="1600" b="1" dirty="0">
                <a:latin typeface="Arial" charset="0"/>
              </a:rPr>
              <a:t> </a:t>
            </a:r>
            <a:r>
              <a:rPr lang="en-US" sz="1600" b="1" dirty="0" err="1">
                <a:latin typeface="Arial" charset="0"/>
              </a:rPr>
              <a:t>lá</a:t>
            </a:r>
            <a:r>
              <a:rPr lang="en-US" sz="1600" b="1" dirty="0">
                <a:latin typeface="Arial" charset="0"/>
              </a:rPr>
              <a:t> </a:t>
            </a:r>
            <a:r>
              <a:rPr lang="en-US" sz="1600" b="1" dirty="0" err="1">
                <a:latin typeface="Arial" charset="0"/>
              </a:rPr>
              <a:t>nhỏ</a:t>
            </a:r>
            <a:r>
              <a:rPr lang="en-US" sz="1600" b="1" dirty="0">
                <a:latin typeface="Arial" charset="0"/>
              </a:rPr>
              <a:t> </a:t>
            </a:r>
            <a:r>
              <a:rPr lang="en-US" sz="1600" b="1" dirty="0" err="1">
                <a:latin typeface="Arial" charset="0"/>
              </a:rPr>
              <a:t>xanh</a:t>
            </a:r>
            <a:r>
              <a:rPr lang="en-US" sz="1600" b="1" dirty="0">
                <a:latin typeface="Arial" charset="0"/>
              </a:rPr>
              <a:t> l</a:t>
            </a:r>
            <a:r>
              <a:rPr lang="vi-VN" sz="1600" b="1" dirty="0">
                <a:latin typeface="Arial" charset="0"/>
              </a:rPr>
              <a:t>ơ</a:t>
            </a:r>
            <a:r>
              <a:rPr lang="en-US" sz="1600" b="1" dirty="0">
                <a:latin typeface="Arial" charset="0"/>
              </a:rPr>
              <a:t>, </a:t>
            </a:r>
            <a:r>
              <a:rPr lang="en-US" sz="1600" b="1" dirty="0" err="1">
                <a:latin typeface="Arial" charset="0"/>
              </a:rPr>
              <a:t>dài</a:t>
            </a:r>
            <a:r>
              <a:rPr lang="en-US" sz="1600" b="1" dirty="0">
                <a:latin typeface="Arial" charset="0"/>
              </a:rPr>
              <a:t> </a:t>
            </a:r>
            <a:r>
              <a:rPr lang="en-US" sz="1600" b="1" dirty="0" err="1">
                <a:latin typeface="Arial" charset="0"/>
              </a:rPr>
              <a:t>nh</a:t>
            </a:r>
            <a:r>
              <a:rPr lang="vi-VN" sz="1600" b="1" dirty="0">
                <a:latin typeface="Arial" charset="0"/>
              </a:rPr>
              <a:t>ư</a:t>
            </a:r>
            <a:r>
              <a:rPr lang="en-US" sz="1600" b="1" dirty="0">
                <a:latin typeface="Arial" charset="0"/>
              </a:rPr>
              <a:t> l</a:t>
            </a:r>
            <a:r>
              <a:rPr lang="vi-VN" sz="1600" b="1" dirty="0">
                <a:latin typeface="Arial" charset="0"/>
              </a:rPr>
              <a:t>ư</a:t>
            </a:r>
            <a:r>
              <a:rPr lang="en-US" sz="1600" b="1" dirty="0" err="1">
                <a:latin typeface="Arial" charset="0"/>
              </a:rPr>
              <a:t>ỡi</a:t>
            </a:r>
            <a:r>
              <a:rPr lang="en-US" sz="1600" b="1" dirty="0">
                <a:latin typeface="Arial" charset="0"/>
              </a:rPr>
              <a:t> </a:t>
            </a:r>
            <a:r>
              <a:rPr lang="en-US" sz="1600" b="1" dirty="0" err="1">
                <a:latin typeface="Arial" charset="0"/>
              </a:rPr>
              <a:t>mác</a:t>
            </a:r>
            <a:r>
              <a:rPr lang="en-US" sz="1600" b="1" dirty="0">
                <a:latin typeface="Arial" charset="0"/>
              </a:rPr>
              <a:t>, </a:t>
            </a:r>
            <a:r>
              <a:rPr lang="vi-VN" sz="1600" b="1" dirty="0">
                <a:latin typeface="Arial" charset="0"/>
              </a:rPr>
              <a:t>đ</a:t>
            </a:r>
            <a:r>
              <a:rPr lang="en-US" sz="1600" b="1" dirty="0" err="1">
                <a:latin typeface="Arial" charset="0"/>
              </a:rPr>
              <a:t>âm</a:t>
            </a:r>
            <a:r>
              <a:rPr lang="en-US" sz="1600" b="1" dirty="0">
                <a:latin typeface="Arial" charset="0"/>
              </a:rPr>
              <a:t> </a:t>
            </a:r>
            <a:r>
              <a:rPr lang="en-US" sz="1600" b="1" dirty="0" err="1">
                <a:latin typeface="Arial" charset="0"/>
              </a:rPr>
              <a:t>thẳng</a:t>
            </a:r>
            <a:r>
              <a:rPr lang="en-US" sz="1600" b="1" dirty="0">
                <a:latin typeface="Arial" charset="0"/>
              </a:rPr>
              <a:t> </a:t>
            </a:r>
            <a:r>
              <a:rPr lang="en-US" sz="1600" b="1" dirty="0" err="1">
                <a:latin typeface="Arial" charset="0"/>
              </a:rPr>
              <a:t>lên</a:t>
            </a:r>
            <a:r>
              <a:rPr lang="en-US" sz="1600" b="1" dirty="0">
                <a:latin typeface="Arial" charset="0"/>
              </a:rPr>
              <a:t> </a:t>
            </a:r>
            <a:r>
              <a:rPr lang="en-US" sz="1600" b="1" dirty="0" err="1">
                <a:latin typeface="Arial" charset="0"/>
              </a:rPr>
              <a:t>trời</a:t>
            </a:r>
            <a:r>
              <a:rPr lang="en-US" sz="1600" b="1" dirty="0">
                <a:latin typeface="Arial" charset="0"/>
              </a:rPr>
              <a:t>. </a:t>
            </a:r>
            <a:r>
              <a:rPr lang="en-US" sz="1600" b="1" dirty="0" err="1">
                <a:latin typeface="Arial" charset="0"/>
              </a:rPr>
              <a:t>Hôm</a:t>
            </a:r>
            <a:r>
              <a:rPr lang="en-US" sz="1600" b="1" dirty="0">
                <a:latin typeface="Arial" charset="0"/>
              </a:rPr>
              <a:t> nay </a:t>
            </a:r>
            <a:r>
              <a:rPr lang="en-US" sz="1600" b="1" dirty="0" err="1">
                <a:latin typeface="Arial" charset="0"/>
              </a:rPr>
              <a:t>nó</a:t>
            </a:r>
            <a:r>
              <a:rPr lang="en-US" sz="1600" b="1" dirty="0">
                <a:latin typeface="Arial" charset="0"/>
              </a:rPr>
              <a:t> </a:t>
            </a:r>
            <a:r>
              <a:rPr lang="vi-VN" sz="1600" b="1" dirty="0">
                <a:latin typeface="Arial" charset="0"/>
              </a:rPr>
              <a:t>đ</a:t>
            </a:r>
            <a:r>
              <a:rPr lang="en-US" sz="1600" b="1" dirty="0">
                <a:latin typeface="Arial" charset="0"/>
              </a:rPr>
              <a:t>ã </a:t>
            </a:r>
            <a:r>
              <a:rPr lang="en-US" sz="1600" b="1" dirty="0" err="1">
                <a:latin typeface="Arial" charset="0"/>
              </a:rPr>
              <a:t>là</a:t>
            </a:r>
            <a:r>
              <a:rPr lang="en-US" sz="1600" b="1" dirty="0">
                <a:latin typeface="Arial" charset="0"/>
              </a:rPr>
              <a:t> </a:t>
            </a:r>
            <a:r>
              <a:rPr lang="en-US" sz="1600" b="1" dirty="0" err="1">
                <a:latin typeface="Arial" charset="0"/>
              </a:rPr>
              <a:t>cây</a:t>
            </a:r>
            <a:r>
              <a:rPr lang="en-US" sz="1600" b="1" dirty="0">
                <a:latin typeface="Arial" charset="0"/>
              </a:rPr>
              <a:t> </a:t>
            </a:r>
            <a:r>
              <a:rPr lang="en-US" sz="1600" b="1" dirty="0" err="1">
                <a:latin typeface="Arial" charset="0"/>
              </a:rPr>
              <a:t>chuối</a:t>
            </a:r>
            <a:r>
              <a:rPr lang="en-US" sz="1600" b="1" dirty="0">
                <a:latin typeface="Arial" charset="0"/>
              </a:rPr>
              <a:t> to, </a:t>
            </a:r>
            <a:r>
              <a:rPr lang="vi-VN" sz="1600" b="1" dirty="0">
                <a:latin typeface="Arial" charset="0"/>
              </a:rPr>
              <a:t>đ</a:t>
            </a:r>
            <a:r>
              <a:rPr lang="en-US" sz="1600" b="1" dirty="0" err="1">
                <a:latin typeface="Arial" charset="0"/>
              </a:rPr>
              <a:t>ĩnh</a:t>
            </a:r>
            <a:r>
              <a:rPr lang="en-US" sz="1600" b="1" dirty="0">
                <a:latin typeface="Arial" charset="0"/>
              </a:rPr>
              <a:t> </a:t>
            </a:r>
            <a:r>
              <a:rPr lang="vi-VN" sz="1600" b="1" dirty="0">
                <a:latin typeface="Arial" charset="0"/>
              </a:rPr>
              <a:t>đ</a:t>
            </a:r>
            <a:r>
              <a:rPr lang="en-US" sz="1600" b="1" dirty="0" err="1">
                <a:latin typeface="Arial" charset="0"/>
              </a:rPr>
              <a:t>ạc</a:t>
            </a:r>
            <a:r>
              <a:rPr lang="en-US" sz="1600" b="1" dirty="0">
                <a:latin typeface="Arial" charset="0"/>
              </a:rPr>
              <a:t>, </a:t>
            </a:r>
            <a:r>
              <a:rPr lang="en-US" sz="1600" b="1" dirty="0" err="1">
                <a:latin typeface="Arial" charset="0"/>
              </a:rPr>
              <a:t>thân</a:t>
            </a:r>
            <a:r>
              <a:rPr lang="en-US" sz="1600" b="1" dirty="0">
                <a:latin typeface="Arial" charset="0"/>
              </a:rPr>
              <a:t> </a:t>
            </a:r>
            <a:r>
              <a:rPr lang="en-US" sz="1600" b="1" dirty="0" err="1">
                <a:latin typeface="Arial" charset="0"/>
              </a:rPr>
              <a:t>bằng</a:t>
            </a:r>
            <a:r>
              <a:rPr lang="en-US" sz="1600" b="1" dirty="0">
                <a:latin typeface="Arial" charset="0"/>
              </a:rPr>
              <a:t> </a:t>
            </a:r>
            <a:r>
              <a:rPr lang="en-US" sz="1600" b="1" dirty="0" err="1">
                <a:latin typeface="Arial" charset="0"/>
              </a:rPr>
              <a:t>cột</a:t>
            </a:r>
            <a:r>
              <a:rPr lang="en-US" sz="1600" b="1" dirty="0">
                <a:latin typeface="Arial" charset="0"/>
              </a:rPr>
              <a:t> </a:t>
            </a:r>
            <a:r>
              <a:rPr lang="en-US" sz="1600" b="1" dirty="0" err="1">
                <a:latin typeface="Arial" charset="0"/>
              </a:rPr>
              <a:t>hiên</a:t>
            </a:r>
            <a:r>
              <a:rPr lang="en-US" sz="1600" b="1" dirty="0">
                <a:latin typeface="Arial" charset="0"/>
              </a:rPr>
              <a:t>, </a:t>
            </a:r>
            <a:r>
              <a:rPr lang="en-US" sz="1600" b="1" dirty="0" err="1">
                <a:latin typeface="Arial" charset="0"/>
              </a:rPr>
              <a:t>các</a:t>
            </a:r>
            <a:r>
              <a:rPr lang="en-US" sz="1600" b="1" dirty="0">
                <a:latin typeface="Arial" charset="0"/>
              </a:rPr>
              <a:t> </a:t>
            </a:r>
            <a:r>
              <a:rPr lang="en-US" sz="1600" b="1" dirty="0" err="1">
                <a:latin typeface="Arial" charset="0"/>
              </a:rPr>
              <a:t>tàu</a:t>
            </a:r>
            <a:r>
              <a:rPr lang="en-US" sz="1600" b="1" dirty="0">
                <a:latin typeface="Arial" charset="0"/>
              </a:rPr>
              <a:t> </a:t>
            </a:r>
            <a:r>
              <a:rPr lang="en-US" sz="1600" b="1" dirty="0" err="1">
                <a:latin typeface="Arial" charset="0"/>
              </a:rPr>
              <a:t>lá</a:t>
            </a:r>
            <a:r>
              <a:rPr lang="en-US" sz="1600" b="1" dirty="0">
                <a:latin typeface="Arial" charset="0"/>
              </a:rPr>
              <a:t> </a:t>
            </a:r>
            <a:r>
              <a:rPr lang="en-US" sz="1600" b="1" dirty="0" err="1">
                <a:latin typeface="Arial" charset="0"/>
              </a:rPr>
              <a:t>ngả</a:t>
            </a:r>
            <a:r>
              <a:rPr lang="en-US" sz="1600" b="1" dirty="0">
                <a:latin typeface="Arial" charset="0"/>
              </a:rPr>
              <a:t> </a:t>
            </a:r>
            <a:r>
              <a:rPr lang="en-US" sz="1600" b="1" dirty="0" err="1">
                <a:latin typeface="Arial" charset="0"/>
              </a:rPr>
              <a:t>ra</a:t>
            </a:r>
            <a:r>
              <a:rPr lang="en-US" sz="1600" b="1" dirty="0">
                <a:latin typeface="Arial" charset="0"/>
              </a:rPr>
              <a:t> </a:t>
            </a:r>
            <a:r>
              <a:rPr lang="en-US" sz="1600" b="1" dirty="0" err="1">
                <a:latin typeface="Arial" charset="0"/>
              </a:rPr>
              <a:t>mọi</a:t>
            </a:r>
            <a:r>
              <a:rPr lang="en-US" sz="1600" b="1" dirty="0">
                <a:latin typeface="Arial" charset="0"/>
              </a:rPr>
              <a:t> </a:t>
            </a:r>
            <a:r>
              <a:rPr lang="en-US" sz="1600" b="1" dirty="0" err="1">
                <a:latin typeface="Arial" charset="0"/>
              </a:rPr>
              <a:t>phía</a:t>
            </a:r>
            <a:r>
              <a:rPr lang="en-US" sz="1600" b="1" dirty="0">
                <a:latin typeface="Arial" charset="0"/>
              </a:rPr>
              <a:t> </a:t>
            </a:r>
            <a:r>
              <a:rPr lang="en-US" sz="1600" b="1" dirty="0" err="1">
                <a:latin typeface="Arial" charset="0"/>
              </a:rPr>
              <a:t>nh</a:t>
            </a:r>
            <a:r>
              <a:rPr lang="vi-VN" sz="1600" b="1" dirty="0">
                <a:latin typeface="Arial" charset="0"/>
              </a:rPr>
              <a:t>ư</a:t>
            </a:r>
            <a:r>
              <a:rPr lang="en-US" sz="1600" b="1" dirty="0">
                <a:latin typeface="Arial" charset="0"/>
              </a:rPr>
              <a:t> </a:t>
            </a:r>
            <a:r>
              <a:rPr lang="en-US" sz="1600" b="1" dirty="0" err="1">
                <a:latin typeface="Arial" charset="0"/>
              </a:rPr>
              <a:t>những</a:t>
            </a:r>
            <a:r>
              <a:rPr lang="en-US" sz="1600" b="1" dirty="0">
                <a:latin typeface="Arial" charset="0"/>
              </a:rPr>
              <a:t> </a:t>
            </a:r>
            <a:r>
              <a:rPr lang="en-US" sz="1600" b="1" dirty="0" err="1">
                <a:latin typeface="Arial" charset="0"/>
              </a:rPr>
              <a:t>cái</a:t>
            </a:r>
            <a:r>
              <a:rPr lang="en-US" sz="1600" b="1" dirty="0">
                <a:latin typeface="Arial" charset="0"/>
              </a:rPr>
              <a:t> </a:t>
            </a:r>
            <a:r>
              <a:rPr lang="en-US" sz="1600" b="1" dirty="0" err="1">
                <a:latin typeface="Arial" charset="0"/>
              </a:rPr>
              <a:t>quạt</a:t>
            </a:r>
            <a:r>
              <a:rPr lang="en-US" sz="1600" b="1" dirty="0">
                <a:latin typeface="Arial" charset="0"/>
              </a:rPr>
              <a:t> </a:t>
            </a:r>
            <a:r>
              <a:rPr lang="en-US" sz="1600" b="1" dirty="0" err="1">
                <a:latin typeface="Arial" charset="0"/>
              </a:rPr>
              <a:t>lớn</a:t>
            </a:r>
            <a:r>
              <a:rPr lang="en-US" sz="1600" b="1" dirty="0">
                <a:latin typeface="Arial" charset="0"/>
              </a:rPr>
              <a:t>, </a:t>
            </a:r>
            <a:r>
              <a:rPr lang="en-US" sz="1600" b="1" dirty="0" err="1">
                <a:latin typeface="Arial" charset="0"/>
              </a:rPr>
              <a:t>quạt</a:t>
            </a:r>
            <a:r>
              <a:rPr lang="en-US" sz="1600" b="1" dirty="0">
                <a:latin typeface="Arial" charset="0"/>
              </a:rPr>
              <a:t> </a:t>
            </a:r>
            <a:r>
              <a:rPr lang="en-US" sz="1600" b="1" dirty="0" err="1">
                <a:latin typeface="Arial" charset="0"/>
              </a:rPr>
              <a:t>mát</a:t>
            </a:r>
            <a:r>
              <a:rPr lang="en-US" sz="1600" b="1" dirty="0">
                <a:latin typeface="Arial" charset="0"/>
              </a:rPr>
              <a:t> </a:t>
            </a:r>
            <a:r>
              <a:rPr lang="en-US" sz="1600" b="1" dirty="0" err="1">
                <a:latin typeface="Arial" charset="0"/>
              </a:rPr>
              <a:t>cả</a:t>
            </a:r>
            <a:r>
              <a:rPr lang="en-US" sz="1600" b="1" dirty="0">
                <a:latin typeface="Arial" charset="0"/>
              </a:rPr>
              <a:t> </a:t>
            </a:r>
            <a:r>
              <a:rPr lang="en-US" sz="1600" b="1" dirty="0" err="1">
                <a:latin typeface="Arial" charset="0"/>
              </a:rPr>
              <a:t>góc</a:t>
            </a:r>
            <a:r>
              <a:rPr lang="en-US" sz="1600" b="1" dirty="0">
                <a:latin typeface="Arial" charset="0"/>
              </a:rPr>
              <a:t> v</a:t>
            </a:r>
            <a:r>
              <a:rPr lang="vi-VN" sz="1600" b="1" dirty="0">
                <a:latin typeface="Arial" charset="0"/>
              </a:rPr>
              <a:t>ư</a:t>
            </a:r>
            <a:r>
              <a:rPr lang="en-US" sz="1600" b="1" dirty="0" err="1">
                <a:latin typeface="Arial" charset="0"/>
              </a:rPr>
              <a:t>ờn</a:t>
            </a:r>
            <a:r>
              <a:rPr lang="en-US" sz="1600" b="1" dirty="0">
                <a:latin typeface="Arial" charset="0"/>
              </a:rPr>
              <a:t> </a:t>
            </a:r>
            <a:r>
              <a:rPr lang="en-US" sz="1600" b="1" dirty="0" err="1">
                <a:latin typeface="Arial" charset="0"/>
              </a:rPr>
              <a:t>xanh</a:t>
            </a:r>
            <a:r>
              <a:rPr lang="en-US" sz="1600" b="1" dirty="0">
                <a:latin typeface="Arial" charset="0"/>
              </a:rPr>
              <a:t> </a:t>
            </a:r>
            <a:r>
              <a:rPr lang="en-US" sz="1600" b="1" dirty="0" err="1">
                <a:latin typeface="Arial" charset="0"/>
              </a:rPr>
              <a:t>thẫm</a:t>
            </a:r>
            <a:r>
              <a:rPr lang="en-US" sz="1600" b="1" dirty="0">
                <a:latin typeface="Arial" charset="0"/>
              </a:rPr>
              <a:t>. </a:t>
            </a:r>
            <a:r>
              <a:rPr lang="en-US" sz="1600" b="1" dirty="0" err="1">
                <a:latin typeface="Arial" charset="0"/>
              </a:rPr>
              <a:t>Ch</a:t>
            </a:r>
            <a:r>
              <a:rPr lang="vi-VN" sz="1600" b="1" dirty="0">
                <a:latin typeface="Arial" charset="0"/>
              </a:rPr>
              <a:t>ư</a:t>
            </a:r>
            <a:r>
              <a:rPr lang="en-US" sz="1600" b="1" dirty="0">
                <a:latin typeface="Arial" charset="0"/>
              </a:rPr>
              <a:t>a </a:t>
            </a:r>
            <a:r>
              <a:rPr lang="vi-VN" sz="1600" b="1" dirty="0">
                <a:latin typeface="Arial" charset="0"/>
              </a:rPr>
              <a:t>đư</a:t>
            </a:r>
            <a:r>
              <a:rPr lang="en-US" sz="1600" b="1" dirty="0" err="1">
                <a:latin typeface="Arial" charset="0"/>
              </a:rPr>
              <a:t>ợc</a:t>
            </a:r>
            <a:r>
              <a:rPr lang="en-US" sz="1600" b="1" dirty="0">
                <a:latin typeface="Arial" charset="0"/>
              </a:rPr>
              <a:t> </a:t>
            </a:r>
            <a:r>
              <a:rPr lang="en-US" sz="1600" b="1" dirty="0" err="1">
                <a:latin typeface="Arial" charset="0"/>
              </a:rPr>
              <a:t>bao</a:t>
            </a:r>
            <a:r>
              <a:rPr lang="en-US" sz="1600" b="1" dirty="0">
                <a:latin typeface="Arial" charset="0"/>
              </a:rPr>
              <a:t> </a:t>
            </a:r>
            <a:r>
              <a:rPr lang="en-US" sz="1600" b="1" dirty="0" err="1">
                <a:latin typeface="Arial" charset="0"/>
              </a:rPr>
              <a:t>lâu</a:t>
            </a:r>
            <a:r>
              <a:rPr lang="en-US" sz="1600" b="1" dirty="0">
                <a:latin typeface="Arial" charset="0"/>
              </a:rPr>
              <a:t>, </a:t>
            </a:r>
            <a:r>
              <a:rPr lang="en-US" sz="1600" b="1" dirty="0" err="1">
                <a:latin typeface="Arial" charset="0"/>
              </a:rPr>
              <a:t>nó</a:t>
            </a:r>
            <a:r>
              <a:rPr lang="en-US" sz="1600" b="1" dirty="0">
                <a:latin typeface="Arial" charset="0"/>
              </a:rPr>
              <a:t> </a:t>
            </a:r>
            <a:r>
              <a:rPr lang="vi-VN" sz="1600" b="1" dirty="0">
                <a:latin typeface="Arial" charset="0"/>
              </a:rPr>
              <a:t>đ</a:t>
            </a:r>
            <a:r>
              <a:rPr lang="en-US" sz="1600" b="1" dirty="0">
                <a:latin typeface="Arial" charset="0"/>
              </a:rPr>
              <a:t>ã </a:t>
            </a:r>
            <a:r>
              <a:rPr lang="en-US" sz="1600" b="1" dirty="0" err="1">
                <a:latin typeface="Arial" charset="0"/>
              </a:rPr>
              <a:t>nhanh</a:t>
            </a:r>
            <a:r>
              <a:rPr lang="en-US" sz="1600" b="1" dirty="0">
                <a:latin typeface="Arial" charset="0"/>
              </a:rPr>
              <a:t> </a:t>
            </a:r>
            <a:r>
              <a:rPr lang="en-US" sz="1600" b="1" dirty="0" err="1">
                <a:latin typeface="Arial" charset="0"/>
              </a:rPr>
              <a:t>chóng</a:t>
            </a:r>
            <a:r>
              <a:rPr lang="en-US" sz="1600" b="1" dirty="0">
                <a:latin typeface="Arial" charset="0"/>
              </a:rPr>
              <a:t> </a:t>
            </a:r>
            <a:r>
              <a:rPr lang="en-US" sz="1600" b="1" dirty="0" err="1">
                <a:latin typeface="Arial" charset="0"/>
              </a:rPr>
              <a:t>thành</a:t>
            </a:r>
            <a:r>
              <a:rPr lang="en-US" sz="1600" b="1" dirty="0">
                <a:latin typeface="Arial" charset="0"/>
              </a:rPr>
              <a:t> </a:t>
            </a:r>
            <a:r>
              <a:rPr lang="en-US" sz="1600" b="1" dirty="0" err="1">
                <a:latin typeface="Arial" charset="0"/>
              </a:rPr>
              <a:t>mẹ</a:t>
            </a:r>
            <a:r>
              <a:rPr lang="en-US" sz="1600" b="1" dirty="0">
                <a:latin typeface="Arial" charset="0"/>
              </a:rPr>
              <a:t>. </a:t>
            </a:r>
            <a:r>
              <a:rPr lang="en-US" sz="1600" b="1" dirty="0" err="1">
                <a:latin typeface="Arial" charset="0"/>
              </a:rPr>
              <a:t>Sát</a:t>
            </a:r>
            <a:r>
              <a:rPr lang="en-US" sz="1600" b="1" dirty="0">
                <a:latin typeface="Arial" charset="0"/>
              </a:rPr>
              <a:t> </a:t>
            </a:r>
            <a:r>
              <a:rPr lang="en-US" sz="1600" b="1" dirty="0" err="1">
                <a:latin typeface="Arial" charset="0"/>
              </a:rPr>
              <a:t>chung</a:t>
            </a:r>
            <a:r>
              <a:rPr lang="en-US" sz="1600" b="1" dirty="0">
                <a:latin typeface="Arial" charset="0"/>
              </a:rPr>
              <a:t> </a:t>
            </a:r>
            <a:r>
              <a:rPr lang="en-US" sz="1600" b="1" dirty="0" err="1">
                <a:latin typeface="Arial" charset="0"/>
              </a:rPr>
              <a:t>quanh</a:t>
            </a:r>
            <a:r>
              <a:rPr lang="en-US" sz="1600" b="1" dirty="0">
                <a:latin typeface="Arial" charset="0"/>
              </a:rPr>
              <a:t> </a:t>
            </a:r>
            <a:r>
              <a:rPr lang="en-US" sz="1600" b="1" dirty="0" err="1">
                <a:latin typeface="Arial" charset="0"/>
              </a:rPr>
              <a:t>nó</a:t>
            </a:r>
            <a:r>
              <a:rPr lang="en-US" sz="1600" b="1" dirty="0">
                <a:latin typeface="Arial" charset="0"/>
              </a:rPr>
              <a:t>, d</a:t>
            </a:r>
            <a:r>
              <a:rPr lang="vi-VN" sz="1600" b="1" dirty="0">
                <a:latin typeface="Arial" charset="0"/>
              </a:rPr>
              <a:t>ă</a:t>
            </a:r>
            <a:r>
              <a:rPr lang="en-US" sz="1600" b="1" dirty="0">
                <a:latin typeface="Arial" charset="0"/>
              </a:rPr>
              <a:t>m </a:t>
            </a:r>
            <a:r>
              <a:rPr lang="en-US" sz="1600" b="1" dirty="0" err="1">
                <a:latin typeface="Arial" charset="0"/>
              </a:rPr>
              <a:t>cây</a:t>
            </a:r>
            <a:r>
              <a:rPr lang="en-US" sz="1600" b="1" dirty="0">
                <a:latin typeface="Arial" charset="0"/>
              </a:rPr>
              <a:t> </a:t>
            </a:r>
            <a:r>
              <a:rPr lang="en-US" sz="1600" b="1" dirty="0" err="1">
                <a:latin typeface="Arial" charset="0"/>
              </a:rPr>
              <a:t>chuối</a:t>
            </a:r>
            <a:r>
              <a:rPr lang="en-US" sz="1600" b="1" dirty="0">
                <a:latin typeface="Arial" charset="0"/>
              </a:rPr>
              <a:t> </a:t>
            </a:r>
            <a:r>
              <a:rPr lang="en-US" sz="1600" b="1" dirty="0" err="1">
                <a:latin typeface="Arial" charset="0"/>
              </a:rPr>
              <a:t>bé</a:t>
            </a:r>
            <a:r>
              <a:rPr lang="en-US" sz="1600" b="1" dirty="0">
                <a:latin typeface="Arial" charset="0"/>
              </a:rPr>
              <a:t> </a:t>
            </a:r>
            <a:r>
              <a:rPr lang="en-US" sz="1600" b="1" dirty="0" err="1">
                <a:latin typeface="Arial" charset="0"/>
              </a:rPr>
              <a:t>xíu</a:t>
            </a:r>
            <a:r>
              <a:rPr lang="en-US" sz="1600" b="1" dirty="0">
                <a:latin typeface="Arial" charset="0"/>
              </a:rPr>
              <a:t> </a:t>
            </a:r>
            <a:r>
              <a:rPr lang="en-US" sz="1600" b="1" dirty="0" err="1">
                <a:latin typeface="Arial" charset="0"/>
              </a:rPr>
              <a:t>mọc</a:t>
            </a:r>
            <a:r>
              <a:rPr lang="en-US" sz="1600" b="1" dirty="0">
                <a:latin typeface="Arial" charset="0"/>
              </a:rPr>
              <a:t> </a:t>
            </a:r>
            <a:r>
              <a:rPr lang="en-US" sz="1600" b="1" dirty="0" err="1">
                <a:latin typeface="Arial" charset="0"/>
              </a:rPr>
              <a:t>lên</a:t>
            </a:r>
            <a:r>
              <a:rPr lang="en-US" sz="1600" b="1" dirty="0">
                <a:latin typeface="Arial" charset="0"/>
              </a:rPr>
              <a:t> </a:t>
            </a:r>
            <a:r>
              <a:rPr lang="en-US" sz="1600" b="1" dirty="0" err="1">
                <a:latin typeface="Arial" charset="0"/>
              </a:rPr>
              <a:t>từ</a:t>
            </a:r>
            <a:r>
              <a:rPr lang="en-US" sz="1600" b="1" dirty="0">
                <a:latin typeface="Arial" charset="0"/>
              </a:rPr>
              <a:t> </a:t>
            </a:r>
            <a:r>
              <a:rPr lang="en-US" sz="1600" b="1" dirty="0" err="1">
                <a:latin typeface="Arial" charset="0"/>
              </a:rPr>
              <a:t>bao</a:t>
            </a:r>
            <a:r>
              <a:rPr lang="en-US" sz="1600" b="1" dirty="0">
                <a:latin typeface="Arial" charset="0"/>
              </a:rPr>
              <a:t> </a:t>
            </a:r>
            <a:r>
              <a:rPr lang="en-US" sz="1600" b="1" dirty="0" err="1">
                <a:latin typeface="Arial" charset="0"/>
              </a:rPr>
              <a:t>giờ</a:t>
            </a:r>
            <a:r>
              <a:rPr lang="en-US" sz="1600" b="1" dirty="0">
                <a:latin typeface="Arial" charset="0"/>
              </a:rPr>
              <a:t>.</a:t>
            </a:r>
            <a:r>
              <a:rPr lang="en-US" sz="1600" dirty="0">
                <a:latin typeface="Arial" charset="0"/>
              </a:rPr>
              <a:t> </a:t>
            </a:r>
          </a:p>
        </p:txBody>
      </p:sp>
      <p:pic>
        <p:nvPicPr>
          <p:cNvPr id="4111" name="Picture 15" descr="scan092"/>
          <p:cNvPicPr>
            <a:picLocks noChangeAspect="1" noChangeArrowheads="1"/>
          </p:cNvPicPr>
          <p:nvPr/>
        </p:nvPicPr>
        <p:blipFill>
          <a:blip r:embed="rId2"/>
          <a:srcRect/>
          <a:stretch>
            <a:fillRect/>
          </a:stretch>
        </p:blipFill>
        <p:spPr bwMode="auto">
          <a:xfrm>
            <a:off x="0" y="3124200"/>
            <a:ext cx="2667000" cy="3581400"/>
          </a:xfrm>
          <a:prstGeom prst="rect">
            <a:avLst/>
          </a:prstGeom>
          <a:noFill/>
          <a:ln w="9525">
            <a:noFill/>
            <a:miter lim="800000"/>
            <a:headEnd/>
            <a:tailEnd/>
          </a:ln>
        </p:spPr>
      </p:pic>
      <p:sp>
        <p:nvSpPr>
          <p:cNvPr id="4112" name="Text Box 16"/>
          <p:cNvSpPr txBox="1">
            <a:spLocks noChangeArrowheads="1"/>
          </p:cNvSpPr>
          <p:nvPr/>
        </p:nvSpPr>
        <p:spPr bwMode="auto">
          <a:xfrm>
            <a:off x="2209800" y="2131512"/>
            <a:ext cx="6553200" cy="4493538"/>
          </a:xfrm>
          <a:prstGeom prst="rect">
            <a:avLst/>
          </a:prstGeom>
          <a:noFill/>
          <a:ln w="9525">
            <a:noFill/>
            <a:miter lim="800000"/>
            <a:headEnd/>
            <a:tailEnd/>
          </a:ln>
        </p:spPr>
        <p:txBody>
          <a:bodyPr>
            <a:spAutoFit/>
          </a:bodyPr>
          <a:lstStyle/>
          <a:p>
            <a:pPr algn="just">
              <a:spcBef>
                <a:spcPct val="50000"/>
              </a:spcBef>
            </a:pPr>
            <a:r>
              <a:rPr lang="en-US" sz="1600" b="1" dirty="0" err="1">
                <a:latin typeface="Arial" charset="0"/>
              </a:rPr>
              <a:t>Cổ</a:t>
            </a:r>
            <a:r>
              <a:rPr lang="en-US" sz="1600" b="1" dirty="0">
                <a:latin typeface="Arial" charset="0"/>
              </a:rPr>
              <a:t> </a:t>
            </a:r>
            <a:r>
              <a:rPr lang="en-US" sz="1600" b="1" dirty="0" err="1">
                <a:latin typeface="Arial" charset="0"/>
              </a:rPr>
              <a:t>cây</a:t>
            </a:r>
            <a:r>
              <a:rPr lang="en-US" sz="1600" b="1" dirty="0">
                <a:latin typeface="Arial" charset="0"/>
              </a:rPr>
              <a:t> </a:t>
            </a:r>
            <a:r>
              <a:rPr lang="en-US" sz="1600" b="1" dirty="0" err="1">
                <a:latin typeface="Arial" charset="0"/>
              </a:rPr>
              <a:t>chuối</a:t>
            </a:r>
            <a:r>
              <a:rPr lang="en-US" sz="1600" b="1" dirty="0">
                <a:latin typeface="Arial" charset="0"/>
              </a:rPr>
              <a:t> </a:t>
            </a:r>
            <a:r>
              <a:rPr lang="en-US" sz="1600" b="1" dirty="0" err="1">
                <a:latin typeface="Arial" charset="0"/>
              </a:rPr>
              <a:t>mẹ</a:t>
            </a:r>
            <a:r>
              <a:rPr lang="en-US" sz="1600" b="1" dirty="0">
                <a:latin typeface="Arial" charset="0"/>
              </a:rPr>
              <a:t> </a:t>
            </a:r>
            <a:r>
              <a:rPr lang="en-US" sz="1600" b="1" dirty="0" err="1">
                <a:latin typeface="Arial" charset="0"/>
              </a:rPr>
              <a:t>mập</a:t>
            </a:r>
            <a:r>
              <a:rPr lang="en-US" sz="1600" b="1" dirty="0">
                <a:latin typeface="Arial" charset="0"/>
              </a:rPr>
              <a:t> </a:t>
            </a:r>
            <a:r>
              <a:rPr lang="en-US" sz="1600" b="1" dirty="0" err="1">
                <a:latin typeface="Arial" charset="0"/>
              </a:rPr>
              <a:t>tròn</a:t>
            </a:r>
            <a:r>
              <a:rPr lang="en-US" sz="1600" b="1" dirty="0">
                <a:latin typeface="Arial" charset="0"/>
              </a:rPr>
              <a:t>, </a:t>
            </a:r>
            <a:r>
              <a:rPr lang="en-US" sz="1600" b="1" dirty="0" err="1">
                <a:latin typeface="Arial" charset="0"/>
              </a:rPr>
              <a:t>rụt</a:t>
            </a:r>
            <a:r>
              <a:rPr lang="en-US" sz="1600" b="1" dirty="0">
                <a:latin typeface="Arial" charset="0"/>
              </a:rPr>
              <a:t> </a:t>
            </a:r>
            <a:r>
              <a:rPr lang="en-US" sz="1600" b="1" dirty="0" err="1">
                <a:latin typeface="Arial" charset="0"/>
              </a:rPr>
              <a:t>lại</a:t>
            </a:r>
            <a:r>
              <a:rPr lang="en-US" sz="1600" b="1" dirty="0">
                <a:latin typeface="Arial" charset="0"/>
              </a:rPr>
              <a:t>. </a:t>
            </a:r>
            <a:r>
              <a:rPr lang="en-US" sz="1600" b="1" dirty="0" err="1">
                <a:latin typeface="Arial" charset="0"/>
              </a:rPr>
              <a:t>Vài</a:t>
            </a:r>
            <a:r>
              <a:rPr lang="en-US" sz="1600" b="1" dirty="0">
                <a:latin typeface="Arial" charset="0"/>
              </a:rPr>
              <a:t> </a:t>
            </a:r>
            <a:r>
              <a:rPr lang="en-US" sz="1600" b="1" dirty="0" err="1">
                <a:latin typeface="Arial" charset="0"/>
              </a:rPr>
              <a:t>chiếc</a:t>
            </a:r>
            <a:r>
              <a:rPr lang="en-US" sz="1600" b="1" dirty="0">
                <a:latin typeface="Arial" charset="0"/>
              </a:rPr>
              <a:t> </a:t>
            </a:r>
            <a:r>
              <a:rPr lang="en-US" sz="1600" b="1" dirty="0" err="1">
                <a:latin typeface="Arial" charset="0"/>
              </a:rPr>
              <a:t>lá</a:t>
            </a:r>
            <a:r>
              <a:rPr lang="en-US" sz="1600" b="1" dirty="0">
                <a:latin typeface="Arial" charset="0"/>
              </a:rPr>
              <a:t> </a:t>
            </a:r>
            <a:r>
              <a:rPr lang="en-US" sz="1600" b="1" dirty="0" err="1">
                <a:latin typeface="Arial" charset="0"/>
              </a:rPr>
              <a:t>ngắn</a:t>
            </a:r>
            <a:r>
              <a:rPr lang="en-US" sz="1600" b="1" dirty="0">
                <a:latin typeface="Arial" charset="0"/>
              </a:rPr>
              <a:t> </a:t>
            </a:r>
            <a:r>
              <a:rPr lang="en-US" sz="1600" b="1" dirty="0" err="1">
                <a:latin typeface="Arial" charset="0"/>
              </a:rPr>
              <a:t>cũn</a:t>
            </a:r>
            <a:r>
              <a:rPr lang="en-US" sz="1600" b="1" dirty="0">
                <a:latin typeface="Arial" charset="0"/>
              </a:rPr>
              <a:t> </a:t>
            </a:r>
            <a:r>
              <a:rPr lang="en-US" sz="1600" b="1" dirty="0" err="1">
                <a:latin typeface="Arial" charset="0"/>
              </a:rPr>
              <a:t>cỡn</a:t>
            </a:r>
            <a:r>
              <a:rPr lang="en-US" sz="1600" b="1" dirty="0">
                <a:latin typeface="Arial" charset="0"/>
              </a:rPr>
              <a:t>, </a:t>
            </a:r>
            <a:r>
              <a:rPr lang="en-US" sz="1600" b="1" dirty="0" err="1">
                <a:latin typeface="Arial" charset="0"/>
              </a:rPr>
              <a:t>lấp</a:t>
            </a:r>
            <a:r>
              <a:rPr lang="en-US" sz="1600" b="1" dirty="0">
                <a:latin typeface="Arial" charset="0"/>
              </a:rPr>
              <a:t> </a:t>
            </a:r>
            <a:r>
              <a:rPr lang="en-US" sz="1600" b="1" dirty="0" err="1">
                <a:latin typeface="Arial" charset="0"/>
              </a:rPr>
              <a:t>ló</a:t>
            </a:r>
            <a:r>
              <a:rPr lang="en-US" sz="1600" b="1" dirty="0">
                <a:latin typeface="Arial" charset="0"/>
              </a:rPr>
              <a:t> </a:t>
            </a:r>
            <a:r>
              <a:rPr lang="en-US" sz="1600" b="1" dirty="0" err="1">
                <a:latin typeface="Arial" charset="0"/>
              </a:rPr>
              <a:t>hiện</a:t>
            </a:r>
            <a:r>
              <a:rPr lang="en-US" sz="1600" b="1" dirty="0">
                <a:latin typeface="Arial" charset="0"/>
              </a:rPr>
              <a:t> </a:t>
            </a:r>
            <a:r>
              <a:rPr lang="en-US" sz="1600" b="1" dirty="0" err="1">
                <a:latin typeface="Arial" charset="0"/>
              </a:rPr>
              <a:t>ra</a:t>
            </a:r>
            <a:r>
              <a:rPr lang="en-US" sz="1600" b="1" dirty="0">
                <a:latin typeface="Arial" charset="0"/>
              </a:rPr>
              <a:t> </a:t>
            </a:r>
            <a:r>
              <a:rPr lang="vi-VN" sz="1600" b="1" dirty="0">
                <a:latin typeface="Arial" charset="0"/>
              </a:rPr>
              <a:t>đ</a:t>
            </a:r>
            <a:r>
              <a:rPr lang="en-US" sz="1600" b="1" dirty="0" err="1">
                <a:latin typeface="Arial" charset="0"/>
              </a:rPr>
              <a:t>ánh</a:t>
            </a:r>
            <a:r>
              <a:rPr lang="en-US" sz="1600" b="1" dirty="0">
                <a:latin typeface="Arial" charset="0"/>
              </a:rPr>
              <a:t> </a:t>
            </a:r>
            <a:r>
              <a:rPr lang="vi-VN" sz="1600" b="1" dirty="0">
                <a:latin typeface="Arial" charset="0"/>
              </a:rPr>
              <a:t>đ</a:t>
            </a:r>
            <a:r>
              <a:rPr lang="en-US" sz="1600" b="1" dirty="0" err="1">
                <a:latin typeface="Arial" charset="0"/>
              </a:rPr>
              <a:t>ộng</a:t>
            </a:r>
            <a:r>
              <a:rPr lang="en-US" sz="1600" b="1" dirty="0">
                <a:latin typeface="Arial" charset="0"/>
              </a:rPr>
              <a:t> </a:t>
            </a:r>
            <a:r>
              <a:rPr lang="en-US" sz="1600" b="1" dirty="0" err="1">
                <a:latin typeface="Arial" charset="0"/>
              </a:rPr>
              <a:t>cho</a:t>
            </a:r>
            <a:r>
              <a:rPr lang="en-US" sz="1600" b="1" dirty="0">
                <a:latin typeface="Arial" charset="0"/>
              </a:rPr>
              <a:t> </a:t>
            </a:r>
            <a:r>
              <a:rPr lang="en-US" sz="1600" b="1" dirty="0" err="1">
                <a:latin typeface="Arial" charset="0"/>
              </a:rPr>
              <a:t>mọi</a:t>
            </a:r>
            <a:r>
              <a:rPr lang="en-US" sz="1600" b="1" dirty="0">
                <a:latin typeface="Arial" charset="0"/>
              </a:rPr>
              <a:t> </a:t>
            </a:r>
            <a:r>
              <a:rPr lang="en-US" sz="1600" b="1" dirty="0" err="1">
                <a:latin typeface="Arial" charset="0"/>
              </a:rPr>
              <a:t>ng</a:t>
            </a:r>
            <a:r>
              <a:rPr lang="vi-VN" sz="1600" b="1" dirty="0">
                <a:latin typeface="Arial" charset="0"/>
              </a:rPr>
              <a:t>ư</a:t>
            </a:r>
            <a:r>
              <a:rPr lang="en-US" sz="1600" b="1" dirty="0" err="1">
                <a:latin typeface="Arial" charset="0"/>
              </a:rPr>
              <a:t>ời</a:t>
            </a:r>
            <a:r>
              <a:rPr lang="en-US" sz="1600" b="1" dirty="0">
                <a:latin typeface="Arial" charset="0"/>
              </a:rPr>
              <a:t> </a:t>
            </a:r>
            <a:r>
              <a:rPr lang="en-US" sz="1600" b="1" dirty="0" err="1">
                <a:latin typeface="Arial" charset="0"/>
              </a:rPr>
              <a:t>biết</a:t>
            </a:r>
            <a:r>
              <a:rPr lang="en-US" sz="1600" b="1" dirty="0">
                <a:latin typeface="Arial" charset="0"/>
              </a:rPr>
              <a:t> </a:t>
            </a:r>
            <a:r>
              <a:rPr lang="en-US" sz="1600" b="1" dirty="0" err="1">
                <a:latin typeface="Arial" charset="0"/>
              </a:rPr>
              <a:t>rằng</a:t>
            </a:r>
            <a:r>
              <a:rPr lang="en-US" sz="1600" b="1" dirty="0">
                <a:latin typeface="Arial" charset="0"/>
              </a:rPr>
              <a:t> </a:t>
            </a:r>
            <a:r>
              <a:rPr lang="en-US" sz="1600" b="1" dirty="0" err="1">
                <a:latin typeface="Arial" charset="0"/>
              </a:rPr>
              <a:t>hoa</a:t>
            </a:r>
            <a:r>
              <a:rPr lang="en-US" sz="1600" b="1" dirty="0">
                <a:latin typeface="Arial" charset="0"/>
              </a:rPr>
              <a:t> </a:t>
            </a:r>
            <a:r>
              <a:rPr lang="en-US" sz="1600" b="1" dirty="0" err="1">
                <a:latin typeface="Arial" charset="0"/>
              </a:rPr>
              <a:t>chuối</a:t>
            </a:r>
            <a:r>
              <a:rPr lang="en-US" sz="1600" b="1" dirty="0">
                <a:latin typeface="Arial" charset="0"/>
              </a:rPr>
              <a:t> </a:t>
            </a:r>
            <a:r>
              <a:rPr lang="en-US" sz="1600" b="1" dirty="0" err="1">
                <a:latin typeface="Arial" charset="0"/>
              </a:rPr>
              <a:t>ngoi</a:t>
            </a:r>
            <a:r>
              <a:rPr lang="en-US" sz="1600" b="1" dirty="0">
                <a:latin typeface="Arial" charset="0"/>
              </a:rPr>
              <a:t> </a:t>
            </a:r>
            <a:r>
              <a:rPr lang="en-US" sz="1600" b="1" dirty="0" err="1">
                <a:latin typeface="Arial" charset="0"/>
              </a:rPr>
              <a:t>lên</a:t>
            </a:r>
            <a:r>
              <a:rPr lang="en-US" sz="1600" b="1" dirty="0">
                <a:latin typeface="Arial" charset="0"/>
              </a:rPr>
              <a:t> </a:t>
            </a:r>
            <a:r>
              <a:rPr lang="vi-VN" sz="1600" b="1" dirty="0">
                <a:latin typeface="Arial" charset="0"/>
              </a:rPr>
              <a:t>đ</a:t>
            </a:r>
            <a:r>
              <a:rPr lang="en-US" sz="1600" b="1" dirty="0" err="1">
                <a:latin typeface="Arial" charset="0"/>
              </a:rPr>
              <a:t>ến</a:t>
            </a:r>
            <a:r>
              <a:rPr lang="en-US" sz="1600" b="1" dirty="0">
                <a:latin typeface="Arial" charset="0"/>
              </a:rPr>
              <a:t> </a:t>
            </a:r>
            <a:r>
              <a:rPr lang="en-US" sz="1600" b="1" dirty="0" err="1">
                <a:latin typeface="Arial" charset="0"/>
              </a:rPr>
              <a:t>ngọn</a:t>
            </a:r>
            <a:r>
              <a:rPr lang="en-US" sz="1600" b="1" dirty="0">
                <a:latin typeface="Arial" charset="0"/>
              </a:rPr>
              <a:t> </a:t>
            </a:r>
            <a:r>
              <a:rPr lang="en-US" sz="1600" b="1" dirty="0" err="1">
                <a:latin typeface="Arial" charset="0"/>
              </a:rPr>
              <a:t>rồi</a:t>
            </a:r>
            <a:r>
              <a:rPr lang="en-US" sz="1600" b="1" dirty="0">
                <a:latin typeface="Arial" charset="0"/>
              </a:rPr>
              <a:t> </a:t>
            </a:r>
            <a:r>
              <a:rPr lang="vi-VN" sz="1600" b="1" dirty="0">
                <a:latin typeface="Arial" charset="0"/>
              </a:rPr>
              <a:t>đ</a:t>
            </a:r>
            <a:r>
              <a:rPr lang="en-US" sz="1600" b="1" dirty="0" err="1">
                <a:latin typeface="Arial" charset="0"/>
              </a:rPr>
              <a:t>ấy</a:t>
            </a:r>
            <a:r>
              <a:rPr lang="en-US" sz="1600" b="1" dirty="0">
                <a:latin typeface="Arial" charset="0"/>
              </a:rPr>
              <a:t>.</a:t>
            </a:r>
          </a:p>
          <a:p>
            <a:pPr algn="just">
              <a:spcBef>
                <a:spcPct val="50000"/>
              </a:spcBef>
            </a:pPr>
            <a:r>
              <a:rPr lang="en-US" sz="1600" b="1" dirty="0">
                <a:latin typeface="Arial" charset="0"/>
              </a:rPr>
              <a:t>      </a:t>
            </a:r>
            <a:r>
              <a:rPr lang="en-US" sz="1600" b="1" dirty="0" err="1">
                <a:latin typeface="Arial" charset="0"/>
              </a:rPr>
              <a:t>Cái</a:t>
            </a:r>
            <a:r>
              <a:rPr lang="en-US" sz="1600" b="1" dirty="0">
                <a:latin typeface="Arial" charset="0"/>
              </a:rPr>
              <a:t> </a:t>
            </a:r>
            <a:r>
              <a:rPr lang="en-US" sz="1600" b="1" dirty="0" err="1">
                <a:latin typeface="Arial" charset="0"/>
              </a:rPr>
              <a:t>hoa</a:t>
            </a:r>
            <a:r>
              <a:rPr lang="en-US" sz="1600" b="1" dirty="0">
                <a:latin typeface="Arial" charset="0"/>
              </a:rPr>
              <a:t> </a:t>
            </a:r>
            <a:r>
              <a:rPr lang="en-US" sz="1600" b="1" dirty="0" err="1">
                <a:latin typeface="Arial" charset="0"/>
              </a:rPr>
              <a:t>thập</a:t>
            </a:r>
            <a:r>
              <a:rPr lang="en-US" sz="1600" b="1" dirty="0">
                <a:latin typeface="Arial" charset="0"/>
              </a:rPr>
              <a:t> </a:t>
            </a:r>
            <a:r>
              <a:rPr lang="en-US" sz="1600" b="1" dirty="0" err="1">
                <a:latin typeface="Arial" charset="0"/>
              </a:rPr>
              <a:t>thò</a:t>
            </a:r>
            <a:r>
              <a:rPr lang="en-US" sz="1600" b="1" dirty="0">
                <a:latin typeface="Arial" charset="0"/>
              </a:rPr>
              <a:t>, hoe </a:t>
            </a:r>
            <a:r>
              <a:rPr lang="en-US" sz="1600" b="1" dirty="0" err="1">
                <a:latin typeface="Arial" charset="0"/>
              </a:rPr>
              <a:t>hoe</a:t>
            </a:r>
            <a:r>
              <a:rPr lang="en-US" sz="1600" b="1" dirty="0">
                <a:latin typeface="Arial" charset="0"/>
              </a:rPr>
              <a:t> </a:t>
            </a:r>
            <a:r>
              <a:rPr lang="vi-VN" sz="1600" b="1" dirty="0">
                <a:latin typeface="Arial" charset="0"/>
              </a:rPr>
              <a:t>đ</a:t>
            </a:r>
            <a:r>
              <a:rPr lang="en-US" sz="1600" b="1" dirty="0">
                <a:latin typeface="Arial" charset="0"/>
              </a:rPr>
              <a:t>ỏ </a:t>
            </a:r>
            <a:r>
              <a:rPr lang="en-US" sz="1600" b="1" dirty="0" err="1">
                <a:latin typeface="Arial" charset="0"/>
              </a:rPr>
              <a:t>nh</a:t>
            </a:r>
            <a:r>
              <a:rPr lang="vi-VN" sz="1600" b="1" dirty="0">
                <a:latin typeface="Arial" charset="0"/>
              </a:rPr>
              <a:t>ư</a:t>
            </a:r>
            <a:r>
              <a:rPr lang="en-US" sz="1600" b="1" dirty="0">
                <a:latin typeface="Arial" charset="0"/>
              </a:rPr>
              <a:t> </a:t>
            </a:r>
            <a:r>
              <a:rPr lang="en-US" sz="1600" b="1" dirty="0" err="1">
                <a:latin typeface="Arial" charset="0"/>
              </a:rPr>
              <a:t>một</a:t>
            </a:r>
            <a:r>
              <a:rPr lang="en-US" sz="1600" b="1" dirty="0">
                <a:latin typeface="Arial" charset="0"/>
              </a:rPr>
              <a:t> </a:t>
            </a:r>
            <a:r>
              <a:rPr lang="en-US" sz="1600" b="1" dirty="0" err="1">
                <a:latin typeface="Arial" charset="0"/>
              </a:rPr>
              <a:t>mầm</a:t>
            </a:r>
            <a:r>
              <a:rPr lang="en-US" sz="1600" b="1" dirty="0">
                <a:latin typeface="Arial" charset="0"/>
              </a:rPr>
              <a:t> </a:t>
            </a:r>
            <a:r>
              <a:rPr lang="en-US" sz="1600" b="1" dirty="0" err="1">
                <a:latin typeface="Arial" charset="0"/>
              </a:rPr>
              <a:t>lửa</a:t>
            </a:r>
            <a:r>
              <a:rPr lang="en-US" sz="1600" b="1" dirty="0">
                <a:latin typeface="Arial" charset="0"/>
              </a:rPr>
              <a:t> non. </a:t>
            </a:r>
            <a:r>
              <a:rPr lang="en-US" sz="1600" b="1" dirty="0" err="1">
                <a:latin typeface="Arial" charset="0"/>
              </a:rPr>
              <a:t>Nó</a:t>
            </a:r>
            <a:r>
              <a:rPr lang="en-US" sz="1600" b="1" dirty="0">
                <a:latin typeface="Arial" charset="0"/>
              </a:rPr>
              <a:t> </a:t>
            </a:r>
            <a:r>
              <a:rPr lang="en-US" sz="1600" b="1" dirty="0" err="1">
                <a:latin typeface="Arial" charset="0"/>
              </a:rPr>
              <a:t>càng</a:t>
            </a:r>
            <a:r>
              <a:rPr lang="en-US" sz="1600" b="1" dirty="0">
                <a:latin typeface="Arial" charset="0"/>
              </a:rPr>
              <a:t> </a:t>
            </a:r>
            <a:r>
              <a:rPr lang="en-US" sz="1600" b="1" dirty="0" err="1">
                <a:latin typeface="Arial" charset="0"/>
              </a:rPr>
              <a:t>ngày</a:t>
            </a:r>
            <a:r>
              <a:rPr lang="en-US" sz="1600" b="1" dirty="0">
                <a:latin typeface="Arial" charset="0"/>
              </a:rPr>
              <a:t> </a:t>
            </a:r>
            <a:r>
              <a:rPr lang="en-US" sz="1600" b="1" dirty="0" err="1">
                <a:latin typeface="Arial" charset="0"/>
              </a:rPr>
              <a:t>càng</a:t>
            </a:r>
            <a:r>
              <a:rPr lang="en-US" sz="1600" b="1" dirty="0">
                <a:latin typeface="Arial" charset="0"/>
              </a:rPr>
              <a:t> to </a:t>
            </a:r>
            <a:r>
              <a:rPr lang="en-US" sz="1600" b="1" dirty="0" err="1">
                <a:latin typeface="Arial" charset="0"/>
              </a:rPr>
              <a:t>thêm</a:t>
            </a:r>
            <a:r>
              <a:rPr lang="en-US" sz="1600" b="1" dirty="0">
                <a:latin typeface="Arial" charset="0"/>
              </a:rPr>
              <a:t>, </a:t>
            </a:r>
            <a:r>
              <a:rPr lang="en-US" sz="1600" b="1" dirty="0" err="1">
                <a:latin typeface="Arial" charset="0"/>
              </a:rPr>
              <a:t>nặng</a:t>
            </a:r>
            <a:r>
              <a:rPr lang="en-US" sz="1600" b="1" dirty="0">
                <a:latin typeface="Arial" charset="0"/>
              </a:rPr>
              <a:t> </a:t>
            </a:r>
            <a:r>
              <a:rPr lang="en-US" sz="1600" b="1" dirty="0" err="1">
                <a:latin typeface="Arial" charset="0"/>
              </a:rPr>
              <a:t>thêm</a:t>
            </a:r>
            <a:r>
              <a:rPr lang="en-US" sz="1600" b="1" dirty="0">
                <a:latin typeface="Arial" charset="0"/>
              </a:rPr>
              <a:t>, </a:t>
            </a:r>
            <a:r>
              <a:rPr lang="en-US" sz="1600" b="1" dirty="0" err="1">
                <a:latin typeface="Arial" charset="0"/>
              </a:rPr>
              <a:t>khiến</a:t>
            </a:r>
            <a:r>
              <a:rPr lang="en-US" sz="1600" b="1" dirty="0">
                <a:latin typeface="Arial" charset="0"/>
              </a:rPr>
              <a:t> </a:t>
            </a:r>
            <a:r>
              <a:rPr lang="en-US" sz="1600" b="1" dirty="0" err="1">
                <a:latin typeface="Arial" charset="0"/>
              </a:rPr>
              <a:t>cây</a:t>
            </a:r>
            <a:r>
              <a:rPr lang="en-US" sz="1600" b="1" dirty="0">
                <a:latin typeface="Arial" charset="0"/>
              </a:rPr>
              <a:t> </a:t>
            </a:r>
            <a:r>
              <a:rPr lang="en-US" sz="1600" b="1" dirty="0" err="1">
                <a:latin typeface="Arial" charset="0"/>
              </a:rPr>
              <a:t>chuối</a:t>
            </a:r>
            <a:r>
              <a:rPr lang="en-US" sz="1600" b="1" dirty="0">
                <a:latin typeface="Arial" charset="0"/>
              </a:rPr>
              <a:t> </a:t>
            </a:r>
            <a:r>
              <a:rPr lang="en-US" sz="1600" b="1" dirty="0" err="1">
                <a:latin typeface="Arial" charset="0"/>
              </a:rPr>
              <a:t>nghiêng</a:t>
            </a:r>
            <a:r>
              <a:rPr lang="en-US" sz="1600" b="1" dirty="0">
                <a:latin typeface="Arial" charset="0"/>
              </a:rPr>
              <a:t> </a:t>
            </a:r>
            <a:r>
              <a:rPr lang="en-US" sz="1600" b="1" dirty="0" err="1">
                <a:latin typeface="Arial" charset="0"/>
              </a:rPr>
              <a:t>hẳn</a:t>
            </a:r>
            <a:r>
              <a:rPr lang="en-US" sz="1600" b="1" dirty="0">
                <a:latin typeface="Arial" charset="0"/>
              </a:rPr>
              <a:t> </a:t>
            </a:r>
            <a:r>
              <a:rPr lang="en-US" sz="1600" b="1" dirty="0" err="1">
                <a:latin typeface="Arial" charset="0"/>
              </a:rPr>
              <a:t>về</a:t>
            </a:r>
            <a:r>
              <a:rPr lang="en-US" sz="1600" b="1" dirty="0">
                <a:latin typeface="Arial" charset="0"/>
              </a:rPr>
              <a:t> </a:t>
            </a:r>
            <a:r>
              <a:rPr lang="en-US" sz="1600" b="1" dirty="0" err="1">
                <a:latin typeface="Arial" charset="0"/>
              </a:rPr>
              <a:t>một</a:t>
            </a:r>
            <a:r>
              <a:rPr lang="en-US" sz="1600" b="1" dirty="0">
                <a:latin typeface="Arial" charset="0"/>
              </a:rPr>
              <a:t> </a:t>
            </a:r>
            <a:r>
              <a:rPr lang="en-US" sz="1600" b="1" dirty="0" err="1">
                <a:latin typeface="Arial" charset="0"/>
              </a:rPr>
              <a:t>phía</a:t>
            </a:r>
            <a:r>
              <a:rPr lang="en-US" sz="1600" b="1" dirty="0">
                <a:latin typeface="Arial" charset="0"/>
              </a:rPr>
              <a:t>.</a:t>
            </a:r>
          </a:p>
          <a:p>
            <a:pPr algn="just">
              <a:spcBef>
                <a:spcPct val="50000"/>
              </a:spcBef>
            </a:pPr>
            <a:r>
              <a:rPr lang="en-US" sz="1600" b="1" dirty="0">
                <a:latin typeface="Arial" charset="0"/>
              </a:rPr>
              <a:t>      </a:t>
            </a:r>
            <a:r>
              <a:rPr lang="en-US" sz="1600" b="1" dirty="0" err="1">
                <a:latin typeface="Arial" charset="0"/>
              </a:rPr>
              <a:t>Khi</a:t>
            </a:r>
            <a:r>
              <a:rPr lang="en-US" sz="1600" b="1" dirty="0">
                <a:latin typeface="Arial" charset="0"/>
              </a:rPr>
              <a:t> </a:t>
            </a:r>
            <a:r>
              <a:rPr lang="en-US" sz="1600" b="1" dirty="0" err="1">
                <a:latin typeface="Arial" charset="0"/>
              </a:rPr>
              <a:t>cây</a:t>
            </a:r>
            <a:r>
              <a:rPr lang="en-US" sz="1600" b="1" dirty="0">
                <a:latin typeface="Arial" charset="0"/>
              </a:rPr>
              <a:t> </a:t>
            </a:r>
            <a:r>
              <a:rPr lang="en-US" sz="1600" b="1" dirty="0" err="1">
                <a:latin typeface="Arial" charset="0"/>
              </a:rPr>
              <a:t>mẹ</a:t>
            </a:r>
            <a:r>
              <a:rPr lang="en-US" sz="1600" b="1" dirty="0">
                <a:latin typeface="Arial" charset="0"/>
              </a:rPr>
              <a:t> </a:t>
            </a:r>
            <a:r>
              <a:rPr lang="en-US" sz="1600" b="1" dirty="0" err="1">
                <a:latin typeface="Arial" charset="0"/>
              </a:rPr>
              <a:t>bận</a:t>
            </a:r>
            <a:r>
              <a:rPr lang="en-US" sz="1600" b="1" dirty="0">
                <a:latin typeface="Arial" charset="0"/>
              </a:rPr>
              <a:t> </a:t>
            </a:r>
            <a:r>
              <a:rPr lang="vi-VN" sz="1600" b="1" dirty="0">
                <a:latin typeface="Arial" charset="0"/>
              </a:rPr>
              <a:t>đơ</a:t>
            </a:r>
            <a:r>
              <a:rPr lang="en-US" sz="1600" b="1" dirty="0">
                <a:latin typeface="Arial" charset="0"/>
              </a:rPr>
              <a:t>m </a:t>
            </a:r>
            <a:r>
              <a:rPr lang="en-US" sz="1600" b="1" dirty="0" err="1">
                <a:latin typeface="Arial" charset="0"/>
              </a:rPr>
              <a:t>hoa</a:t>
            </a:r>
            <a:r>
              <a:rPr lang="en-US" sz="1600" b="1" dirty="0">
                <a:latin typeface="Arial" charset="0"/>
              </a:rPr>
              <a:t>, </a:t>
            </a:r>
            <a:r>
              <a:rPr lang="en-US" sz="1600" b="1" dirty="0" err="1">
                <a:latin typeface="Arial" charset="0"/>
              </a:rPr>
              <a:t>kết</a:t>
            </a:r>
            <a:r>
              <a:rPr lang="en-US" sz="1600" b="1" dirty="0">
                <a:latin typeface="Arial" charset="0"/>
              </a:rPr>
              <a:t> </a:t>
            </a:r>
            <a:r>
              <a:rPr lang="en-US" sz="1600" b="1" dirty="0" err="1">
                <a:latin typeface="Arial" charset="0"/>
              </a:rPr>
              <a:t>quả</a:t>
            </a:r>
            <a:r>
              <a:rPr lang="en-US" sz="1600" b="1" dirty="0">
                <a:latin typeface="Arial" charset="0"/>
              </a:rPr>
              <a:t> </a:t>
            </a:r>
            <a:r>
              <a:rPr lang="en-US" sz="1600" b="1" dirty="0" err="1">
                <a:latin typeface="Arial" charset="0"/>
              </a:rPr>
              <a:t>thì</a:t>
            </a:r>
            <a:r>
              <a:rPr lang="en-US" sz="1600" b="1" dirty="0">
                <a:latin typeface="Arial" charset="0"/>
              </a:rPr>
              <a:t> </a:t>
            </a:r>
            <a:r>
              <a:rPr lang="en-US" sz="1600" b="1" dirty="0" err="1">
                <a:latin typeface="Arial" charset="0"/>
              </a:rPr>
              <a:t>các</a:t>
            </a:r>
            <a:r>
              <a:rPr lang="en-US" sz="1600" b="1" dirty="0">
                <a:latin typeface="Arial" charset="0"/>
              </a:rPr>
              <a:t> </a:t>
            </a:r>
            <a:r>
              <a:rPr lang="en-US" sz="1600" b="1" dirty="0" err="1">
                <a:latin typeface="Arial" charset="0"/>
              </a:rPr>
              <a:t>cây</a:t>
            </a:r>
            <a:r>
              <a:rPr lang="en-US" sz="1600" b="1" dirty="0">
                <a:latin typeface="Arial" charset="0"/>
              </a:rPr>
              <a:t> con </a:t>
            </a:r>
            <a:r>
              <a:rPr lang="en-US" sz="1600" b="1" dirty="0" err="1">
                <a:latin typeface="Arial" charset="0"/>
              </a:rPr>
              <a:t>cứ</a:t>
            </a:r>
            <a:r>
              <a:rPr lang="en-US" sz="1600" b="1" dirty="0">
                <a:latin typeface="Arial" charset="0"/>
              </a:rPr>
              <a:t> </a:t>
            </a:r>
            <a:r>
              <a:rPr lang="en-US" sz="1600" b="1" dirty="0" err="1">
                <a:latin typeface="Arial" charset="0"/>
              </a:rPr>
              <a:t>lớn</a:t>
            </a:r>
            <a:r>
              <a:rPr lang="en-US" sz="1600" b="1" dirty="0">
                <a:latin typeface="Arial" charset="0"/>
              </a:rPr>
              <a:t> </a:t>
            </a:r>
            <a:r>
              <a:rPr lang="en-US" sz="1600" b="1" dirty="0" err="1">
                <a:latin typeface="Arial" charset="0"/>
              </a:rPr>
              <a:t>nhanh</a:t>
            </a:r>
            <a:r>
              <a:rPr lang="en-US" sz="1600" b="1" dirty="0">
                <a:latin typeface="Arial" charset="0"/>
              </a:rPr>
              <a:t> h</a:t>
            </a:r>
            <a:r>
              <a:rPr lang="vi-VN" sz="1600" b="1" dirty="0">
                <a:latin typeface="Arial" charset="0"/>
              </a:rPr>
              <a:t>ơ</a:t>
            </a:r>
            <a:r>
              <a:rPr lang="en-US" sz="1600" b="1" dirty="0">
                <a:latin typeface="Arial" charset="0"/>
              </a:rPr>
              <a:t>n </a:t>
            </a:r>
            <a:r>
              <a:rPr lang="en-US" sz="1600" b="1" dirty="0" err="1">
                <a:latin typeface="Arial" charset="0"/>
              </a:rPr>
              <a:t>hớn</a:t>
            </a:r>
            <a:r>
              <a:rPr lang="en-US" sz="1600" b="1" dirty="0">
                <a:latin typeface="Arial" charset="0"/>
              </a:rPr>
              <a:t>.</a:t>
            </a:r>
          </a:p>
          <a:p>
            <a:pPr algn="just">
              <a:spcBef>
                <a:spcPct val="50000"/>
              </a:spcBef>
            </a:pPr>
            <a:r>
              <a:rPr lang="en-US" sz="1600" b="1" dirty="0">
                <a:latin typeface="Arial" charset="0"/>
              </a:rPr>
              <a:t>       </a:t>
            </a:r>
            <a:r>
              <a:rPr lang="en-US" sz="1600" b="1" dirty="0" err="1">
                <a:latin typeface="Arial" charset="0"/>
              </a:rPr>
              <a:t>Để</a:t>
            </a:r>
            <a:r>
              <a:rPr lang="en-US" sz="1600" b="1" dirty="0">
                <a:latin typeface="Arial" charset="0"/>
              </a:rPr>
              <a:t> </a:t>
            </a:r>
            <a:r>
              <a:rPr lang="en-US" sz="1600" b="1" dirty="0" err="1">
                <a:latin typeface="Arial" charset="0"/>
              </a:rPr>
              <a:t>làm</a:t>
            </a:r>
            <a:r>
              <a:rPr lang="en-US" sz="1600" b="1" dirty="0">
                <a:latin typeface="Arial" charset="0"/>
              </a:rPr>
              <a:t> </a:t>
            </a:r>
            <a:r>
              <a:rPr lang="en-US" sz="1600" b="1" dirty="0" err="1">
                <a:latin typeface="Arial" charset="0"/>
              </a:rPr>
              <a:t>ra</a:t>
            </a:r>
            <a:r>
              <a:rPr lang="en-US" sz="1600" b="1" dirty="0">
                <a:latin typeface="Arial" charset="0"/>
              </a:rPr>
              <a:t> </a:t>
            </a:r>
            <a:r>
              <a:rPr lang="en-US" sz="1600" b="1" dirty="0" err="1">
                <a:latin typeface="Arial" charset="0"/>
              </a:rPr>
              <a:t>buồng</a:t>
            </a:r>
            <a:r>
              <a:rPr lang="en-US" sz="1600" b="1" dirty="0">
                <a:latin typeface="Arial" charset="0"/>
              </a:rPr>
              <a:t>, </a:t>
            </a:r>
            <a:r>
              <a:rPr lang="en-US" sz="1600" b="1" dirty="0" err="1">
                <a:latin typeface="Arial" charset="0"/>
              </a:rPr>
              <a:t>ra</a:t>
            </a:r>
            <a:r>
              <a:rPr lang="en-US" sz="1600" b="1" dirty="0">
                <a:latin typeface="Arial" charset="0"/>
              </a:rPr>
              <a:t> </a:t>
            </a:r>
            <a:r>
              <a:rPr lang="en-US" sz="1600" b="1" dirty="0" err="1">
                <a:latin typeface="Arial" charset="0"/>
              </a:rPr>
              <a:t>nải</a:t>
            </a:r>
            <a:r>
              <a:rPr lang="en-US" sz="1600" b="1" dirty="0">
                <a:latin typeface="Arial" charset="0"/>
              </a:rPr>
              <a:t>, </a:t>
            </a:r>
            <a:r>
              <a:rPr lang="en-US" sz="1600" b="1" dirty="0" err="1">
                <a:latin typeface="Arial" charset="0"/>
              </a:rPr>
              <a:t>cây</a:t>
            </a:r>
            <a:r>
              <a:rPr lang="en-US" sz="1600" b="1" dirty="0">
                <a:latin typeface="Arial" charset="0"/>
              </a:rPr>
              <a:t> </a:t>
            </a:r>
            <a:r>
              <a:rPr lang="en-US" sz="1600" b="1" dirty="0" err="1">
                <a:latin typeface="Arial" charset="0"/>
              </a:rPr>
              <a:t>mẹ</a:t>
            </a:r>
            <a:r>
              <a:rPr lang="en-US" sz="1600" b="1" dirty="0">
                <a:latin typeface="Arial" charset="0"/>
              </a:rPr>
              <a:t> </a:t>
            </a:r>
            <a:r>
              <a:rPr lang="en-US" sz="1600" b="1" dirty="0" err="1">
                <a:latin typeface="Arial" charset="0"/>
              </a:rPr>
              <a:t>phải</a:t>
            </a:r>
            <a:r>
              <a:rPr lang="en-US" sz="1600" b="1" dirty="0">
                <a:latin typeface="Arial" charset="0"/>
              </a:rPr>
              <a:t> </a:t>
            </a:r>
            <a:r>
              <a:rPr lang="vi-VN" sz="1600" b="1" dirty="0">
                <a:latin typeface="Arial" charset="0"/>
              </a:rPr>
              <a:t>đư</a:t>
            </a:r>
            <a:r>
              <a:rPr lang="en-US" sz="1600" b="1" dirty="0">
                <a:latin typeface="Arial" charset="0"/>
              </a:rPr>
              <a:t>a </a:t>
            </a:r>
            <a:r>
              <a:rPr lang="en-US" sz="1600" b="1" dirty="0" err="1">
                <a:latin typeface="Arial" charset="0"/>
              </a:rPr>
              <a:t>hoa</a:t>
            </a:r>
            <a:r>
              <a:rPr lang="en-US" sz="1600" b="1" dirty="0">
                <a:latin typeface="Arial" charset="0"/>
              </a:rPr>
              <a:t> </a:t>
            </a:r>
            <a:r>
              <a:rPr lang="en-US" sz="1600" b="1" dirty="0" err="1">
                <a:latin typeface="Arial" charset="0"/>
              </a:rPr>
              <a:t>chúc</a:t>
            </a:r>
            <a:r>
              <a:rPr lang="en-US" sz="1600" b="1" dirty="0">
                <a:latin typeface="Arial" charset="0"/>
              </a:rPr>
              <a:t> </a:t>
            </a:r>
            <a:r>
              <a:rPr lang="en-US" sz="1600" b="1" dirty="0" err="1">
                <a:latin typeface="Arial" charset="0"/>
              </a:rPr>
              <a:t>xuôi</a:t>
            </a:r>
            <a:r>
              <a:rPr lang="en-US" sz="1600" b="1" dirty="0">
                <a:latin typeface="Arial" charset="0"/>
              </a:rPr>
              <a:t> sang </a:t>
            </a:r>
            <a:r>
              <a:rPr lang="en-US" sz="1600" b="1" dirty="0" err="1">
                <a:latin typeface="Arial" charset="0"/>
              </a:rPr>
              <a:t>một</a:t>
            </a:r>
            <a:r>
              <a:rPr lang="en-US" sz="1600" b="1" dirty="0">
                <a:latin typeface="Arial" charset="0"/>
              </a:rPr>
              <a:t> </a:t>
            </a:r>
            <a:r>
              <a:rPr lang="en-US" sz="1600" b="1" dirty="0" err="1">
                <a:latin typeface="Arial" charset="0"/>
              </a:rPr>
              <a:t>phía</a:t>
            </a:r>
            <a:r>
              <a:rPr lang="en-US" sz="1600" b="1" dirty="0">
                <a:latin typeface="Arial" charset="0"/>
              </a:rPr>
              <a:t>. </a:t>
            </a:r>
            <a:r>
              <a:rPr lang="en-US" sz="1600" b="1" dirty="0" err="1">
                <a:latin typeface="Arial" charset="0"/>
              </a:rPr>
              <a:t>Lẽ</a:t>
            </a:r>
            <a:r>
              <a:rPr lang="en-US" sz="1600" b="1" dirty="0">
                <a:latin typeface="Arial" charset="0"/>
              </a:rPr>
              <a:t> </a:t>
            </a:r>
            <a:r>
              <a:rPr lang="en-US" sz="1600" b="1" dirty="0" err="1">
                <a:latin typeface="Arial" charset="0"/>
              </a:rPr>
              <a:t>nào</a:t>
            </a:r>
            <a:r>
              <a:rPr lang="en-US" sz="1600" b="1" dirty="0">
                <a:latin typeface="Arial" charset="0"/>
              </a:rPr>
              <a:t> </a:t>
            </a:r>
            <a:r>
              <a:rPr lang="en-US" sz="1600" b="1" dirty="0" err="1">
                <a:latin typeface="Arial" charset="0"/>
              </a:rPr>
              <a:t>nó</a:t>
            </a:r>
            <a:r>
              <a:rPr lang="en-US" sz="1600" b="1" dirty="0">
                <a:latin typeface="Arial" charset="0"/>
              </a:rPr>
              <a:t> </a:t>
            </a:r>
            <a:r>
              <a:rPr lang="vi-VN" sz="1600" b="1" dirty="0">
                <a:latin typeface="Arial" charset="0"/>
              </a:rPr>
              <a:t>đ</a:t>
            </a:r>
            <a:r>
              <a:rPr lang="en-US" sz="1600" b="1" dirty="0" err="1">
                <a:latin typeface="Arial" charset="0"/>
              </a:rPr>
              <a:t>ành</a:t>
            </a:r>
            <a:r>
              <a:rPr lang="en-US" sz="1600" b="1" dirty="0">
                <a:latin typeface="Arial" charset="0"/>
              </a:rPr>
              <a:t> </a:t>
            </a:r>
            <a:r>
              <a:rPr lang="vi-VN" sz="1600" b="1" dirty="0">
                <a:latin typeface="Arial" charset="0"/>
              </a:rPr>
              <a:t>đ</a:t>
            </a:r>
            <a:r>
              <a:rPr lang="en-US" sz="1600" b="1" dirty="0">
                <a:latin typeface="Arial" charset="0"/>
              </a:rPr>
              <a:t>ể </a:t>
            </a:r>
            <a:r>
              <a:rPr lang="en-US" sz="1600" b="1" dirty="0" err="1">
                <a:latin typeface="Arial" charset="0"/>
              </a:rPr>
              <a:t>mặc</a:t>
            </a:r>
            <a:r>
              <a:rPr lang="en-US" sz="1600" b="1" dirty="0">
                <a:latin typeface="Arial" charset="0"/>
              </a:rPr>
              <a:t> </a:t>
            </a:r>
            <a:r>
              <a:rPr lang="en-US" sz="1600" b="1" dirty="0" err="1">
                <a:latin typeface="Arial" charset="0"/>
              </a:rPr>
              <a:t>cái</a:t>
            </a:r>
            <a:r>
              <a:rPr lang="en-US" sz="1600" b="1" dirty="0">
                <a:latin typeface="Arial" charset="0"/>
              </a:rPr>
              <a:t> </a:t>
            </a:r>
            <a:r>
              <a:rPr lang="en-US" sz="1600" b="1" dirty="0" err="1">
                <a:latin typeface="Arial" charset="0"/>
              </a:rPr>
              <a:t>hoa</a:t>
            </a:r>
            <a:r>
              <a:rPr lang="en-US" sz="1600" b="1" dirty="0">
                <a:latin typeface="Arial" charset="0"/>
              </a:rPr>
              <a:t> to </a:t>
            </a:r>
            <a:r>
              <a:rPr lang="en-US" sz="1600" b="1" dirty="0" err="1">
                <a:latin typeface="Arial" charset="0"/>
              </a:rPr>
              <a:t>bằng</a:t>
            </a:r>
            <a:r>
              <a:rPr lang="en-US" sz="1600" b="1" dirty="0">
                <a:latin typeface="Arial" charset="0"/>
              </a:rPr>
              <a:t> </a:t>
            </a:r>
            <a:r>
              <a:rPr lang="en-US" sz="1600" b="1" dirty="0" err="1">
                <a:latin typeface="Arial" charset="0"/>
              </a:rPr>
              <a:t>cái</a:t>
            </a:r>
            <a:r>
              <a:rPr lang="en-US" sz="1600" b="1" dirty="0">
                <a:latin typeface="Arial" charset="0"/>
              </a:rPr>
              <a:t> </a:t>
            </a:r>
            <a:r>
              <a:rPr lang="en-US" sz="1600" b="1" dirty="0" err="1">
                <a:latin typeface="Arial" charset="0"/>
              </a:rPr>
              <a:t>chày</a:t>
            </a:r>
            <a:r>
              <a:rPr lang="en-US" sz="1600" b="1" dirty="0">
                <a:latin typeface="Arial" charset="0"/>
              </a:rPr>
              <a:t> </a:t>
            </a:r>
            <a:r>
              <a:rPr lang="en-US" sz="1600" b="1" dirty="0" err="1">
                <a:latin typeface="Arial" charset="0"/>
              </a:rPr>
              <a:t>giã</a:t>
            </a:r>
            <a:r>
              <a:rPr lang="en-US" sz="1600" b="1" dirty="0">
                <a:latin typeface="Arial" charset="0"/>
              </a:rPr>
              <a:t> </a:t>
            </a:r>
            <a:r>
              <a:rPr lang="en-US" sz="1600" b="1" dirty="0" err="1">
                <a:latin typeface="Arial" charset="0"/>
              </a:rPr>
              <a:t>cua</a:t>
            </a:r>
            <a:r>
              <a:rPr lang="en-US" sz="1600" b="1" dirty="0">
                <a:latin typeface="Arial" charset="0"/>
              </a:rPr>
              <a:t> </a:t>
            </a:r>
            <a:r>
              <a:rPr lang="en-US" sz="1600" b="1" dirty="0" err="1">
                <a:latin typeface="Arial" charset="0"/>
              </a:rPr>
              <a:t>hoặc</a:t>
            </a:r>
            <a:r>
              <a:rPr lang="en-US" sz="1600" b="1" dirty="0">
                <a:latin typeface="Arial" charset="0"/>
              </a:rPr>
              <a:t> </a:t>
            </a:r>
            <a:r>
              <a:rPr lang="en-US" sz="1600" b="1" dirty="0" err="1">
                <a:latin typeface="Arial" charset="0"/>
              </a:rPr>
              <a:t>buồng</a:t>
            </a:r>
            <a:r>
              <a:rPr lang="en-US" sz="1600" b="1" dirty="0">
                <a:latin typeface="Arial" charset="0"/>
              </a:rPr>
              <a:t> </a:t>
            </a:r>
            <a:r>
              <a:rPr lang="en-US" sz="1600" b="1" dirty="0" err="1">
                <a:latin typeface="Arial" charset="0"/>
              </a:rPr>
              <a:t>quả</a:t>
            </a:r>
            <a:r>
              <a:rPr lang="en-US" sz="1600" b="1" dirty="0">
                <a:latin typeface="Arial" charset="0"/>
              </a:rPr>
              <a:t> to </a:t>
            </a:r>
            <a:r>
              <a:rPr lang="en-US" sz="1600" b="1" dirty="0" err="1">
                <a:latin typeface="Arial" charset="0"/>
              </a:rPr>
              <a:t>bằng</a:t>
            </a:r>
            <a:r>
              <a:rPr lang="en-US" sz="1600" b="1" dirty="0">
                <a:latin typeface="Arial" charset="0"/>
              </a:rPr>
              <a:t> </a:t>
            </a:r>
            <a:r>
              <a:rPr lang="en-US" sz="1600" b="1" dirty="0" err="1">
                <a:latin typeface="Arial" charset="0"/>
              </a:rPr>
              <a:t>cái</a:t>
            </a:r>
            <a:r>
              <a:rPr lang="en-US" sz="1600" b="1" dirty="0">
                <a:latin typeface="Arial" charset="0"/>
              </a:rPr>
              <a:t> </a:t>
            </a:r>
            <a:r>
              <a:rPr lang="en-US" sz="1600" b="1" dirty="0" err="1">
                <a:latin typeface="Arial" charset="0"/>
              </a:rPr>
              <a:t>rọ</a:t>
            </a:r>
            <a:r>
              <a:rPr lang="en-US" sz="1600" b="1" dirty="0">
                <a:latin typeface="Arial" charset="0"/>
              </a:rPr>
              <a:t> </a:t>
            </a:r>
            <a:r>
              <a:rPr lang="en-US" sz="1600" b="1" dirty="0" err="1">
                <a:latin typeface="Arial" charset="0"/>
              </a:rPr>
              <a:t>lợn</a:t>
            </a:r>
            <a:r>
              <a:rPr lang="en-US" sz="1600" b="1" dirty="0">
                <a:latin typeface="Arial" charset="0"/>
              </a:rPr>
              <a:t> </a:t>
            </a:r>
            <a:r>
              <a:rPr lang="vi-VN" sz="1600" b="1" dirty="0">
                <a:latin typeface="Arial" charset="0"/>
              </a:rPr>
              <a:t>đ</a:t>
            </a:r>
            <a:r>
              <a:rPr lang="en-US" sz="1600" b="1" dirty="0">
                <a:latin typeface="Arial" charset="0"/>
              </a:rPr>
              <a:t>è </a:t>
            </a:r>
            <a:r>
              <a:rPr lang="en-US" sz="1600" b="1" dirty="0" err="1">
                <a:latin typeface="Arial" charset="0"/>
              </a:rPr>
              <a:t>giập</a:t>
            </a:r>
            <a:r>
              <a:rPr lang="en-US" sz="1600" b="1" dirty="0">
                <a:latin typeface="Arial" charset="0"/>
              </a:rPr>
              <a:t> </a:t>
            </a:r>
            <a:r>
              <a:rPr lang="en-US" sz="1600" b="1" dirty="0" err="1">
                <a:latin typeface="Arial" charset="0"/>
              </a:rPr>
              <a:t>một</a:t>
            </a:r>
            <a:r>
              <a:rPr lang="en-US" sz="1600" b="1" dirty="0">
                <a:latin typeface="Arial" charset="0"/>
              </a:rPr>
              <a:t> hay </a:t>
            </a:r>
            <a:r>
              <a:rPr lang="en-US" sz="1600" b="1" dirty="0" err="1">
                <a:latin typeface="Arial" charset="0"/>
              </a:rPr>
              <a:t>hai</a:t>
            </a:r>
            <a:r>
              <a:rPr lang="en-US" sz="1600" b="1" dirty="0">
                <a:latin typeface="Arial" charset="0"/>
              </a:rPr>
              <a:t> </a:t>
            </a:r>
            <a:r>
              <a:rPr lang="vi-VN" sz="1600" b="1" dirty="0">
                <a:latin typeface="Arial" charset="0"/>
              </a:rPr>
              <a:t>đ</a:t>
            </a:r>
            <a:r>
              <a:rPr lang="en-US" sz="1600" b="1" dirty="0" err="1">
                <a:latin typeface="Arial" charset="0"/>
              </a:rPr>
              <a:t>ứa</a:t>
            </a:r>
            <a:r>
              <a:rPr lang="en-US" sz="1600" b="1" dirty="0">
                <a:latin typeface="Arial" charset="0"/>
              </a:rPr>
              <a:t> con </a:t>
            </a:r>
            <a:r>
              <a:rPr lang="vi-VN" sz="1600" b="1" dirty="0">
                <a:latin typeface="Arial" charset="0"/>
              </a:rPr>
              <a:t>đ</a:t>
            </a:r>
            <a:r>
              <a:rPr lang="en-US" sz="1600" b="1" dirty="0" err="1">
                <a:latin typeface="Arial" charset="0"/>
              </a:rPr>
              <a:t>ứng</a:t>
            </a:r>
            <a:r>
              <a:rPr lang="en-US" sz="1600" b="1" dirty="0">
                <a:latin typeface="Arial" charset="0"/>
              </a:rPr>
              <a:t> </a:t>
            </a:r>
            <a:r>
              <a:rPr lang="en-US" sz="1600" b="1" dirty="0" err="1">
                <a:latin typeface="Arial" charset="0"/>
              </a:rPr>
              <a:t>sát</a:t>
            </a:r>
            <a:r>
              <a:rPr lang="en-US" sz="1600" b="1" dirty="0">
                <a:latin typeface="Arial" charset="0"/>
              </a:rPr>
              <a:t> </a:t>
            </a:r>
            <a:r>
              <a:rPr lang="en-US" sz="1600" b="1" dirty="0" err="1">
                <a:latin typeface="Arial" charset="0"/>
              </a:rPr>
              <a:t>nách</a:t>
            </a:r>
            <a:r>
              <a:rPr lang="en-US" sz="1600" b="1" dirty="0">
                <a:latin typeface="Arial" charset="0"/>
              </a:rPr>
              <a:t> </a:t>
            </a:r>
            <a:r>
              <a:rPr lang="en-US" sz="1600" b="1" dirty="0" err="1">
                <a:latin typeface="Arial" charset="0"/>
              </a:rPr>
              <a:t>nó</a:t>
            </a:r>
            <a:r>
              <a:rPr lang="en-US" sz="1600" b="1" dirty="0">
                <a:latin typeface="Arial" charset="0"/>
              </a:rPr>
              <a:t>?</a:t>
            </a:r>
          </a:p>
          <a:p>
            <a:pPr algn="just">
              <a:spcBef>
                <a:spcPct val="50000"/>
              </a:spcBef>
            </a:pPr>
            <a:r>
              <a:rPr lang="en-US" sz="1600" b="1" dirty="0">
                <a:latin typeface="Arial" charset="0"/>
              </a:rPr>
              <a:t>       </a:t>
            </a:r>
            <a:r>
              <a:rPr lang="en-US" sz="1600" b="1" dirty="0" err="1">
                <a:latin typeface="Arial" charset="0"/>
              </a:rPr>
              <a:t>Không</a:t>
            </a:r>
            <a:r>
              <a:rPr lang="en-US" sz="1600" b="1" dirty="0">
                <a:latin typeface="Arial" charset="0"/>
              </a:rPr>
              <a:t>, </a:t>
            </a:r>
            <a:r>
              <a:rPr lang="en-US" sz="1600" b="1" dirty="0" err="1">
                <a:latin typeface="Arial" charset="0"/>
              </a:rPr>
              <a:t>cây</a:t>
            </a:r>
            <a:r>
              <a:rPr lang="en-US" sz="1600" b="1" dirty="0">
                <a:latin typeface="Arial" charset="0"/>
              </a:rPr>
              <a:t> </a:t>
            </a:r>
            <a:r>
              <a:rPr lang="en-US" sz="1600" b="1" dirty="0" err="1">
                <a:latin typeface="Arial" charset="0"/>
              </a:rPr>
              <a:t>chuối</a:t>
            </a:r>
            <a:r>
              <a:rPr lang="en-US" sz="1600" b="1" dirty="0">
                <a:latin typeface="Arial" charset="0"/>
              </a:rPr>
              <a:t> </a:t>
            </a:r>
            <a:r>
              <a:rPr lang="en-US" sz="1600" b="1" dirty="0" err="1">
                <a:latin typeface="Arial" charset="0"/>
              </a:rPr>
              <a:t>mẹ</a:t>
            </a:r>
            <a:r>
              <a:rPr lang="en-US" sz="1600" b="1" dirty="0">
                <a:latin typeface="Arial" charset="0"/>
              </a:rPr>
              <a:t> </a:t>
            </a:r>
            <a:r>
              <a:rPr lang="en-US" sz="1600" b="1" dirty="0" err="1">
                <a:latin typeface="Arial" charset="0"/>
              </a:rPr>
              <a:t>khẽ</a:t>
            </a:r>
            <a:r>
              <a:rPr lang="en-US" sz="1600" b="1" dirty="0">
                <a:latin typeface="Arial" charset="0"/>
              </a:rPr>
              <a:t> </a:t>
            </a:r>
            <a:r>
              <a:rPr lang="en-US" sz="1600" b="1" dirty="0" err="1">
                <a:latin typeface="Arial" charset="0"/>
              </a:rPr>
              <a:t>khàng</a:t>
            </a:r>
            <a:r>
              <a:rPr lang="en-US" sz="1600" b="1" dirty="0">
                <a:latin typeface="Arial" charset="0"/>
              </a:rPr>
              <a:t> </a:t>
            </a:r>
            <a:r>
              <a:rPr lang="en-US" sz="1600" b="1" dirty="0" err="1">
                <a:latin typeface="Arial" charset="0"/>
              </a:rPr>
              <a:t>ngả</a:t>
            </a:r>
            <a:r>
              <a:rPr lang="en-US" sz="1600" b="1" dirty="0">
                <a:latin typeface="Arial" charset="0"/>
              </a:rPr>
              <a:t> </a:t>
            </a:r>
            <a:r>
              <a:rPr lang="en-US" sz="1600" b="1" dirty="0" err="1">
                <a:latin typeface="Arial" charset="0"/>
              </a:rPr>
              <a:t>hoa</a:t>
            </a:r>
            <a:r>
              <a:rPr lang="en-US" sz="1600" b="1" dirty="0">
                <a:latin typeface="Arial" charset="0"/>
              </a:rPr>
              <a:t> sang </a:t>
            </a:r>
            <a:r>
              <a:rPr lang="en-US" sz="1600" b="1" dirty="0" err="1">
                <a:latin typeface="Arial" charset="0"/>
              </a:rPr>
              <a:t>cái</a:t>
            </a:r>
            <a:r>
              <a:rPr lang="en-US" sz="1600" b="1" dirty="0">
                <a:latin typeface="Arial" charset="0"/>
              </a:rPr>
              <a:t> </a:t>
            </a:r>
            <a:r>
              <a:rPr lang="en-US" sz="1600" b="1" dirty="0" err="1">
                <a:latin typeface="Arial" charset="0"/>
              </a:rPr>
              <a:t>khoảng</a:t>
            </a:r>
            <a:r>
              <a:rPr lang="en-US" sz="1600" b="1" dirty="0">
                <a:latin typeface="Arial" charset="0"/>
              </a:rPr>
              <a:t> </a:t>
            </a:r>
            <a:r>
              <a:rPr lang="en-US" sz="1600" b="1" dirty="0" err="1">
                <a:latin typeface="Arial" charset="0"/>
              </a:rPr>
              <a:t>trống</a:t>
            </a:r>
            <a:r>
              <a:rPr lang="en-US" sz="1600" b="1" dirty="0">
                <a:latin typeface="Arial" charset="0"/>
              </a:rPr>
              <a:t> </a:t>
            </a:r>
            <a:r>
              <a:rPr lang="en-US" sz="1600" b="1" dirty="0" err="1">
                <a:latin typeface="Arial" charset="0"/>
              </a:rPr>
              <a:t>không</a:t>
            </a:r>
            <a:r>
              <a:rPr lang="en-US" sz="1600" b="1" dirty="0">
                <a:latin typeface="Arial" charset="0"/>
              </a:rPr>
              <a:t> </a:t>
            </a:r>
            <a:r>
              <a:rPr lang="en-US" sz="1600" b="1" dirty="0" err="1">
                <a:latin typeface="Arial" charset="0"/>
              </a:rPr>
              <a:t>có</a:t>
            </a:r>
            <a:r>
              <a:rPr lang="en-US" sz="1600" b="1" dirty="0">
                <a:latin typeface="Arial" charset="0"/>
              </a:rPr>
              <a:t> </a:t>
            </a:r>
            <a:r>
              <a:rPr lang="en-US" sz="1600" b="1" dirty="0" err="1">
                <a:latin typeface="Arial" charset="0"/>
              </a:rPr>
              <a:t>đứa</a:t>
            </a:r>
            <a:r>
              <a:rPr lang="en-US" sz="1600" b="1" dirty="0">
                <a:latin typeface="Arial" charset="0"/>
              </a:rPr>
              <a:t> con </a:t>
            </a:r>
            <a:r>
              <a:rPr lang="en-US" sz="1600" b="1" dirty="0" err="1">
                <a:latin typeface="Arial" charset="0"/>
              </a:rPr>
              <a:t>nào</a:t>
            </a:r>
            <a:r>
              <a:rPr lang="en-US" sz="1600" b="1" dirty="0">
                <a:latin typeface="Arial" charset="0"/>
              </a:rPr>
              <a:t>.       </a:t>
            </a:r>
          </a:p>
          <a:p>
            <a:pPr>
              <a:spcBef>
                <a:spcPct val="50000"/>
              </a:spcBef>
            </a:pPr>
            <a:r>
              <a:rPr lang="en-US" sz="1600" b="1" dirty="0">
                <a:latin typeface="Arial" charset="0"/>
              </a:rPr>
              <a:t>                                                                           </a:t>
            </a:r>
            <a:r>
              <a:rPr lang="en-US" b="1" dirty="0" err="1">
                <a:latin typeface="Times New Roman" pitchFamily="18" charset="0"/>
                <a:cs typeface="Times New Roman" pitchFamily="18" charset="0"/>
              </a:rPr>
              <a:t>Phạm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Ân</a:t>
            </a:r>
            <a:r>
              <a:rPr lang="en-US" sz="1600" b="1" dirty="0">
                <a:latin typeface="Arial" charset="0"/>
              </a:rPr>
              <a:t>                                                                                               </a:t>
            </a:r>
          </a:p>
        </p:txBody>
      </p:sp>
      <p:grpSp>
        <p:nvGrpSpPr>
          <p:cNvPr id="3077" name="Group 18"/>
          <p:cNvGrpSpPr>
            <a:grpSpLocks/>
          </p:cNvGrpSpPr>
          <p:nvPr/>
        </p:nvGrpSpPr>
        <p:grpSpPr bwMode="auto">
          <a:xfrm>
            <a:off x="-76200" y="152400"/>
            <a:ext cx="9220200" cy="6705600"/>
            <a:chOff x="48" y="0"/>
            <a:chExt cx="5664" cy="4224"/>
          </a:xfrm>
        </p:grpSpPr>
        <p:sp>
          <p:nvSpPr>
            <p:cNvPr id="3078" name="Line 19"/>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3079" name="Line 20"/>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3080" name="Line 21"/>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p:spPr>
          <p:txBody>
            <a:bodyPr wrap="none" anchor="ctr"/>
            <a:lstStyle/>
            <a:p>
              <a:endParaRPr lang="en-US"/>
            </a:p>
          </p:txBody>
        </p:sp>
        <p:sp>
          <p:nvSpPr>
            <p:cNvPr id="3081" name="Line 22"/>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p:spPr>
          <p:txBody>
            <a:bodyPr wrap="none" anchor="ctr"/>
            <a:lstStyle/>
            <a:p>
              <a:endParaRPr lang="en-US"/>
            </a:p>
          </p:txBody>
        </p:sp>
        <p:grpSp>
          <p:nvGrpSpPr>
            <p:cNvPr id="3082" name="Group 23"/>
            <p:cNvGrpSpPr>
              <a:grpSpLocks/>
            </p:cNvGrpSpPr>
            <p:nvPr/>
          </p:nvGrpSpPr>
          <p:grpSpPr bwMode="auto">
            <a:xfrm>
              <a:off x="48" y="0"/>
              <a:ext cx="5664" cy="4224"/>
              <a:chOff x="48" y="0"/>
              <a:chExt cx="5664" cy="4272"/>
            </a:xfrm>
          </p:grpSpPr>
          <p:pic>
            <p:nvPicPr>
              <p:cNvPr id="3083" name="Picture 24" descr="BAR01"/>
              <p:cNvPicPr>
                <a:picLocks noChangeAspect="1" noChangeArrowheads="1"/>
              </p:cNvPicPr>
              <p:nvPr/>
            </p:nvPicPr>
            <p:blipFill>
              <a:blip r:embed="rId3"/>
              <a:srcRect/>
              <a:stretch>
                <a:fillRect/>
              </a:stretch>
            </p:blipFill>
            <p:spPr bwMode="auto">
              <a:xfrm>
                <a:off x="336" y="4032"/>
                <a:ext cx="5088" cy="240"/>
              </a:xfrm>
              <a:prstGeom prst="rect">
                <a:avLst/>
              </a:prstGeom>
              <a:noFill/>
              <a:ln w="9525">
                <a:noFill/>
                <a:miter lim="800000"/>
                <a:headEnd/>
                <a:tailEnd/>
              </a:ln>
            </p:spPr>
          </p:pic>
          <p:pic>
            <p:nvPicPr>
              <p:cNvPr id="3084" name="Picture 25" descr="BAR01"/>
              <p:cNvPicPr>
                <a:picLocks noChangeAspect="1" noChangeArrowheads="1"/>
              </p:cNvPicPr>
              <p:nvPr/>
            </p:nvPicPr>
            <p:blipFill>
              <a:blip r:embed="rId4"/>
              <a:srcRect/>
              <a:stretch>
                <a:fillRect/>
              </a:stretch>
            </p:blipFill>
            <p:spPr bwMode="auto">
              <a:xfrm>
                <a:off x="336" y="48"/>
                <a:ext cx="5088" cy="240"/>
              </a:xfrm>
              <a:prstGeom prst="rect">
                <a:avLst/>
              </a:prstGeom>
              <a:noFill/>
              <a:ln w="9525">
                <a:noFill/>
                <a:miter lim="800000"/>
                <a:headEnd/>
                <a:tailEnd/>
              </a:ln>
            </p:spPr>
          </p:pic>
          <p:sp>
            <p:nvSpPr>
              <p:cNvPr id="4122" name="AutoShape 26"/>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4123" name="AutoShape 27"/>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4124" name="AutoShape 28"/>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4125" name="AutoShape 29"/>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grpSp>
      </p:grpSp>
      <p:sp>
        <p:nvSpPr>
          <p:cNvPr id="17" name="Rectangle 16"/>
          <p:cNvSpPr/>
          <p:nvPr/>
        </p:nvSpPr>
        <p:spPr>
          <a:xfrm>
            <a:off x="3377825" y="385568"/>
            <a:ext cx="1980029" cy="461665"/>
          </a:xfrm>
          <a:prstGeom prst="rect">
            <a:avLst/>
          </a:prstGeom>
          <a:solidFill>
            <a:schemeClr val="accent1">
              <a:lumMod val="20000"/>
              <a:lumOff val="80000"/>
            </a:schemeClr>
          </a:solidFill>
        </p:spPr>
        <p:txBody>
          <a:bodyPr wrap="none">
            <a:spAutoFit/>
          </a:bodyPr>
          <a:lstStyle/>
          <a:p>
            <a:r>
              <a:rPr lang="en-US" altLang="en-US" sz="2400" b="1" dirty="0" err="1">
                <a:solidFill>
                  <a:srgbClr val="FF0000"/>
                </a:solidFill>
                <a:latin typeface="Times New Roman" pitchFamily="18" charset="0"/>
              </a:rPr>
              <a:t>Cây</a:t>
            </a:r>
            <a:r>
              <a:rPr lang="en-US" altLang="en-US" sz="2400" b="1" dirty="0">
                <a:solidFill>
                  <a:srgbClr val="0000CC"/>
                </a:solidFill>
                <a:latin typeface="Times New Roman" pitchFamily="18" charset="0"/>
              </a:rPr>
              <a:t> </a:t>
            </a:r>
            <a:r>
              <a:rPr lang="en-US" altLang="en-US" sz="2400" b="1" dirty="0" err="1">
                <a:solidFill>
                  <a:srgbClr val="FF0000"/>
                </a:solidFill>
                <a:latin typeface="Times New Roman" pitchFamily="18" charset="0"/>
              </a:rPr>
              <a:t>chuối</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mẹ</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4112"/>
                                        </p:tgtEl>
                                        <p:attrNameLst>
                                          <p:attrName>style.visibility</p:attrName>
                                        </p:attrNameLst>
                                      </p:cBhvr>
                                      <p:to>
                                        <p:strVal val="visible"/>
                                      </p:to>
                                    </p:set>
                                    <p:anim calcmode="lin" valueType="num">
                                      <p:cBhvr>
                                        <p:cTn id="11" dur="500" fill="hold"/>
                                        <p:tgtEl>
                                          <p:spTgt spid="4112"/>
                                        </p:tgtEl>
                                        <p:attrNameLst>
                                          <p:attrName>ppt_w</p:attrName>
                                        </p:attrNameLst>
                                      </p:cBhvr>
                                      <p:tavLst>
                                        <p:tav tm="0">
                                          <p:val>
                                            <p:fltVal val="0"/>
                                          </p:val>
                                        </p:tav>
                                        <p:tav tm="100000">
                                          <p:val>
                                            <p:strVal val="#ppt_w"/>
                                          </p:val>
                                        </p:tav>
                                      </p:tavLst>
                                    </p:anim>
                                    <p:anim calcmode="lin" valueType="num">
                                      <p:cBhvr>
                                        <p:cTn id="12" dur="500" fill="hold"/>
                                        <p:tgtEl>
                                          <p:spTgt spid="4112"/>
                                        </p:tgtEl>
                                        <p:attrNameLst>
                                          <p:attrName>ppt_h</p:attrName>
                                        </p:attrNameLst>
                                      </p:cBhvr>
                                      <p:tavLst>
                                        <p:tav tm="0">
                                          <p:val>
                                            <p:strVal val="#ppt_h"/>
                                          </p:val>
                                        </p:tav>
                                        <p:tav tm="100000">
                                          <p:val>
                                            <p:strVal val="#ppt_h"/>
                                          </p:val>
                                        </p:tav>
                                      </p:tavLst>
                                    </p:anim>
                                  </p:childTnLst>
                                </p:cTn>
                              </p:par>
                              <p:par>
                                <p:cTn id="13" presetID="20" presetClass="entr" presetSubtype="0" fill="hold" nodeType="withEffect">
                                  <p:stCondLst>
                                    <p:cond delay="0"/>
                                  </p:stCondLst>
                                  <p:childTnLst>
                                    <p:set>
                                      <p:cBhvr>
                                        <p:cTn id="14" dur="1" fill="hold">
                                          <p:stCondLst>
                                            <p:cond delay="0"/>
                                          </p:stCondLst>
                                        </p:cTn>
                                        <p:tgtEl>
                                          <p:spTgt spid="4111"/>
                                        </p:tgtEl>
                                        <p:attrNameLst>
                                          <p:attrName>style.visibility</p:attrName>
                                        </p:attrNameLst>
                                      </p:cBhvr>
                                      <p:to>
                                        <p:strVal val="visible"/>
                                      </p:to>
                                    </p:set>
                                    <p:animEffect transition="in" filter="wedge">
                                      <p:cBhvr>
                                        <p:cTn id="15" dur="2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p:bldP spid="41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scan092"/>
          <p:cNvPicPr>
            <a:picLocks noChangeAspect="1" noChangeArrowheads="1"/>
          </p:cNvPicPr>
          <p:nvPr/>
        </p:nvPicPr>
        <p:blipFill>
          <a:blip r:embed="rId2"/>
          <a:srcRect/>
          <a:stretch>
            <a:fillRect/>
          </a:stretch>
        </p:blipFill>
        <p:spPr bwMode="auto">
          <a:xfrm>
            <a:off x="228600" y="1524000"/>
            <a:ext cx="2819400" cy="3581400"/>
          </a:xfrm>
          <a:prstGeom prst="rect">
            <a:avLst/>
          </a:prstGeom>
          <a:noFill/>
          <a:ln w="9525">
            <a:noFill/>
            <a:miter lim="800000"/>
            <a:headEnd/>
            <a:tailEnd/>
          </a:ln>
        </p:spPr>
      </p:pic>
      <p:sp>
        <p:nvSpPr>
          <p:cNvPr id="83979" name="Text Box 11"/>
          <p:cNvSpPr txBox="1">
            <a:spLocks noChangeArrowheads="1"/>
          </p:cNvSpPr>
          <p:nvPr/>
        </p:nvSpPr>
        <p:spPr bwMode="auto">
          <a:xfrm>
            <a:off x="3048000" y="1066800"/>
            <a:ext cx="5562600" cy="1200150"/>
          </a:xfrm>
          <a:prstGeom prst="rect">
            <a:avLst/>
          </a:prstGeom>
          <a:noFill/>
          <a:ln w="9525">
            <a:noFill/>
            <a:miter lim="800000"/>
            <a:headEnd/>
            <a:tailEnd/>
          </a:ln>
        </p:spPr>
        <p:txBody>
          <a:bodyPr>
            <a:spAutoFit/>
          </a:bodyPr>
          <a:lstStyle/>
          <a:p>
            <a:pPr algn="just">
              <a:spcBef>
                <a:spcPct val="50000"/>
              </a:spcBef>
            </a:pPr>
            <a:r>
              <a:rPr lang="en-US" sz="2400" b="1">
                <a:solidFill>
                  <a:srgbClr val="3333FF"/>
                </a:solidFill>
                <a:latin typeface="Arial" charset="0"/>
              </a:rPr>
              <a:t>a. Cây chuối trong bài v</a:t>
            </a:r>
            <a:r>
              <a:rPr lang="vi-VN" sz="2400" b="1">
                <a:solidFill>
                  <a:srgbClr val="3333FF"/>
                </a:solidFill>
                <a:latin typeface="Arial" charset="0"/>
              </a:rPr>
              <a:t>ă</a:t>
            </a:r>
            <a:r>
              <a:rPr lang="en-US" sz="2400" b="1">
                <a:solidFill>
                  <a:srgbClr val="3333FF"/>
                </a:solidFill>
                <a:latin typeface="Arial" charset="0"/>
              </a:rPr>
              <a:t>n trên </a:t>
            </a:r>
            <a:r>
              <a:rPr lang="vi-VN" sz="2400" b="1">
                <a:solidFill>
                  <a:srgbClr val="3333FF"/>
                </a:solidFill>
                <a:latin typeface="Arial" charset="0"/>
              </a:rPr>
              <a:t>đư</a:t>
            </a:r>
            <a:r>
              <a:rPr lang="en-US" sz="2400" b="1">
                <a:solidFill>
                  <a:srgbClr val="3333FF"/>
                </a:solidFill>
                <a:latin typeface="Arial" charset="0"/>
              </a:rPr>
              <a:t>ợc miêu tả theo trình tự nào? Em có thể tả cây cối theo trình tự nào nữa?</a:t>
            </a:r>
          </a:p>
        </p:txBody>
      </p:sp>
      <p:sp>
        <p:nvSpPr>
          <p:cNvPr id="83980" name="Text Box 12"/>
          <p:cNvSpPr txBox="1">
            <a:spLocks noChangeArrowheads="1"/>
          </p:cNvSpPr>
          <p:nvPr/>
        </p:nvSpPr>
        <p:spPr bwMode="auto">
          <a:xfrm>
            <a:off x="3048000" y="2651125"/>
            <a:ext cx="5562600" cy="1570038"/>
          </a:xfrm>
          <a:prstGeom prst="rect">
            <a:avLst/>
          </a:prstGeom>
          <a:noFill/>
          <a:ln w="9525">
            <a:noFill/>
            <a:miter lim="800000"/>
            <a:headEnd/>
            <a:tailEnd/>
          </a:ln>
        </p:spPr>
        <p:txBody>
          <a:bodyPr>
            <a:spAutoFit/>
          </a:bodyPr>
          <a:lstStyle/>
          <a:p>
            <a:pPr algn="just">
              <a:spcBef>
                <a:spcPct val="50000"/>
              </a:spcBef>
            </a:pPr>
            <a:r>
              <a:rPr lang="en-US" sz="2400" b="1">
                <a:solidFill>
                  <a:srgbClr val="3333FF"/>
                </a:solidFill>
                <a:latin typeface="Arial" charset="0"/>
              </a:rPr>
              <a:t>b. Cây chuối </a:t>
            </a:r>
            <a:r>
              <a:rPr lang="vi-VN" sz="2400" b="1">
                <a:solidFill>
                  <a:srgbClr val="3333FF"/>
                </a:solidFill>
                <a:latin typeface="Arial" charset="0"/>
              </a:rPr>
              <a:t>đ</a:t>
            </a:r>
            <a:r>
              <a:rPr lang="en-US" sz="2400" b="1">
                <a:solidFill>
                  <a:srgbClr val="3333FF"/>
                </a:solidFill>
                <a:latin typeface="Arial" charset="0"/>
              </a:rPr>
              <a:t>ã </a:t>
            </a:r>
            <a:r>
              <a:rPr lang="vi-VN" sz="2400" b="1">
                <a:solidFill>
                  <a:srgbClr val="3333FF"/>
                </a:solidFill>
                <a:latin typeface="Arial" charset="0"/>
              </a:rPr>
              <a:t>đư</a:t>
            </a:r>
            <a:r>
              <a:rPr lang="en-US" sz="2400" b="1">
                <a:solidFill>
                  <a:srgbClr val="3333FF"/>
                </a:solidFill>
                <a:latin typeface="Arial" charset="0"/>
              </a:rPr>
              <a:t>ợc miêu tả theo cảm nhận của các giác quan nào? Em còn có thể quan sát cây cối bằng những giác quan nào nữa?</a:t>
            </a:r>
          </a:p>
        </p:txBody>
      </p:sp>
      <p:sp>
        <p:nvSpPr>
          <p:cNvPr id="83981" name="Text Box 13"/>
          <p:cNvSpPr txBox="1">
            <a:spLocks noChangeArrowheads="1"/>
          </p:cNvSpPr>
          <p:nvPr/>
        </p:nvSpPr>
        <p:spPr bwMode="auto">
          <a:xfrm>
            <a:off x="3048000" y="4603750"/>
            <a:ext cx="5562600" cy="1200150"/>
          </a:xfrm>
          <a:prstGeom prst="rect">
            <a:avLst/>
          </a:prstGeom>
          <a:noFill/>
          <a:ln w="9525">
            <a:noFill/>
            <a:miter lim="800000"/>
            <a:headEnd/>
            <a:tailEnd/>
          </a:ln>
        </p:spPr>
        <p:txBody>
          <a:bodyPr>
            <a:spAutoFit/>
          </a:bodyPr>
          <a:lstStyle/>
          <a:p>
            <a:pPr algn="just">
              <a:spcBef>
                <a:spcPct val="50000"/>
              </a:spcBef>
            </a:pPr>
            <a:r>
              <a:rPr lang="en-US" sz="2400" b="1">
                <a:solidFill>
                  <a:srgbClr val="3333FF"/>
                </a:solidFill>
                <a:latin typeface="Arial" charset="0"/>
              </a:rPr>
              <a:t>c. Tìm các hình ảnh so sánh, nhân hoá </a:t>
            </a:r>
            <a:r>
              <a:rPr lang="vi-VN" sz="2400" b="1">
                <a:solidFill>
                  <a:srgbClr val="3333FF"/>
                </a:solidFill>
                <a:latin typeface="Arial" charset="0"/>
              </a:rPr>
              <a:t>đư</a:t>
            </a:r>
            <a:r>
              <a:rPr lang="en-US" sz="2400" b="1">
                <a:solidFill>
                  <a:srgbClr val="3333FF"/>
                </a:solidFill>
                <a:latin typeface="Arial" charset="0"/>
              </a:rPr>
              <a:t>ợc tác giả sử dung </a:t>
            </a:r>
            <a:r>
              <a:rPr lang="vi-VN" sz="2400" b="1">
                <a:solidFill>
                  <a:srgbClr val="3333FF"/>
                </a:solidFill>
                <a:latin typeface="Arial" charset="0"/>
              </a:rPr>
              <a:t>đ</a:t>
            </a:r>
            <a:r>
              <a:rPr lang="en-US" sz="2400" b="1">
                <a:solidFill>
                  <a:srgbClr val="3333FF"/>
                </a:solidFill>
                <a:latin typeface="Arial" charset="0"/>
              </a:rPr>
              <a:t>ể  tả cây chuối.</a:t>
            </a:r>
          </a:p>
        </p:txBody>
      </p:sp>
      <p:sp>
        <p:nvSpPr>
          <p:cNvPr id="4102" name="Text Box 14"/>
          <p:cNvSpPr txBox="1">
            <a:spLocks noChangeArrowheads="1"/>
          </p:cNvSpPr>
          <p:nvPr/>
        </p:nvSpPr>
        <p:spPr bwMode="auto">
          <a:xfrm>
            <a:off x="1828800" y="411163"/>
            <a:ext cx="1600200" cy="579437"/>
          </a:xfrm>
          <a:prstGeom prst="rect">
            <a:avLst/>
          </a:prstGeom>
          <a:noFill/>
          <a:ln w="9525">
            <a:noFill/>
            <a:miter lim="800000"/>
            <a:headEnd/>
            <a:tailEnd/>
          </a:ln>
        </p:spPr>
        <p:txBody>
          <a:bodyPr>
            <a:spAutoFit/>
          </a:bodyPr>
          <a:lstStyle/>
          <a:p>
            <a:pPr>
              <a:spcBef>
                <a:spcPct val="50000"/>
              </a:spcBef>
            </a:pPr>
            <a:r>
              <a:rPr lang="en-US" sz="3200" b="1" u="sng">
                <a:latin typeface="Arial" charset="0"/>
              </a:rPr>
              <a:t>Bài 1:</a:t>
            </a:r>
          </a:p>
        </p:txBody>
      </p:sp>
      <p:grpSp>
        <p:nvGrpSpPr>
          <p:cNvPr id="4103" name="Group 16"/>
          <p:cNvGrpSpPr>
            <a:grpSpLocks/>
          </p:cNvGrpSpPr>
          <p:nvPr/>
        </p:nvGrpSpPr>
        <p:grpSpPr bwMode="auto">
          <a:xfrm>
            <a:off x="-76200" y="152400"/>
            <a:ext cx="9220200" cy="6705600"/>
            <a:chOff x="48" y="0"/>
            <a:chExt cx="5664" cy="4224"/>
          </a:xfrm>
        </p:grpSpPr>
        <p:sp>
          <p:nvSpPr>
            <p:cNvPr id="4104" name="Line 17"/>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4105" name="Line 18"/>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p:spPr>
          <p:txBody>
            <a:bodyPr wrap="none" anchor="ctr"/>
            <a:lstStyle/>
            <a:p>
              <a:endParaRPr lang="en-US"/>
            </a:p>
          </p:txBody>
        </p:sp>
        <p:sp>
          <p:nvSpPr>
            <p:cNvPr id="4106" name="Line 19"/>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p:spPr>
          <p:txBody>
            <a:bodyPr wrap="none" anchor="ctr"/>
            <a:lstStyle/>
            <a:p>
              <a:endParaRPr lang="en-US"/>
            </a:p>
          </p:txBody>
        </p:sp>
        <p:sp>
          <p:nvSpPr>
            <p:cNvPr id="4107" name="Line 20"/>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p:spPr>
          <p:txBody>
            <a:bodyPr wrap="none" anchor="ctr"/>
            <a:lstStyle/>
            <a:p>
              <a:endParaRPr lang="en-US"/>
            </a:p>
          </p:txBody>
        </p:sp>
        <p:grpSp>
          <p:nvGrpSpPr>
            <p:cNvPr id="4108" name="Group 21"/>
            <p:cNvGrpSpPr>
              <a:grpSpLocks/>
            </p:cNvGrpSpPr>
            <p:nvPr/>
          </p:nvGrpSpPr>
          <p:grpSpPr bwMode="auto">
            <a:xfrm>
              <a:off x="48" y="0"/>
              <a:ext cx="5664" cy="4224"/>
              <a:chOff x="48" y="0"/>
              <a:chExt cx="5664" cy="4272"/>
            </a:xfrm>
          </p:grpSpPr>
          <p:pic>
            <p:nvPicPr>
              <p:cNvPr id="4109" name="Picture 22" descr="BAR01"/>
              <p:cNvPicPr>
                <a:picLocks noChangeAspect="1" noChangeArrowheads="1"/>
              </p:cNvPicPr>
              <p:nvPr/>
            </p:nvPicPr>
            <p:blipFill>
              <a:blip r:embed="rId3"/>
              <a:srcRect/>
              <a:stretch>
                <a:fillRect/>
              </a:stretch>
            </p:blipFill>
            <p:spPr bwMode="auto">
              <a:xfrm>
                <a:off x="336" y="4032"/>
                <a:ext cx="5088" cy="240"/>
              </a:xfrm>
              <a:prstGeom prst="rect">
                <a:avLst/>
              </a:prstGeom>
              <a:noFill/>
              <a:ln w="9525">
                <a:noFill/>
                <a:miter lim="800000"/>
                <a:headEnd/>
                <a:tailEnd/>
              </a:ln>
            </p:spPr>
          </p:pic>
          <p:pic>
            <p:nvPicPr>
              <p:cNvPr id="4110" name="Picture 23" descr="BAR01"/>
              <p:cNvPicPr>
                <a:picLocks noChangeAspect="1" noChangeArrowheads="1"/>
              </p:cNvPicPr>
              <p:nvPr/>
            </p:nvPicPr>
            <p:blipFill>
              <a:blip r:embed="rId4"/>
              <a:srcRect/>
              <a:stretch>
                <a:fillRect/>
              </a:stretch>
            </p:blipFill>
            <p:spPr bwMode="auto">
              <a:xfrm>
                <a:off x="336" y="48"/>
                <a:ext cx="5088" cy="240"/>
              </a:xfrm>
              <a:prstGeom prst="rect">
                <a:avLst/>
              </a:prstGeom>
              <a:noFill/>
              <a:ln w="9525">
                <a:noFill/>
                <a:miter lim="800000"/>
                <a:headEnd/>
                <a:tailEnd/>
              </a:ln>
            </p:spPr>
          </p:pic>
          <p:sp>
            <p:nvSpPr>
              <p:cNvPr id="83992" name="AutoShape 24"/>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3993" name="AutoShape 25"/>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3994" name="AutoShape 26"/>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sp>
            <p:nvSpPr>
              <p:cNvPr id="83995" name="AutoShape 27"/>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a:defRPr/>
                </a:pPr>
                <a:endParaRPr lang="en-US">
                  <a:latin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3979"/>
                                        </p:tgtEl>
                                        <p:attrNameLst>
                                          <p:attrName>style.visibility</p:attrName>
                                        </p:attrNameLst>
                                      </p:cBhvr>
                                      <p:to>
                                        <p:strVal val="visible"/>
                                      </p:to>
                                    </p:set>
                                    <p:animEffect transition="in" filter="wedge">
                                      <p:cBhvr>
                                        <p:cTn id="7" dur="2000"/>
                                        <p:tgtEl>
                                          <p:spTgt spid="83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3980"/>
                                        </p:tgtEl>
                                        <p:attrNameLst>
                                          <p:attrName>style.visibility</p:attrName>
                                        </p:attrNameLst>
                                      </p:cBhvr>
                                      <p:to>
                                        <p:strVal val="visible"/>
                                      </p:to>
                                    </p:set>
                                    <p:animEffect transition="in" filter="wedge">
                                      <p:cBhvr>
                                        <p:cTn id="12" dur="2000"/>
                                        <p:tgtEl>
                                          <p:spTgt spid="839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3981"/>
                                        </p:tgtEl>
                                        <p:attrNameLst>
                                          <p:attrName>style.visibility</p:attrName>
                                        </p:attrNameLst>
                                      </p:cBhvr>
                                      <p:to>
                                        <p:strVal val="visible"/>
                                      </p:to>
                                    </p:set>
                                    <p:animEffect transition="in" filter="wedge">
                                      <p:cBhvr>
                                        <p:cTn id="17" dur="20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9" grpId="0"/>
      <p:bldP spid="83980" grpId="0"/>
      <p:bldP spid="839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876300" y="2207712"/>
            <a:ext cx="7620000" cy="830997"/>
          </a:xfrm>
          <a:prstGeom prst="rect">
            <a:avLst/>
          </a:prstGeom>
          <a:noFill/>
          <a:ln w="9525">
            <a:noFill/>
            <a:miter lim="800000"/>
            <a:headEnd/>
            <a:tailEnd/>
          </a:ln>
        </p:spPr>
        <p:txBody>
          <a:bodyPr wrap="square">
            <a:spAutoFit/>
          </a:bodyPr>
          <a:lstStyle/>
          <a:p>
            <a:pPr algn="just">
              <a:spcBef>
                <a:spcPct val="50000"/>
              </a:spcBef>
            </a:pPr>
            <a:r>
              <a:rPr lang="en-US" sz="2400" b="1" dirty="0">
                <a:solidFill>
                  <a:srgbClr val="3333FF"/>
                </a:solidFill>
                <a:latin typeface="Times New Roman" pitchFamily="18" charset="0"/>
                <a:cs typeface="Times New Roman" pitchFamily="18" charset="0"/>
              </a:rPr>
              <a:t>a. </a:t>
            </a:r>
            <a:r>
              <a:rPr lang="en-US" sz="2400" b="1" dirty="0" err="1">
                <a:solidFill>
                  <a:srgbClr val="3333FF"/>
                </a:solidFill>
                <a:latin typeface="Times New Roman" pitchFamily="18" charset="0"/>
                <a:cs typeface="Times New Roman" pitchFamily="18" charset="0"/>
              </a:rPr>
              <a:t>Cây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chuối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trong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bài</a:t>
            </a:r>
            <a:r>
              <a:rPr lang="en-US" sz="2400" b="1" dirty="0">
                <a:solidFill>
                  <a:srgbClr val="3333FF"/>
                </a:solidFill>
                <a:latin typeface="Times New Roman" pitchFamily="18" charset="0"/>
                <a:cs typeface="Times New Roman" pitchFamily="18" charset="0"/>
              </a:rPr>
              <a:t> v</a:t>
            </a:r>
            <a:r>
              <a:rPr lang="vi-VN" sz="2400" b="1" dirty="0">
                <a:solidFill>
                  <a:srgbClr val="3333FF"/>
                </a:solidFill>
                <a:latin typeface="Times New Roman" pitchFamily="18" charset="0"/>
                <a:cs typeface="Times New Roman" pitchFamily="18" charset="0"/>
              </a:rPr>
              <a:t>ă</a:t>
            </a:r>
            <a:r>
              <a:rPr lang="en-US" sz="2400" b="1" dirty="0">
                <a:solidFill>
                  <a:srgbClr val="3333FF"/>
                </a:solidFill>
                <a:latin typeface="Times New Roman" pitchFamily="18" charset="0"/>
                <a:cs typeface="Times New Roman" pitchFamily="18" charset="0"/>
              </a:rPr>
              <a:t>n </a:t>
            </a:r>
            <a:r>
              <a:rPr lang="en-US" sz="2400" b="1" dirty="0" err="1">
                <a:solidFill>
                  <a:srgbClr val="3333FF"/>
                </a:solidFill>
                <a:latin typeface="Times New Roman" pitchFamily="18" charset="0"/>
                <a:cs typeface="Times New Roman" pitchFamily="18" charset="0"/>
              </a:rPr>
              <a:t>trên</a:t>
            </a:r>
            <a:r>
              <a:rPr lang="en-US" sz="2400" b="1" dirty="0">
                <a:solidFill>
                  <a:srgbClr val="3333FF"/>
                </a:solidFill>
                <a:latin typeface="Times New Roman" pitchFamily="18" charset="0"/>
                <a:cs typeface="Times New Roman" pitchFamily="18" charset="0"/>
              </a:rPr>
              <a:t> </a:t>
            </a:r>
            <a:r>
              <a:rPr lang="vi-VN" sz="2400" b="1" dirty="0">
                <a:solidFill>
                  <a:srgbClr val="3333FF"/>
                </a:solidFill>
                <a:latin typeface="Times New Roman" pitchFamily="18" charset="0"/>
                <a:cs typeface="Times New Roman" pitchFamily="18" charset="0"/>
              </a:rPr>
              <a:t>đư</a:t>
            </a:r>
            <a:r>
              <a:rPr lang="en-US" sz="2400" b="1" dirty="0" err="1">
                <a:solidFill>
                  <a:srgbClr val="3333FF"/>
                </a:solidFill>
                <a:latin typeface="Times New Roman" pitchFamily="18" charset="0"/>
                <a:cs typeface="Times New Roman" pitchFamily="18" charset="0"/>
              </a:rPr>
              <a:t>ợc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miêu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theo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trình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tự</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Em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thể</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cối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theo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trình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tự</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nữa</a:t>
            </a:r>
            <a:r>
              <a:rPr lang="en-US" sz="2400" b="1" dirty="0">
                <a:solidFill>
                  <a:srgbClr val="3333FF"/>
                </a:solidFill>
                <a:latin typeface="Times New Roman" pitchFamily="18" charset="0"/>
                <a:cs typeface="Times New Roman" pitchFamily="18" charset="0"/>
              </a:rPr>
              <a:t>?</a:t>
            </a:r>
          </a:p>
        </p:txBody>
      </p:sp>
      <p:sp>
        <p:nvSpPr>
          <p:cNvPr id="3" name="Text Box 4"/>
          <p:cNvSpPr txBox="1">
            <a:spLocks noChangeArrowheads="1"/>
          </p:cNvSpPr>
          <p:nvPr/>
        </p:nvSpPr>
        <p:spPr bwMode="auto">
          <a:xfrm>
            <a:off x="876300" y="4819471"/>
            <a:ext cx="7391400" cy="1200329"/>
          </a:xfrm>
          <a:prstGeom prst="rect">
            <a:avLst/>
          </a:prstGeom>
          <a:noFill/>
          <a:ln w="9525">
            <a:noFill/>
            <a:miter lim="800000"/>
            <a:headEnd/>
            <a:tailEnd/>
          </a:ln>
        </p:spPr>
        <p:txBody>
          <a:bodyPr wrap="square">
            <a:spAutoFit/>
          </a:bodyPr>
          <a:lstStyle/>
          <a:p>
            <a:pPr algn="just">
              <a:spcBef>
                <a:spcPct val="50000"/>
              </a:spcBef>
            </a:pPr>
            <a:r>
              <a:rPr lang="en-US" sz="2400" b="1" dirty="0">
                <a:solidFill>
                  <a:srgbClr val="3333FF"/>
                </a:solidFill>
                <a:latin typeface="Times New Roman" pitchFamily="18" charset="0"/>
                <a:cs typeface="Times New Roman" pitchFamily="18" charset="0"/>
              </a:rPr>
              <a:t>b. </a:t>
            </a:r>
            <a:r>
              <a:rPr lang="en-US" sz="2400" b="1" dirty="0" err="1">
                <a:solidFill>
                  <a:srgbClr val="3333FF"/>
                </a:solidFill>
                <a:latin typeface="Times New Roman" pitchFamily="18" charset="0"/>
                <a:cs typeface="Times New Roman" pitchFamily="18" charset="0"/>
              </a:rPr>
              <a:t>Cây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chuối</a:t>
            </a:r>
            <a:r>
              <a:rPr lang="en-US" sz="2400" b="1" dirty="0">
                <a:solidFill>
                  <a:srgbClr val="3333FF"/>
                </a:solidFill>
                <a:latin typeface="Times New Roman" pitchFamily="18" charset="0"/>
                <a:cs typeface="Times New Roman" pitchFamily="18" charset="0"/>
              </a:rPr>
              <a:t> </a:t>
            </a:r>
            <a:r>
              <a:rPr lang="vi-VN" sz="2400" b="1" dirty="0">
                <a:solidFill>
                  <a:srgbClr val="3333FF"/>
                </a:solidFill>
                <a:latin typeface="Times New Roman" pitchFamily="18" charset="0"/>
                <a:cs typeface="Times New Roman" pitchFamily="18" charset="0"/>
              </a:rPr>
              <a:t>đ</a:t>
            </a:r>
            <a:r>
              <a:rPr lang="en-US" sz="2400" b="1" dirty="0">
                <a:solidFill>
                  <a:srgbClr val="3333FF"/>
                </a:solidFill>
                <a:latin typeface="Times New Roman" pitchFamily="18" charset="0"/>
                <a:cs typeface="Times New Roman" pitchFamily="18" charset="0"/>
              </a:rPr>
              <a:t>ã </a:t>
            </a:r>
            <a:r>
              <a:rPr lang="vi-VN" sz="2400" b="1" dirty="0">
                <a:solidFill>
                  <a:srgbClr val="3333FF"/>
                </a:solidFill>
                <a:latin typeface="Times New Roman" pitchFamily="18" charset="0"/>
                <a:cs typeface="Times New Roman" pitchFamily="18" charset="0"/>
              </a:rPr>
              <a:t>đư</a:t>
            </a:r>
            <a:r>
              <a:rPr lang="en-US" sz="2400" b="1" dirty="0" err="1">
                <a:solidFill>
                  <a:srgbClr val="3333FF"/>
                </a:solidFill>
                <a:latin typeface="Times New Roman" pitchFamily="18" charset="0"/>
                <a:cs typeface="Times New Roman" pitchFamily="18" charset="0"/>
              </a:rPr>
              <a:t>ợc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miêu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theo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cảm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nhận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của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quan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Em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còn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thể</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quan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sát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cối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bằng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những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quan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nữa</a:t>
            </a:r>
            <a:r>
              <a:rPr lang="en-US" sz="2400" b="1" dirty="0">
                <a:solidFill>
                  <a:srgbClr val="3333FF"/>
                </a:solidFill>
                <a:latin typeface="Times New Roman" pitchFamily="18" charset="0"/>
                <a:cs typeface="Times New Roman" pitchFamily="18" charset="0"/>
              </a:rPr>
              <a:t>?</a:t>
            </a:r>
          </a:p>
        </p:txBody>
      </p:sp>
      <p:sp>
        <p:nvSpPr>
          <p:cNvPr id="4" name="TextBox 3"/>
          <p:cNvSpPr txBox="1"/>
          <p:nvPr/>
        </p:nvSpPr>
        <p:spPr>
          <a:xfrm>
            <a:off x="876300" y="3031165"/>
            <a:ext cx="7772400" cy="1569660"/>
          </a:xfrm>
          <a:prstGeom prst="rect">
            <a:avLst/>
          </a:prstGeom>
          <a:noFill/>
        </p:spPr>
        <p:txBody>
          <a:bodyPr wrap="square" rtlCol="0">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chuối</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chuối</a:t>
            </a:r>
            <a:r>
              <a:rPr lang="en-US" sz="2400" b="1" dirty="0">
                <a:latin typeface="Times New Roman" pitchFamily="18" charset="0"/>
                <a:cs typeface="Times New Roman" pitchFamily="18" charset="0"/>
              </a:rPr>
              <a:t> to-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chi </a:t>
            </a:r>
            <a:r>
              <a:rPr lang="en-US" sz="2400" b="1" dirty="0" err="1">
                <a:latin typeface="Times New Roman" pitchFamily="18" charset="0"/>
                <a:cs typeface="Times New Roman" pitchFamily="18" charset="0"/>
              </a:rPr>
              <a:t>tiết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a:t>
            </a:r>
          </a:p>
        </p:txBody>
      </p:sp>
      <p:sp>
        <p:nvSpPr>
          <p:cNvPr id="5" name="TextBox 4"/>
          <p:cNvSpPr txBox="1"/>
          <p:nvPr/>
        </p:nvSpPr>
        <p:spPr>
          <a:xfrm>
            <a:off x="1219200" y="6019800"/>
            <a:ext cx="65532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giác</a:t>
            </a:r>
            <a:r>
              <a:rPr lang="en-US" sz="2400" b="1" dirty="0">
                <a:latin typeface="Times New Roman" pitchFamily="18" charset="0"/>
                <a:cs typeface="Times New Roman" pitchFamily="18" charset="0"/>
              </a:rPr>
              <a:t>, …</a:t>
            </a:r>
          </a:p>
        </p:txBody>
      </p:sp>
      <p:sp>
        <p:nvSpPr>
          <p:cNvPr id="6" name="Text Box 9"/>
          <p:cNvSpPr txBox="1">
            <a:spLocks noChangeArrowheads="1"/>
          </p:cNvSpPr>
          <p:nvPr/>
        </p:nvSpPr>
        <p:spPr bwMode="auto">
          <a:xfrm>
            <a:off x="0" y="25401"/>
            <a:ext cx="9144000" cy="16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r>
              <a:rPr lang="en-US" sz="3200" b="1" dirty="0">
                <a:latin typeface="Times New Roman" pitchFamily="18" charset="0"/>
                <a:cs typeface="Times New Roman" pitchFamily="18" charset="0"/>
              </a:rPr>
              <a:t>Thứ sáu ngày 11 tháng 3 năm 2022</a:t>
            </a:r>
          </a:p>
          <a:p>
            <a:pPr algn="ctr"/>
            <a:r>
              <a:rPr lang="en-US" altLang="en-US" sz="3200" b="1" u="sng" dirty="0" err="1">
                <a:latin typeface="Times New Roman" pitchFamily="18" charset="0"/>
              </a:rPr>
              <a:t>Tập</a:t>
            </a:r>
            <a:r>
              <a:rPr lang="en-US" altLang="en-US" sz="3200" b="1" u="sng" dirty="0">
                <a:latin typeface="Times New Roman" pitchFamily="18" charset="0"/>
              </a:rPr>
              <a:t> </a:t>
            </a:r>
            <a:r>
              <a:rPr lang="en-US" altLang="en-US" sz="3200" b="1" u="sng" dirty="0" err="1">
                <a:latin typeface="Times New Roman" pitchFamily="18" charset="0"/>
              </a:rPr>
              <a:t>làm</a:t>
            </a:r>
            <a:r>
              <a:rPr lang="en-US" altLang="en-US" sz="3200" b="1" u="sng" dirty="0">
                <a:latin typeface="Times New Roman" pitchFamily="18" charset="0"/>
              </a:rPr>
              <a:t> </a:t>
            </a:r>
            <a:r>
              <a:rPr lang="en-US" altLang="en-US" sz="3200" b="1" u="sng" dirty="0" err="1">
                <a:latin typeface="Times New Roman" pitchFamily="18" charset="0"/>
              </a:rPr>
              <a:t>văn</a:t>
            </a:r>
            <a:r>
              <a:rPr lang="en-US" altLang="en-US" sz="3200" b="1" dirty="0">
                <a:latin typeface="Times New Roman" pitchFamily="18" charset="0"/>
              </a:rPr>
              <a:t>:</a:t>
            </a:r>
            <a:endParaRPr lang="en-US" altLang="en-US" sz="3200" b="1" u="sng" dirty="0">
              <a:latin typeface="Times New Roman" pitchFamily="18" charset="0"/>
            </a:endParaRPr>
          </a:p>
          <a:p>
            <a:pPr algn="ctr">
              <a:buFont typeface="Wingdings 2" pitchFamily="18" charset="2"/>
              <a:buNone/>
            </a:pPr>
            <a:r>
              <a:rPr lang="en-US" altLang="en-US" sz="3200" b="1" dirty="0" err="1">
                <a:solidFill>
                  <a:srgbClr val="C00000"/>
                </a:solidFill>
                <a:latin typeface="Times New Roman" pitchFamily="18" charset="0"/>
              </a:rPr>
              <a:t>Ôn</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tập</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về</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tả</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cây</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cối</a:t>
            </a:r>
            <a:endParaRPr lang="en-US" altLang="en-US" sz="3200" b="1" dirty="0">
              <a:solidFill>
                <a:srgbClr val="C00000"/>
              </a:solidFill>
              <a:latin typeface="Times New Roman" pitchFamily="18" charset="0"/>
            </a:endParaRPr>
          </a:p>
        </p:txBody>
      </p:sp>
      <p:sp>
        <p:nvSpPr>
          <p:cNvPr id="7" name="Rectangle 6"/>
          <p:cNvSpPr/>
          <p:nvPr/>
        </p:nvSpPr>
        <p:spPr>
          <a:xfrm>
            <a:off x="304800" y="1684492"/>
            <a:ext cx="5251759" cy="523220"/>
          </a:xfrm>
          <a:prstGeom prst="rect">
            <a:avLst/>
          </a:prstGeom>
          <a:solidFill>
            <a:schemeClr val="accent1">
              <a:lumMod val="20000"/>
              <a:lumOff val="80000"/>
            </a:schemeClr>
          </a:solidFill>
        </p:spPr>
        <p:txBody>
          <a:bodyPr wrap="none">
            <a:spAutoFit/>
          </a:bodyPr>
          <a:lstStyle/>
          <a:p>
            <a:r>
              <a:rPr lang="en-US" altLang="en-US" sz="2800" b="1" dirty="0" err="1">
                <a:latin typeface="Times New Roman" pitchFamily="18" charset="0"/>
              </a:rPr>
              <a:t>Bài</a:t>
            </a:r>
            <a:r>
              <a:rPr lang="en-US" altLang="en-US" sz="2800" b="1" dirty="0">
                <a:latin typeface="Times New Roman" pitchFamily="18" charset="0"/>
              </a:rPr>
              <a:t> 1:</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Cây</a:t>
            </a:r>
            <a:r>
              <a:rPr lang="en-US" altLang="en-US" sz="2800" b="1" dirty="0">
                <a:solidFill>
                  <a:srgbClr val="0000CC"/>
                </a:solidFill>
                <a:latin typeface="Times New Roman" pitchFamily="18" charset="0"/>
              </a:rPr>
              <a:t> </a:t>
            </a:r>
            <a:r>
              <a:rPr lang="en-US" altLang="en-US" sz="2800" b="1" dirty="0" err="1">
                <a:solidFill>
                  <a:srgbClr val="FF0000"/>
                </a:solidFill>
                <a:latin typeface="Times New Roman" pitchFamily="18" charset="0"/>
              </a:rPr>
              <a:t>chuối</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mẹ</a:t>
            </a:r>
            <a:endParaRPr lang="en-US" sz="2800" dirty="0"/>
          </a:p>
        </p:txBody>
      </p:sp>
    </p:spTree>
    <p:extLst>
      <p:ext uri="{BB962C8B-B14F-4D97-AF65-F5344CB8AC3E}">
        <p14:creationId xmlns:p14="http://schemas.microsoft.com/office/powerpoint/2010/main" val="68411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9"/>
          <p:cNvGrpSpPr>
            <a:grpSpLocks/>
          </p:cNvGrpSpPr>
          <p:nvPr/>
        </p:nvGrpSpPr>
        <p:grpSpPr bwMode="auto">
          <a:xfrm>
            <a:off x="0" y="0"/>
            <a:ext cx="9144000" cy="6858000"/>
            <a:chOff x="0" y="0"/>
            <a:chExt cx="9216" cy="5184"/>
          </a:xfrm>
        </p:grpSpPr>
        <p:pic>
          <p:nvPicPr>
            <p:cNvPr id="15369" name="Picture 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1"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99" y="-170"/>
              <a:ext cx="947"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6"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8" y="4025"/>
              <a:ext cx="1011"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7" descr="J0124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 y="4172"/>
              <a:ext cx="1394"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4" name="Picture 5" descr="250px-Luxor%2C_Banana_Island%2C_Banana_Tree%2C_Egypt%2C_Oct_20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286" y="0"/>
            <a:ext cx="408214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381000" y="1143000"/>
            <a:ext cx="179614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200" b="1" i="1">
                <a:latin typeface="Times New Roman" pitchFamily="18" charset="0"/>
              </a:rPr>
              <a:t>Tả theo từng </a:t>
            </a:r>
          </a:p>
          <a:p>
            <a:pPr algn="ctr" eaLnBrk="1" hangingPunct="1"/>
            <a:r>
              <a:rPr lang="en-US" altLang="en-US" sz="3200" b="1" i="1">
                <a:latin typeface="Times New Roman" pitchFamily="18" charset="0"/>
              </a:rPr>
              <a:t>thời kỳ phát </a:t>
            </a:r>
          </a:p>
          <a:p>
            <a:pPr algn="ctr" eaLnBrk="1" hangingPunct="1"/>
            <a:r>
              <a:rPr lang="en-US" altLang="en-US" sz="3200" b="1" i="1">
                <a:latin typeface="Times New Roman" pitchFamily="18" charset="0"/>
              </a:rPr>
              <a:t>triển của cây.</a:t>
            </a:r>
            <a:endParaRPr lang="vi-VN" altLang="en-US" sz="3200">
              <a:latin typeface="Arial" charset="0"/>
            </a:endParaRPr>
          </a:p>
        </p:txBody>
      </p:sp>
      <p:sp>
        <p:nvSpPr>
          <p:cNvPr id="11" name="Right Arrow 10"/>
          <p:cNvSpPr/>
          <p:nvPr/>
        </p:nvSpPr>
        <p:spPr>
          <a:xfrm>
            <a:off x="762000" y="4953000"/>
            <a:ext cx="3038929" cy="1066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chuối</a:t>
            </a:r>
            <a:r>
              <a:rPr lang="en-US" sz="2800" b="1" i="1" dirty="0">
                <a:solidFill>
                  <a:srgbClr val="FF0000"/>
                </a:solidFill>
                <a:latin typeface="Times New Roman" pitchFamily="18" charset="0"/>
              </a:rPr>
              <a:t>  con </a:t>
            </a:r>
            <a:endParaRPr lang="vi-VN" sz="2800" dirty="0">
              <a:solidFill>
                <a:srgbClr val="FF0000"/>
              </a:solidFill>
            </a:endParaRPr>
          </a:p>
        </p:txBody>
      </p:sp>
      <p:sp>
        <p:nvSpPr>
          <p:cNvPr id="12" name="Right Arrow 11"/>
          <p:cNvSpPr/>
          <p:nvPr/>
        </p:nvSpPr>
        <p:spPr>
          <a:xfrm>
            <a:off x="990600" y="3886200"/>
            <a:ext cx="2656114" cy="1066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i="1">
                <a:solidFill>
                  <a:srgbClr val="FF0000"/>
                </a:solidFill>
                <a:latin typeface="Times New Roman" pitchFamily="18" charset="0"/>
              </a:rPr>
              <a:t>cây chuối to </a:t>
            </a:r>
            <a:endParaRPr lang="vi-VN" sz="2800">
              <a:solidFill>
                <a:srgbClr val="FF0000"/>
              </a:solidFill>
            </a:endParaRPr>
          </a:p>
        </p:txBody>
      </p:sp>
      <p:sp>
        <p:nvSpPr>
          <p:cNvPr id="13" name="Right Arrow 12"/>
          <p:cNvSpPr/>
          <p:nvPr/>
        </p:nvSpPr>
        <p:spPr>
          <a:xfrm>
            <a:off x="1484334" y="2971800"/>
            <a:ext cx="2982686" cy="101758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i="1">
                <a:solidFill>
                  <a:srgbClr val="FF0000"/>
                </a:solidFill>
                <a:latin typeface="Times New Roman" pitchFamily="18" charset="0"/>
              </a:rPr>
              <a:t>cây chuối mẹ.</a:t>
            </a:r>
            <a:endParaRPr lang="vi-VN" sz="2800">
              <a:solidFill>
                <a:srgbClr val="FF0000"/>
              </a:solidFill>
            </a:endParaRPr>
          </a:p>
        </p:txBody>
      </p:sp>
    </p:spTree>
    <p:extLst>
      <p:ext uri="{BB962C8B-B14F-4D97-AF65-F5344CB8AC3E}">
        <p14:creationId xmlns:p14="http://schemas.microsoft.com/office/powerpoint/2010/main" val="160307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580466" y="3225411"/>
            <a:ext cx="77764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GB" sz="2800" dirty="0" err="1">
                <a:solidFill>
                  <a:srgbClr val="0000FF"/>
                </a:solidFill>
                <a:latin typeface="Times New Roman" pitchFamily="18" charset="0"/>
                <a:cs typeface="Times New Roman" pitchFamily="18" charset="0"/>
              </a:rPr>
              <a:t>Tác</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giả</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đã</a:t>
            </a:r>
            <a:r>
              <a:rPr lang="en-GB" sz="2800" dirty="0">
                <a:solidFill>
                  <a:srgbClr val="0000FF"/>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nhân</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hóa</a:t>
            </a:r>
            <a:r>
              <a:rPr lang="en-GB" sz="2800" dirty="0">
                <a:solidFill>
                  <a:srgbClr val="FF0000"/>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cây</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chuối</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bằng</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cách</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gắn</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cho</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cây</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chuối</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những</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từ</a:t>
            </a:r>
            <a:r>
              <a:rPr lang="en-GB" sz="2800" dirty="0">
                <a:solidFill>
                  <a:srgbClr val="0000FF"/>
                </a:solidFill>
                <a:latin typeface="Times New Roman" pitchFamily="18" charset="0"/>
                <a:cs typeface="Times New Roman" pitchFamily="18" charset="0"/>
              </a:rPr>
              <a:t> </a:t>
            </a:r>
            <a:r>
              <a:rPr lang="en-GB" sz="2800" dirty="0" err="1">
                <a:solidFill>
                  <a:srgbClr val="0000FF"/>
                </a:solidFill>
                <a:latin typeface="Times New Roman" pitchFamily="18" charset="0"/>
                <a:cs typeface="Times New Roman" pitchFamily="18" charset="0"/>
              </a:rPr>
              <a:t>ngữ</a:t>
            </a:r>
            <a:r>
              <a:rPr lang="en-GB" sz="2800" dirty="0">
                <a:solidFill>
                  <a:srgbClr val="0000FF"/>
                </a:solidFill>
                <a:latin typeface="Times New Roman" pitchFamily="18" charset="0"/>
                <a:cs typeface="Times New Roman" pitchFamily="18" charset="0"/>
              </a:rPr>
              <a:t>:</a:t>
            </a:r>
            <a:endParaRPr lang="en-GB" dirty="0">
              <a:solidFill>
                <a:srgbClr val="00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580466" y="4179518"/>
            <a:ext cx="81540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GB" sz="2800" dirty="0">
                <a:solidFill>
                  <a:srgbClr val="00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Chỉ</a:t>
            </a:r>
            <a:r>
              <a:rPr lang="en-GB" sz="2800" dirty="0">
                <a:solidFill>
                  <a:srgbClr val="FF000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đặc</a:t>
            </a:r>
            <a:r>
              <a:rPr lang="en-GB" sz="2800" dirty="0">
                <a:solidFill>
                  <a:srgbClr val="00B05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điểm</a:t>
            </a:r>
            <a:r>
              <a:rPr lang="en-GB" sz="2800" dirty="0">
                <a:solidFill>
                  <a:srgbClr val="00B05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phẩm</a:t>
            </a:r>
            <a:r>
              <a:rPr lang="en-GB" sz="2800" dirty="0">
                <a:solidFill>
                  <a:srgbClr val="00B05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chất</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của</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người</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đĩnh</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đạc</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thành</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mẹ</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hơn</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hớn</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bận</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khẽ</a:t>
            </a:r>
            <a:r>
              <a:rPr lang="en-GB" sz="2800" dirty="0">
                <a:solidFill>
                  <a:srgbClr val="FF0000"/>
                </a:solidFill>
                <a:latin typeface="Times New Roman" pitchFamily="18" charset="0"/>
                <a:cs typeface="Times New Roman" pitchFamily="18" charset="0"/>
              </a:rPr>
              <a:t> </a:t>
            </a:r>
            <a:r>
              <a:rPr lang="en-GB" sz="2800" dirty="0" err="1">
                <a:solidFill>
                  <a:srgbClr val="FF0000"/>
                </a:solidFill>
                <a:latin typeface="Times New Roman" pitchFamily="18" charset="0"/>
                <a:cs typeface="Times New Roman" pitchFamily="18" charset="0"/>
              </a:rPr>
              <a:t>khàng</a:t>
            </a:r>
            <a:endParaRPr lang="en-GB" sz="2800" dirty="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507894" y="5029200"/>
            <a:ext cx="78490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GB" sz="2800" dirty="0">
                <a:solidFill>
                  <a:srgbClr val="0000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Chỉ</a:t>
            </a:r>
            <a:r>
              <a:rPr lang="en-GB" sz="2800" dirty="0">
                <a:solidFill>
                  <a:srgbClr val="FF330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hoạt</a:t>
            </a:r>
            <a:r>
              <a:rPr lang="en-GB" sz="2800" dirty="0">
                <a:solidFill>
                  <a:srgbClr val="00B05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động</a:t>
            </a:r>
            <a:r>
              <a:rPr lang="en-GB" sz="2800" dirty="0">
                <a:solidFill>
                  <a:srgbClr val="00B05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của</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người</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đánh</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động</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cho</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mọi</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người</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biết</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đưa</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đành</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để</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mặc</a:t>
            </a:r>
            <a:r>
              <a:rPr lang="en-GB" sz="2800" dirty="0">
                <a:solidFill>
                  <a:srgbClr val="FF3300"/>
                </a:solidFill>
                <a:latin typeface="Times New Roman" pitchFamily="18" charset="0"/>
                <a:cs typeface="Times New Roman" pitchFamily="18" charset="0"/>
              </a:rPr>
              <a:t>.</a:t>
            </a:r>
          </a:p>
        </p:txBody>
      </p:sp>
      <p:sp>
        <p:nvSpPr>
          <p:cNvPr id="7" name="TextBox 6"/>
          <p:cNvSpPr txBox="1">
            <a:spLocks noChangeArrowheads="1"/>
          </p:cNvSpPr>
          <p:nvPr/>
        </p:nvSpPr>
        <p:spPr bwMode="auto">
          <a:xfrm>
            <a:off x="507894" y="5867400"/>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Chỉ</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những</a:t>
            </a:r>
            <a:r>
              <a:rPr lang="en-GB" sz="2800" dirty="0">
                <a:solidFill>
                  <a:srgbClr val="FF330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bộ</a:t>
            </a:r>
            <a:r>
              <a:rPr lang="en-GB" sz="2800" dirty="0">
                <a:solidFill>
                  <a:srgbClr val="00B05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phận</a:t>
            </a:r>
            <a:r>
              <a:rPr lang="en-GB" sz="2800" dirty="0">
                <a:solidFill>
                  <a:srgbClr val="00B05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đặc</a:t>
            </a:r>
            <a:r>
              <a:rPr lang="en-GB" sz="2800" dirty="0">
                <a:solidFill>
                  <a:srgbClr val="00B050"/>
                </a:solidFill>
                <a:latin typeface="Times New Roman" pitchFamily="18" charset="0"/>
                <a:cs typeface="Times New Roman" pitchFamily="18" charset="0"/>
              </a:rPr>
              <a:t> </a:t>
            </a:r>
            <a:r>
              <a:rPr lang="en-GB" sz="2800" dirty="0" err="1">
                <a:solidFill>
                  <a:srgbClr val="00B050"/>
                </a:solidFill>
                <a:latin typeface="Times New Roman" pitchFamily="18" charset="0"/>
                <a:cs typeface="Times New Roman" pitchFamily="18" charset="0"/>
              </a:rPr>
              <a:t>trưng</a:t>
            </a:r>
            <a:r>
              <a:rPr lang="en-GB" sz="2800" dirty="0">
                <a:solidFill>
                  <a:srgbClr val="00B05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của</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người</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cổ</a:t>
            </a:r>
            <a:r>
              <a:rPr lang="en-GB" sz="2800" dirty="0">
                <a:solidFill>
                  <a:srgbClr val="FF3300"/>
                </a:solidFill>
                <a:latin typeface="Times New Roman" pitchFamily="18" charset="0"/>
                <a:cs typeface="Times New Roman" pitchFamily="18" charset="0"/>
              </a:rPr>
              <a:t>, </a:t>
            </a:r>
            <a:r>
              <a:rPr lang="en-GB" sz="2800" dirty="0" err="1">
                <a:solidFill>
                  <a:srgbClr val="FF3300"/>
                </a:solidFill>
                <a:latin typeface="Times New Roman" pitchFamily="18" charset="0"/>
                <a:cs typeface="Times New Roman" pitchFamily="18" charset="0"/>
              </a:rPr>
              <a:t>nách</a:t>
            </a:r>
            <a:r>
              <a:rPr lang="en-GB" sz="2800" dirty="0">
                <a:solidFill>
                  <a:srgbClr val="FF3300"/>
                </a:solidFill>
                <a:latin typeface="Times New Roman" pitchFamily="18" charset="0"/>
                <a:cs typeface="Times New Roman" pitchFamily="18" charset="0"/>
              </a:rPr>
              <a:t>.</a:t>
            </a:r>
          </a:p>
        </p:txBody>
      </p:sp>
      <p:sp>
        <p:nvSpPr>
          <p:cNvPr id="8" name="Text Box 5"/>
          <p:cNvSpPr txBox="1">
            <a:spLocks noChangeArrowheads="1"/>
          </p:cNvSpPr>
          <p:nvPr/>
        </p:nvSpPr>
        <p:spPr bwMode="auto">
          <a:xfrm>
            <a:off x="599255" y="2435508"/>
            <a:ext cx="7877733" cy="830997"/>
          </a:xfrm>
          <a:prstGeom prst="rect">
            <a:avLst/>
          </a:prstGeom>
          <a:noFill/>
          <a:ln w="9525">
            <a:noFill/>
            <a:miter lim="800000"/>
            <a:headEnd/>
            <a:tailEnd/>
          </a:ln>
        </p:spPr>
        <p:txBody>
          <a:bodyPr wrap="square">
            <a:spAutoFit/>
          </a:bodyPr>
          <a:lstStyle/>
          <a:p>
            <a:pPr algn="just">
              <a:spcBef>
                <a:spcPct val="50000"/>
              </a:spcBef>
            </a:pPr>
            <a:r>
              <a:rPr lang="en-US" sz="2400" b="1" dirty="0">
                <a:solidFill>
                  <a:srgbClr val="3333FF"/>
                </a:solidFill>
                <a:latin typeface="Times New Roman" pitchFamily="18" charset="0"/>
                <a:cs typeface="Times New Roman" pitchFamily="18" charset="0"/>
              </a:rPr>
              <a:t>c. </a:t>
            </a:r>
            <a:r>
              <a:rPr lang="en-US" sz="2400" b="1" dirty="0" err="1">
                <a:solidFill>
                  <a:srgbClr val="3333FF"/>
                </a:solidFill>
                <a:latin typeface="Times New Roman" pitchFamily="18" charset="0"/>
                <a:cs typeface="Times New Roman" pitchFamily="18" charset="0"/>
              </a:rPr>
              <a:t>Tìm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hình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ảnh</a:t>
            </a:r>
            <a:r>
              <a:rPr lang="en-US" sz="2400" b="1" dirty="0">
                <a:solidFill>
                  <a:srgbClr val="3333FF"/>
                </a:solidFill>
                <a:latin typeface="Times New Roman" pitchFamily="18" charset="0"/>
                <a:cs typeface="Times New Roman" pitchFamily="18" charset="0"/>
              </a:rPr>
              <a:t> so </a:t>
            </a:r>
            <a:r>
              <a:rPr lang="en-US" sz="2400" b="1" dirty="0" err="1">
                <a:solidFill>
                  <a:srgbClr val="3333FF"/>
                </a:solidFill>
                <a:latin typeface="Times New Roman" pitchFamily="18" charset="0"/>
                <a:cs typeface="Times New Roman" pitchFamily="18" charset="0"/>
              </a:rPr>
              <a:t>sánh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nhân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hoá</a:t>
            </a:r>
            <a:r>
              <a:rPr lang="en-US" sz="2400" b="1" dirty="0">
                <a:solidFill>
                  <a:srgbClr val="3333FF"/>
                </a:solidFill>
                <a:latin typeface="Times New Roman" pitchFamily="18" charset="0"/>
                <a:cs typeface="Times New Roman" pitchFamily="18" charset="0"/>
              </a:rPr>
              <a:t> </a:t>
            </a:r>
            <a:r>
              <a:rPr lang="vi-VN" sz="2400" b="1" dirty="0">
                <a:solidFill>
                  <a:srgbClr val="3333FF"/>
                </a:solidFill>
                <a:latin typeface="Times New Roman" pitchFamily="18" charset="0"/>
                <a:cs typeface="Times New Roman" pitchFamily="18" charset="0"/>
              </a:rPr>
              <a:t>đư</a:t>
            </a:r>
            <a:r>
              <a:rPr lang="en-US" sz="2400" b="1" dirty="0" err="1">
                <a:solidFill>
                  <a:srgbClr val="3333FF"/>
                </a:solidFill>
                <a:latin typeface="Times New Roman" pitchFamily="18" charset="0"/>
                <a:cs typeface="Times New Roman" pitchFamily="18" charset="0"/>
              </a:rPr>
              <a:t>ợc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sử</a:t>
            </a:r>
            <a:r>
              <a:rPr lang="en-US" sz="2400" b="1" dirty="0">
                <a:solidFill>
                  <a:srgbClr val="3333FF"/>
                </a:solidFill>
                <a:latin typeface="Times New Roman" pitchFamily="18" charset="0"/>
                <a:cs typeface="Times New Roman" pitchFamily="18" charset="0"/>
              </a:rPr>
              <a:t> dung </a:t>
            </a:r>
            <a:r>
              <a:rPr lang="vi-VN" sz="2400" b="1" dirty="0">
                <a:solidFill>
                  <a:srgbClr val="3333FF"/>
                </a:solidFill>
                <a:latin typeface="Times New Roman" pitchFamily="18" charset="0"/>
                <a:cs typeface="Times New Roman" pitchFamily="18" charset="0"/>
              </a:rPr>
              <a:t>đ</a:t>
            </a:r>
            <a:r>
              <a:rPr lang="en-US" sz="2400" b="1" dirty="0">
                <a:solidFill>
                  <a:srgbClr val="3333FF"/>
                </a:solidFill>
                <a:latin typeface="Times New Roman" pitchFamily="18" charset="0"/>
                <a:cs typeface="Times New Roman" pitchFamily="18" charset="0"/>
              </a:rPr>
              <a:t>ể  </a:t>
            </a:r>
            <a:r>
              <a:rPr lang="en-US" sz="2400" b="1" dirty="0" err="1">
                <a:solidFill>
                  <a:srgbClr val="3333FF"/>
                </a:solidFill>
                <a:latin typeface="Times New Roman" pitchFamily="18" charset="0"/>
                <a:cs typeface="Times New Roman" pitchFamily="18" charset="0"/>
              </a:rPr>
              <a:t>tả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chuối</a:t>
            </a:r>
            <a:r>
              <a:rPr lang="en-US" sz="2400" b="1" dirty="0">
                <a:solidFill>
                  <a:srgbClr val="3333FF"/>
                </a:solidFill>
                <a:latin typeface="Times New Roman" pitchFamily="18" charset="0"/>
                <a:cs typeface="Times New Roman" pitchFamily="18" charset="0"/>
              </a:rPr>
              <a:t>.</a:t>
            </a:r>
          </a:p>
        </p:txBody>
      </p:sp>
      <p:sp>
        <p:nvSpPr>
          <p:cNvPr id="9" name="Text Box 9"/>
          <p:cNvSpPr txBox="1">
            <a:spLocks noChangeArrowheads="1"/>
          </p:cNvSpPr>
          <p:nvPr/>
        </p:nvSpPr>
        <p:spPr bwMode="auto">
          <a:xfrm>
            <a:off x="-15658" y="-9795"/>
            <a:ext cx="9144000" cy="148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defTabSz="1306513">
              <a:defRPr>
                <a:solidFill>
                  <a:schemeClr val="tx1"/>
                </a:solidFill>
                <a:latin typeface="Garamond" pitchFamily="18" charset="0"/>
              </a:defRPr>
            </a:lvl1pPr>
            <a:lvl2pPr marL="742950" indent="-285750" defTabSz="1306513">
              <a:defRPr>
                <a:solidFill>
                  <a:schemeClr val="tx1"/>
                </a:solidFill>
                <a:latin typeface="Garamond" pitchFamily="18" charset="0"/>
              </a:defRPr>
            </a:lvl2pPr>
            <a:lvl3pPr marL="1143000" indent="-228600" defTabSz="1306513">
              <a:defRPr>
                <a:solidFill>
                  <a:schemeClr val="tx1"/>
                </a:solidFill>
                <a:latin typeface="Garamond" pitchFamily="18" charset="0"/>
              </a:defRPr>
            </a:lvl3pPr>
            <a:lvl4pPr marL="1600200" indent="-228600" defTabSz="1306513">
              <a:defRPr>
                <a:solidFill>
                  <a:schemeClr val="tx1"/>
                </a:solidFill>
                <a:latin typeface="Garamond" pitchFamily="18" charset="0"/>
              </a:defRPr>
            </a:lvl4pPr>
            <a:lvl5pPr marL="2057400" indent="-228600" defTabSz="1306513">
              <a:defRPr>
                <a:solidFill>
                  <a:schemeClr val="tx1"/>
                </a:solidFill>
                <a:latin typeface="Garamond" pitchFamily="18" charset="0"/>
              </a:defRPr>
            </a:lvl5pPr>
            <a:lvl6pPr marL="2514600" indent="-228600" defTabSz="1306513" eaLnBrk="0" fontAlgn="base" hangingPunct="0">
              <a:spcBef>
                <a:spcPct val="0"/>
              </a:spcBef>
              <a:spcAft>
                <a:spcPct val="0"/>
              </a:spcAft>
              <a:defRPr>
                <a:solidFill>
                  <a:schemeClr val="tx1"/>
                </a:solidFill>
                <a:latin typeface="Garamond" pitchFamily="18" charset="0"/>
              </a:defRPr>
            </a:lvl6pPr>
            <a:lvl7pPr marL="2971800" indent="-228600" defTabSz="1306513" eaLnBrk="0" fontAlgn="base" hangingPunct="0">
              <a:spcBef>
                <a:spcPct val="0"/>
              </a:spcBef>
              <a:spcAft>
                <a:spcPct val="0"/>
              </a:spcAft>
              <a:defRPr>
                <a:solidFill>
                  <a:schemeClr val="tx1"/>
                </a:solidFill>
                <a:latin typeface="Garamond" pitchFamily="18" charset="0"/>
              </a:defRPr>
            </a:lvl7pPr>
            <a:lvl8pPr marL="3429000" indent="-228600" defTabSz="1306513" eaLnBrk="0" fontAlgn="base" hangingPunct="0">
              <a:spcBef>
                <a:spcPct val="0"/>
              </a:spcBef>
              <a:spcAft>
                <a:spcPct val="0"/>
              </a:spcAft>
              <a:defRPr>
                <a:solidFill>
                  <a:schemeClr val="tx1"/>
                </a:solidFill>
                <a:latin typeface="Garamond" pitchFamily="18" charset="0"/>
              </a:defRPr>
            </a:lvl8pPr>
            <a:lvl9pPr marL="3886200" indent="-228600" defTabSz="1306513" eaLnBrk="0" fontAlgn="base" hangingPunct="0">
              <a:spcBef>
                <a:spcPct val="0"/>
              </a:spcBef>
              <a:spcAft>
                <a:spcPct val="0"/>
              </a:spcAft>
              <a:defRPr>
                <a:solidFill>
                  <a:schemeClr val="tx1"/>
                </a:solidFill>
                <a:latin typeface="Garamond" pitchFamily="18" charset="0"/>
              </a:defRPr>
            </a:lvl9pPr>
          </a:lstStyle>
          <a:p>
            <a:pPr algn="ctr"/>
            <a:r>
              <a:rPr lang="en-US" sz="2800" b="1" dirty="0">
                <a:latin typeface="Times New Roman" pitchFamily="18" charset="0"/>
                <a:cs typeface="Times New Roman" pitchFamily="18" charset="0"/>
              </a:rPr>
              <a:t>Thứ sáu ngày 11 tháng 3 năm 2022</a:t>
            </a:r>
          </a:p>
          <a:p>
            <a:pPr algn="ctr"/>
            <a:r>
              <a:rPr lang="en-US" altLang="en-US" sz="2800" b="1" u="sng" dirty="0" err="1">
                <a:latin typeface="Times New Roman" pitchFamily="18" charset="0"/>
              </a:rPr>
              <a:t>Tập</a:t>
            </a:r>
            <a:r>
              <a:rPr lang="en-US" altLang="en-US" sz="2800" b="1" u="sng" dirty="0">
                <a:latin typeface="Times New Roman" pitchFamily="18" charset="0"/>
              </a:rPr>
              <a:t> </a:t>
            </a:r>
            <a:r>
              <a:rPr lang="en-US" altLang="en-US" sz="2800" b="1" u="sng" dirty="0" err="1">
                <a:latin typeface="Times New Roman" pitchFamily="18" charset="0"/>
              </a:rPr>
              <a:t>làm</a:t>
            </a:r>
            <a:r>
              <a:rPr lang="en-US" altLang="en-US" sz="2800" b="1" u="sng" dirty="0">
                <a:latin typeface="Times New Roman" pitchFamily="18" charset="0"/>
              </a:rPr>
              <a:t> </a:t>
            </a:r>
            <a:r>
              <a:rPr lang="en-US" altLang="en-US" sz="2800" b="1" u="sng" dirty="0" err="1">
                <a:latin typeface="Times New Roman" pitchFamily="18" charset="0"/>
              </a:rPr>
              <a:t>văn</a:t>
            </a:r>
            <a:r>
              <a:rPr lang="en-US" altLang="en-US" sz="2800" b="1" dirty="0">
                <a:latin typeface="Times New Roman" pitchFamily="18" charset="0"/>
              </a:rPr>
              <a:t>:</a:t>
            </a:r>
            <a:endParaRPr lang="en-US" altLang="en-US" sz="2800" b="1" u="sng" dirty="0">
              <a:latin typeface="Times New Roman" pitchFamily="18" charset="0"/>
            </a:endParaRPr>
          </a:p>
          <a:p>
            <a:pPr algn="ctr">
              <a:buFont typeface="Wingdings 2" pitchFamily="18" charset="2"/>
              <a:buNone/>
            </a:pPr>
            <a:r>
              <a:rPr lang="en-US" altLang="en-US" sz="3200" b="1" dirty="0" err="1">
                <a:solidFill>
                  <a:srgbClr val="C00000"/>
                </a:solidFill>
                <a:latin typeface="Times New Roman" pitchFamily="18" charset="0"/>
              </a:rPr>
              <a:t>Ôn</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tập</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về</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tả</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cây</a:t>
            </a:r>
            <a:r>
              <a:rPr lang="en-US" altLang="en-US" sz="3200" b="1" dirty="0">
                <a:solidFill>
                  <a:srgbClr val="C00000"/>
                </a:solidFill>
                <a:latin typeface="Times New Roman" pitchFamily="18" charset="0"/>
              </a:rPr>
              <a:t> </a:t>
            </a:r>
            <a:r>
              <a:rPr lang="en-US" altLang="en-US" sz="3200" b="1" dirty="0" err="1">
                <a:solidFill>
                  <a:srgbClr val="C00000"/>
                </a:solidFill>
                <a:latin typeface="Times New Roman" pitchFamily="18" charset="0"/>
              </a:rPr>
              <a:t>cối</a:t>
            </a:r>
            <a:endParaRPr lang="en-US" altLang="en-US" sz="3200" b="1" dirty="0">
              <a:solidFill>
                <a:srgbClr val="C00000"/>
              </a:solidFill>
              <a:latin typeface="Times New Roman" pitchFamily="18" charset="0"/>
            </a:endParaRPr>
          </a:p>
        </p:txBody>
      </p:sp>
      <p:sp>
        <p:nvSpPr>
          <p:cNvPr id="10" name="Rectangle 9"/>
          <p:cNvSpPr/>
          <p:nvPr/>
        </p:nvSpPr>
        <p:spPr>
          <a:xfrm>
            <a:off x="580466" y="1912288"/>
            <a:ext cx="4991849" cy="523220"/>
          </a:xfrm>
          <a:prstGeom prst="rect">
            <a:avLst/>
          </a:prstGeom>
          <a:solidFill>
            <a:schemeClr val="accent1">
              <a:lumMod val="20000"/>
              <a:lumOff val="80000"/>
            </a:schemeClr>
          </a:solidFill>
        </p:spPr>
        <p:txBody>
          <a:bodyPr wrap="square">
            <a:spAutoFit/>
          </a:bodyPr>
          <a:lstStyle/>
          <a:p>
            <a:r>
              <a:rPr lang="en-US" altLang="en-US" sz="2800" b="1" dirty="0" err="1">
                <a:latin typeface="Times New Roman" pitchFamily="18" charset="0"/>
              </a:rPr>
              <a:t>Bài</a:t>
            </a:r>
            <a:r>
              <a:rPr lang="en-US" altLang="en-US" sz="2800" b="1" dirty="0">
                <a:latin typeface="Times New Roman" pitchFamily="18" charset="0"/>
              </a:rPr>
              <a:t> 1:                  </a:t>
            </a:r>
            <a:r>
              <a:rPr lang="en-US" altLang="en-US" sz="2800" b="1" dirty="0" err="1">
                <a:solidFill>
                  <a:srgbClr val="FF0000"/>
                </a:solidFill>
                <a:latin typeface="Times New Roman" pitchFamily="18" charset="0"/>
              </a:rPr>
              <a:t>Cây</a:t>
            </a:r>
            <a:r>
              <a:rPr lang="en-US" altLang="en-US" sz="2800" b="1" dirty="0">
                <a:solidFill>
                  <a:srgbClr val="0000CC"/>
                </a:solidFill>
                <a:latin typeface="Times New Roman" pitchFamily="18" charset="0"/>
              </a:rPr>
              <a:t> </a:t>
            </a:r>
            <a:r>
              <a:rPr lang="en-US" altLang="en-US" sz="2800" b="1" dirty="0" err="1">
                <a:solidFill>
                  <a:srgbClr val="FF0000"/>
                </a:solidFill>
                <a:latin typeface="Times New Roman" pitchFamily="18" charset="0"/>
              </a:rPr>
              <a:t>chuối</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mẹ</a:t>
            </a:r>
            <a:endParaRPr lang="en-US" sz="2800" dirty="0"/>
          </a:p>
        </p:txBody>
      </p:sp>
    </p:spTree>
    <p:extLst>
      <p:ext uri="{BB962C8B-B14F-4D97-AF65-F5344CB8AC3E}">
        <p14:creationId xmlns:p14="http://schemas.microsoft.com/office/powerpoint/2010/main" val="3503173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1326</TotalTime>
  <Words>1649</Words>
  <Application>Microsoft Office PowerPoint</Application>
  <PresentationFormat>On-screen Show (4:3)</PresentationFormat>
  <Paragraphs>110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.VnBahamasBH</vt:lpstr>
      <vt:lpstr>.VnVogueH</vt:lpstr>
      <vt:lpstr>Arial</vt:lpstr>
      <vt:lpstr>Times New Roman</vt:lpstr>
      <vt:lpstr>Tw Cen MT</vt:lpstr>
      <vt:lpstr>VNI-Present</vt:lpstr>
      <vt:lpstr>Wingdings 2</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Thø n¨m ngµy 13 th¸ng 3 n¨m 2008 </dc:title>
  <dc:creator>XUANTRUONG</dc:creator>
  <cp:lastModifiedBy>SONY</cp:lastModifiedBy>
  <cp:revision>322</cp:revision>
  <dcterms:created xsi:type="dcterms:W3CDTF">2001-12-31T17:39:47Z</dcterms:created>
  <dcterms:modified xsi:type="dcterms:W3CDTF">2022-03-18T08:17:27Z</dcterms:modified>
</cp:coreProperties>
</file>