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85" r:id="rId3"/>
    <p:sldId id="259" r:id="rId4"/>
    <p:sldId id="263" r:id="rId5"/>
    <p:sldId id="264" r:id="rId6"/>
    <p:sldId id="286" r:id="rId7"/>
    <p:sldId id="287" r:id="rId8"/>
    <p:sldId id="271" r:id="rId9"/>
    <p:sldId id="273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2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B97FC-7A73-43BA-ACFA-BA11F838D98F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B5E4-14A2-47CB-964E-093C6163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914401"/>
            <a:ext cx="37593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405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05740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 M m N n</a:t>
            </a:r>
            <a:endParaRPr lang="vi-VN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1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47544" y="1865376"/>
            <a:ext cx="80010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Con hãy tìm những từ ngữ ngoài bài có chứa âm 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7544" y="3236976"/>
            <a:ext cx="7848600" cy="107721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Nói câu với một trong những từ ngữ con vừa tìm được</a:t>
            </a:r>
            <a:r>
              <a:rPr lang="vi-VN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04944" y="646176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852" y="283465"/>
            <a:ext cx="44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bài cũ: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8752" y="1358540"/>
            <a:ext cx="746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có cá kho khế. </a:t>
            </a:r>
            <a:endParaRPr lang="en-US" sz="6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8751" y="3439753"/>
            <a:ext cx="7945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cho bé cá cờ.</a:t>
            </a:r>
            <a:endParaRPr lang="en-US" sz="6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751" y="2424090"/>
            <a:ext cx="848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hổ là cá dữ.</a:t>
            </a:r>
            <a:endParaRPr lang="en-US" sz="6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8752" y="4455416"/>
            <a:ext cx="826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 Kha cho Hà đi chợ.</a:t>
            </a:r>
          </a:p>
        </p:txBody>
      </p:sp>
    </p:spTree>
    <p:extLst>
      <p:ext uri="{BB962C8B-B14F-4D97-AF65-F5344CB8AC3E}">
        <p14:creationId xmlns:p14="http://schemas.microsoft.com/office/powerpoint/2010/main" val="22673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96" y="749063"/>
            <a:ext cx="10058400" cy="4757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3808" y="16811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 M m N n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1" y="19140"/>
            <a:ext cx="2098567" cy="1148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2506" y="5500124"/>
            <a:ext cx="615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Mẹ mua nơ cho Hà.</a:t>
            </a:r>
            <a:endParaRPr lang="en-US" sz="4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42506" y="5500124"/>
            <a:ext cx="3148365" cy="830997"/>
            <a:chOff x="8877300" y="5999736"/>
            <a:chExt cx="1960128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8877300" y="5999736"/>
              <a:ext cx="476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0280" y="5999736"/>
              <a:ext cx="476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61178" y="5999736"/>
              <a:ext cx="476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0121" cy="890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" y="1484468"/>
            <a:ext cx="11024704" cy="2773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1227" y="4508599"/>
            <a:ext cx="10762735" cy="1048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        mẹ       mỡ       </a:t>
            </a:r>
            <a:r>
              <a:rPr kumimoji="0" lang="en-US" sz="4400" b="1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nề       nở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5020" y="4671846"/>
            <a:ext cx="529312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7359" y="4669179"/>
            <a:ext cx="529312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3649" y="185074"/>
            <a:ext cx="2041943" cy="1685415"/>
            <a:chOff x="3256600" y="185074"/>
            <a:chExt cx="2041943" cy="1685415"/>
          </a:xfrm>
        </p:grpSpPr>
        <p:sp>
          <p:nvSpPr>
            <p:cNvPr id="11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3256600" y="185074"/>
              <a:ext cx="1271016" cy="1410294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96591" y="270051"/>
              <a:ext cx="19019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dirty="0" smtClean="0">
                  <a:solidFill>
                    <a:srgbClr val="E52D5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23516" y="316426"/>
            <a:ext cx="1584616" cy="2554545"/>
            <a:chOff x="8194786" y="262447"/>
            <a:chExt cx="1584616" cy="2554545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8194786" y="262447"/>
              <a:ext cx="1584616" cy="1222021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9341" y="262447"/>
              <a:ext cx="58641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dirty="0" smtClean="0">
                  <a:solidFill>
                    <a:srgbClr val="E52D5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</a:t>
              </a:r>
            </a:p>
            <a:p>
              <a:endParaRPr lang="en-US" sz="8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56489" y="4671846"/>
            <a:ext cx="529312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6392" y="4671846"/>
            <a:ext cx="686406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3822" y="4671846"/>
            <a:ext cx="7127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9028" y="4671846"/>
            <a:ext cx="686406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8" y="0"/>
            <a:ext cx="2069544" cy="91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" y="1779124"/>
            <a:ext cx="3146864" cy="1944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14" y="1552710"/>
            <a:ext cx="3535986" cy="1806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04" y="1401721"/>
            <a:ext cx="2804403" cy="23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07" y="1315570"/>
            <a:ext cx="2514186" cy="2368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487" y="422851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 mè</a:t>
            </a:r>
            <a:endParaRPr lang="en-US" sz="5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3645" y="422851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lá me</a:t>
            </a:r>
            <a:endParaRPr lang="en-US" sz="5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0276" y="422851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 đỏ</a:t>
            </a:r>
            <a:endParaRPr lang="en-US" sz="5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76907" y="422851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 nô</a:t>
            </a:r>
            <a:endParaRPr lang="en-US" sz="5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9721" y="4228469"/>
            <a:ext cx="60785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135" y="4228469"/>
            <a:ext cx="80021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58550" y="4228469"/>
            <a:ext cx="60785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1637" y="4228469"/>
            <a:ext cx="80021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2" grpId="0"/>
      <p:bldP spid="13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0121" cy="890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79" y="1484467"/>
            <a:ext cx="9707953" cy="2192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032" y="3732449"/>
            <a:ext cx="10762735" cy="1048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        mẹ       mỡ       </a:t>
            </a:r>
            <a:r>
              <a:rPr kumimoji="0" lang="en-US" sz="4400" b="1" i="0" u="none" strike="noStrike" kern="1200" cap="none" spc="0" normalizeH="0" baseline="0" noProof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nề       nở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51587" y="0"/>
            <a:ext cx="2041943" cy="1685415"/>
            <a:chOff x="3256600" y="185074"/>
            <a:chExt cx="2041943" cy="1685415"/>
          </a:xfrm>
        </p:grpSpPr>
        <p:sp>
          <p:nvSpPr>
            <p:cNvPr id="11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3256600" y="185074"/>
              <a:ext cx="1271016" cy="1410294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96591" y="270051"/>
              <a:ext cx="19019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dirty="0" smtClean="0">
                  <a:solidFill>
                    <a:srgbClr val="E52D5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85188" y="133021"/>
            <a:ext cx="1584616" cy="2554545"/>
            <a:chOff x="8194786" y="262447"/>
            <a:chExt cx="1584616" cy="2554545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8194786" y="262447"/>
              <a:ext cx="1584616" cy="1222021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9341" y="262447"/>
              <a:ext cx="58641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dirty="0" smtClean="0">
                  <a:solidFill>
                    <a:srgbClr val="E52D5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</a:t>
              </a:r>
            </a:p>
            <a:p>
              <a:endParaRPr lang="en-US" sz="8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9940" y="5163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 mè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5098" y="5163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lá me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1729" y="5163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 đỏ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38360" y="5163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 nô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73296" y="1783080"/>
            <a:ext cx="4066032" cy="22128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8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vở</a:t>
            </a:r>
            <a:endParaRPr sz="8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66360" y="457200"/>
            <a:ext cx="2761488" cy="1470025"/>
          </a:xfrm>
          <a:prstGeom prst="rect">
            <a:avLst/>
          </a:prstGeom>
          <a:ln/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2218" y="4999927"/>
            <a:ext cx="7793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Bố mẹ cho Hà đi ca nô.</a:t>
            </a:r>
            <a:endParaRPr lang="en-US" sz="5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5" y="85599"/>
            <a:ext cx="10058400" cy="482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3301C-E313-4BA8-B481-FA41B923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" y="0"/>
            <a:ext cx="2160994" cy="896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2257" y="4999927"/>
            <a:ext cx="60785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2957" y="4999927"/>
            <a:ext cx="80021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" name="Oval 2"/>
          <p:cNvSpPr/>
          <p:nvPr/>
        </p:nvSpPr>
        <p:spPr>
          <a:xfrm>
            <a:off x="9526378" y="5525386"/>
            <a:ext cx="550310" cy="3978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612218" y="5843016"/>
            <a:ext cx="535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28127" y="5843016"/>
            <a:ext cx="535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85321" cy="1002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1"/>
            <a:ext cx="12192000" cy="4562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7925" y="448009"/>
            <a:ext cx="299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Giới thiệu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802</TotalTime>
  <Words>145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Minhthangpc.VN</cp:lastModifiedBy>
  <cp:revision>86</cp:revision>
  <dcterms:created xsi:type="dcterms:W3CDTF">2020-05-19T07:29:54Z</dcterms:created>
  <dcterms:modified xsi:type="dcterms:W3CDTF">2022-10-02T14:06:53Z</dcterms:modified>
</cp:coreProperties>
</file>