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9"/>
  </p:notesMasterIdLst>
  <p:sldIdLst>
    <p:sldId id="390" r:id="rId2"/>
    <p:sldId id="257" r:id="rId3"/>
    <p:sldId id="391" r:id="rId4"/>
    <p:sldId id="393" r:id="rId5"/>
    <p:sldId id="406" r:id="rId6"/>
    <p:sldId id="403" r:id="rId7"/>
    <p:sldId id="40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D0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146CD-EF81-401F-9485-6183B737F4D6}" type="datetimeFigureOut">
              <a:rPr lang="vi-VN" smtClean="0"/>
              <a:t>02/10/2022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D184D-B8C1-4C75-9492-931EEFACAA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677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llo Kitty HD Wallpaper | Background Image | 2048x1536 | ID:30304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141" y="-2316844"/>
            <a:ext cx="12934282" cy="970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323557"/>
            <a:ext cx="7976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/>
              <a:t>PHÒNG GIÁO DỤC &amp; ĐÀO TẠO LONG </a:t>
            </a:r>
            <a:r>
              <a:rPr lang="vi-VN" sz="2800" b="1" dirty="0" smtClean="0"/>
              <a:t>BIÊN</a:t>
            </a:r>
          </a:p>
          <a:p>
            <a:pPr algn="ctr"/>
            <a:r>
              <a:rPr lang="vi-VN" sz="2800" b="1" dirty="0"/>
              <a:t>TRƯỜNG TIỂU HỌC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 HƯNG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 smtClean="0"/>
              <a:t> </a:t>
            </a:r>
            <a:endParaRPr lang="vi-VN" sz="2800" b="1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2286335" y="2533512"/>
            <a:ext cx="7976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/>
              <a:t>TIẾNG VIỆT   LỚP 1</a:t>
            </a:r>
          </a:p>
          <a:p>
            <a:pPr algn="ctr"/>
            <a:r>
              <a:rPr lang="vi-VN" sz="4000" b="1" dirty="0" smtClean="0">
                <a:latin typeface="Arial-SGK-TV" pitchFamily="2" charset="0"/>
                <a:cs typeface="Arial-SGK-TV" pitchFamily="2" charset="0"/>
              </a:rPr>
              <a:t>Bài 21 :  R r  S s</a:t>
            </a:r>
            <a:endParaRPr lang="vi-VN" sz="40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417254" y="5062265"/>
            <a:ext cx="11569147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Bầy sẻ non ríu ra ríu rít bên mẹ.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4C5C980-061F-4318-B014-0396B5706DB6}"/>
              </a:ext>
            </a:extLst>
          </p:cNvPr>
          <p:cNvSpPr>
            <a:spLocks noGrp="1"/>
          </p:cNvSpPr>
          <p:nvPr/>
        </p:nvSpPr>
        <p:spPr>
          <a:xfrm>
            <a:off x="1007357" y="-254703"/>
            <a:ext cx="9749473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8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S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B335B4F-1A12-44D7-938F-916881E41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21" y="1071177"/>
            <a:ext cx="8881843" cy="416336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407784" y="5478463"/>
            <a:ext cx="1091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vi-VN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4537" y="5478463"/>
            <a:ext cx="660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vi-VN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8887" y="5468900"/>
            <a:ext cx="641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vi-VN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9892" y="5468900"/>
            <a:ext cx="520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vi-VN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3061" y="5478463"/>
            <a:ext cx="1006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vi-VN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2" grpId="0"/>
      <p:bldP spid="8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9160" y="-283873"/>
            <a:ext cx="667519" cy="137795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1212834472"/>
              </p:ext>
            </p:extLst>
          </p:nvPr>
        </p:nvGraphicFramePr>
        <p:xfrm>
          <a:off x="855211" y="858388"/>
          <a:ext cx="3960507" cy="2228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2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43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353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/>
        </p:nvSpPr>
        <p:spPr>
          <a:xfrm>
            <a:off x="1569910" y="630882"/>
            <a:ext cx="1265555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2416122" y="630882"/>
            <a:ext cx="2133918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1692465" y="1788546"/>
            <a:ext cx="2286000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1867987" y="4089453"/>
            <a:ext cx="7843991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    rế     rổ    sả     sẽ      sò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Table 20"/>
          <p:cNvGraphicFramePr/>
          <p:nvPr>
            <p:extLst>
              <p:ext uri="{D42A27DB-BD31-4B8C-83A1-F6EECF244321}">
                <p14:modId xmlns:p14="http://schemas.microsoft.com/office/powerpoint/2010/main" val="1235887868"/>
              </p:ext>
            </p:extLst>
          </p:nvPr>
        </p:nvGraphicFramePr>
        <p:xfrm>
          <a:off x="7391043" y="858388"/>
          <a:ext cx="3960507" cy="2228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2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43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353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9101852" y="-196945"/>
            <a:ext cx="13193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vi-VN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14188" y="824794"/>
            <a:ext cx="118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vi-V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005020" y="824794"/>
            <a:ext cx="1767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vi-V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31881" y="1994333"/>
            <a:ext cx="3362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31261" y="4253816"/>
            <a:ext cx="573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67987" y="4254715"/>
            <a:ext cx="966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63274" y="4266903"/>
            <a:ext cx="664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35794" y="4245453"/>
            <a:ext cx="718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58998" y="4253816"/>
            <a:ext cx="718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03997" y="4254715"/>
            <a:ext cx="718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032849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9" grpId="0"/>
      <p:bldP spid="20" grpId="0"/>
      <p:bldP spid="8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31ACEF-38F6-4BAC-9530-D5A341E603FC}"/>
              </a:ext>
            </a:extLst>
          </p:cNvPr>
          <p:cNvSpPr>
            <a:spLocks noGrp="1"/>
          </p:cNvSpPr>
          <p:nvPr/>
        </p:nvSpPr>
        <p:spPr>
          <a:xfrm>
            <a:off x="429323" y="4635774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7F5C21-0CAF-416F-8967-638C774D15E5}"/>
              </a:ext>
            </a:extLst>
          </p:cNvPr>
          <p:cNvSpPr>
            <a:spLocks noGrp="1"/>
          </p:cNvSpPr>
          <p:nvPr/>
        </p:nvSpPr>
        <p:spPr>
          <a:xfrm>
            <a:off x="4815840" y="4600106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492412-906A-49FD-B06A-5A94BF347EBD}"/>
              </a:ext>
            </a:extLst>
          </p:cNvPr>
          <p:cNvSpPr>
            <a:spLocks noGrp="1"/>
          </p:cNvSpPr>
          <p:nvPr/>
        </p:nvSpPr>
        <p:spPr>
          <a:xfrm>
            <a:off x="8671560" y="4628212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327606E-FEF2-4F1A-B1BC-6F2962B909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04" y="921816"/>
            <a:ext cx="2810267" cy="319252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D634C2A6-B2A6-4594-9ADE-A43F0EDE03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63" y="921816"/>
            <a:ext cx="3566159" cy="3192528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669597C6-4A1D-4CC3-95CC-24DAFED271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22" y="921816"/>
            <a:ext cx="3399267" cy="3192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246" y="921816"/>
            <a:ext cx="2773680" cy="31925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3879" y="4489158"/>
            <a:ext cx="171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 rá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9663" y="4489158"/>
            <a:ext cx="1972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 rô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8332" y="4437167"/>
            <a:ext cx="1841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su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34343" y="4533928"/>
            <a:ext cx="2429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 số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879" y="4480031"/>
            <a:ext cx="606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18630" y="4478263"/>
            <a:ext cx="606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7268" y="4489158"/>
            <a:ext cx="606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2980" y="4439839"/>
            <a:ext cx="606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994960" y="4534521"/>
            <a:ext cx="606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98345" y="4445034"/>
            <a:ext cx="606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7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Table 133"/>
          <p:cNvGraphicFramePr/>
          <p:nvPr>
            <p:extLst>
              <p:ext uri="{D42A27DB-BD31-4B8C-83A1-F6EECF244321}">
                <p14:modId xmlns:p14="http://schemas.microsoft.com/office/powerpoint/2010/main" val="1861880194"/>
              </p:ext>
            </p:extLst>
          </p:nvPr>
        </p:nvGraphicFramePr>
        <p:xfrm>
          <a:off x="6323168" y="1304444"/>
          <a:ext cx="3921995" cy="1653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2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66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63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271680" y="339986"/>
            <a:ext cx="667519" cy="13779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/>
          <p:nvPr>
            <p:extLst>
              <p:ext uri="{D42A27DB-BD31-4B8C-83A1-F6EECF244321}">
                <p14:modId xmlns:p14="http://schemas.microsoft.com/office/powerpoint/2010/main" val="1463858197"/>
              </p:ext>
            </p:extLst>
          </p:nvPr>
        </p:nvGraphicFramePr>
        <p:xfrm>
          <a:off x="1590243" y="1297344"/>
          <a:ext cx="3766533" cy="1665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25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549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/>
        </p:nvSpPr>
        <p:spPr>
          <a:xfrm>
            <a:off x="2233759" y="931394"/>
            <a:ext cx="1265555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0" name="Title 1"/>
          <p:cNvSpPr>
            <a:spLocks noGrp="1"/>
          </p:cNvSpPr>
          <p:nvPr/>
        </p:nvSpPr>
        <p:spPr>
          <a:xfrm>
            <a:off x="3348509" y="878700"/>
            <a:ext cx="1800562" cy="1545789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</a:t>
            </a:r>
            <a:endParaRPr lang="en-US" sz="5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2457928" y="1840984"/>
            <a:ext cx="2286000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5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5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2174004" y="3711707"/>
            <a:ext cx="7843991" cy="773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    rế     rổ    sả     sẽ      sò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77176" y="1163237"/>
            <a:ext cx="17673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vi-VN" sz="5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03884" y="2024810"/>
            <a:ext cx="336295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5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endParaRPr lang="vi-VN" sz="5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4631ACEF-38F6-4BAC-9530-D5A341E603FC}"/>
              </a:ext>
            </a:extLst>
          </p:cNvPr>
          <p:cNvSpPr>
            <a:spLocks noGrp="1"/>
          </p:cNvSpPr>
          <p:nvPr/>
        </p:nvSpPr>
        <p:spPr>
          <a:xfrm>
            <a:off x="429323" y="4635774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BB7F5C21-0CAF-416F-8967-638C774D15E5}"/>
              </a:ext>
            </a:extLst>
          </p:cNvPr>
          <p:cNvSpPr>
            <a:spLocks noGrp="1"/>
          </p:cNvSpPr>
          <p:nvPr/>
        </p:nvSpPr>
        <p:spPr>
          <a:xfrm>
            <a:off x="4815840" y="4600106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A5492412-906A-49FD-B06A-5A94BF347EBD}"/>
              </a:ext>
            </a:extLst>
          </p:cNvPr>
          <p:cNvSpPr>
            <a:spLocks noGrp="1"/>
          </p:cNvSpPr>
          <p:nvPr/>
        </p:nvSpPr>
        <p:spPr>
          <a:xfrm>
            <a:off x="8671560" y="4628212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32993" y="4934978"/>
            <a:ext cx="171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 rá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373849" y="4937649"/>
            <a:ext cx="1972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 rô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614526" y="4894601"/>
            <a:ext cx="1841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su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207130" y="4894601"/>
            <a:ext cx="2429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 số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Title 1"/>
          <p:cNvSpPr txBox="1">
            <a:spLocks/>
          </p:cNvSpPr>
          <p:nvPr/>
        </p:nvSpPr>
        <p:spPr>
          <a:xfrm>
            <a:off x="7854728" y="368895"/>
            <a:ext cx="667519" cy="13779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37" name="Title 1"/>
          <p:cNvSpPr>
            <a:spLocks noGrp="1"/>
          </p:cNvSpPr>
          <p:nvPr/>
        </p:nvSpPr>
        <p:spPr>
          <a:xfrm>
            <a:off x="6988497" y="948082"/>
            <a:ext cx="1265555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5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1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EB8AF1-13DC-4A32-AD18-C749770F14FF}"/>
              </a:ext>
            </a:extLst>
          </p:cNvPr>
          <p:cNvSpPr>
            <a:spLocks noGrp="1"/>
          </p:cNvSpPr>
          <p:nvPr/>
        </p:nvSpPr>
        <p:spPr>
          <a:xfrm>
            <a:off x="205410" y="5381897"/>
            <a:ext cx="11470749" cy="108345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vi-VN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Chợ có gà ri, cá rô, su su. Chợ có cả rổ rá.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744" y="542007"/>
            <a:ext cx="8260080" cy="483989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1EB8AF1-13DC-4A32-AD18-C749770F14FF}"/>
              </a:ext>
            </a:extLst>
          </p:cNvPr>
          <p:cNvSpPr>
            <a:spLocks noGrp="1"/>
          </p:cNvSpPr>
          <p:nvPr/>
        </p:nvSpPr>
        <p:spPr>
          <a:xfrm>
            <a:off x="3172447" y="5381897"/>
            <a:ext cx="756615" cy="108345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EB8AF1-13DC-4A32-AD18-C749770F14FF}"/>
              </a:ext>
            </a:extLst>
          </p:cNvPr>
          <p:cNvSpPr>
            <a:spLocks noGrp="1"/>
          </p:cNvSpPr>
          <p:nvPr/>
        </p:nvSpPr>
        <p:spPr>
          <a:xfrm>
            <a:off x="4496298" y="5381897"/>
            <a:ext cx="756615" cy="108345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1EB8AF1-13DC-4A32-AD18-C749770F14FF}"/>
              </a:ext>
            </a:extLst>
          </p:cNvPr>
          <p:cNvSpPr>
            <a:spLocks noGrp="1"/>
          </p:cNvSpPr>
          <p:nvPr/>
        </p:nvSpPr>
        <p:spPr>
          <a:xfrm>
            <a:off x="5339385" y="5381897"/>
            <a:ext cx="756615" cy="108345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1EB8AF1-13DC-4A32-AD18-C749770F14FF}"/>
              </a:ext>
            </a:extLst>
          </p:cNvPr>
          <p:cNvSpPr>
            <a:spLocks noGrp="1"/>
          </p:cNvSpPr>
          <p:nvPr/>
        </p:nvSpPr>
        <p:spPr>
          <a:xfrm>
            <a:off x="6073056" y="5381897"/>
            <a:ext cx="756615" cy="108345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1EB8AF1-13DC-4A32-AD18-C749770F14FF}"/>
              </a:ext>
            </a:extLst>
          </p:cNvPr>
          <p:cNvSpPr>
            <a:spLocks noGrp="1"/>
          </p:cNvSpPr>
          <p:nvPr/>
        </p:nvSpPr>
        <p:spPr>
          <a:xfrm>
            <a:off x="9526387" y="5375013"/>
            <a:ext cx="756615" cy="108345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1EB8AF1-13DC-4A32-AD18-C749770F14FF}"/>
              </a:ext>
            </a:extLst>
          </p:cNvPr>
          <p:cNvSpPr>
            <a:spLocks noGrp="1"/>
          </p:cNvSpPr>
          <p:nvPr/>
        </p:nvSpPr>
        <p:spPr>
          <a:xfrm>
            <a:off x="10173215" y="5382417"/>
            <a:ext cx="756615" cy="108345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5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4" grpId="0"/>
      <p:bldP spid="16" grpId="0"/>
      <p:bldP spid="17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6F44F-74AD-443D-B0EB-1A24FF2FB6AB}"/>
              </a:ext>
            </a:extLst>
          </p:cNvPr>
          <p:cNvSpPr>
            <a:spLocks noGrp="1"/>
          </p:cNvSpPr>
          <p:nvPr/>
        </p:nvSpPr>
        <p:spPr>
          <a:xfrm>
            <a:off x="3447718" y="169817"/>
            <a:ext cx="4728873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vi-V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94" y="1076292"/>
            <a:ext cx="4038600" cy="5546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14" y="1076292"/>
            <a:ext cx="4792588" cy="5546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38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430</TotalTime>
  <Words>138</Words>
  <Application>Microsoft Office PowerPoint</Application>
  <PresentationFormat>Widescreen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Arial-SGK-TV</vt:lpstr>
      <vt:lpstr>Calibri Light</vt:lpstr>
      <vt:lpstr>Times New Roman</vt:lpstr>
      <vt:lpstr>Metropolitan</vt:lpstr>
      <vt:lpstr>PowerPoint Presentation</vt:lpstr>
      <vt:lpstr>PowerPoint Presentation</vt:lpstr>
      <vt:lpstr>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>admin</dc:creator>
  <cp:lastModifiedBy>Minhthangpc.VN</cp:lastModifiedBy>
  <cp:revision>61</cp:revision>
  <dcterms:created xsi:type="dcterms:W3CDTF">2020-08-10T13:50:00Z</dcterms:created>
  <dcterms:modified xsi:type="dcterms:W3CDTF">2022-10-02T14:05:50Z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