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258" r:id="rId3"/>
    <p:sldId id="315" r:id="rId4"/>
    <p:sldId id="262" r:id="rId5"/>
    <p:sldId id="264" r:id="rId6"/>
    <p:sldId id="266" r:id="rId7"/>
    <p:sldId id="267" r:id="rId8"/>
    <p:sldId id="268" r:id="rId9"/>
    <p:sldId id="312" r:id="rId10"/>
    <p:sldId id="314" r:id="rId11"/>
    <p:sldId id="323" r:id="rId12"/>
    <p:sldId id="322" r:id="rId13"/>
    <p:sldId id="326" r:id="rId14"/>
    <p:sldId id="324" r:id="rId15"/>
  </p:sldIdLst>
  <p:sldSz cx="9144000" cy="5143500" type="screen16x9"/>
  <p:notesSz cx="6858000" cy="9144000"/>
  <p:embeddedFontLst>
    <p:embeddedFont>
      <p:font typeface="Bebas Neue" panose="020B0604020202020204" charset="0"/>
      <p:regular r:id="rId17"/>
    </p:embeddedFont>
    <p:embeddedFont>
      <p:font typeface="Arial-SGK-TV" pitchFamily="2" charset="0"/>
      <p:regular r:id="rId18"/>
      <p:bold r:id="rId19"/>
      <p:italic r:id="rId20"/>
    </p:embeddedFont>
    <p:embeddedFont>
      <p:font typeface="Circle3D" panose="020B0604020202020204" charset="0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Modak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E75EE-F9B1-4AD4-B77A-CE5C07E7A299}">
  <a:tblStyle styleId="{67FE75EE-F9B1-4AD4-B77A-CE5C07E7A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 snapToGrid="0" showGuides="1">
      <p:cViewPr varScale="1">
        <p:scale>
          <a:sx n="104" d="100"/>
          <a:sy n="104" d="100"/>
        </p:scale>
        <p:origin x="85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7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104ba4b7951_2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104ba4b7951_2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07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0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g104ba4b79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8" name="Google Shape;4588;g104ba4b79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16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0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g104ba4b795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4" name="Google Shape;4684;g104ba4b795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1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04ed981b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04ed981b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53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Google Shape;4734;g104ba4b795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5" name="Google Shape;4735;g104ba4b795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62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g104ba4b79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8" name="Google Shape;4588;g104ba4b79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40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18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" name="Google Shape;95;p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2"/>
          <p:cNvGrpSpPr/>
          <p:nvPr/>
        </p:nvGrpSpPr>
        <p:grpSpPr>
          <a:xfrm>
            <a:off x="223250" y="172221"/>
            <a:ext cx="8748100" cy="4772025"/>
            <a:chOff x="223250" y="172221"/>
            <a:chExt cx="8748100" cy="4772025"/>
          </a:xfrm>
        </p:grpSpPr>
        <p:sp>
          <p:nvSpPr>
            <p:cNvPr id="101" name="Google Shape;101;p2"/>
            <p:cNvSpPr/>
            <p:nvPr/>
          </p:nvSpPr>
          <p:spPr>
            <a:xfrm>
              <a:off x="848050" y="707200"/>
              <a:ext cx="7436055" cy="366021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072938" y="245850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3250" y="4084331"/>
              <a:ext cx="195900" cy="19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7300" y="840833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83063" y="4571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1613" y="3211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9575" y="17222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5375" y="2656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4275" y="3839112"/>
              <a:ext cx="523800" cy="523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231800" y="535001"/>
              <a:ext cx="394200" cy="394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801850" y="365499"/>
              <a:ext cx="169500" cy="169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26738" y="4870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6638" y="456287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39200" y="1184850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2392575" y="3612517"/>
            <a:ext cx="4359000" cy="1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392425" y="3475100"/>
            <a:ext cx="4359136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 rot="-564852">
            <a:off x="413228" y="3475388"/>
            <a:ext cx="180333" cy="270118"/>
            <a:chOff x="1459800" y="1512500"/>
            <a:chExt cx="131625" cy="197100"/>
          </a:xfrm>
        </p:grpSpPr>
        <p:sp>
          <p:nvSpPr>
            <p:cNvPr id="118" name="Google Shape;118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751584" y="4588919"/>
            <a:ext cx="222100" cy="248393"/>
            <a:chOff x="4791500" y="4541438"/>
            <a:chExt cx="163225" cy="182575"/>
          </a:xfrm>
        </p:grpSpPr>
        <p:sp>
          <p:nvSpPr>
            <p:cNvPr id="123" name="Google Shape;123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6781154" y="362608"/>
            <a:ext cx="192516" cy="227716"/>
            <a:chOff x="1824250" y="1008625"/>
            <a:chExt cx="144250" cy="170625"/>
          </a:xfrm>
        </p:grpSpPr>
        <p:sp>
          <p:nvSpPr>
            <p:cNvPr id="126" name="Google Shape;126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493009" y="1184856"/>
            <a:ext cx="222100" cy="248393"/>
            <a:chOff x="4791500" y="4541438"/>
            <a:chExt cx="163225" cy="182575"/>
          </a:xfrm>
        </p:grpSpPr>
        <p:sp>
          <p:nvSpPr>
            <p:cNvPr id="129" name="Google Shape;129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8621917" y="4044958"/>
            <a:ext cx="192516" cy="227716"/>
            <a:chOff x="1824250" y="1008625"/>
            <a:chExt cx="144250" cy="170625"/>
          </a:xfrm>
        </p:grpSpPr>
        <p:sp>
          <p:nvSpPr>
            <p:cNvPr id="132" name="Google Shape;132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"/>
          <p:cNvGrpSpPr/>
          <p:nvPr/>
        </p:nvGrpSpPr>
        <p:grpSpPr>
          <a:xfrm rot="-564885">
            <a:off x="2168854" y="187233"/>
            <a:ext cx="153769" cy="230340"/>
            <a:chOff x="1459800" y="1512500"/>
            <a:chExt cx="131625" cy="197100"/>
          </a:xfrm>
        </p:grpSpPr>
        <p:sp>
          <p:nvSpPr>
            <p:cNvPr id="135" name="Google Shape;135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7566074" y="680567"/>
            <a:ext cx="313980" cy="351146"/>
            <a:chOff x="4791500" y="4541438"/>
            <a:chExt cx="163225" cy="182575"/>
          </a:xfrm>
        </p:grpSpPr>
        <p:sp>
          <p:nvSpPr>
            <p:cNvPr id="140" name="Google Shape;140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143681" y="4478906"/>
            <a:ext cx="204099" cy="241417"/>
            <a:chOff x="1824250" y="1008625"/>
            <a:chExt cx="144250" cy="170625"/>
          </a:xfrm>
        </p:grpSpPr>
        <p:sp>
          <p:nvSpPr>
            <p:cNvPr id="143" name="Google Shape;143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5110898">
            <a:off x="5964759" y="452207"/>
            <a:ext cx="511661" cy="425175"/>
            <a:chOff x="3478568" y="540468"/>
            <a:chExt cx="511644" cy="425160"/>
          </a:xfrm>
        </p:grpSpPr>
        <p:sp>
          <p:nvSpPr>
            <p:cNvPr id="146" name="Google Shape;146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349937" y="187598"/>
            <a:ext cx="730347" cy="694803"/>
            <a:chOff x="435062" y="187598"/>
            <a:chExt cx="730347" cy="694803"/>
          </a:xfrm>
        </p:grpSpPr>
        <p:sp>
          <p:nvSpPr>
            <p:cNvPr id="162" name="Google Shape;162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3257869">
            <a:off x="8079602" y="1618876"/>
            <a:ext cx="511668" cy="425180"/>
            <a:chOff x="3478568" y="540468"/>
            <a:chExt cx="511644" cy="425160"/>
          </a:xfrm>
        </p:grpSpPr>
        <p:sp>
          <p:nvSpPr>
            <p:cNvPr id="190" name="Google Shape;190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-5130198">
            <a:off x="1006528" y="4357822"/>
            <a:ext cx="730331" cy="694787"/>
            <a:chOff x="435062" y="187598"/>
            <a:chExt cx="730347" cy="694803"/>
          </a:xfrm>
        </p:grpSpPr>
        <p:sp>
          <p:nvSpPr>
            <p:cNvPr id="206" name="Google Shape;206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7" name="Google Shape;3427;p2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3428" name="Google Shape;3428;p2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3429" name="Google Shape;3429;p2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0" name="Google Shape;3430;p2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1" name="Google Shape;3431;p2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2" name="Google Shape;3432;p2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3" name="Google Shape;3433;p2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1" name="Google Shape;3441;p2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2" name="Google Shape;3442;p2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5" name="Google Shape;3445;p2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6" name="Google Shape;3446;p2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7" name="Google Shape;3447;p2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8" name="Google Shape;3448;p2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9" name="Google Shape;3449;p2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0" name="Google Shape;3450;p2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1" name="Google Shape;3451;p2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2" name="Google Shape;3452;p2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3" name="Google Shape;3453;p2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4" name="Google Shape;3454;p2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5" name="Google Shape;3455;p2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6" name="Google Shape;3456;p2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7" name="Google Shape;3457;p2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8" name="Google Shape;3458;p2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9" name="Google Shape;3459;p2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0" name="Google Shape;3460;p2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1" name="Google Shape;3461;p2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2" name="Google Shape;3462;p2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3" name="Google Shape;3463;p2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4" name="Google Shape;3464;p2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5" name="Google Shape;3465;p2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6" name="Google Shape;3466;p2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7" name="Google Shape;3467;p2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8" name="Google Shape;3468;p2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9" name="Google Shape;3469;p2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0" name="Google Shape;3470;p2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1" name="Google Shape;3471;p2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2" name="Google Shape;3472;p2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3" name="Google Shape;3473;p2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4" name="Google Shape;3474;p2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5" name="Google Shape;3475;p2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6" name="Google Shape;3476;p2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7" name="Google Shape;3477;p2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8" name="Google Shape;3478;p2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9" name="Google Shape;3479;p2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0" name="Google Shape;3480;p2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1" name="Google Shape;3481;p2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2" name="Google Shape;3482;p2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3" name="Google Shape;3483;p2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4" name="Google Shape;3484;p2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5" name="Google Shape;3485;p2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6" name="Google Shape;3486;p2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7" name="Google Shape;3487;p2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8" name="Google Shape;3488;p2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9" name="Google Shape;3489;p2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0" name="Google Shape;3490;p2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1" name="Google Shape;3491;p2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2" name="Google Shape;3492;p2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3" name="Google Shape;3493;p2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4" name="Google Shape;3494;p2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5" name="Google Shape;3495;p2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6" name="Google Shape;3496;p2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7" name="Google Shape;3497;p2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8" name="Google Shape;3498;p2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9" name="Google Shape;3499;p2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0" name="Google Shape;3500;p2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1" name="Google Shape;3501;p2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2" name="Google Shape;3502;p2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3" name="Google Shape;3503;p2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13" name="Google Shape;3513;p2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4" name="Google Shape;3514;p2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5" name="Google Shape;3515;p2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6" name="Google Shape;3516;p2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7" name="Google Shape;3517;p2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18" name="Google Shape;3518;p24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3519" name="Google Shape;3519;p2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4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4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4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4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4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4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4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4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8" name="Google Shape;3528;p24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3529" name="Google Shape;3529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1" name="Google Shape;3531;p24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3532" name="Google Shape;3532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4" name="Google Shape;3534;p24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3535" name="Google Shape;3535;p2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7" name="Google Shape;3537;p24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3538" name="Google Shape;3538;p2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2" name="Google Shape;3542;p24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3543" name="Google Shape;3543;p2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0" name="Google Shape;3570;p24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3571" name="Google Shape;3571;p2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6" name="Google Shape;3586;p24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7" name="Google Shape;3587;p24"/>
          <p:cNvSpPr txBox="1">
            <a:spLocks noGrp="1"/>
          </p:cNvSpPr>
          <p:nvPr>
            <p:ph type="title"/>
          </p:nvPr>
        </p:nvSpPr>
        <p:spPr>
          <a:xfrm>
            <a:off x="2023925" y="1606416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88" name="Google Shape;3588;p24"/>
          <p:cNvSpPr txBox="1">
            <a:spLocks noGrp="1"/>
          </p:cNvSpPr>
          <p:nvPr>
            <p:ph type="subTitle" idx="1"/>
          </p:nvPr>
        </p:nvSpPr>
        <p:spPr>
          <a:xfrm>
            <a:off x="2023925" y="2036425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9" name="Google Shape;3589;p24"/>
          <p:cNvSpPr txBox="1">
            <a:spLocks noGrp="1"/>
          </p:cNvSpPr>
          <p:nvPr>
            <p:ph type="title" idx="2"/>
          </p:nvPr>
        </p:nvSpPr>
        <p:spPr>
          <a:xfrm>
            <a:off x="6004868" y="1606416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0" name="Google Shape;3590;p24"/>
          <p:cNvSpPr txBox="1">
            <a:spLocks noGrp="1"/>
          </p:cNvSpPr>
          <p:nvPr>
            <p:ph type="subTitle" idx="3"/>
          </p:nvPr>
        </p:nvSpPr>
        <p:spPr>
          <a:xfrm>
            <a:off x="6004868" y="2036425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1" name="Google Shape;3591;p24"/>
          <p:cNvSpPr txBox="1">
            <a:spLocks noGrp="1"/>
          </p:cNvSpPr>
          <p:nvPr>
            <p:ph type="title" idx="4"/>
          </p:nvPr>
        </p:nvSpPr>
        <p:spPr>
          <a:xfrm>
            <a:off x="2023925" y="3104341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2" name="Google Shape;3592;p24"/>
          <p:cNvSpPr txBox="1">
            <a:spLocks noGrp="1"/>
          </p:cNvSpPr>
          <p:nvPr>
            <p:ph type="subTitle" idx="5"/>
          </p:nvPr>
        </p:nvSpPr>
        <p:spPr>
          <a:xfrm>
            <a:off x="2023925" y="3534350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3" name="Google Shape;3593;p24"/>
          <p:cNvSpPr txBox="1">
            <a:spLocks noGrp="1"/>
          </p:cNvSpPr>
          <p:nvPr>
            <p:ph type="title" idx="6"/>
          </p:nvPr>
        </p:nvSpPr>
        <p:spPr>
          <a:xfrm>
            <a:off x="6004868" y="3104341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4" name="Google Shape;3594;p24"/>
          <p:cNvSpPr txBox="1">
            <a:spLocks noGrp="1"/>
          </p:cNvSpPr>
          <p:nvPr>
            <p:ph type="subTitle" idx="7"/>
          </p:nvPr>
        </p:nvSpPr>
        <p:spPr>
          <a:xfrm>
            <a:off x="6004868" y="3534350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5" name="Google Shape;3595;p24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1527525" y="2239000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6323398" y="252229"/>
            <a:ext cx="939414" cy="1643966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612" name="Google Shape;612;p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613" name="Google Shape;613;p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7" name="Google Shape;697;p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5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703" name="Google Shape;703;p5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5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713" name="Google Shape;713;p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5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716" name="Google Shape;716;p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" name="Google Shape;726;p5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727" name="Google Shape;727;p5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5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755" name="Google Shape;755;p5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0" name="Google Shape;770;p5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5"/>
          <p:cNvSpPr txBox="1">
            <a:spLocks noGrp="1"/>
          </p:cNvSpPr>
          <p:nvPr>
            <p:ph type="subTitle" idx="1"/>
          </p:nvPr>
        </p:nvSpPr>
        <p:spPr>
          <a:xfrm>
            <a:off x="1290750" y="2307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odak"/>
                <a:ea typeface="Modak"/>
                <a:cs typeface="Modak"/>
                <a:sym typeface="Moda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" name="Google Shape;772;p5"/>
          <p:cNvSpPr txBox="1">
            <a:spLocks noGrp="1"/>
          </p:cNvSpPr>
          <p:nvPr>
            <p:ph type="subTitle" idx="2"/>
          </p:nvPr>
        </p:nvSpPr>
        <p:spPr>
          <a:xfrm>
            <a:off x="4945625" y="2307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odak"/>
                <a:ea typeface="Modak"/>
                <a:cs typeface="Modak"/>
                <a:sym typeface="Moda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5"/>
          <p:cNvSpPr txBox="1">
            <a:spLocks noGrp="1"/>
          </p:cNvSpPr>
          <p:nvPr>
            <p:ph type="subTitle" idx="3"/>
          </p:nvPr>
        </p:nvSpPr>
        <p:spPr>
          <a:xfrm>
            <a:off x="1400100" y="2845475"/>
            <a:ext cx="2688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"/>
          <p:cNvSpPr txBox="1">
            <a:spLocks noGrp="1"/>
          </p:cNvSpPr>
          <p:nvPr>
            <p:ph type="subTitle" idx="4"/>
          </p:nvPr>
        </p:nvSpPr>
        <p:spPr>
          <a:xfrm>
            <a:off x="5054950" y="2845475"/>
            <a:ext cx="2688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6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778" name="Google Shape;778;p6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779" name="Google Shape;779;p6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6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6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6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6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6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6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6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6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6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6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6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6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6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6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6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6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6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6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6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6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6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6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6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6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6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6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6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6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6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6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6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6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6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6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6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6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6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6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6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6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6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6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6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6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6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6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6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6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6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6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6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6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6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6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6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6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6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6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6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6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6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6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6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6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6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6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6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6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6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6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6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6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6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6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6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6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6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6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6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6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6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6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6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3" name="Google Shape;863;p6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6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6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6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6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8" name="Google Shape;868;p6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869" name="Google Shape;869;p6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8" name="Google Shape;878;p6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879" name="Google Shape;879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6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882" name="Google Shape;882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6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893" name="Google Shape;893;p6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6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921" name="Google Shape;921;p6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6" name="Google Shape;9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16052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1357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16052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52024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57329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52024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16052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1357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16052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52024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329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52024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2234726" y="3748125"/>
            <a:ext cx="4674558" cy="65475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2781450" y="3950400"/>
            <a:ext cx="3581100" cy="2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458150" y="1415673"/>
            <a:ext cx="62277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715096" y="465357"/>
            <a:ext cx="401631" cy="44918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541554" y="955825"/>
            <a:ext cx="333319" cy="499282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191141" y="820016"/>
            <a:ext cx="310317" cy="367056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1851098" y="320828"/>
            <a:ext cx="636926" cy="529265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oogle Shape;2115;p16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116" name="Google Shape;2116;p16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117" name="Google Shape;2117;p16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8" name="Google Shape;2118;p16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9" name="Google Shape;2119;p16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0" name="Google Shape;2120;p16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1" name="Google Shape;2121;p16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2" name="Google Shape;2122;p16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3" name="Google Shape;2123;p16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16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5" name="Google Shape;2125;p16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6" name="Google Shape;2126;p16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7" name="Google Shape;2127;p16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8" name="Google Shape;2128;p16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9" name="Google Shape;2129;p16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0" name="Google Shape;2130;p16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1" name="Google Shape;2131;p16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2" name="Google Shape;2132;p16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3" name="Google Shape;2133;p16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4" name="Google Shape;2134;p16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5" name="Google Shape;2135;p16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6" name="Google Shape;2136;p16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7" name="Google Shape;2137;p16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8" name="Google Shape;2138;p16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9" name="Google Shape;2139;p16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0" name="Google Shape;2140;p16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1" name="Google Shape;2141;p16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2" name="Google Shape;2142;p16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3" name="Google Shape;2143;p16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4" name="Google Shape;2144;p16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5" name="Google Shape;2145;p16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6" name="Google Shape;2146;p16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7" name="Google Shape;2147;p16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8" name="Google Shape;2148;p16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9" name="Google Shape;2149;p16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0" name="Google Shape;2150;p16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1" name="Google Shape;2151;p16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2" name="Google Shape;2152;p16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3" name="Google Shape;2153;p16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4" name="Google Shape;2154;p16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5" name="Google Shape;2155;p16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6" name="Google Shape;2156;p16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7" name="Google Shape;2157;p16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8" name="Google Shape;2158;p16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9" name="Google Shape;2159;p16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0" name="Google Shape;2160;p16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1" name="Google Shape;2161;p16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2" name="Google Shape;2162;p16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3" name="Google Shape;2163;p16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4" name="Google Shape;2164;p16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5" name="Google Shape;2165;p16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6" name="Google Shape;2166;p16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7" name="Google Shape;2167;p16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8" name="Google Shape;2168;p16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9" name="Google Shape;2169;p16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0" name="Google Shape;2170;p16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1" name="Google Shape;2171;p16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2" name="Google Shape;2172;p16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3" name="Google Shape;2173;p16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4" name="Google Shape;2174;p16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5" name="Google Shape;2175;p16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6" name="Google Shape;2176;p16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7" name="Google Shape;2177;p16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8" name="Google Shape;2178;p16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9" name="Google Shape;2179;p16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0" name="Google Shape;2180;p16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1" name="Google Shape;2181;p16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2" name="Google Shape;2182;p16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3" name="Google Shape;2183;p16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4" name="Google Shape;2184;p16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5" name="Google Shape;2185;p16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16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16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16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16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16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16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16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16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16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16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16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16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16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16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16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01" name="Google Shape;2201;p16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2" name="Google Shape;2202;p16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3" name="Google Shape;2203;p16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4" name="Google Shape;2204;p16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5" name="Google Shape;2205;p16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06" name="Google Shape;2206;p16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2207" name="Google Shape;2207;p16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16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2217" name="Google Shape;2217;p1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9" name="Google Shape;2219;p16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2220" name="Google Shape;2220;p1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2" name="Google Shape;2222;p16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2223" name="Google Shape;2223;p1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16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2226" name="Google Shape;2226;p1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0" name="Google Shape;2230;p16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2231" name="Google Shape;2231;p16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6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6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6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6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6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6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6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6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6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6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6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6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6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6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6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6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6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6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6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6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6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6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6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6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6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6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8" name="Google Shape;2258;p16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2259" name="Google Shape;2259;p16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6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6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6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6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6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6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6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6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6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6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6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6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6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6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4" name="Google Shape;227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715100" y="2706013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715100" y="1334013"/>
            <a:ext cx="3757800" cy="11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6" name="Google Shape;3096;p2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3097" name="Google Shape;3097;p2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3098" name="Google Shape;3098;p2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9" name="Google Shape;3099;p2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0" name="Google Shape;3100;p2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1" name="Google Shape;3101;p2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2" name="Google Shape;3102;p2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3" name="Google Shape;3103;p2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4" name="Google Shape;3104;p2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5" name="Google Shape;3105;p2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6" name="Google Shape;3106;p2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7" name="Google Shape;3107;p2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8" name="Google Shape;3108;p2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9" name="Google Shape;3109;p2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0" name="Google Shape;3110;p2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1" name="Google Shape;3111;p2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2" name="Google Shape;3112;p2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3" name="Google Shape;3113;p2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4" name="Google Shape;3114;p2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5" name="Google Shape;3115;p2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6" name="Google Shape;3116;p2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7" name="Google Shape;3117;p2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8" name="Google Shape;3118;p2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9" name="Google Shape;3119;p2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0" name="Google Shape;3120;p2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1" name="Google Shape;3121;p2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2" name="Google Shape;3122;p2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3" name="Google Shape;3123;p2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4" name="Google Shape;3124;p2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5" name="Google Shape;3125;p2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6" name="Google Shape;3126;p2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7" name="Google Shape;3127;p2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8" name="Google Shape;3128;p2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9" name="Google Shape;3129;p2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0" name="Google Shape;3130;p2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1" name="Google Shape;3131;p2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2" name="Google Shape;3132;p2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3" name="Google Shape;3133;p2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4" name="Google Shape;3134;p2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5" name="Google Shape;3135;p2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6" name="Google Shape;3136;p2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7" name="Google Shape;3137;p2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8" name="Google Shape;3138;p2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9" name="Google Shape;3139;p2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0" name="Google Shape;3140;p2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1" name="Google Shape;3141;p2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2" name="Google Shape;3142;p2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3" name="Google Shape;3143;p2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4" name="Google Shape;3144;p2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" name="Google Shape;3145;p2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" name="Google Shape;3146;p2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7" name="Google Shape;3147;p2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8" name="Google Shape;3148;p2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9" name="Google Shape;3149;p2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0" name="Google Shape;3150;p2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1" name="Google Shape;3151;p2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2" name="Google Shape;3152;p2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3" name="Google Shape;3153;p2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4" name="Google Shape;3154;p2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5" name="Google Shape;3155;p2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6" name="Google Shape;3156;p2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7" name="Google Shape;3157;p2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8" name="Google Shape;3158;p2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9" name="Google Shape;3159;p2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0" name="Google Shape;3160;p2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1" name="Google Shape;3161;p2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2" name="Google Shape;3162;p2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3" name="Google Shape;3163;p2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4" name="Google Shape;3164;p2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5" name="Google Shape;3165;p2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6" name="Google Shape;3166;p2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7" name="Google Shape;3167;p2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8" name="Google Shape;3168;p2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9" name="Google Shape;3169;p2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0" name="Google Shape;3170;p2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1" name="Google Shape;3171;p2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2" name="Google Shape;3172;p2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3" name="Google Shape;3173;p2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4" name="Google Shape;3174;p2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5" name="Google Shape;3175;p2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6" name="Google Shape;3176;p2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7" name="Google Shape;3177;p2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8" name="Google Shape;3178;p2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9" name="Google Shape;3179;p2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0" name="Google Shape;3180;p2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1" name="Google Shape;3181;p2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82" name="Google Shape;3182;p2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3" name="Google Shape;3183;p2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4" name="Google Shape;3184;p2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5" name="Google Shape;3185;p2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6" name="Google Shape;3186;p2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87" name="Google Shape;3187;p22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3188" name="Google Shape;3188;p22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2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2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2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2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2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2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2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2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7" name="Google Shape;3197;p22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3198" name="Google Shape;3198;p22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0" name="Google Shape;3200;p22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3201" name="Google Shape;3201;p22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3" name="Google Shape;3203;p22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3204" name="Google Shape;3204;p22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6" name="Google Shape;3206;p22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3207" name="Google Shape;3207;p22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1" name="Google Shape;3211;p22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3212" name="Google Shape;3212;p22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2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2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2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2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2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2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2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2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2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2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2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2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2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2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2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2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2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2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2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2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9" name="Google Shape;3239;p22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3240" name="Google Shape;3240;p22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5" name="Google Shape;3255;p22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6" name="Google Shape;3256;p22"/>
          <p:cNvSpPr txBox="1">
            <a:spLocks noGrp="1"/>
          </p:cNvSpPr>
          <p:nvPr>
            <p:ph type="subTitle" idx="1"/>
          </p:nvPr>
        </p:nvSpPr>
        <p:spPr>
          <a:xfrm>
            <a:off x="715100" y="1819525"/>
            <a:ext cx="3856800" cy="25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57" name="Google Shape;3257;p22"/>
          <p:cNvSpPr txBox="1">
            <a:spLocks noGrp="1"/>
          </p:cNvSpPr>
          <p:nvPr>
            <p:ph type="title"/>
          </p:nvPr>
        </p:nvSpPr>
        <p:spPr>
          <a:xfrm>
            <a:off x="715100" y="817788"/>
            <a:ext cx="35403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9" r:id="rId5"/>
    <p:sldLayoutId id="2147483661" r:id="rId6"/>
    <p:sldLayoutId id="2147483662" r:id="rId7"/>
    <p:sldLayoutId id="2147483663" r:id="rId8"/>
    <p:sldLayoutId id="2147483668" r:id="rId9"/>
    <p:sldLayoutId id="2147483670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3" name="Google Shape;4393;p33"/>
          <p:cNvGrpSpPr/>
          <p:nvPr/>
        </p:nvGrpSpPr>
        <p:grpSpPr>
          <a:xfrm>
            <a:off x="7361124" y="3323800"/>
            <a:ext cx="932934" cy="1644077"/>
            <a:chOff x="7361124" y="3323800"/>
            <a:chExt cx="932934" cy="1644077"/>
          </a:xfrm>
        </p:grpSpPr>
        <p:sp>
          <p:nvSpPr>
            <p:cNvPr id="439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WordArt 2"/>
          <p:cNvSpPr>
            <a:spLocks noChangeArrowheads="1" noChangeShapeType="1" noTextEdit="1"/>
          </p:cNvSpPr>
          <p:nvPr/>
        </p:nvSpPr>
        <p:spPr bwMode="auto">
          <a:xfrm>
            <a:off x="1323032" y="1294809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5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9" name="WordArt 8"/>
          <p:cNvSpPr>
            <a:spLocks noChangeArrowheads="1" noChangeShapeType="1" noTextEdit="1"/>
          </p:cNvSpPr>
          <p:nvPr/>
        </p:nvSpPr>
        <p:spPr bwMode="auto">
          <a:xfrm>
            <a:off x="3292192" y="3564341"/>
            <a:ext cx="2543298" cy="312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kern="1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WordArt 4"/>
          <p:cNvSpPr>
            <a:spLocks noChangeArrowheads="1" noChangeShapeType="1" noTextEdit="1"/>
          </p:cNvSpPr>
          <p:nvPr/>
        </p:nvSpPr>
        <p:spPr bwMode="auto">
          <a:xfrm>
            <a:off x="1920112" y="2350435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VÀ CÁC EM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GIỜ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p38"/>
          <p:cNvSpPr txBox="1">
            <a:spLocks noGrp="1"/>
          </p:cNvSpPr>
          <p:nvPr>
            <p:ph type="title"/>
          </p:nvPr>
        </p:nvSpPr>
        <p:spPr>
          <a:xfrm>
            <a:off x="1527600" y="2296925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FF0000"/>
                </a:solidFill>
                <a:latin typeface="+mn-lt"/>
              </a:rPr>
              <a:t>VIẾT</a:t>
            </a:r>
            <a:endParaRPr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82" name="Google Shape;4582;p38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4583" name="Google Shape;4583;p38"/>
          <p:cNvSpPr/>
          <p:nvPr/>
        </p:nvSpPr>
        <p:spPr>
          <a:xfrm rot="635415" flipH="1">
            <a:off x="5914005" y="476295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3108322" y="186930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6092547" y="475355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1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0;p38"/>
          <p:cNvSpPr txBox="1">
            <a:spLocks noGrp="1"/>
          </p:cNvSpPr>
          <p:nvPr>
            <p:ph type="title"/>
          </p:nvPr>
        </p:nvSpPr>
        <p:spPr>
          <a:xfrm>
            <a:off x="648826" y="1992734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FF0000"/>
                </a:solidFill>
                <a:latin typeface="Circle3D" panose="020B0703020102020204" pitchFamily="34" charset="0"/>
              </a:rPr>
              <a:t>ĐỌC</a:t>
            </a:r>
            <a:endParaRPr sz="6000" b="1" dirty="0">
              <a:solidFill>
                <a:srgbClr val="FF0000"/>
              </a:solidFill>
              <a:latin typeface="Circle3D" panose="020B0703020102020204" pitchFamily="34" charset="0"/>
            </a:endParaRPr>
          </a:p>
        </p:txBody>
      </p:sp>
      <p:sp>
        <p:nvSpPr>
          <p:cNvPr id="5" name="Google Shape;4582;p38"/>
          <p:cNvSpPr txBox="1">
            <a:spLocks/>
          </p:cNvSpPr>
          <p:nvPr/>
        </p:nvSpPr>
        <p:spPr>
          <a:xfrm>
            <a:off x="2117776" y="9169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 smtClean="0">
                <a:latin typeface="Circle3D" panose="020B0703020102020204" pitchFamily="34" charset="0"/>
              </a:rPr>
              <a:t>04</a:t>
            </a:r>
            <a:endParaRPr lang="en" sz="6000" b="1" dirty="0">
              <a:latin typeface="Circle3D" panose="020B0703020102020204" pitchFamily="34" charset="0"/>
            </a:endParaRPr>
          </a:p>
        </p:txBody>
      </p:sp>
      <p:pic>
        <p:nvPicPr>
          <p:cNvPr id="6" name="Picture 2" descr="Pin on SVG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72" y="774422"/>
            <a:ext cx="2267658" cy="22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485" y="3613187"/>
            <a:ext cx="5617029" cy="1294410"/>
          </a:xfrm>
          <a:prstGeom prst="rect">
            <a:avLst/>
          </a:prstGeom>
          <a:solidFill>
            <a:srgbClr val="DA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7333" t="12953" r="26929" b="47616"/>
          <a:stretch/>
        </p:blipFill>
        <p:spPr>
          <a:xfrm>
            <a:off x="1822862" y="368134"/>
            <a:ext cx="5498275" cy="3282142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88670" y="3780905"/>
            <a:ext cx="762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Đàn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gà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cứ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tha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thẩn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gần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chân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mẹ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Đã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có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mẹ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che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chắn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,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cả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đàn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chả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sợ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gì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lũ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quạ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dữ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88670" y="3780904"/>
            <a:ext cx="762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</a:t>
            </a:r>
            <a:r>
              <a:rPr lang="en-US" altLang="en-US" sz="2400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an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gà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cứ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tha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</a:t>
            </a:r>
            <a:r>
              <a:rPr lang="en-US" altLang="en-US" sz="2400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</a:t>
            </a:r>
            <a:r>
              <a:rPr lang="en-US" altLang="en-US" sz="2400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mẹ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Đã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có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mẹ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che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</a:t>
            </a:r>
            <a:r>
              <a:rPr lang="en-US" altLang="en-US" sz="2400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ăn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,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cả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</a:t>
            </a:r>
            <a:r>
              <a:rPr lang="en-US" altLang="en-US" sz="2400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an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chả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sợ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gì</a:t>
            </a:r>
            <a:r>
              <a:rPr lang="en-US" altLang="en-US" sz="24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lũ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quạ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dữ</a:t>
            </a:r>
            <a:r>
              <a:rPr lang="en-US" altLang="en-US" sz="24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0;p38"/>
          <p:cNvSpPr txBox="1">
            <a:spLocks noGrp="1"/>
          </p:cNvSpPr>
          <p:nvPr>
            <p:ph type="title"/>
          </p:nvPr>
        </p:nvSpPr>
        <p:spPr>
          <a:xfrm>
            <a:off x="648826" y="1992734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Circle3D" panose="020B0703020102020204" pitchFamily="34" charset="0"/>
              </a:rPr>
              <a:t>NÓI</a:t>
            </a:r>
            <a:endParaRPr sz="6000" b="1" dirty="0">
              <a:solidFill>
                <a:srgbClr val="FF0000"/>
              </a:solidFill>
              <a:latin typeface="Circle3D" panose="020B0703020102020204" pitchFamily="34" charset="0"/>
            </a:endParaRPr>
          </a:p>
        </p:txBody>
      </p:sp>
      <p:sp>
        <p:nvSpPr>
          <p:cNvPr id="5" name="Google Shape;4582;p38"/>
          <p:cNvSpPr txBox="1">
            <a:spLocks/>
          </p:cNvSpPr>
          <p:nvPr/>
        </p:nvSpPr>
        <p:spPr>
          <a:xfrm>
            <a:off x="2117776" y="9169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 smtClean="0">
                <a:latin typeface="Circle3D" panose="020B0703020102020204" pitchFamily="34" charset="0"/>
              </a:rPr>
              <a:t>05</a:t>
            </a:r>
            <a:endParaRPr lang="en" sz="6000" b="1" dirty="0">
              <a:latin typeface="Circle3D" panose="020B07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653505"/>
            <a:ext cx="5195091" cy="1230879"/>
          </a:xfrm>
          <a:prstGeom prst="rect">
            <a:avLst/>
          </a:prstGeom>
          <a:solidFill>
            <a:srgbClr val="DA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Get Service - Gifs | 対話型デザイン, 橙子, Gif アニメ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757102"/>
            <a:ext cx="2686742" cy="26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40"/>
          <a:stretch/>
        </p:blipFill>
        <p:spPr bwMode="auto">
          <a:xfrm>
            <a:off x="1258151" y="1282535"/>
            <a:ext cx="6627699" cy="32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1020" y="57001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Xin</a:t>
            </a:r>
            <a:r>
              <a:rPr lang="en-US" sz="3200" dirty="0" smtClean="0"/>
              <a:t> </a:t>
            </a:r>
            <a:r>
              <a:rPr lang="en-US" sz="3200" dirty="0" err="1" smtClean="0"/>
              <a:t>lỗi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5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87" t="35897" r="28749" b="43078"/>
          <a:stretch/>
        </p:blipFill>
        <p:spPr>
          <a:xfrm>
            <a:off x="604476" y="1333042"/>
            <a:ext cx="7935048" cy="2263276"/>
          </a:xfrm>
          <a:prstGeom prst="rect">
            <a:avLst/>
          </a:prstGeom>
        </p:spPr>
      </p:pic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1102140" y="3737722"/>
            <a:ext cx="6939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Ngựa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vằn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và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hươu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cao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cổ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là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đôi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bạn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thân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1102140" y="3737722"/>
            <a:ext cx="6939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Ngựa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v</a:t>
            </a:r>
            <a:r>
              <a:rPr lang="en-US" altLang="en-US" sz="2800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ăn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và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hươu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cao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cổ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là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đôi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an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6" name="Google Shape;4557;p37"/>
          <p:cNvSpPr txBox="1">
            <a:spLocks noGrp="1"/>
          </p:cNvSpPr>
          <p:nvPr>
            <p:ph type="title"/>
          </p:nvPr>
        </p:nvSpPr>
        <p:spPr>
          <a:xfrm>
            <a:off x="1638529" y="256740"/>
            <a:ext cx="54483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FF0000"/>
                </a:solidFill>
                <a:latin typeface="+mj-lt"/>
              </a:rPr>
              <a:t>Bài 31:  an  ăn  ân</a:t>
            </a:r>
            <a:endParaRPr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0;p38"/>
          <p:cNvSpPr txBox="1">
            <a:spLocks noGrp="1"/>
          </p:cNvSpPr>
          <p:nvPr>
            <p:ph type="title"/>
          </p:nvPr>
        </p:nvSpPr>
        <p:spPr>
          <a:xfrm>
            <a:off x="648826" y="1992734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FF0000"/>
                </a:solidFill>
                <a:latin typeface="Circle3D" panose="020B0703020102020204" pitchFamily="34" charset="0"/>
              </a:rPr>
              <a:t>ĐỌC</a:t>
            </a:r>
            <a:endParaRPr sz="6000" b="1" dirty="0">
              <a:solidFill>
                <a:srgbClr val="FF0000"/>
              </a:solidFill>
              <a:latin typeface="Circle3D" panose="020B0703020102020204" pitchFamily="34" charset="0"/>
            </a:endParaRPr>
          </a:p>
        </p:txBody>
      </p:sp>
      <p:sp>
        <p:nvSpPr>
          <p:cNvPr id="5" name="Google Shape;4582;p38"/>
          <p:cNvSpPr txBox="1">
            <a:spLocks/>
          </p:cNvSpPr>
          <p:nvPr/>
        </p:nvSpPr>
        <p:spPr>
          <a:xfrm>
            <a:off x="2117776" y="9169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 smtClean="0">
                <a:latin typeface="Circle3D" panose="020B0703020102020204" pitchFamily="34" charset="0"/>
              </a:rPr>
              <a:t>02</a:t>
            </a:r>
            <a:endParaRPr lang="en" sz="6000" b="1" dirty="0">
              <a:latin typeface="Circle3D" panose="020B0703020102020204" pitchFamily="34" charset="0"/>
            </a:endParaRPr>
          </a:p>
        </p:txBody>
      </p:sp>
      <p:pic>
        <p:nvPicPr>
          <p:cNvPr id="6" name="Picture 2" descr="Pin on SVG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72" y="774422"/>
            <a:ext cx="2267658" cy="22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485" y="3613187"/>
            <a:ext cx="5617029" cy="1294410"/>
          </a:xfrm>
          <a:prstGeom prst="rect">
            <a:avLst/>
          </a:prstGeom>
          <a:solidFill>
            <a:srgbClr val="DA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1841665" y="392875"/>
            <a:ext cx="914400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an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4051465" y="392875"/>
            <a:ext cx="914400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rgbClr val="FF0000"/>
                </a:solidFill>
                <a:latin typeface="+mj-lt"/>
                <a:cs typeface="Arial-SGK-TV" pitchFamily="2" charset="0"/>
              </a:rPr>
              <a:t>ăn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198596" y="392875"/>
            <a:ext cx="914400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rgbClr val="FF0000"/>
                </a:solidFill>
                <a:latin typeface="+mj-lt"/>
                <a:cs typeface="Arial-SGK-TV" pitchFamily="2" charset="0"/>
              </a:rPr>
              <a:t>ân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57925"/>
              </p:ext>
            </p:extLst>
          </p:nvPr>
        </p:nvGraphicFramePr>
        <p:xfrm>
          <a:off x="3075706" y="1383475"/>
          <a:ext cx="2695700" cy="1524000"/>
        </p:xfrm>
        <a:graphic>
          <a:graphicData uri="http://schemas.openxmlformats.org/drawingml/2006/table">
            <a:tbl>
              <a:tblPr>
                <a:tableStyleId>{67FE75EE-F9B1-4AD4-B77A-CE5C07E7A299}</a:tableStyleId>
              </a:tblPr>
              <a:tblGrid>
                <a:gridCol w="13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b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b</a:t>
                      </a:r>
                      <a:r>
                        <a:rPr kumimoji="0" lang="en-US" sz="4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ạn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1395" y="3218213"/>
            <a:ext cx="8161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bản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	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nhãn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gắn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lặn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bận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gần</a:t>
            </a:r>
            <a:endParaRPr lang="en-US" altLang="en-US" b="1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9310" y="3218212"/>
            <a:ext cx="8161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</a:t>
            </a:r>
            <a:r>
              <a:rPr lang="en-US" altLang="en-US" b="1" dirty="0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	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nh</a:t>
            </a:r>
            <a:r>
              <a:rPr lang="en-US" altLang="en-US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</a:t>
            </a:r>
            <a:r>
              <a:rPr lang="en-US" altLang="en-US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</a:t>
            </a:r>
            <a:r>
              <a:rPr lang="en-US" altLang="en-US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</a:t>
            </a:r>
            <a:r>
              <a:rPr lang="en-US" altLang="en-US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</a:t>
            </a:r>
            <a:r>
              <a:rPr lang="en-US" altLang="en-US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endParaRPr lang="en-US" altLang="en-US" b="1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10574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bạn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thân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52753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khăn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rằn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56794" y="3912331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quả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mận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0574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an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52752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kh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r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056793" y="3913815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quả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s Of Best Friends Clipart - Clip Art - Free Transparent PNG Clipart  Images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2" b="100000" l="0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3" y="307681"/>
            <a:ext cx="1740098" cy="22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ids Reading Book, Boy And Girl Sit And Read Book. Children Listen Friend  Reading A Book. Royalty Free SVG, Cliparts, Vectors, And Stock  Illustration. Image 8869136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5" b="13502"/>
          <a:stretch/>
        </p:blipFill>
        <p:spPr bwMode="auto">
          <a:xfrm>
            <a:off x="5107586" y="642009"/>
            <a:ext cx="3249368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ay Football Friends Vector Play Football Friend Png And Vector Friends  Playing Soccer Png – Free PNG Images Vector, PSD, Clipart, Template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4" b="899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42" y="2766950"/>
            <a:ext cx="3027012" cy="18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 Man Helping a Boy First Aid Stock Vector - Illustration of clipart,  medical: 12390604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 bwMode="auto">
          <a:xfrm>
            <a:off x="1758687" y="2553936"/>
            <a:ext cx="2385801" cy="22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2124673" y="1597972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ạn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án - Cho thuê khăn rằn Nam Bộ Việt Nam đẹp chất lượng tại TP.HC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 b="18253"/>
          <a:stretch/>
        </p:blipFill>
        <p:spPr bwMode="auto">
          <a:xfrm>
            <a:off x="1041586" y="940941"/>
            <a:ext cx="2801382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Đời riêng của nữ tướng đầu tiên của QĐND Việt Nam - Xuất bả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r="8109"/>
          <a:stretch/>
        </p:blipFill>
        <p:spPr bwMode="auto">
          <a:xfrm>
            <a:off x="5555220" y="940941"/>
            <a:ext cx="2826327" cy="19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iản dị với chiếc khăn rằn Nam Bộ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78"/>
          <a:stretch/>
        </p:blipFill>
        <p:spPr bwMode="auto">
          <a:xfrm>
            <a:off x="2025404" y="3010579"/>
            <a:ext cx="5093192" cy="179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80544" y="24989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kh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r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ằ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80543" y="481846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quả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ậ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pic>
        <p:nvPicPr>
          <p:cNvPr id="7170" name="Picture 2" descr="Quả mận, vị thuốc quý trị nhiều bệnh - Đài PTTH Nghệ 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8" y="1470940"/>
            <a:ext cx="3368521" cy="25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Quả mận P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5169"/>
            <a:ext cx="4060913" cy="24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1829790" y="214745"/>
            <a:ext cx="914400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an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4039590" y="214745"/>
            <a:ext cx="914400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rgbClr val="FF0000"/>
                </a:solidFill>
                <a:latin typeface="+mj-lt"/>
                <a:cs typeface="Arial-SGK-TV" pitchFamily="2" charset="0"/>
              </a:rPr>
              <a:t>ăn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186721" y="214745"/>
            <a:ext cx="914400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rgbClr val="FF0000"/>
                </a:solidFill>
                <a:latin typeface="+mj-lt"/>
                <a:cs typeface="Arial-SGK-TV" pitchFamily="2" charset="0"/>
              </a:rPr>
              <a:t>ân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94158"/>
              </p:ext>
            </p:extLst>
          </p:nvPr>
        </p:nvGraphicFramePr>
        <p:xfrm>
          <a:off x="3063831" y="1205345"/>
          <a:ext cx="2695700" cy="1524000"/>
        </p:xfrm>
        <a:graphic>
          <a:graphicData uri="http://schemas.openxmlformats.org/drawingml/2006/table">
            <a:tbl>
              <a:tblPr>
                <a:tableStyleId>{67FE75EE-F9B1-4AD4-B77A-CE5C07E7A299}</a:tableStyleId>
              </a:tblPr>
              <a:tblGrid>
                <a:gridCol w="13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b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b</a:t>
                      </a:r>
                      <a:r>
                        <a:rPr kumimoji="0" lang="en-US" sz="4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ạn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1395" y="2992582"/>
            <a:ext cx="8161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bản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	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nhãn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gắn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lặn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bận</a:t>
            </a:r>
            <a:r>
              <a:rPr lang="en-US" altLang="en-US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 </a:t>
            </a:r>
            <a:r>
              <a:rPr lang="en-US" altLang="en-US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gần</a:t>
            </a:r>
            <a:endParaRPr lang="en-US" altLang="en-US" b="1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7300" y="3791113"/>
            <a:ext cx="7409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b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ạn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thân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		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khăn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rằn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		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quả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mận</a:t>
            </a:r>
            <a:endParaRPr lang="en-US" altLang="en-US" b="1" dirty="0">
              <a:solidFill>
                <a:srgbClr val="00206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/>
    </p:bld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139</Words>
  <Application>Microsoft Office PowerPoint</Application>
  <PresentationFormat>On-screen Show (16:9)</PresentationFormat>
  <Paragraphs>43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Bebas Neue</vt:lpstr>
      <vt:lpstr>Arial-SGK-TV</vt:lpstr>
      <vt:lpstr>Circle3D</vt:lpstr>
      <vt:lpstr>Nunito</vt:lpstr>
      <vt:lpstr>Modak</vt:lpstr>
      <vt:lpstr>Literacy Subject for Pre-K: Holding a Pencil, Marker or Crayon Correctly by Slidesgo</vt:lpstr>
      <vt:lpstr>PowerPoint Presentation</vt:lpstr>
      <vt:lpstr>Bài 31:  an  ăn  ân</vt:lpstr>
      <vt:lpstr>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</vt:lpstr>
      <vt:lpstr>ĐỌC</vt:lpstr>
      <vt:lpstr>PowerPoint Presentation</vt:lpstr>
      <vt:lpstr>NÓI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Minhthangpc.VN</cp:lastModifiedBy>
  <cp:revision>11</cp:revision>
  <dcterms:modified xsi:type="dcterms:W3CDTF">2022-10-16T13:19:06Z</dcterms:modified>
</cp:coreProperties>
</file>