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3"/>
  </p:notesMasterIdLst>
  <p:sldIdLst>
    <p:sldId id="349" r:id="rId4"/>
    <p:sldId id="324" r:id="rId5"/>
    <p:sldId id="350" r:id="rId6"/>
    <p:sldId id="339" r:id="rId7"/>
    <p:sldId id="325" r:id="rId8"/>
    <p:sldId id="329" r:id="rId9"/>
    <p:sldId id="308" r:id="rId10"/>
    <p:sldId id="330" r:id="rId11"/>
    <p:sldId id="351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00FF"/>
    <a:srgbClr val="DFDFF5"/>
    <a:srgbClr val="800080"/>
    <a:srgbClr val="00CC00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701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13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41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275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675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480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87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583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900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88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460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770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65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775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871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48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4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757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71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03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43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8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35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7646" y="2522615"/>
            <a:ext cx="44619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endParaRPr kumimoji="0" lang="en-US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017576" y="1609197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  THẦY CÔ VÀ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 GIA GIỜ HỌC</a:t>
            </a:r>
          </a:p>
        </p:txBody>
      </p:sp>
    </p:spTree>
    <p:extLst>
      <p:ext uri="{BB962C8B-B14F-4D97-AF65-F5344CB8AC3E}">
        <p14:creationId xmlns:p14="http://schemas.microsoft.com/office/powerpoint/2010/main" val="17128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0\Desktop\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496" y="4648200"/>
            <a:ext cx="835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+mj-lt"/>
              </a:rPr>
              <a:t>Đôi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vẹt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ríu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rít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mãi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không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hết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chuyện</a:t>
            </a:r>
            <a:r>
              <a:rPr lang="en-US" sz="4000" dirty="0">
                <a:latin typeface="+mj-lt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492" y="46482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vẹt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464086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rít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6452" y="4648692"/>
            <a:ext cx="122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hết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416709" y="4714602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2861310" y="76200"/>
            <a:ext cx="41617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Bài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51: ET ÊT IT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07002" y="2642192"/>
            <a:ext cx="2922563" cy="114475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1554" y="2599988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noProof="0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0700" y="2672114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2687" y="2636915"/>
            <a:ext cx="420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00601" y="2441728"/>
            <a:ext cx="1213229" cy="16933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40548" y="2447004"/>
            <a:ext cx="1520081" cy="16933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1356" y="2155241"/>
            <a:ext cx="1072730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450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endParaRPr kumimoji="0" lang="en-US" sz="124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9107" y="2155241"/>
            <a:ext cx="628698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5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5956" y="2635755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noProof="0" dirty="0">
                <a:solidFill>
                  <a:srgbClr val="FF0000"/>
                </a:solidFill>
                <a:latin typeface="Arial" panose="020B0604020202020204" pitchFamily="34" charset="0"/>
              </a:rPr>
              <a:t>ê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7876" y="2682158"/>
            <a:ext cx="3722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1356" y="2185632"/>
            <a:ext cx="1072730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450" noProof="0" dirty="0">
                <a:solidFill>
                  <a:srgbClr val="FF0000"/>
                </a:solidFill>
                <a:latin typeface="Arial" panose="020B0604020202020204" pitchFamily="34" charset="0"/>
              </a:rPr>
              <a:t>ê</a:t>
            </a:r>
            <a:endParaRPr kumimoji="0" lang="en-US" sz="124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7874" y="2232035"/>
            <a:ext cx="538930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450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endParaRPr kumimoji="0" lang="en-US" sz="124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" y="0"/>
            <a:ext cx="2653778" cy="138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9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8" grpId="0"/>
      <p:bldP spid="8" grpId="1"/>
      <p:bldP spid="9" grpId="0"/>
      <p:bldP spid="10" grpId="0"/>
      <p:bldP spid="10" grpId="1"/>
      <p:bldP spid="11" grpId="0"/>
      <p:bldP spid="12" grpId="0"/>
      <p:bldP spid="12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0704" y="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  <a:cs typeface="Arial-SGK-TV" pitchFamily="2" charset="0"/>
              </a:rPr>
              <a:t>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9904" y="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  <a:cs typeface="Arial-SGK-TV" pitchFamily="2" charset="0"/>
              </a:rPr>
              <a:t>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2904" y="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êt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7956" y="712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6315" y="155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25343" y="0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92712" y="40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+mj-lt"/>
                <a:cs typeface="Arial-SGK-TV" pitchFamily="2" charset="0"/>
              </a:rPr>
              <a:t>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52452" y="712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+mj-lt"/>
                <a:cs typeface="Arial-SGK-TV" pitchFamily="2" charset="0"/>
              </a:rPr>
              <a:t>ê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21912" y="58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D60093"/>
                </a:solidFill>
                <a:latin typeface="+mj-lt"/>
                <a:cs typeface="Arial-SGK-TV" pitchFamily="2" charset="0"/>
              </a:rPr>
              <a:t>i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756356" y="1143000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-SGK-TV" pitchFamily="2" charset="0"/>
              </a:rPr>
              <a:t>et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384756" y="11430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-SGK-TV" pitchFamily="2" charset="0"/>
              </a:rPr>
              <a:t>v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388597" y="2057401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Arial-SGK-TV" pitchFamily="2" charset="0"/>
              </a:rPr>
              <a:t>v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-SGK-TV" pitchFamily="2" charset="0"/>
              </a:rPr>
              <a:t>ẹt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7304" y="3200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két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7304" y="403139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dệt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94356" y="487451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mít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9104" y="407309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nết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9452" y="4876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vịt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19452" y="4114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tết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3630" y="3200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sét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85732" y="3200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vẹt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7304" y="486027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lít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53" y="152400"/>
            <a:ext cx="2114218" cy="110092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119499" y="319743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et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97397" y="3200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et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41601" y="319743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et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2145" y="402928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êt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61504" y="407309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êt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87803" y="4114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êt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86600" y="487154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+mj-lt"/>
                <a:cs typeface="Arial-SGK-TV" pitchFamily="2" charset="0"/>
              </a:rPr>
              <a:t>i</a:t>
            </a:r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3504" y="485922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+mj-lt"/>
                <a:cs typeface="Arial-SGK-TV" pitchFamily="2" charset="0"/>
              </a:rPr>
              <a:t>i</a:t>
            </a:r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52452" y="487154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+mj-lt"/>
                <a:cs typeface="Arial-SGK-TV" pitchFamily="2" charset="0"/>
              </a:rPr>
              <a:t>i</a:t>
            </a:r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5" grpId="0" animBg="1"/>
      <p:bldP spid="6" grpId="0" animBg="1"/>
      <p:bldP spid="7" grpId="0" animBg="1"/>
      <p:bldP spid="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79642" y="334891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  <a:cs typeface="Arial-SGK-TV" pitchFamily="2" charset="0"/>
              </a:rPr>
              <a:t>con </a:t>
            </a:r>
            <a:r>
              <a:rPr lang="en-US" sz="5400" dirty="0" err="1">
                <a:latin typeface="+mj-lt"/>
                <a:cs typeface="Arial-SGK-TV" pitchFamily="2" charset="0"/>
              </a:rPr>
              <a:t>vẹt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1340" y="337142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bồ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kết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4140" y="335356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quả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mít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8638" y="3344445"/>
            <a:ext cx="11651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 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08491" y="337773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êt</a:t>
            </a:r>
            <a:endParaRPr lang="en-US" sz="5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940040" y="4255347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5715000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4381500" y="4281362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284338" y="4287480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8077200" y="3377737"/>
            <a:ext cx="133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it</a:t>
            </a:r>
          </a:p>
        </p:txBody>
      </p:sp>
      <p:pic>
        <p:nvPicPr>
          <p:cNvPr id="15" name="Picture 2" descr="Kho ảnh miễn phí về chim giận, con vẹt, màu xanh l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75"/>
            <a:ext cx="2398628" cy="33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71" y="0"/>
            <a:ext cx="2628900" cy="332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61010" y="444590"/>
            <a:ext cx="332757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0\Desktop\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048000"/>
            <a:ext cx="8868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+mj-lt"/>
              </a:rPr>
              <a:t>	</a:t>
            </a:r>
            <a:r>
              <a:rPr lang="en-US" sz="3600" dirty="0" err="1">
                <a:latin typeface="+mj-lt"/>
                <a:cs typeface="Arial-SGK-TV" pitchFamily="2" charset="0"/>
              </a:rPr>
              <a:t>Tết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đến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thật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gần</a:t>
            </a:r>
            <a:r>
              <a:rPr lang="en-US" sz="3600" dirty="0">
                <a:latin typeface="+mj-lt"/>
                <a:cs typeface="Arial-SGK-TV" pitchFamily="2" charset="0"/>
              </a:rPr>
              <a:t>. </a:t>
            </a:r>
            <a:r>
              <a:rPr lang="en-US" sz="3600" dirty="0" err="1">
                <a:latin typeface="+mj-lt"/>
                <a:cs typeface="Arial-SGK-TV" pitchFamily="2" charset="0"/>
              </a:rPr>
              <a:t>Cái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rét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vẫn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đậm</a:t>
            </a:r>
            <a:r>
              <a:rPr lang="en-US" sz="3600" dirty="0">
                <a:latin typeface="+mj-lt"/>
                <a:cs typeface="Arial-SGK-TV" pitchFamily="2" charset="0"/>
              </a:rPr>
              <a:t>. </a:t>
            </a:r>
            <a:r>
              <a:rPr lang="en-US" sz="3600" dirty="0" err="1">
                <a:latin typeface="+mj-lt"/>
                <a:cs typeface="Arial-SGK-TV" pitchFamily="2" charset="0"/>
              </a:rPr>
              <a:t>Mấy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cây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đào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đã</a:t>
            </a:r>
            <a:r>
              <a:rPr lang="en-US" sz="3600" dirty="0">
                <a:latin typeface="+mj-lt"/>
                <a:cs typeface="Arial-SGK-TV" pitchFamily="2" charset="0"/>
              </a:rPr>
              <a:t> chi </a:t>
            </a:r>
            <a:r>
              <a:rPr lang="en-US" sz="3600" dirty="0" err="1">
                <a:latin typeface="+mj-lt"/>
                <a:cs typeface="Arial-SGK-TV" pitchFamily="2" charset="0"/>
              </a:rPr>
              <a:t>chít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lộc</a:t>
            </a:r>
            <a:r>
              <a:rPr lang="en-US" sz="3600" dirty="0">
                <a:latin typeface="+mj-lt"/>
                <a:cs typeface="Arial-SGK-TV" pitchFamily="2" charset="0"/>
              </a:rPr>
              <a:t> non. </a:t>
            </a:r>
            <a:r>
              <a:rPr lang="en-US" sz="3600" dirty="0" err="1">
                <a:latin typeface="+mj-lt"/>
                <a:cs typeface="Arial-SGK-TV" pitchFamily="2" charset="0"/>
              </a:rPr>
              <a:t>Vài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nụ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tròn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đỏ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thắm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vừa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hé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nở</a:t>
            </a:r>
            <a:r>
              <a:rPr lang="en-US" sz="3600" dirty="0">
                <a:latin typeface="+mj-lt"/>
                <a:cs typeface="Arial-SGK-TV" pitchFamily="2" charset="0"/>
              </a:rPr>
              <a:t>. </a:t>
            </a:r>
            <a:r>
              <a:rPr lang="en-US" sz="3600" dirty="0" err="1">
                <a:latin typeface="+mj-lt"/>
                <a:cs typeface="Arial-SGK-TV" pitchFamily="2" charset="0"/>
              </a:rPr>
              <a:t>Rồi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trời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ấm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dần</a:t>
            </a:r>
            <a:r>
              <a:rPr lang="en-US" sz="3600" dirty="0">
                <a:latin typeface="+mj-lt"/>
                <a:cs typeface="Arial-SGK-TV" pitchFamily="2" charset="0"/>
              </a:rPr>
              <a:t>, </a:t>
            </a:r>
            <a:r>
              <a:rPr lang="en-US" sz="3600" dirty="0" err="1">
                <a:latin typeface="+mj-lt"/>
                <a:cs typeface="Arial-SGK-TV" pitchFamily="2" charset="0"/>
              </a:rPr>
              <a:t>đàn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én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nhỏ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lại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ríu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rít</a:t>
            </a:r>
            <a:r>
              <a:rPr lang="en-US" sz="3600" dirty="0">
                <a:latin typeface="+mj-lt"/>
                <a:cs typeface="Arial-SGK-TV" pitchFamily="2" charset="0"/>
              </a:rPr>
              <a:t> bay </a:t>
            </a:r>
            <a:r>
              <a:rPr lang="en-US" sz="3600" dirty="0" err="1">
                <a:latin typeface="+mj-lt"/>
                <a:cs typeface="Arial-SGK-TV" pitchFamily="2" charset="0"/>
              </a:rPr>
              <a:t>về</a:t>
            </a:r>
            <a:r>
              <a:rPr lang="en-US" sz="3600" dirty="0">
                <a:latin typeface="+mj-lt"/>
                <a:cs typeface="Arial-SGK-TV" pitchFamily="2" charset="0"/>
              </a:rPr>
              <a:t>, </a:t>
            </a:r>
            <a:r>
              <a:rPr lang="en-US" sz="3600" dirty="0" err="1">
                <a:latin typeface="+mj-lt"/>
                <a:cs typeface="Arial-SGK-TV" pitchFamily="2" charset="0"/>
              </a:rPr>
              <a:t>náo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nức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đón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chào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năm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mới</a:t>
            </a:r>
            <a:r>
              <a:rPr lang="en-US" sz="3600" dirty="0">
                <a:latin typeface="+mj-lt"/>
                <a:cs typeface="Arial-SGK-TV" pitchFamily="2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35656" cy="106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" y="304800"/>
            <a:ext cx="88686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latin typeface="+mj-lt"/>
              </a:rPr>
              <a:t>	</a:t>
            </a:r>
            <a:r>
              <a:rPr lang="en-US" sz="5400" dirty="0" err="1">
                <a:latin typeface="+mj-lt"/>
                <a:cs typeface="Arial-SGK-TV" pitchFamily="2" charset="0"/>
              </a:rPr>
              <a:t>Tết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đến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thật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gần</a:t>
            </a:r>
            <a:r>
              <a:rPr lang="en-US" sz="5400" dirty="0">
                <a:latin typeface="+mj-lt"/>
                <a:cs typeface="Arial-SGK-TV" pitchFamily="2" charset="0"/>
              </a:rPr>
              <a:t>. </a:t>
            </a:r>
            <a:r>
              <a:rPr lang="en-US" sz="5400" dirty="0" err="1">
                <a:latin typeface="+mj-lt"/>
                <a:cs typeface="Arial-SGK-TV" pitchFamily="2" charset="0"/>
              </a:rPr>
              <a:t>Cái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rét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vẫn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đậm</a:t>
            </a:r>
            <a:r>
              <a:rPr lang="en-US" sz="5400" dirty="0">
                <a:latin typeface="+mj-lt"/>
                <a:cs typeface="Arial-SGK-TV" pitchFamily="2" charset="0"/>
              </a:rPr>
              <a:t>. </a:t>
            </a:r>
            <a:r>
              <a:rPr lang="en-US" sz="5400" dirty="0" err="1">
                <a:latin typeface="+mj-lt"/>
                <a:cs typeface="Arial-SGK-TV" pitchFamily="2" charset="0"/>
              </a:rPr>
              <a:t>Mấy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cây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đào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đã</a:t>
            </a:r>
            <a:r>
              <a:rPr lang="en-US" sz="5400" dirty="0">
                <a:latin typeface="+mj-lt"/>
                <a:cs typeface="Arial-SGK-TV" pitchFamily="2" charset="0"/>
              </a:rPr>
              <a:t> chi </a:t>
            </a:r>
            <a:r>
              <a:rPr lang="en-US" sz="5400" dirty="0" err="1">
                <a:latin typeface="+mj-lt"/>
                <a:cs typeface="Arial-SGK-TV" pitchFamily="2" charset="0"/>
              </a:rPr>
              <a:t>chít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lộc</a:t>
            </a:r>
            <a:r>
              <a:rPr lang="en-US" sz="5400" dirty="0">
                <a:latin typeface="+mj-lt"/>
                <a:cs typeface="Arial-SGK-TV" pitchFamily="2" charset="0"/>
              </a:rPr>
              <a:t> non. </a:t>
            </a:r>
            <a:r>
              <a:rPr lang="en-US" sz="5400" dirty="0" err="1">
                <a:latin typeface="+mj-lt"/>
                <a:cs typeface="Arial-SGK-TV" pitchFamily="2" charset="0"/>
              </a:rPr>
              <a:t>Vài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nụ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tròn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đỏ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thắm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vừa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hé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nở</a:t>
            </a:r>
            <a:r>
              <a:rPr lang="en-US" sz="5400" dirty="0">
                <a:latin typeface="+mj-lt"/>
                <a:cs typeface="Arial-SGK-TV" pitchFamily="2" charset="0"/>
              </a:rPr>
              <a:t>. </a:t>
            </a:r>
            <a:r>
              <a:rPr lang="en-US" sz="5400" dirty="0" err="1">
                <a:latin typeface="+mj-lt"/>
                <a:cs typeface="Arial-SGK-TV" pitchFamily="2" charset="0"/>
              </a:rPr>
              <a:t>Rồi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trời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ấm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dần</a:t>
            </a:r>
            <a:r>
              <a:rPr lang="en-US" sz="5400" dirty="0">
                <a:latin typeface="+mj-lt"/>
                <a:cs typeface="Arial-SGK-TV" pitchFamily="2" charset="0"/>
              </a:rPr>
              <a:t>, </a:t>
            </a:r>
            <a:r>
              <a:rPr lang="en-US" sz="5400" dirty="0" err="1">
                <a:latin typeface="+mj-lt"/>
                <a:cs typeface="Arial-SGK-TV" pitchFamily="2" charset="0"/>
              </a:rPr>
              <a:t>đàn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én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nhỏ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lại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ríu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rít</a:t>
            </a:r>
            <a:r>
              <a:rPr lang="en-US" sz="5400" dirty="0">
                <a:latin typeface="+mj-lt"/>
                <a:cs typeface="Arial-SGK-TV" pitchFamily="2" charset="0"/>
              </a:rPr>
              <a:t> bay </a:t>
            </a:r>
            <a:r>
              <a:rPr lang="en-US" sz="5400" dirty="0" err="1">
                <a:latin typeface="+mj-lt"/>
                <a:cs typeface="Arial-SGK-TV" pitchFamily="2" charset="0"/>
              </a:rPr>
              <a:t>về</a:t>
            </a:r>
            <a:r>
              <a:rPr lang="en-US" sz="5400" dirty="0">
                <a:latin typeface="+mj-lt"/>
                <a:cs typeface="Arial-SGK-TV" pitchFamily="2" charset="0"/>
              </a:rPr>
              <a:t>, </a:t>
            </a:r>
            <a:r>
              <a:rPr lang="en-US" sz="5400" dirty="0" err="1">
                <a:latin typeface="+mj-lt"/>
                <a:cs typeface="Arial-SGK-TV" pitchFamily="2" charset="0"/>
              </a:rPr>
              <a:t>náo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nức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đón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chào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năm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mới</a:t>
            </a:r>
            <a:r>
              <a:rPr lang="en-US" sz="5400" dirty="0">
                <a:latin typeface="+mj-lt"/>
                <a:cs typeface="Arial-SGK-TV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1756" y="322852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Tết</a:t>
            </a:r>
            <a:endParaRPr lang="en-US" sz="5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40726" y="313616"/>
            <a:ext cx="10214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5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rét</a:t>
            </a:r>
            <a:endParaRPr lang="en-US" sz="5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0803" y="1962525"/>
            <a:ext cx="13003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5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chít</a:t>
            </a:r>
            <a:endParaRPr lang="en-US" sz="5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432881"/>
            <a:ext cx="800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5400" dirty="0" err="1">
                <a:solidFill>
                  <a:srgbClr val="FF0000"/>
                </a:solidFill>
                <a:latin typeface="+mj-lt"/>
              </a:rPr>
              <a:t>rít</a:t>
            </a:r>
            <a:endParaRPr lang="en-US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96761" y="123116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6483448" y="3048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3200400" y="1263928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5105400" y="204319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6336427" y="2885855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4" grpId="0"/>
      <p:bldP spid="5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0\Desktop\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057400" cy="7850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66571" y="355589"/>
            <a:ext cx="3410857" cy="571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tiết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01FDF2-BADB-4EDD-A6C0-C8076AE344CF}"/>
              </a:ext>
            </a:extLst>
          </p:cNvPr>
          <p:cNvSpPr/>
          <p:nvPr/>
        </p:nvSpPr>
        <p:spPr>
          <a:xfrm>
            <a:off x="109331" y="916884"/>
            <a:ext cx="8925339" cy="490218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图片 8">
            <a:extLst>
              <a:ext uri="{FF2B5EF4-FFF2-40B4-BE49-F238E27FC236}">
                <a16:creationId xmlns:a16="http://schemas.microsoft.com/office/drawing/2014/main" id="{DEDA4D4B-8843-4535-99DE-0066A475F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" y="857250"/>
            <a:ext cx="8318754" cy="496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4789663" y="1111898"/>
            <a:ext cx="1843088" cy="4286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Củng cố</a:t>
            </a:r>
            <a:endParaRPr kumimoji="0" lang="en-US" sz="24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1602581" y="3338157"/>
            <a:ext cx="59388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Con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ngoài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700" b="1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kumimoji="0" lang="en-US" altLang="en-US" sz="27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t, </a:t>
            </a:r>
            <a:r>
              <a:rPr lang="en-US" altLang="en-US" sz="2700" b="1" noProof="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ê</a:t>
            </a:r>
            <a:r>
              <a:rPr kumimoji="0" lang="en-US" altLang="en-US" sz="27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t, </a:t>
            </a:r>
            <a:r>
              <a:rPr lang="en-US" altLang="en-US" sz="2700" b="1" dirty="0" err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kumimoji="0" lang="en-US" altLang="en-US" sz="27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 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1650587" y="4379976"/>
            <a:ext cx="5538788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Nói câu với một trong những từ ngữ con vừa tìm được</a:t>
            </a:r>
            <a:r>
              <a:rPr kumimoji="0" lang="vi-VN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131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.VnTime</vt:lpstr>
      <vt:lpstr>Arial</vt:lpstr>
      <vt:lpstr>Arial-SGK-TV</vt:lpstr>
      <vt:lpstr>Calibri</vt:lpstr>
      <vt:lpstr>Times New Roman</vt:lpstr>
      <vt:lpstr>Default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Minhthangpc.VN</cp:lastModifiedBy>
  <cp:revision>202</cp:revision>
  <dcterms:created xsi:type="dcterms:W3CDTF">2009-12-15T16:04:04Z</dcterms:created>
  <dcterms:modified xsi:type="dcterms:W3CDTF">2022-11-21T14:42:57Z</dcterms:modified>
</cp:coreProperties>
</file>