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1" r:id="rId2"/>
    <p:sldId id="282" r:id="rId3"/>
    <p:sldId id="271" r:id="rId4"/>
    <p:sldId id="283" r:id="rId5"/>
    <p:sldId id="274" r:id="rId6"/>
    <p:sldId id="272" r:id="rId7"/>
    <p:sldId id="279" r:id="rId8"/>
    <p:sldId id="275" r:id="rId9"/>
    <p:sldId id="276" r:id="rId10"/>
    <p:sldId id="277" r:id="rId11"/>
    <p:sldId id="280" r:id="rId12"/>
    <p:sldId id="270" r:id="rId13"/>
    <p:sldId id="266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7" autoAdjust="0"/>
    <p:restoredTop sz="94660"/>
  </p:normalViewPr>
  <p:slideViewPr>
    <p:cSldViewPr>
      <p:cViewPr varScale="1">
        <p:scale>
          <a:sx n="80" d="100"/>
          <a:sy n="80" d="100"/>
        </p:scale>
        <p:origin x="9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F895E-6ADE-46BD-A904-78CD47090906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1B1C-1BB0-414C-97A2-23D6FB0BF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7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11B1C-1BB0-414C-97A2-23D6FB0BF986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914400"/>
            <a:ext cx="37593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 VIỆT 1</a:t>
            </a:r>
            <a:endParaRPr lang="vi-VN" sz="405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0574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900"/>
              </a:spcBef>
            </a:pPr>
            <a:r>
              <a:rPr lang="en-US" sz="8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8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11: I i K k</a:t>
            </a:r>
            <a:endParaRPr lang="vi-VN" sz="8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042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2633">
        <p:split orient="vert"/>
      </p:transition>
    </mc:Choice>
    <mc:Fallback xmlns="">
      <p:transition spd="slow" advTm="4263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14478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mtClean="0">
                <a:solidFill>
                  <a:srgbClr val="0000FF"/>
                </a:solidFill>
                <a:latin typeface=".VnAvant" pitchFamily="34" charset="0"/>
              </a:rPr>
              <a:t>Viết vở</a:t>
            </a:r>
            <a:endParaRPr lang="en-US" sz="7200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9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uongdong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914400" y="533400"/>
            <a:ext cx="6919913" cy="1754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ston"/>
                <a:ea typeface="Ariston"/>
                <a:cs typeface="Ariston"/>
              </a:rPr>
              <a:t>Thư Giãn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latin typeface="Ariston"/>
              <a:ea typeface="Ariston"/>
              <a:cs typeface="Ariston"/>
            </a:endParaRPr>
          </a:p>
        </p:txBody>
      </p:sp>
      <p:pic>
        <p:nvPicPr>
          <p:cNvPr id="6148" name="Picture 6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533400" y="838200"/>
            <a:ext cx="34178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1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6157" name="Picture 10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11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12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13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4542" name="Picture 14" descr="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967">
            <a:off x="-1600201" y="3352801"/>
            <a:ext cx="8937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3" name="Picture 15" descr="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8600"/>
            <a:ext cx="912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4" name="Picture 16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-233363"/>
            <a:ext cx="800100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5" name="Picture 17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7620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Con-Chim-Vanh-Khuyen">
            <a:hlinkClick r:id="" action="ppaction://media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62055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99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13" dur="5000" fill="hold"/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963 C -0.01614 0.02269 -0.03645 0.03426 -0.05 0.0463 C -0.05989 0.06597 -0.04705 0.04236 -0.0625 0.06296 C -0.07343 0.07755 -0.0783 0.0956 -0.09166 0.10741 C -0.09583 0.12431 -0.10086 0.13981 -0.10416 0.15741 C -0.10729 0.17407 -0.10677 0.19491 -0.1125 0.21019 C -0.1158 0.21921 -0.11753 0.22894 -0.12083 0.23796 C -0.12882 0.25903 -0.13593 0.28102 -0.14375 0.30185 C -0.15555 0.33333 -0.14114 0.29838 -0.15 0.32963 C -0.15277 0.33981 -0.15902 0.35 -0.16458 0.35741 C -0.16597 0.36296 -0.16632 0.36921 -0.16875 0.37407 C -0.17291 0.38241 -0.17882 0.38958 -0.18125 0.39907 C -0.18628 0.41921 -0.19514 0.43588 -0.20208 0.45463 C -0.20555 0.46412 -0.2059 0.47523 -0.20833 0.48519 C -0.21128 0.49722 -0.21406 0.50903 -0.21666 0.5213 C -0.21753 0.525 -0.21736 0.52917 -0.21875 0.53241 C -0.22014 0.53588 -0.22326 0.5375 -0.225 0.54074 C -0.23455 0.5588 -0.22309 0.54653 -0.23541 0.55741 C -0.24878 0.59329 -0.26632 0.62685 -0.28541 0.65741 C -0.28889 0.66296 -0.2927 0.66829 -0.29583 0.67407 C -0.30156 0.68495 -0.30173 0.69144 -0.31041 0.69907 C -0.32708 0.73241 -0.30139 0.68333 -0.32083 0.71296 C -0.32413 0.71806 -0.32448 0.72755 -0.32916 0.72963 C -0.33593 0.73264 -0.34097 0.73866 -0.34791 0.74074 C -0.36111 0.74491 -0.37448 0.74745 -0.3875 0.75185 C -0.40989 0.77176 -0.37586 0.74074 -0.4 0.76574 C -0.40885 0.775 -0.4177 0.78056 -0.42708 0.78796 C -0.43142 0.79144 -0.43472 0.79745 -0.43958 0.79907 C -0.45 0.80255 -0.46024 0.80671 -0.47083 0.81019 C -0.47361 0.81111 -0.47916 0.81296 -0.47916 0.81319 C -0.51979 0.81157 -0.55 0.81019 -0.5875 0.80463 C -0.61406 0.79282 -0.64062 0.78218 -0.66875 0.77685 C -0.68368 0.77014 -0.66788 0.77662 -0.69791 0.7713 C -0.70625 0.76991 -0.71458 0.76759 -0.72291 0.76574 C -0.72916 0.76435 -0.73541 0.76389 -0.74166 0.76296 C -0.77569 0.74792 -0.73298 0.76574 -0.76666 0.75463 C -0.77777 0.75093 -0.78663 0.74375 -0.79791 0.74074 C -0.80208 0.73704 -0.80573 0.73218 -0.81041 0.72963 C -0.81597 0.72662 -0.82187 0.72523 -0.82708 0.7213 C -0.83836 0.71296 -0.84357 0.70602 -0.85625 0.70185 C -0.8618 0.69074 -0.86649 0.68889 -0.875 0.68241 C -0.88194 0.67708 -0.89027 0.66759 -0.89583 0.66019 C -0.89757 0.65787 -0.89826 0.65417 -0.9 0.65185 C -0.90173 0.64954 -0.90434 0.64838 -0.90625 0.6463 C -0.91059 0.6419 -0.9151 0.63773 -0.91875 0.63241 C -0.92205 0.62755 -0.92291 0.61944 -0.92708 0.61574 C -0.93125 0.61204 -0.93663 0.60995 -0.93958 0.60463 C -0.94288 0.59884 -0.94739 0.58958 -0.95208 0.58519 C -0.95468 0.58287 -0.95781 0.58194 -0.96041 0.57963 C -0.97378 0.5669 -0.95885 0.57384 -0.975 0.56852 C -0.98055 0.56296 -0.9868 0.55833 -0.99166 0.55185 C -0.99375 0.54907 -0.99566 0.54583 -0.99791 0.54352 C -1.00191 0.53935 -1.01041 0.53241 -1.01041 0.53264 C -1.0118 0.52963 -1.0125 0.52593 -1.01458 0.52407 C -1.01823 0.52106 -1.02291 0.52037 -1.02708 0.51852 C -1.02951 0.51736 -1.0309 0.51412 -1.03333 0.51296 C -1.03732 0.51111 -1.04166 0.51111 -1.04583 0.51019 C -1.06041 0.49861 -1.07014 0.48218 -1.07916 0.46296 C -1.08437 0.45185 -1.08524 0.44537 -1.09375 0.43796 C -1.10052 0.41042 -1.08889 0.45255 -1.10208 0.4213 C -1.10416 0.4162 -1.10382 0.40949 -1.10625 0.40463 C -1.10764 0.40185 -1.10902 0.39907 -1.11041 0.3963 C -1.11267 0.38125 -1.1158 0.36667 -1.11875 0.35185 C -1.12031 0.34444 -1.12291 0.32963 -1.12291 0.32986 C -1.12708 0.2794 -1.12361 0.19606 -1.11041 0.14352 C -1.1092 0.12106 -1.10816 0.10347 -1.10416 0.08241 C -1.10347 0.04722 -1.1033 0.01227 -1.10208 -0.02315 C -1.10156 -0.03542 -1.09218 -0.05903 -1.08333 -0.06204 C -1.075 -0.06481 -1.06961 -0.0669 -1.0625 -0.07315 C -1.0033 -0.07176 -0.96614 -0.0706 -0.91458 -0.06481 C -0.90139 -0.06343 -0.88819 -0.06319 -0.875 -0.06204 C -0.85902 -0.06042 -0.82708 -0.05648 -0.82708 -0.05625 C -0.81909 -0.05301 -0.81423 -0.05231 -0.80833 -0.04537 C -0.80399 -0.04005 -0.79583 -0.02824 -0.79583 -0.02801 C -0.79444 -0.02315 -0.79305 -0.01713 -0.79166 -0.01204 C -0.79097 -0.00926 -0.78958 -0.0037 -0.78958 -0.00347 C -0.78889 0.00278 -0.78871 0.00949 -0.7875 0.01597 C -0.78663 0.01968 -0.7842 0.02315 -0.78333 0.02685 C -0.78211 0.0331 -0.78229 0.03981 -0.78125 0.0463 C -0.7809 0.04907 -0.77986 0.05185 -0.77916 0.05463 C -0.78107 0.13171 -0.78333 0.2081 -0.78541 0.28519 C -0.78576 0.30069 -0.78871 0.36181 -0.8 0.37685 C -0.80382 0.38194 -0.80989 0.38194 -0.81458 0.38519 C -0.81718 0.39537 -0.82048 0.40394 -0.825 0.41296 C -0.82569 0.41759 -0.82586 0.42245 -0.82708 0.42685 C -0.82795 0.43009 -0.83038 0.43194 -0.83125 0.43519 C -0.83246 0.43958 -0.83229 0.44444 -0.83333 0.44907 C -0.83437 0.45394 -0.83611 0.45833 -0.8375 0.46296 C -0.84392 0.56551 -0.83802 0.50116 -0.84375 0.54352 C -0.84444 0.54907 -0.84427 0.55509 -0.84583 0.56019 C -0.84774 0.56644 -0.8526 0.5706 -0.85416 0.57685 C -0.86163 0.60694 -0.86614 0.63727 -0.87083 0.66852 C -0.86996 0.69954 -0.87014 0.74792 -0.86458 0.78241 C -0.86302 0.79259 -0.85764 0.8037 -0.85416 0.81296 C -0.8434 0.84144 -0.8309 0.86968 -0.81041 0.88796 C -0.80104 0.90671 -0.81319 0.88426 -0.79583 0.90741 C -0.79409 0.90972 -0.7934 0.91343 -0.79166 0.91574 C -0.7835 0.92662 -0.7717 0.93472 -0.7625 0.94352 C -0.74913 0.95625 -0.76406 0.94931 -0.74791 0.95463 C -0.72222 0.97731 -0.69479 0.99097 -0.66458 0.99907 C -0.61111 0.99745 -0.58073 1.0 -0.53541 0.98796 C -0.52326 0.97986 -0.50989 0.97662 -0.49791 0.96852 C -0.49566 0.96713 -0.49392 0.96435 -0.49166 0.96296 C -0.48645 0.95995 -0.47274 0.95833 -0.46875 0.95741 C -0.46041 0.95532 -0.45191 0.95278 -0.44375 0.94907 C -0.43229 0.9338 -0.41527 0.93241 -0.4 0.92685 C -0.38732 0.92222 -0.37673 0.91273 -0.36458 0.90741 C -0.35764 0.89815 -0.34895 0.89213 -0.33958 0.88796 C -0.33125 0.87685 -0.32552 0.86505 -0.31458 0.86019 C -0.30711 0.85023 -0.29687 0.84491 -0.28958 0.83519 C -0.28333 0.82685 -0.28125 0.81944 -0.27291 0.81574 C -0.26093 0.7919 -0.27691 0.81991 -0.2625 0.80463 C -0.26059 0.80255 -0.26007 0.79861 -0.25833 0.7963 C -0.25347 0.78981 -0.25017 0.79005 -0.24375 0.78796 C -0.23038 0.77616 -0.23472 0.78148 -0.22916 0.77407 " pathEditMode="relative" rAng="0" ptsTypes="ffffffffffff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54" y="4338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1337 0.00231 -0.02483 0.00555 -0.0375 0.01111 C -0.04028 0.01388 -0.04358 0.01597 -0.04584 0.01944 C -0.04792 0.02268 -0.04844 0.02685 -0.05 0.03055 C -0.05591 0.04421 -0.06007 0.05902 -0.06667 0.07222 C -0.06893 0.08449 -0.07275 0.09606 -0.075 0.10833 C -0.0757 0.11203 -0.0757 0.1162 -0.07709 0.11944 C -0.07848 0.12291 -0.08125 0.12499 -0.08334 0.12777 C -0.08403 0.13333 -0.08403 0.13911 -0.08542 0.14444 C -0.08629 0.14768 -0.08854 0.14976 -0.08959 0.15277 C -0.09254 0.16064 -0.09601 0.16921 -0.09792 0.17777 C -0.09879 0.18148 -0.09879 0.18541 -0.1 0.18888 C -0.10226 0.1949 -0.10834 0.20555 -0.10834 0.20555 C -0.11146 0.22245 -0.11979 0.23564 -0.12709 0.24999 C -0.13056 0.25694 -0.13195 0.26527 -0.13542 0.27222 C -0.13681 0.27499 -0.13854 0.27754 -0.13959 0.28055 C -0.14132 0.28587 -0.14132 0.29236 -0.14375 0.29722 C -0.14514 0.29999 -0.14688 0.30254 -0.14792 0.30555 C -0.14896 0.3081 -0.14896 0.31134 -0.15 0.31388 C -0.15243 0.31967 -0.15677 0.3243 -0.15834 0.33055 C -0.1625 0.34699 -0.16233 0.35995 -0.17292 0.36944 C -0.1757 0.37499 -0.17969 0.37986 -0.18125 0.38611 C -0.18195 0.38888 -0.18212 0.39189 -0.18334 0.39444 C -0.1849 0.39768 -0.18785 0.39953 -0.18959 0.40277 C -0.19132 0.40624 -0.19202 0.41041 -0.19375 0.41388 C -0.19948 0.42476 -0.20035 0.41898 -0.20417 0.43055 C -0.21407 0.46041 -0.20313 0.4368 -0.2125 0.45555 C -0.21684 0.4787 -0.22813 0.49675 -0.2375 0.51666 C -0.24271 0.52777 -0.24358 0.53425 -0.25209 0.54166 C -0.26007 0.55763 -0.26702 0.578 -0.27917 0.58888 C -0.28334 0.60532 -0.29375 0.61574 -0.30417 0.62499 C -0.31094 0.63101 -0.3165 0.64074 -0.32292 0.64722 C -0.37309 0.69907 -0.41441 0.67893 -0.48559 0.68055 C -0.49167 0.68263 -0.49809 0.6831 -0.50417 0.68611 C -0.51563 0.69189 -0.5257 0.703 -0.5375 0.70833 C -0.55764 0.71736 -0.57917 0.71828 -0.6 0.72222 C -0.63403 0.72129 -0.66806 0.72152 -0.70209 0.71944 C -0.73264 0.71759 -0.76511 0.70624 -0.79167 0.68611 C -0.81285 0.67013 -0.829 0.64351 -0.85209 0.63333 C -0.8599 0.62546 -0.86407 0.61736 -0.87084 0.60833 C -0.87691 0.58425 -0.89566 0.57523 -0.90834 0.55833 C -0.91962 0.54328 -0.90886 0.54976 -0.92084 0.54444 C -0.92622 0.53379 -0.92969 0.52152 -0.93542 0.51111 C -0.94618 0.49189 -0.93785 0.51597 -0.94792 0.48888 C -0.94896 0.48634 -0.94879 0.4831 -0.95 0.48055 C -0.95365 0.47268 -0.95886 0.4662 -0.9625 0.45833 C -0.96459 0.4537 -0.96667 0.44907 -0.96875 0.44444 C -0.97205 0.42731 -0.97535 0.4074 -0.98125 0.39166 C -0.98629 0.35138 -0.98629 0.30902 -0.99375 0.26944 C -0.99584 0.24143 -1.00209 0.21643 -1.00625 0.18888 C -1.0092 0.09999 -1.01042 0.07407 -1.01042 -0.03612 C -1.01042 -0.07107 -1.01806 -0.15487 -0.99584 -0.19445 C -0.99427 -0.20093 -0.99358 -0.20741 -0.99167 -0.21366 C -0.9875 -0.22686 -0.97691 -0.23589 -0.97084 -0.24723 C -0.9625 -0.26297 -0.96302 -0.27107 -0.94792 -0.27778 C -0.93907 -0.28658 -0.92657 -0.29237 -0.91875 -0.30278 C -0.91042 -0.31389 -0.91528 -0.31019 -0.90417 -0.31389 C -0.83577 -0.31204 -0.77223 -0.30857 -0.70417 -0.31112 C -0.65851 -0.3213 -0.61077 -0.31181 -0.56459 -0.30834 C -0.55157 -0.30255 -0.56285 -0.30695 -0.53959 -0.30278 C -0.51459 -0.29839 -0.48976 -0.29214 -0.46476 -0.28889 C -0.45348 -0.28403 -0.44254 -0.27964 -0.43125 -0.27501 C -0.42153 -0.27084 -0.41216 -0.26389 -0.40209 -0.26112 C -0.39532 -0.25926 -0.3882 -0.25926 -0.38125 -0.25834 C -0.36754 -0.24005 -0.38177 -0.26089 -0.37084 -0.23889 C -0.36216 -0.2213 -0.34931 -0.2051 -0.33959 -0.18889 C -0.33143 -0.17501 -0.33854 -0.18195 -0.33334 -0.16945 C -0.33091 -0.16366 -0.325 -0.15278 -0.325 -0.15278 C -0.31736 -0.10163 -0.3217 -0.13589 -0.325 -0.02223 C -0.32622 0.02036 -0.34011 0.06365 -0.36459 0.09166 C -0.37327 0.10161 -0.38455 0.10786 -0.39375 0.11666 C -0.40834 0.13055 -0.41823 0.15046 -0.43334 0.16388 C -0.44236 0.18726 -0.46164 0.19907 -0.47726 0.21388 C -0.49358 0.22962 -0.50886 0.25161 -0.52709 0.26388 C -0.53282 0.27546 -0.54011 0.28171 -0.55 0.28611 C -0.55139 0.28888 -0.55209 0.29259 -0.55417 0.29444 C -0.5566 0.29652 -0.5599 0.29583 -0.5625 0.29722 C -0.56476 0.29861 -0.5665 0.30138 -0.56875 0.30277 C -0.57309 0.30555 -0.58143 0.30717 -0.58542 0.30833 C -0.59809 0.31689 -0.6033 0.31712 -0.61875 0.31944 C -0.68195 0.34745 -0.6165 0.31944 -0.80417 0.32499 C -0.81719 0.32546 -0.83525 0.33703 -0.84584 0.34722 C -0.84827 0.34953 -0.84948 0.3537 -0.85209 0.35555 C -0.85591 0.35833 -0.86094 0.35786 -0.86459 0.36111 C -0.87726 0.37245 -0.88733 0.37569 -0.90209 0.38055 C -0.90417 0.3824 -0.9066 0.38379 -0.90834 0.38611 C -0.91007 0.38842 -0.91059 0.39236 -0.9125 0.39444 C -0.92431 0.4081 -0.93889 0.41574 -0.95 0.43055 C -0.9507 0.43333 -0.95052 0.4368 -0.95209 0.43888 C -0.95556 0.44351 -0.96459 0.44999 -0.96459 0.44999 C -0.96979 0.46041 -0.96702 0.45601 -0.97292 0.46388 " pathEditMode="relative" ptsTypes="ffffffffffffffffffffffffff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ẢNH TV1-T1\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3519"/>
          <a:stretch/>
        </p:blipFill>
        <p:spPr bwMode="auto">
          <a:xfrm>
            <a:off x="0" y="0"/>
            <a:ext cx="9144000" cy="434340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33550" y="4495799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002060"/>
                </a:solidFill>
              </a:rPr>
              <a:t>Kì đà bò ở kẽ đá.</a:t>
            </a:r>
            <a:endParaRPr lang="en-US" sz="600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44958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FF0000"/>
                </a:solidFill>
              </a:rPr>
              <a:t>K</a:t>
            </a:r>
            <a:endParaRPr lang="en-US" sz="600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44958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FF0000"/>
                </a:solidFill>
              </a:rPr>
              <a:t>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24200" y="152400"/>
            <a:ext cx="3643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0000FF"/>
                </a:solidFill>
                <a:latin typeface=".VnAvant" pitchFamily="34" charset="0"/>
              </a:rPr>
              <a:t>Giới thiệu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6146" name="Picture 2" descr="D:\ẢNH TV1-T1\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" t="51785" r="4950" b="7144"/>
          <a:stretch/>
        </p:blipFill>
        <p:spPr bwMode="auto">
          <a:xfrm>
            <a:off x="0" y="1066800"/>
            <a:ext cx="8915400" cy="403860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" y="0"/>
            <a:ext cx="35060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smtClean="0">
                <a:solidFill>
                  <a:srgbClr val="FF0000"/>
                </a:solidFill>
              </a:rPr>
              <a:t>Ôn bài cũ: </a:t>
            </a:r>
            <a:endParaRPr lang="en-US" sz="600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1075075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002060"/>
                </a:solidFill>
              </a:rPr>
              <a:t>Bờ đê có dế. </a:t>
            </a:r>
            <a:endParaRPr lang="en-US" sz="600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3156288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002060"/>
                </a:solidFill>
              </a:rPr>
              <a:t>Bà có đỗ đỏ.</a:t>
            </a:r>
            <a:endParaRPr lang="en-US" sz="600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2140625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002060"/>
                </a:solidFill>
              </a:rPr>
              <a:t>Bố bê bể cá.</a:t>
            </a:r>
            <a:endParaRPr lang="en-US" sz="600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4171951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002060"/>
                </a:solidFill>
              </a:rPr>
              <a:t>Bé có ô đỏ.</a:t>
            </a:r>
            <a:endParaRPr lang="en-US" sz="60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11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ẢNH TV1-T1\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26" t="9569" b="65686"/>
          <a:stretch/>
        </p:blipFill>
        <p:spPr bwMode="auto">
          <a:xfrm>
            <a:off x="-152400" y="0"/>
            <a:ext cx="9296400" cy="448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90800" y="4343400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002060"/>
                </a:solidFill>
              </a:rPr>
              <a:t>Nam vẽ kì đà.</a:t>
            </a:r>
            <a:endParaRPr lang="en-US" sz="600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43434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FF0000"/>
                </a:solidFill>
              </a:rPr>
              <a:t>k</a:t>
            </a:r>
            <a:endParaRPr lang="en-US" sz="600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52400" y="-28575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900"/>
              </a:spcBef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11: I i K k</a:t>
            </a:r>
            <a:endParaRPr lang="vi-VN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22098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.VnAvant" pitchFamily="34" charset="0"/>
              </a:rPr>
              <a:t>k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371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2060"/>
                </a:solidFill>
                <a:latin typeface=".VnAvant" pitchFamily="34" charset="0"/>
              </a:rPr>
              <a:t>k</a:t>
            </a:r>
            <a:endParaRPr lang="en-US" sz="6000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1371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22098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.VnAvant" pitchFamily="34" charset="0"/>
              </a:rPr>
              <a:t>k</a:t>
            </a:r>
            <a:r>
              <a:rPr lang="en-US" sz="6000" smtClean="0">
                <a:solidFill>
                  <a:srgbClr val="002060"/>
                </a:solidFill>
                <a:latin typeface=".VnAvant" pitchFamily="34" charset="0"/>
              </a:rPr>
              <a:t>ì</a:t>
            </a:r>
            <a:endParaRPr lang="en-US" sz="6000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1371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53200" y="1371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2060"/>
                </a:solidFill>
                <a:latin typeface=".VnAvant" pitchFamily="34" charset="0"/>
              </a:rPr>
              <a:t>i</a:t>
            </a:r>
            <a:endParaRPr lang="en-US" sz="6000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95525" y="-76200"/>
            <a:ext cx="83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.VnAvant" pitchFamily="34" charset="0"/>
              </a:rPr>
              <a:t>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05500" y="2829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k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358140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0000FF"/>
                </a:solidFill>
                <a:latin typeface=".VnAvant" pitchFamily="34" charset="0"/>
              </a:rPr>
              <a:t>kè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63436" y="3581400"/>
            <a:ext cx="1336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0000FF"/>
                </a:solidFill>
                <a:latin typeface=".VnAvant" pitchFamily="34" charset="0"/>
              </a:rPr>
              <a:t>k</a:t>
            </a:r>
            <a:r>
              <a:rPr lang="en-US" sz="6000" smtClean="0">
                <a:solidFill>
                  <a:srgbClr val="0000FF"/>
                </a:solidFill>
                <a:latin typeface=".VnAvant" pitchFamily="34" charset="0"/>
              </a:rPr>
              <a:t>ẻ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500" y="3595255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0000FF"/>
                </a:solidFill>
                <a:latin typeface=".VnAvant" pitchFamily="34" charset="0"/>
              </a:rPr>
              <a:t>k</a:t>
            </a:r>
            <a:r>
              <a:rPr lang="en-US" sz="6000" smtClean="0">
                <a:solidFill>
                  <a:srgbClr val="0000FF"/>
                </a:solidFill>
                <a:latin typeface=".VnAvant" pitchFamily="34" charset="0"/>
              </a:rPr>
              <a:t>ệ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00550" y="3604827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0000FF"/>
                </a:solidFill>
                <a:latin typeface=".VnAvant" pitchFamily="34" charset="0"/>
              </a:rPr>
              <a:t>kí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93773" y="3604826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0000FF"/>
                </a:solidFill>
                <a:latin typeface=".VnAvant" pitchFamily="34" charset="0"/>
              </a:rPr>
              <a:t>k</a:t>
            </a:r>
            <a:r>
              <a:rPr lang="en-US" sz="6000" smtClean="0">
                <a:solidFill>
                  <a:srgbClr val="0000FF"/>
                </a:solidFill>
                <a:latin typeface=".VnAvant" pitchFamily="34" charset="0"/>
              </a:rPr>
              <a:t>ỉ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96100" y="3632537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0000FF"/>
                </a:solidFill>
                <a:latin typeface=".VnAvant" pitchFamily="34" charset="0"/>
              </a:rPr>
              <a:t>kĩ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0386" y="3581399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.VnAvant" pitchFamily="34" charset="0"/>
              </a:rPr>
              <a:t>k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90700" y="3584407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.VnAvant" pitchFamily="34" charset="0"/>
              </a:rPr>
              <a:t>k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19425" y="3594437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.VnAvant" pitchFamily="34" charset="0"/>
              </a:rPr>
              <a:t>k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49812" y="3618681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.VnAvant" pitchFamily="34" charset="0"/>
              </a:rPr>
              <a:t>k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82987" y="3603457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.VnAvant" pitchFamily="34" charset="0"/>
              </a:rPr>
              <a:t>k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44737" y="3594436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.VnAvant" pitchFamily="34" charset="0"/>
              </a:rPr>
              <a:t>k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86769" y="360610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52283" y="3596528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67600" y="3618681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79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38399" y="676010"/>
            <a:ext cx="24394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0000FF"/>
                </a:solidFill>
                <a:latin typeface=".VnAvant" pitchFamily="34" charset="0"/>
              </a:rPr>
              <a:t>b</a:t>
            </a:r>
            <a:r>
              <a:rPr lang="en-US" sz="6000" smtClean="0">
                <a:solidFill>
                  <a:srgbClr val="0000FF"/>
                </a:solidFill>
                <a:latin typeface=".VnAvant" pitchFamily="34" charset="0"/>
              </a:rPr>
              <a:t>í đỏ 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3657600"/>
            <a:ext cx="23456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0000FF"/>
                </a:solidFill>
                <a:latin typeface=".VnAvant" pitchFamily="34" charset="0"/>
              </a:rPr>
              <a:t>đi đò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15066" y="637910"/>
            <a:ext cx="1876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0000FF"/>
                </a:solidFill>
                <a:latin typeface=".VnAvant" pitchFamily="34" charset="0"/>
              </a:rPr>
              <a:t>k</a:t>
            </a:r>
            <a:r>
              <a:rPr lang="en-US" sz="6000" smtClean="0">
                <a:solidFill>
                  <a:srgbClr val="0000FF"/>
                </a:solidFill>
                <a:latin typeface=".VnAvant" pitchFamily="34" charset="0"/>
              </a:rPr>
              <a:t>ẻ ô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15067" y="3657598"/>
            <a:ext cx="23456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0000FF"/>
                </a:solidFill>
                <a:latin typeface=".VnAvant" pitchFamily="34" charset="0"/>
              </a:rPr>
              <a:t>k</a:t>
            </a:r>
            <a:r>
              <a:rPr lang="en-US" sz="6000" smtClean="0">
                <a:solidFill>
                  <a:srgbClr val="0000FF"/>
                </a:solidFill>
                <a:latin typeface=".VnAvant" pitchFamily="34" charset="0"/>
              </a:rPr>
              <a:t>ì đà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4098" name="Picture 2" descr="D:\ẢNH TV1-T1\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344" b="70468" l="16794" r="273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79" t="62453" r="71370" b="28642"/>
          <a:stretch/>
        </p:blipFill>
        <p:spPr bwMode="auto">
          <a:xfrm>
            <a:off x="172731" y="76199"/>
            <a:ext cx="2037069" cy="203062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0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2" descr="D:\ẢNH TV1-T1\3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3" t="59979" r="51305" b="27331"/>
          <a:stretch/>
        </p:blipFill>
        <p:spPr bwMode="auto">
          <a:xfrm>
            <a:off x="4767834" y="85725"/>
            <a:ext cx="2156733" cy="1954419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ẢNH TV1-T1\3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4" t="59979" r="28013" b="27331"/>
          <a:stretch/>
        </p:blipFill>
        <p:spPr bwMode="auto">
          <a:xfrm>
            <a:off x="172731" y="3076838"/>
            <a:ext cx="2133600" cy="1954419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ẢNH TV1-T1\3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48" t="59979" r="3570" b="27331"/>
          <a:stretch/>
        </p:blipFill>
        <p:spPr bwMode="auto">
          <a:xfrm>
            <a:off x="4746116" y="3095888"/>
            <a:ext cx="2200167" cy="1954419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18288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.VnAvant" pitchFamily="34" charset="0"/>
              </a:rPr>
              <a:t>k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990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2060"/>
                </a:solidFill>
                <a:latin typeface=".VnAvant" pitchFamily="34" charset="0"/>
              </a:rPr>
              <a:t>k</a:t>
            </a:r>
            <a:endParaRPr lang="en-US" sz="6000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990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18288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.VnAvant" pitchFamily="34" charset="0"/>
              </a:rPr>
              <a:t>k</a:t>
            </a:r>
            <a:r>
              <a:rPr lang="en-US" sz="6000" smtClean="0">
                <a:solidFill>
                  <a:srgbClr val="002060"/>
                </a:solidFill>
                <a:latin typeface=".VnAvant" pitchFamily="34" charset="0"/>
              </a:rPr>
              <a:t>ì</a:t>
            </a:r>
            <a:endParaRPr lang="en-US" sz="6000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990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53200" y="990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2060"/>
                </a:solidFill>
                <a:latin typeface=".VnAvant" pitchFamily="34" charset="0"/>
              </a:rPr>
              <a:t>i</a:t>
            </a:r>
            <a:endParaRPr lang="en-US" sz="6000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95525" y="-762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05500" y="-762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k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297180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0000FF"/>
                </a:solidFill>
                <a:latin typeface=".VnAvant" pitchFamily="34" charset="0"/>
              </a:rPr>
              <a:t>kè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39636" y="2971800"/>
            <a:ext cx="1336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0000FF"/>
                </a:solidFill>
                <a:latin typeface=".VnAvant" pitchFamily="34" charset="0"/>
              </a:rPr>
              <a:t>k</a:t>
            </a:r>
            <a:r>
              <a:rPr lang="en-US" sz="6000" smtClean="0">
                <a:solidFill>
                  <a:srgbClr val="0000FF"/>
                </a:solidFill>
                <a:latin typeface=".VnAvant" pitchFamily="34" charset="0"/>
              </a:rPr>
              <a:t>ẻ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33700" y="2985655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0000FF"/>
                </a:solidFill>
                <a:latin typeface=".VnAvant" pitchFamily="34" charset="0"/>
              </a:rPr>
              <a:t>k</a:t>
            </a:r>
            <a:r>
              <a:rPr lang="en-US" sz="6000" smtClean="0">
                <a:solidFill>
                  <a:srgbClr val="0000FF"/>
                </a:solidFill>
                <a:latin typeface=".VnAvant" pitchFamily="34" charset="0"/>
              </a:rPr>
              <a:t>ệ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76750" y="2995227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0000FF"/>
                </a:solidFill>
                <a:latin typeface=".VnAvant" pitchFamily="34" charset="0"/>
              </a:rPr>
              <a:t>kí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69973" y="2995226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0000FF"/>
                </a:solidFill>
                <a:latin typeface=".VnAvant" pitchFamily="34" charset="0"/>
              </a:rPr>
              <a:t>k</a:t>
            </a:r>
            <a:r>
              <a:rPr lang="en-US" sz="6000" smtClean="0">
                <a:solidFill>
                  <a:srgbClr val="0000FF"/>
                </a:solidFill>
                <a:latin typeface=".VnAvant" pitchFamily="34" charset="0"/>
              </a:rPr>
              <a:t>ỉ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72300" y="3022937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0000FF"/>
                </a:solidFill>
                <a:latin typeface=".VnAvant" pitchFamily="34" charset="0"/>
              </a:rPr>
              <a:t>kĩ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280" y="4265830"/>
            <a:ext cx="24394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00B050"/>
                </a:solidFill>
                <a:latin typeface=".VnAvant" pitchFamily="34" charset="0"/>
              </a:rPr>
              <a:t>b</a:t>
            </a:r>
            <a:r>
              <a:rPr lang="en-US" sz="6000" smtClean="0">
                <a:solidFill>
                  <a:srgbClr val="00B050"/>
                </a:solidFill>
                <a:latin typeface=".VnAvant" pitchFamily="34" charset="0"/>
              </a:rPr>
              <a:t>í đỏ </a:t>
            </a:r>
            <a:endParaRPr lang="en-US" sz="6000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38400" y="4306118"/>
            <a:ext cx="23456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00B050"/>
                </a:solidFill>
                <a:latin typeface=".VnAvant" pitchFamily="34" charset="0"/>
              </a:rPr>
              <a:t>đi đò</a:t>
            </a:r>
            <a:endParaRPr lang="en-US" sz="6000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91033" y="4339115"/>
            <a:ext cx="1876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00B050"/>
                </a:solidFill>
                <a:latin typeface=".VnAvant" pitchFamily="34" charset="0"/>
              </a:rPr>
              <a:t>k</a:t>
            </a:r>
            <a:r>
              <a:rPr lang="en-US" sz="6000" smtClean="0">
                <a:solidFill>
                  <a:srgbClr val="00B050"/>
                </a:solidFill>
                <a:latin typeface=".VnAvant" pitchFamily="34" charset="0"/>
              </a:rPr>
              <a:t>ẻ ô</a:t>
            </a:r>
            <a:endParaRPr lang="en-US" sz="6000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77100" y="4328311"/>
            <a:ext cx="23456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00B050"/>
                </a:solidFill>
                <a:latin typeface=".VnAvant" pitchFamily="34" charset="0"/>
              </a:rPr>
              <a:t>k</a:t>
            </a:r>
            <a:r>
              <a:rPr lang="en-US" sz="6000" smtClean="0">
                <a:solidFill>
                  <a:srgbClr val="00B050"/>
                </a:solidFill>
                <a:latin typeface=".VnAvant" pitchFamily="34" charset="0"/>
              </a:rPr>
              <a:t>ì đà</a:t>
            </a:r>
            <a:endParaRPr lang="en-US" sz="6000" dirty="0">
              <a:solidFill>
                <a:srgbClr val="00B05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uongdong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914400" y="533400"/>
            <a:ext cx="6919913" cy="1754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ston"/>
                <a:ea typeface="Ariston"/>
                <a:cs typeface="Ariston"/>
              </a:rPr>
              <a:t>Thư Giãn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latin typeface="Ariston"/>
              <a:ea typeface="Ariston"/>
              <a:cs typeface="Ariston"/>
            </a:endParaRPr>
          </a:p>
        </p:txBody>
      </p:sp>
      <p:pic>
        <p:nvPicPr>
          <p:cNvPr id="6148" name="Picture 6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533400" y="838200"/>
            <a:ext cx="34178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1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6157" name="Picture 10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11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12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13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4542" name="Picture 14" descr="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967">
            <a:off x="-1600201" y="3352801"/>
            <a:ext cx="8937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3" name="Picture 15" descr="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8600"/>
            <a:ext cx="912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4" name="Picture 16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-233363"/>
            <a:ext cx="800100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5" name="Picture 17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7620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Con-Chim-Vanh-Khuyen">
            <a:hlinkClick r:id="" action="ppaction://media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62055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99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13" dur="5000" fill="hold"/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963 C -0.01614 0.02269 -0.03645 0.03426 -0.05 0.0463 C -0.05989 0.06597 -0.04705 0.04236 -0.0625 0.06296 C -0.07343 0.07755 -0.0783 0.0956 -0.09166 0.10741 C -0.09583 0.12431 -0.10086 0.13981 -0.10416 0.15741 C -0.10729 0.17407 -0.10677 0.19491 -0.1125 0.21019 C -0.1158 0.21921 -0.11753 0.22894 -0.12083 0.23796 C -0.12882 0.25903 -0.13593 0.28102 -0.14375 0.30185 C -0.15555 0.33333 -0.14114 0.29838 -0.15 0.32963 C -0.15277 0.33981 -0.15902 0.35 -0.16458 0.35741 C -0.16597 0.36296 -0.16632 0.36921 -0.16875 0.37407 C -0.17291 0.38241 -0.17882 0.38958 -0.18125 0.39907 C -0.18628 0.41921 -0.19514 0.43588 -0.20208 0.45463 C -0.20555 0.46412 -0.2059 0.47523 -0.20833 0.48519 C -0.21128 0.49722 -0.21406 0.50903 -0.21666 0.5213 C -0.21753 0.525 -0.21736 0.52917 -0.21875 0.53241 C -0.22014 0.53588 -0.22326 0.5375 -0.225 0.54074 C -0.23455 0.5588 -0.22309 0.54653 -0.23541 0.55741 C -0.24878 0.59329 -0.26632 0.62685 -0.28541 0.65741 C -0.28889 0.66296 -0.2927 0.66829 -0.29583 0.67407 C -0.30156 0.68495 -0.30173 0.69144 -0.31041 0.69907 C -0.32708 0.73241 -0.30139 0.68333 -0.32083 0.71296 C -0.32413 0.71806 -0.32448 0.72755 -0.32916 0.72963 C -0.33593 0.73264 -0.34097 0.73866 -0.34791 0.74074 C -0.36111 0.74491 -0.37448 0.74745 -0.3875 0.75185 C -0.40989 0.77176 -0.37586 0.74074 -0.4 0.76574 C -0.40885 0.775 -0.4177 0.78056 -0.42708 0.78796 C -0.43142 0.79144 -0.43472 0.79745 -0.43958 0.79907 C -0.45 0.80255 -0.46024 0.80671 -0.47083 0.81019 C -0.47361 0.81111 -0.47916 0.81296 -0.47916 0.81319 C -0.51979 0.81157 -0.55 0.81019 -0.5875 0.80463 C -0.61406 0.79282 -0.64062 0.78218 -0.66875 0.77685 C -0.68368 0.77014 -0.66788 0.77662 -0.69791 0.7713 C -0.70625 0.76991 -0.71458 0.76759 -0.72291 0.76574 C -0.72916 0.76435 -0.73541 0.76389 -0.74166 0.76296 C -0.77569 0.74792 -0.73298 0.76574 -0.76666 0.75463 C -0.77777 0.75093 -0.78663 0.74375 -0.79791 0.74074 C -0.80208 0.73704 -0.80573 0.73218 -0.81041 0.72963 C -0.81597 0.72662 -0.82187 0.72523 -0.82708 0.7213 C -0.83836 0.71296 -0.84357 0.70602 -0.85625 0.70185 C -0.8618 0.69074 -0.86649 0.68889 -0.875 0.68241 C -0.88194 0.67708 -0.89027 0.66759 -0.89583 0.66019 C -0.89757 0.65787 -0.89826 0.65417 -0.9 0.65185 C -0.90173 0.64954 -0.90434 0.64838 -0.90625 0.6463 C -0.91059 0.6419 -0.9151 0.63773 -0.91875 0.63241 C -0.92205 0.62755 -0.92291 0.61944 -0.92708 0.61574 C -0.93125 0.61204 -0.93663 0.60995 -0.93958 0.60463 C -0.94288 0.59884 -0.94739 0.58958 -0.95208 0.58519 C -0.95468 0.58287 -0.95781 0.58194 -0.96041 0.57963 C -0.97378 0.5669 -0.95885 0.57384 -0.975 0.56852 C -0.98055 0.56296 -0.9868 0.55833 -0.99166 0.55185 C -0.99375 0.54907 -0.99566 0.54583 -0.99791 0.54352 C -1.00191 0.53935 -1.01041 0.53241 -1.01041 0.53264 C -1.0118 0.52963 -1.0125 0.52593 -1.01458 0.52407 C -1.01823 0.52106 -1.02291 0.52037 -1.02708 0.51852 C -1.02951 0.51736 -1.0309 0.51412 -1.03333 0.51296 C -1.03732 0.51111 -1.04166 0.51111 -1.04583 0.51019 C -1.06041 0.49861 -1.07014 0.48218 -1.07916 0.46296 C -1.08437 0.45185 -1.08524 0.44537 -1.09375 0.43796 C -1.10052 0.41042 -1.08889 0.45255 -1.10208 0.4213 C -1.10416 0.4162 -1.10382 0.40949 -1.10625 0.40463 C -1.10764 0.40185 -1.10902 0.39907 -1.11041 0.3963 C -1.11267 0.38125 -1.1158 0.36667 -1.11875 0.35185 C -1.12031 0.34444 -1.12291 0.32963 -1.12291 0.32986 C -1.12708 0.2794 -1.12361 0.19606 -1.11041 0.14352 C -1.1092 0.12106 -1.10816 0.10347 -1.10416 0.08241 C -1.10347 0.04722 -1.1033 0.01227 -1.10208 -0.02315 C -1.10156 -0.03542 -1.09218 -0.05903 -1.08333 -0.06204 C -1.075 -0.06481 -1.06961 -0.0669 -1.0625 -0.07315 C -1.0033 -0.07176 -0.96614 -0.0706 -0.91458 -0.06481 C -0.90139 -0.06343 -0.88819 -0.06319 -0.875 -0.06204 C -0.85902 -0.06042 -0.82708 -0.05648 -0.82708 -0.05625 C -0.81909 -0.05301 -0.81423 -0.05231 -0.80833 -0.04537 C -0.80399 -0.04005 -0.79583 -0.02824 -0.79583 -0.02801 C -0.79444 -0.02315 -0.79305 -0.01713 -0.79166 -0.01204 C -0.79097 -0.00926 -0.78958 -0.0037 -0.78958 -0.00347 C -0.78889 0.00278 -0.78871 0.00949 -0.7875 0.01597 C -0.78663 0.01968 -0.7842 0.02315 -0.78333 0.02685 C -0.78211 0.0331 -0.78229 0.03981 -0.78125 0.0463 C -0.7809 0.04907 -0.77986 0.05185 -0.77916 0.05463 C -0.78107 0.13171 -0.78333 0.2081 -0.78541 0.28519 C -0.78576 0.30069 -0.78871 0.36181 -0.8 0.37685 C -0.80382 0.38194 -0.80989 0.38194 -0.81458 0.38519 C -0.81718 0.39537 -0.82048 0.40394 -0.825 0.41296 C -0.82569 0.41759 -0.82586 0.42245 -0.82708 0.42685 C -0.82795 0.43009 -0.83038 0.43194 -0.83125 0.43519 C -0.83246 0.43958 -0.83229 0.44444 -0.83333 0.44907 C -0.83437 0.45394 -0.83611 0.45833 -0.8375 0.46296 C -0.84392 0.56551 -0.83802 0.50116 -0.84375 0.54352 C -0.84444 0.54907 -0.84427 0.55509 -0.84583 0.56019 C -0.84774 0.56644 -0.8526 0.5706 -0.85416 0.57685 C -0.86163 0.60694 -0.86614 0.63727 -0.87083 0.66852 C -0.86996 0.69954 -0.87014 0.74792 -0.86458 0.78241 C -0.86302 0.79259 -0.85764 0.8037 -0.85416 0.81296 C -0.8434 0.84144 -0.8309 0.86968 -0.81041 0.88796 C -0.80104 0.90671 -0.81319 0.88426 -0.79583 0.90741 C -0.79409 0.90972 -0.7934 0.91343 -0.79166 0.91574 C -0.7835 0.92662 -0.7717 0.93472 -0.7625 0.94352 C -0.74913 0.95625 -0.76406 0.94931 -0.74791 0.95463 C -0.72222 0.97731 -0.69479 0.99097 -0.66458 0.99907 C -0.61111 0.99745 -0.58073 1.0 -0.53541 0.98796 C -0.52326 0.97986 -0.50989 0.97662 -0.49791 0.96852 C -0.49566 0.96713 -0.49392 0.96435 -0.49166 0.96296 C -0.48645 0.95995 -0.47274 0.95833 -0.46875 0.95741 C -0.46041 0.95532 -0.45191 0.95278 -0.44375 0.94907 C -0.43229 0.9338 -0.41527 0.93241 -0.4 0.92685 C -0.38732 0.92222 -0.37673 0.91273 -0.36458 0.90741 C -0.35764 0.89815 -0.34895 0.89213 -0.33958 0.88796 C -0.33125 0.87685 -0.32552 0.86505 -0.31458 0.86019 C -0.30711 0.85023 -0.29687 0.84491 -0.28958 0.83519 C -0.28333 0.82685 -0.28125 0.81944 -0.27291 0.81574 C -0.26093 0.7919 -0.27691 0.81991 -0.2625 0.80463 C -0.26059 0.80255 -0.26007 0.79861 -0.25833 0.7963 C -0.25347 0.78981 -0.25017 0.79005 -0.24375 0.78796 C -0.23038 0.77616 -0.23472 0.78148 -0.22916 0.77407 " pathEditMode="relative" rAng="0" ptsTypes="ffffffffffff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54" y="4338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1337 0.00231 -0.02483 0.00555 -0.0375 0.01111 C -0.04028 0.01388 -0.04358 0.01597 -0.04584 0.01944 C -0.04792 0.02268 -0.04844 0.02685 -0.05 0.03055 C -0.05591 0.04421 -0.06007 0.05902 -0.06667 0.07222 C -0.06893 0.08449 -0.07275 0.09606 -0.075 0.10833 C -0.0757 0.11203 -0.0757 0.1162 -0.07709 0.11944 C -0.07848 0.12291 -0.08125 0.12499 -0.08334 0.12777 C -0.08403 0.13333 -0.08403 0.13911 -0.08542 0.14444 C -0.08629 0.14768 -0.08854 0.14976 -0.08959 0.15277 C -0.09254 0.16064 -0.09601 0.16921 -0.09792 0.17777 C -0.09879 0.18148 -0.09879 0.18541 -0.1 0.18888 C -0.10226 0.1949 -0.10834 0.20555 -0.10834 0.20555 C -0.11146 0.22245 -0.11979 0.23564 -0.12709 0.24999 C -0.13056 0.25694 -0.13195 0.26527 -0.13542 0.27222 C -0.13681 0.27499 -0.13854 0.27754 -0.13959 0.28055 C -0.14132 0.28587 -0.14132 0.29236 -0.14375 0.29722 C -0.14514 0.29999 -0.14688 0.30254 -0.14792 0.30555 C -0.14896 0.3081 -0.14896 0.31134 -0.15 0.31388 C -0.15243 0.31967 -0.15677 0.3243 -0.15834 0.33055 C -0.1625 0.34699 -0.16233 0.35995 -0.17292 0.36944 C -0.1757 0.37499 -0.17969 0.37986 -0.18125 0.38611 C -0.18195 0.38888 -0.18212 0.39189 -0.18334 0.39444 C -0.1849 0.39768 -0.18785 0.39953 -0.18959 0.40277 C -0.19132 0.40624 -0.19202 0.41041 -0.19375 0.41388 C -0.19948 0.42476 -0.20035 0.41898 -0.20417 0.43055 C -0.21407 0.46041 -0.20313 0.4368 -0.2125 0.45555 C -0.21684 0.4787 -0.22813 0.49675 -0.2375 0.51666 C -0.24271 0.52777 -0.24358 0.53425 -0.25209 0.54166 C -0.26007 0.55763 -0.26702 0.578 -0.27917 0.58888 C -0.28334 0.60532 -0.29375 0.61574 -0.30417 0.62499 C -0.31094 0.63101 -0.3165 0.64074 -0.32292 0.64722 C -0.37309 0.69907 -0.41441 0.67893 -0.48559 0.68055 C -0.49167 0.68263 -0.49809 0.6831 -0.50417 0.68611 C -0.51563 0.69189 -0.5257 0.703 -0.5375 0.70833 C -0.55764 0.71736 -0.57917 0.71828 -0.6 0.72222 C -0.63403 0.72129 -0.66806 0.72152 -0.70209 0.71944 C -0.73264 0.71759 -0.76511 0.70624 -0.79167 0.68611 C -0.81285 0.67013 -0.829 0.64351 -0.85209 0.63333 C -0.8599 0.62546 -0.86407 0.61736 -0.87084 0.60833 C -0.87691 0.58425 -0.89566 0.57523 -0.90834 0.55833 C -0.91962 0.54328 -0.90886 0.54976 -0.92084 0.54444 C -0.92622 0.53379 -0.92969 0.52152 -0.93542 0.51111 C -0.94618 0.49189 -0.93785 0.51597 -0.94792 0.48888 C -0.94896 0.48634 -0.94879 0.4831 -0.95 0.48055 C -0.95365 0.47268 -0.95886 0.4662 -0.9625 0.45833 C -0.96459 0.4537 -0.96667 0.44907 -0.96875 0.44444 C -0.97205 0.42731 -0.97535 0.4074 -0.98125 0.39166 C -0.98629 0.35138 -0.98629 0.30902 -0.99375 0.26944 C -0.99584 0.24143 -1.00209 0.21643 -1.00625 0.18888 C -1.0092 0.09999 -1.01042 0.07407 -1.01042 -0.03612 C -1.01042 -0.07107 -1.01806 -0.15487 -0.99584 -0.19445 C -0.99427 -0.20093 -0.99358 -0.20741 -0.99167 -0.21366 C -0.9875 -0.22686 -0.97691 -0.23589 -0.97084 -0.24723 C -0.9625 -0.26297 -0.96302 -0.27107 -0.94792 -0.27778 C -0.93907 -0.28658 -0.92657 -0.29237 -0.91875 -0.30278 C -0.91042 -0.31389 -0.91528 -0.31019 -0.90417 -0.31389 C -0.83577 -0.31204 -0.77223 -0.30857 -0.70417 -0.31112 C -0.65851 -0.3213 -0.61077 -0.31181 -0.56459 -0.30834 C -0.55157 -0.30255 -0.56285 -0.30695 -0.53959 -0.30278 C -0.51459 -0.29839 -0.48976 -0.29214 -0.46476 -0.28889 C -0.45348 -0.28403 -0.44254 -0.27964 -0.43125 -0.27501 C -0.42153 -0.27084 -0.41216 -0.26389 -0.40209 -0.26112 C -0.39532 -0.25926 -0.3882 -0.25926 -0.38125 -0.25834 C -0.36754 -0.24005 -0.38177 -0.26089 -0.37084 -0.23889 C -0.36216 -0.2213 -0.34931 -0.2051 -0.33959 -0.18889 C -0.33143 -0.17501 -0.33854 -0.18195 -0.33334 -0.16945 C -0.33091 -0.16366 -0.325 -0.15278 -0.325 -0.15278 C -0.31736 -0.10163 -0.3217 -0.13589 -0.325 -0.02223 C -0.32622 0.02036 -0.34011 0.06365 -0.36459 0.09166 C -0.37327 0.10161 -0.38455 0.10786 -0.39375 0.11666 C -0.40834 0.13055 -0.41823 0.15046 -0.43334 0.16388 C -0.44236 0.18726 -0.46164 0.19907 -0.47726 0.21388 C -0.49358 0.22962 -0.50886 0.25161 -0.52709 0.26388 C -0.53282 0.27546 -0.54011 0.28171 -0.55 0.28611 C -0.55139 0.28888 -0.55209 0.29259 -0.55417 0.29444 C -0.5566 0.29652 -0.5599 0.29583 -0.5625 0.29722 C -0.56476 0.29861 -0.5665 0.30138 -0.56875 0.30277 C -0.57309 0.30555 -0.58143 0.30717 -0.58542 0.30833 C -0.59809 0.31689 -0.6033 0.31712 -0.61875 0.31944 C -0.68195 0.34745 -0.6165 0.31944 -0.80417 0.32499 C -0.81719 0.32546 -0.83525 0.33703 -0.84584 0.34722 C -0.84827 0.34953 -0.84948 0.3537 -0.85209 0.35555 C -0.85591 0.35833 -0.86094 0.35786 -0.86459 0.36111 C -0.87726 0.37245 -0.88733 0.37569 -0.90209 0.38055 C -0.90417 0.3824 -0.9066 0.38379 -0.90834 0.38611 C -0.91007 0.38842 -0.91059 0.39236 -0.9125 0.39444 C -0.92431 0.4081 -0.93889 0.41574 -0.95 0.43055 C -0.9507 0.43333 -0.95052 0.4368 -0.95209 0.43888 C -0.95556 0.44351 -0.96459 0.44999 -0.96459 0.44999 C -0.96979 0.46041 -0.96702 0.45601 -0.97292 0.46388 " pathEditMode="relative" ptsTypes="ffffffffffffffffffffffffff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8153400" y="6096000"/>
            <a:ext cx="685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:\Luyen viet tieu hoc\chu cai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09600"/>
            <a:ext cx="575609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8153400" y="6096000"/>
            <a:ext cx="685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:\Luyen viet tieu hoc\chu cai\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9600"/>
            <a:ext cx="5105400" cy="470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f8caead259ccb7e2431fa4bd3b48268ae9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118</Words>
  <Application>Microsoft Office PowerPoint</Application>
  <PresentationFormat>On-screen Show (4:3)</PresentationFormat>
  <Paragraphs>63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.VnAvant</vt:lpstr>
      <vt:lpstr>Arial</vt:lpstr>
      <vt:lpstr>Ariston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admin</cp:lastModifiedBy>
  <cp:revision>61</cp:revision>
  <dcterms:created xsi:type="dcterms:W3CDTF">2020-08-10T13:41:50Z</dcterms:created>
  <dcterms:modified xsi:type="dcterms:W3CDTF">2022-09-19T04:04:21Z</dcterms:modified>
</cp:coreProperties>
</file>