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52" r:id="rId3"/>
    <p:sldMasterId id="2147483764" r:id="rId4"/>
  </p:sldMasterIdLst>
  <p:sldIdLst>
    <p:sldId id="297" r:id="rId5"/>
    <p:sldId id="298" r:id="rId6"/>
    <p:sldId id="296" r:id="rId7"/>
    <p:sldId id="284" r:id="rId8"/>
    <p:sldId id="295" r:id="rId9"/>
    <p:sldId id="285" r:id="rId10"/>
    <p:sldId id="265" r:id="rId11"/>
    <p:sldId id="266" r:id="rId12"/>
    <p:sldId id="267" r:id="rId13"/>
    <p:sldId id="269" r:id="rId14"/>
    <p:sldId id="288" r:id="rId15"/>
    <p:sldId id="271" r:id="rId16"/>
    <p:sldId id="272" r:id="rId17"/>
    <p:sldId id="302" r:id="rId18"/>
    <p:sldId id="303" r:id="rId19"/>
    <p:sldId id="273" r:id="rId20"/>
    <p:sldId id="274" r:id="rId21"/>
    <p:sldId id="276" r:id="rId22"/>
    <p:sldId id="292" r:id="rId23"/>
    <p:sldId id="293" r:id="rId24"/>
    <p:sldId id="294" r:id="rId25"/>
    <p:sldId id="300" r:id="rId26"/>
    <p:sldId id="301" r:id="rId27"/>
  </p:sldIdLst>
  <p:sldSz cx="13716000" cy="7772400"/>
  <p:notesSz cx="6858000" cy="9144000"/>
  <p:defaultTextStyle>
    <a:defPPr>
      <a:defRPr lang="en-US"/>
    </a:defPPr>
    <a:lvl1pPr marL="0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3928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7856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1784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5713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69641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3569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97497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1425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448">
          <p15:clr>
            <a:srgbClr val="A4A3A4"/>
          </p15:clr>
        </p15:guide>
        <p15:guide id="4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28" y="84"/>
      </p:cViewPr>
      <p:guideLst>
        <p:guide orient="horz" pos="2160"/>
        <p:guide pos="2880"/>
        <p:guide orient="horz" pos="2448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1028700" y="2414484"/>
            <a:ext cx="11658600" cy="1666028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2057400" y="4404360"/>
            <a:ext cx="960120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3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7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1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5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3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7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1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9944100" y="311258"/>
            <a:ext cx="3086100" cy="6631728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85800" y="311258"/>
            <a:ext cx="9029700" cy="6631728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414482"/>
            <a:ext cx="1165860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404360"/>
            <a:ext cx="960120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18145" indent="0" algn="ctr">
              <a:buNone/>
              <a:defRPr/>
            </a:lvl2pPr>
            <a:lvl3pPr marL="1036290" indent="0" algn="ctr">
              <a:buNone/>
              <a:defRPr/>
            </a:lvl3pPr>
            <a:lvl4pPr marL="1554434" indent="0" algn="ctr">
              <a:buNone/>
              <a:defRPr/>
            </a:lvl4pPr>
            <a:lvl5pPr marL="2072579" indent="0" algn="ctr">
              <a:buNone/>
              <a:defRPr/>
            </a:lvl5pPr>
            <a:lvl6pPr marL="2590724" indent="0" algn="ctr">
              <a:buNone/>
              <a:defRPr/>
            </a:lvl6pPr>
            <a:lvl7pPr marL="3108869" indent="0" algn="ctr">
              <a:buNone/>
              <a:defRPr/>
            </a:lvl7pPr>
            <a:lvl8pPr marL="3627013" indent="0" algn="ctr">
              <a:buNone/>
              <a:defRPr/>
            </a:lvl8pPr>
            <a:lvl9pPr marL="414515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C57F9A-9178-4504-8362-599A97B71F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14FA3E-2BB3-4774-BBD9-81F1E0197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55F929-F29E-437F-805F-36D281F956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0931-B9EE-4D7F-9129-69A031760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505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534B73-3511-4F3E-B6E6-81B29CF8E8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ED8CBD-7ED1-4F5C-B340-681958618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161E28-0CA9-46C4-8F82-2E45B7800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6345-9E79-4CC8-81F2-34C112091F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455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3F15F5-2640-4684-9078-DBBAEC6CDE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E47DA7-87F0-4004-B567-C00A6D50B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32ECB5-3E04-4101-BC58-8E97B8416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78D96-C6E2-478F-9879-161D7D8F1E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018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251AEA-BA83-49AC-9084-FA0DD6FD7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062D4-7024-4A9E-84B0-611FA82A80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1CD58C-0576-4738-BB7C-432D87900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7E5D-EF4E-4799-83CF-3AAE399177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748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ABF8C0-5347-422D-8E45-C3E449CB4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4FF4F-D773-48F8-8903-609CC1258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FF5931-E671-4736-9449-A5D3759CE8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0D510-D333-4C0D-BEBB-1909A27AE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7623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4994487"/>
            <a:ext cx="11658600" cy="1543685"/>
          </a:xfrm>
        </p:spPr>
        <p:txBody>
          <a:bodyPr anchor="t"/>
          <a:lstStyle>
            <a:lvl1pPr algn="l">
              <a:defRPr sz="45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294275"/>
            <a:ext cx="11658600" cy="1700212"/>
          </a:xfrm>
        </p:spPr>
        <p:txBody>
          <a:bodyPr anchor="b"/>
          <a:lstStyle>
            <a:lvl1pPr marL="0" indent="0">
              <a:buNone/>
              <a:defRPr sz="2267"/>
            </a:lvl1pPr>
            <a:lvl2pPr marL="518145" indent="0">
              <a:buNone/>
              <a:defRPr sz="2040"/>
            </a:lvl2pPr>
            <a:lvl3pPr marL="1036290" indent="0">
              <a:buNone/>
              <a:defRPr sz="1813"/>
            </a:lvl3pPr>
            <a:lvl4pPr marL="1554434" indent="0">
              <a:buNone/>
              <a:defRPr sz="1587"/>
            </a:lvl4pPr>
            <a:lvl5pPr marL="2072579" indent="0">
              <a:buNone/>
              <a:defRPr sz="1587"/>
            </a:lvl5pPr>
            <a:lvl6pPr marL="2590724" indent="0">
              <a:buNone/>
              <a:defRPr sz="1587"/>
            </a:lvl6pPr>
            <a:lvl7pPr marL="3108869" indent="0">
              <a:buNone/>
              <a:defRPr sz="1587"/>
            </a:lvl7pPr>
            <a:lvl8pPr marL="3627013" indent="0">
              <a:buNone/>
              <a:defRPr sz="1587"/>
            </a:lvl8pPr>
            <a:lvl9pPr marL="4145158" indent="0">
              <a:buNone/>
              <a:defRPr sz="15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5DE69D-41CB-4882-AE8B-7CB989983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06B364-6100-4ECB-970F-920E093BD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0D23CB-6DB6-4421-A5A1-E1C99F0A65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3DCFC-B297-462C-97D1-5436A13562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995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13560"/>
            <a:ext cx="6057900" cy="5129425"/>
          </a:xfrm>
        </p:spPr>
        <p:txBody>
          <a:bodyPr/>
          <a:lstStyle>
            <a:lvl1pPr>
              <a:defRPr sz="3173"/>
            </a:lvl1pPr>
            <a:lvl2pPr>
              <a:defRPr sz="2720"/>
            </a:lvl2pPr>
            <a:lvl3pPr>
              <a:defRPr sz="2267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1813560"/>
            <a:ext cx="6057900" cy="5129425"/>
          </a:xfrm>
        </p:spPr>
        <p:txBody>
          <a:bodyPr/>
          <a:lstStyle>
            <a:lvl1pPr>
              <a:defRPr sz="3173"/>
            </a:lvl1pPr>
            <a:lvl2pPr>
              <a:defRPr sz="2720"/>
            </a:lvl2pPr>
            <a:lvl3pPr>
              <a:defRPr sz="2267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7FF05B-74C4-46EA-8145-E8BBB3292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4FF5A1-3C23-41D0-B617-C5A75A905A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754A3A-3928-4630-B15E-98CE24A75A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1E52-7B68-4382-A7FB-310851EB8F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602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39795"/>
            <a:ext cx="6060282" cy="725064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64859"/>
            <a:ext cx="6060282" cy="4478126"/>
          </a:xfrm>
        </p:spPr>
        <p:txBody>
          <a:bodyPr/>
          <a:lstStyle>
            <a:lvl1pPr>
              <a:defRPr sz="2720"/>
            </a:lvl1pPr>
            <a:lvl2pPr>
              <a:defRPr sz="2267"/>
            </a:lvl2pPr>
            <a:lvl3pPr>
              <a:defRPr sz="2040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38" y="1739795"/>
            <a:ext cx="6062663" cy="725064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8" y="2464859"/>
            <a:ext cx="6062663" cy="4478126"/>
          </a:xfrm>
        </p:spPr>
        <p:txBody>
          <a:bodyPr/>
          <a:lstStyle>
            <a:lvl1pPr>
              <a:defRPr sz="2720"/>
            </a:lvl1pPr>
            <a:lvl2pPr>
              <a:defRPr sz="2267"/>
            </a:lvl2pPr>
            <a:lvl3pPr>
              <a:defRPr sz="2040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A3C8EC-A4BA-4F63-A950-D3FF3234E5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C1FC784-CD4B-47BD-9B2C-59A549A73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A8B05-7D80-43CF-BFF6-77DE8706D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AFA43-904A-414F-812D-F94147B4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22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60F77F-5C41-4C6D-BAA0-079E5F0030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B6EF3A-18C2-4E06-AD41-4C1D0B1C33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10B1E9-C9F8-4DD8-AFAE-A7286D330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3E687-CE9F-4BD4-83C7-55D5E891E2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285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8CB305-5BA6-4093-B8FE-870A963BCF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4CB42E-F3DC-476A-81BA-1EA527781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DBB9D4-6359-4033-9972-D553AE38D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6104F-EEAF-4B45-88F7-78BB3586D7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036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C789044-D393-42F8-8108-45C2203CFD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64F1BCA-9F4A-47F2-A04B-BE8ECAEA0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374681-AAE4-439F-BFA1-3CEEACC38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53673-C461-4B87-92E0-9EAD78A5F3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7326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382B3B-43C5-4F52-9906-6A26FE23D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2F25FF-19C7-4D21-80BF-63D26FB7D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38E6ED-5258-4496-818E-0DCD1CC7F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C57A2-0265-4A4D-8CC9-E4E860E096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236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B2ABB7-73E5-45C2-AC0D-3B2D519BA9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1EA9C9-DD05-4558-B6C2-CE868FE347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44AE51-3E91-47A8-AA03-85DCE271B5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ADC08-4A3A-4FC8-909D-773E2E1C5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3800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BD23F5-1F80-45DF-8682-E2C9DE4FC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7CDCD9-2674-4D9F-BDB3-F45AE02CC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60361E-983E-4E3A-8D7F-853818304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7D339-CB7E-493C-A8E0-F07ED9198F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929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92EB06-9B29-495E-BC26-D1483A73C3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925AEF-C4D0-4C41-AD58-7B1B1D4601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A3B09C-7A2E-4629-BEC5-C2D2F9D57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BE1A-62BE-48E6-B351-30560AA4BA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839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09457"/>
            <a:ext cx="4512470" cy="1316990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09457"/>
            <a:ext cx="7667625" cy="6633528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1626447"/>
            <a:ext cx="4512470" cy="5316538"/>
          </a:xfrm>
        </p:spPr>
        <p:txBody>
          <a:bodyPr/>
          <a:lstStyle>
            <a:lvl1pPr marL="0" indent="0">
              <a:buNone/>
              <a:defRPr sz="1587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427C92-4A6E-49C3-AC4D-0B215977F3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88D958-9575-4A82-9851-C48549083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8281AF-EB66-4F5B-B16D-C716BD063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664AE-59C4-4F3F-B680-A718460CC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929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5440680"/>
            <a:ext cx="8229600" cy="642303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694478"/>
            <a:ext cx="8229600" cy="4663440"/>
          </a:xfrm>
        </p:spPr>
        <p:txBody>
          <a:bodyPr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6082983"/>
            <a:ext cx="8229600" cy="912177"/>
          </a:xfrm>
        </p:spPr>
        <p:txBody>
          <a:bodyPr/>
          <a:lstStyle>
            <a:lvl1pPr marL="0" indent="0">
              <a:buNone/>
              <a:defRPr sz="1587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008940-32F8-44C7-B027-481C59A25F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84A1EF-DD41-42EF-953B-30DE5ED746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819CA0-76D3-403E-8989-C0C0CE7806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A680-B40C-46FF-BEC3-2F09A226FF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8061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8A28E8-F986-458D-9982-6D1736FBC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BE586B-825D-4E12-9756-466C9100E9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75F5D3-3276-4318-81F6-3C7E1B3427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CDB3-4777-44A8-9700-AAA4136C24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86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083470" y="4994488"/>
            <a:ext cx="11658600" cy="1543685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1083470" y="3294275"/>
            <a:ext cx="11658600" cy="170021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392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78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417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57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696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35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9749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14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11257"/>
            <a:ext cx="308610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11257"/>
            <a:ext cx="902970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C4BC22-5AA2-43A5-B015-7AC00A9807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E699DD-D2C6-4086-A47E-7850F8ACC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50F879-DDCC-4894-9624-D56C5C854D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7D62-5658-4F84-B5CB-70046690B3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723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414482"/>
            <a:ext cx="11658600" cy="1666028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404360"/>
            <a:ext cx="960120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18145" indent="0" algn="ctr">
              <a:buNone/>
              <a:defRPr/>
            </a:lvl2pPr>
            <a:lvl3pPr marL="1036290" indent="0" algn="ctr">
              <a:buNone/>
              <a:defRPr/>
            </a:lvl3pPr>
            <a:lvl4pPr marL="1554434" indent="0" algn="ctr">
              <a:buNone/>
              <a:defRPr/>
            </a:lvl4pPr>
            <a:lvl5pPr marL="2072579" indent="0" algn="ctr">
              <a:buNone/>
              <a:defRPr/>
            </a:lvl5pPr>
            <a:lvl6pPr marL="2590724" indent="0" algn="ctr">
              <a:buNone/>
              <a:defRPr/>
            </a:lvl6pPr>
            <a:lvl7pPr marL="3108869" indent="0" algn="ctr">
              <a:buNone/>
              <a:defRPr/>
            </a:lvl7pPr>
            <a:lvl8pPr marL="3627013" indent="0" algn="ctr">
              <a:buNone/>
              <a:defRPr/>
            </a:lvl8pPr>
            <a:lvl9pPr marL="4145158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5477E7-C70E-423C-9C15-E8F48D0B3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635395-ACA9-4F19-BCC2-8B546B33B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C889CF-3E38-42D4-AA9D-5DECB943A0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606FB-9B7B-4D17-B0E4-79B7CE540DDE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266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9AE5D3-5989-409A-9B76-E7ACC3D407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15DC8F-58A4-42CA-9DD3-31060B2CB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3C2EF6-AB30-427D-AA23-9A3287B932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B8A97-828C-4297-BBF5-C2DDCE21F74B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308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4994487"/>
            <a:ext cx="11658600" cy="1543685"/>
          </a:xfrm>
        </p:spPr>
        <p:txBody>
          <a:bodyPr anchor="t"/>
          <a:lstStyle>
            <a:lvl1pPr algn="l">
              <a:defRPr sz="4533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294275"/>
            <a:ext cx="11658600" cy="1700212"/>
          </a:xfrm>
        </p:spPr>
        <p:txBody>
          <a:bodyPr anchor="b"/>
          <a:lstStyle>
            <a:lvl1pPr marL="0" indent="0">
              <a:buNone/>
              <a:defRPr sz="2267"/>
            </a:lvl1pPr>
            <a:lvl2pPr marL="518145" indent="0">
              <a:buNone/>
              <a:defRPr sz="2040"/>
            </a:lvl2pPr>
            <a:lvl3pPr marL="1036290" indent="0">
              <a:buNone/>
              <a:defRPr sz="1813"/>
            </a:lvl3pPr>
            <a:lvl4pPr marL="1554434" indent="0">
              <a:buNone/>
              <a:defRPr sz="1587"/>
            </a:lvl4pPr>
            <a:lvl5pPr marL="2072579" indent="0">
              <a:buNone/>
              <a:defRPr sz="1587"/>
            </a:lvl5pPr>
            <a:lvl6pPr marL="2590724" indent="0">
              <a:buNone/>
              <a:defRPr sz="1587"/>
            </a:lvl6pPr>
            <a:lvl7pPr marL="3108869" indent="0">
              <a:buNone/>
              <a:defRPr sz="1587"/>
            </a:lvl7pPr>
            <a:lvl8pPr marL="3627013" indent="0">
              <a:buNone/>
              <a:defRPr sz="1587"/>
            </a:lvl8pPr>
            <a:lvl9pPr marL="4145158" indent="0">
              <a:buNone/>
              <a:defRPr sz="1587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7D1F7B-C876-47F2-9406-7F5730E0C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BD15E5-B414-4A46-B091-6830A01445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F2084D-E97E-4159-B461-2E4FD95F4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C11FA-185D-44F7-A18F-F92A15721A96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1905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13560"/>
            <a:ext cx="6057900" cy="5129425"/>
          </a:xfrm>
        </p:spPr>
        <p:txBody>
          <a:bodyPr/>
          <a:lstStyle>
            <a:lvl1pPr>
              <a:defRPr sz="3173"/>
            </a:lvl1pPr>
            <a:lvl2pPr>
              <a:defRPr sz="2720"/>
            </a:lvl2pPr>
            <a:lvl3pPr>
              <a:defRPr sz="2267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1813560"/>
            <a:ext cx="6057900" cy="5129425"/>
          </a:xfrm>
        </p:spPr>
        <p:txBody>
          <a:bodyPr/>
          <a:lstStyle>
            <a:lvl1pPr>
              <a:defRPr sz="3173"/>
            </a:lvl1pPr>
            <a:lvl2pPr>
              <a:defRPr sz="2720"/>
            </a:lvl2pPr>
            <a:lvl3pPr>
              <a:defRPr sz="2267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219B98-DDC9-425A-B5E9-C9CA1A5A1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931113-47F7-4375-80A9-A0B44CE75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7ECA7A-66A0-4EAA-A392-B3F1800E0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D5CA-0785-4D31-BCD5-706DE9AF3E00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188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39795"/>
            <a:ext cx="6060282" cy="725064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64859"/>
            <a:ext cx="6060282" cy="4478126"/>
          </a:xfrm>
        </p:spPr>
        <p:txBody>
          <a:bodyPr/>
          <a:lstStyle>
            <a:lvl1pPr>
              <a:defRPr sz="2720"/>
            </a:lvl1pPr>
            <a:lvl2pPr>
              <a:defRPr sz="2267"/>
            </a:lvl2pPr>
            <a:lvl3pPr>
              <a:defRPr sz="2040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38" y="1739795"/>
            <a:ext cx="6062663" cy="725064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8" y="2464859"/>
            <a:ext cx="6062663" cy="4478126"/>
          </a:xfrm>
        </p:spPr>
        <p:txBody>
          <a:bodyPr/>
          <a:lstStyle>
            <a:lvl1pPr>
              <a:defRPr sz="2720"/>
            </a:lvl1pPr>
            <a:lvl2pPr>
              <a:defRPr sz="2267"/>
            </a:lvl2pPr>
            <a:lvl3pPr>
              <a:defRPr sz="2040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615CB0-E201-48F2-BD1C-DF9621F65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DA88CB-C933-4BC0-9FBA-F4F21DF9E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3CA980-5B7D-46B3-B641-D8ABEB4BD6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57F30-DB26-48AD-B9C8-852F42EC7A27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424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AAA898-7628-401C-B39C-8826C739B7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21FDF1-12FB-4505-B64F-3BEDEC161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112F1F-9D5E-4EDA-8826-47704052F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D78AA-DA48-43DB-85EB-E0F977BEFDDF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5847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E0B0E4-35A3-4624-AD7E-7CB995F9E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2593CDC-FCFB-4DCE-AEEE-E0C47A36E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5342C9-25DE-425F-AC06-57815FAC3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5139-7692-4AE6-BB82-1FB735BDCDEF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078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09457"/>
            <a:ext cx="4512470" cy="1316990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09457"/>
            <a:ext cx="7667625" cy="6633528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1626447"/>
            <a:ext cx="4512470" cy="5316538"/>
          </a:xfrm>
        </p:spPr>
        <p:txBody>
          <a:bodyPr/>
          <a:lstStyle>
            <a:lvl1pPr marL="0" indent="0">
              <a:buNone/>
              <a:defRPr sz="1587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804C30-F326-431D-810E-52DF03265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5DAFBB-7D58-4FDB-90B9-48AEE2E694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8EEA3E-9BC6-4345-A82B-97FE6569F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8FD0A-EC1D-43AB-B497-3B0AD8F321A6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760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5440680"/>
            <a:ext cx="8229600" cy="642303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694478"/>
            <a:ext cx="8229600" cy="4663440"/>
          </a:xfrm>
        </p:spPr>
        <p:txBody>
          <a:bodyPr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6082983"/>
            <a:ext cx="8229600" cy="912177"/>
          </a:xfrm>
        </p:spPr>
        <p:txBody>
          <a:bodyPr/>
          <a:lstStyle>
            <a:lvl1pPr marL="0" indent="0">
              <a:buNone/>
              <a:defRPr sz="1587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4F2C06-A466-40AF-8EDC-B55FDCD857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636E64-CD12-4339-8D08-33E79BCABA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A195AA-EF27-402E-8D6A-633BEAF86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7294-D157-49FD-9A17-EEAEF0A5463C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4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85800" y="1813562"/>
            <a:ext cx="6057900" cy="512942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972300" y="1813562"/>
            <a:ext cx="6057900" cy="512942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06BF50-AB76-4A1C-BCE5-67985CE2EC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B93CDA-A7C0-467A-9E4B-6E094F59A3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A52705-E3C1-4460-A23B-76167CF08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DACDD-3395-4A09-8222-5E0C004590EB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083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11257"/>
            <a:ext cx="3086100" cy="6631728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11257"/>
            <a:ext cx="9029700" cy="6631728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1FDC0A-B605-4F78-AA7F-FA34237C35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26B221-209E-44E1-A10D-6EA3C698A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00998C-6C3C-42B8-A3E3-F8B105DF1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0D707-EF86-4D39-B86B-987D69DF56FE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489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414485"/>
            <a:ext cx="1165860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404360"/>
            <a:ext cx="960120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18132" indent="0" algn="ctr">
              <a:buNone/>
              <a:defRPr/>
            </a:lvl2pPr>
            <a:lvl3pPr marL="1036265" indent="0" algn="ctr">
              <a:buNone/>
              <a:defRPr/>
            </a:lvl3pPr>
            <a:lvl4pPr marL="1554396" indent="0" algn="ctr">
              <a:buNone/>
              <a:defRPr/>
            </a:lvl4pPr>
            <a:lvl5pPr marL="2072527" indent="0" algn="ctr">
              <a:buNone/>
              <a:defRPr/>
            </a:lvl5pPr>
            <a:lvl6pPr marL="2590659" indent="0" algn="ctr">
              <a:buNone/>
              <a:defRPr/>
            </a:lvl6pPr>
            <a:lvl7pPr marL="3108791" indent="0" algn="ctr">
              <a:buNone/>
              <a:defRPr/>
            </a:lvl7pPr>
            <a:lvl8pPr marL="3626923" indent="0" algn="ctr">
              <a:buNone/>
              <a:defRPr/>
            </a:lvl8pPr>
            <a:lvl9pPr marL="414505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DA4795-2408-47DB-BFBA-C46B5D151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4E6B1-3AEC-4511-9EEC-47260CCB5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E44DC3-337E-4356-989F-FEC3BBAAC3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55DC-F07D-44A4-A11B-034BFD24C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9595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108244-A834-4603-BCD9-AA67B2935A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FBC83B-E5CA-454B-B3C1-D18AFA0AD6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A70DA9-82F3-4B93-8FE5-BD4340AF2E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BC45E-93A0-4468-8519-90EE875EF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858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4994490"/>
            <a:ext cx="11658600" cy="1543685"/>
          </a:xfrm>
        </p:spPr>
        <p:txBody>
          <a:bodyPr anchor="t"/>
          <a:lstStyle>
            <a:lvl1pPr algn="l">
              <a:defRPr sz="45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294275"/>
            <a:ext cx="11658600" cy="1700212"/>
          </a:xfrm>
        </p:spPr>
        <p:txBody>
          <a:bodyPr anchor="b"/>
          <a:lstStyle>
            <a:lvl1pPr marL="0" indent="0">
              <a:buNone/>
              <a:defRPr sz="2267"/>
            </a:lvl1pPr>
            <a:lvl2pPr marL="518132" indent="0">
              <a:buNone/>
              <a:defRPr sz="2040"/>
            </a:lvl2pPr>
            <a:lvl3pPr marL="1036265" indent="0">
              <a:buNone/>
              <a:defRPr sz="1813"/>
            </a:lvl3pPr>
            <a:lvl4pPr marL="1554396" indent="0">
              <a:buNone/>
              <a:defRPr sz="1587"/>
            </a:lvl4pPr>
            <a:lvl5pPr marL="2072527" indent="0">
              <a:buNone/>
              <a:defRPr sz="1587"/>
            </a:lvl5pPr>
            <a:lvl6pPr marL="2590659" indent="0">
              <a:buNone/>
              <a:defRPr sz="1587"/>
            </a:lvl6pPr>
            <a:lvl7pPr marL="3108791" indent="0">
              <a:buNone/>
              <a:defRPr sz="1587"/>
            </a:lvl7pPr>
            <a:lvl8pPr marL="3626923" indent="0">
              <a:buNone/>
              <a:defRPr sz="1587"/>
            </a:lvl8pPr>
            <a:lvl9pPr marL="4145055" indent="0">
              <a:buNone/>
              <a:defRPr sz="15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E53D61-82B0-40E5-8EC5-248780019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BDBC58-1165-4D0C-8F9A-14E405E4C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C39B05-52F0-44B7-8C29-105581AF8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4CDF9-F1AA-4216-A832-3EC94CBFA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6662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13563"/>
            <a:ext cx="6057900" cy="5129425"/>
          </a:xfrm>
        </p:spPr>
        <p:txBody>
          <a:bodyPr/>
          <a:lstStyle>
            <a:lvl1pPr>
              <a:defRPr sz="3173"/>
            </a:lvl1pPr>
            <a:lvl2pPr>
              <a:defRPr sz="2720"/>
            </a:lvl2pPr>
            <a:lvl3pPr>
              <a:defRPr sz="2267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1813563"/>
            <a:ext cx="6057900" cy="5129425"/>
          </a:xfrm>
        </p:spPr>
        <p:txBody>
          <a:bodyPr/>
          <a:lstStyle>
            <a:lvl1pPr>
              <a:defRPr sz="3173"/>
            </a:lvl1pPr>
            <a:lvl2pPr>
              <a:defRPr sz="2720"/>
            </a:lvl2pPr>
            <a:lvl3pPr>
              <a:defRPr sz="2267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93322-1A32-4EA3-B980-53767F4B3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9448F8-A4DA-42C8-B234-2E1366061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758DCC-A4A3-469F-A7BA-2339E3978F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EDB4-CA69-4957-B4E9-B67C2BB231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2885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39796"/>
            <a:ext cx="6060282" cy="725065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32" indent="0">
              <a:buNone/>
              <a:defRPr sz="2267" b="1"/>
            </a:lvl2pPr>
            <a:lvl3pPr marL="1036265" indent="0">
              <a:buNone/>
              <a:defRPr sz="2040" b="1"/>
            </a:lvl3pPr>
            <a:lvl4pPr marL="1554396" indent="0">
              <a:buNone/>
              <a:defRPr sz="1813" b="1"/>
            </a:lvl4pPr>
            <a:lvl5pPr marL="2072527" indent="0">
              <a:buNone/>
              <a:defRPr sz="1813" b="1"/>
            </a:lvl5pPr>
            <a:lvl6pPr marL="2590659" indent="0">
              <a:buNone/>
              <a:defRPr sz="1813" b="1"/>
            </a:lvl6pPr>
            <a:lvl7pPr marL="3108791" indent="0">
              <a:buNone/>
              <a:defRPr sz="1813" b="1"/>
            </a:lvl7pPr>
            <a:lvl8pPr marL="3626923" indent="0">
              <a:buNone/>
              <a:defRPr sz="1813" b="1"/>
            </a:lvl8pPr>
            <a:lvl9pPr marL="4145055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64859"/>
            <a:ext cx="6060282" cy="4478126"/>
          </a:xfrm>
        </p:spPr>
        <p:txBody>
          <a:bodyPr/>
          <a:lstStyle>
            <a:lvl1pPr>
              <a:defRPr sz="2720"/>
            </a:lvl1pPr>
            <a:lvl2pPr>
              <a:defRPr sz="2267"/>
            </a:lvl2pPr>
            <a:lvl3pPr>
              <a:defRPr sz="2040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1739796"/>
            <a:ext cx="6062663" cy="725065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32" indent="0">
              <a:buNone/>
              <a:defRPr sz="2267" b="1"/>
            </a:lvl2pPr>
            <a:lvl3pPr marL="1036265" indent="0">
              <a:buNone/>
              <a:defRPr sz="2040" b="1"/>
            </a:lvl3pPr>
            <a:lvl4pPr marL="1554396" indent="0">
              <a:buNone/>
              <a:defRPr sz="1813" b="1"/>
            </a:lvl4pPr>
            <a:lvl5pPr marL="2072527" indent="0">
              <a:buNone/>
              <a:defRPr sz="1813" b="1"/>
            </a:lvl5pPr>
            <a:lvl6pPr marL="2590659" indent="0">
              <a:buNone/>
              <a:defRPr sz="1813" b="1"/>
            </a:lvl6pPr>
            <a:lvl7pPr marL="3108791" indent="0">
              <a:buNone/>
              <a:defRPr sz="1813" b="1"/>
            </a:lvl7pPr>
            <a:lvl8pPr marL="3626923" indent="0">
              <a:buNone/>
              <a:defRPr sz="1813" b="1"/>
            </a:lvl8pPr>
            <a:lvl9pPr marL="4145055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464859"/>
            <a:ext cx="6062663" cy="4478126"/>
          </a:xfrm>
        </p:spPr>
        <p:txBody>
          <a:bodyPr/>
          <a:lstStyle>
            <a:lvl1pPr>
              <a:defRPr sz="2720"/>
            </a:lvl1pPr>
            <a:lvl2pPr>
              <a:defRPr sz="2267"/>
            </a:lvl2pPr>
            <a:lvl3pPr>
              <a:defRPr sz="2040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5D26FF4-81F9-43D3-9595-B137962EF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5B372D-9981-4473-864E-66D2713D2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6DC24B-3E8D-4B35-90BE-07B999895F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CD7C1-4341-45F8-9216-B18072782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9665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45B037-22A7-489E-A27B-09EC578727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6CB539-124B-42CB-89E5-AC308947A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7DD8E07-67BF-4B38-978C-EC259A154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2345E-858C-4597-A36A-397965965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9495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0D0D57-27D8-402F-8C20-75A9EE735D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13872D-1866-450F-A8AC-6D88FFD9A9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47D51FE-DFE6-41E0-9198-3D5BC204EB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6DCF1-D302-4BB7-921F-2E33ED037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006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309457"/>
            <a:ext cx="4512470" cy="1316991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09461"/>
            <a:ext cx="7667625" cy="6633528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4" y="1626451"/>
            <a:ext cx="4512470" cy="5316538"/>
          </a:xfrm>
        </p:spPr>
        <p:txBody>
          <a:bodyPr/>
          <a:lstStyle>
            <a:lvl1pPr marL="0" indent="0">
              <a:buNone/>
              <a:defRPr sz="1587"/>
            </a:lvl1pPr>
            <a:lvl2pPr marL="518132" indent="0">
              <a:buNone/>
              <a:defRPr sz="1360"/>
            </a:lvl2pPr>
            <a:lvl3pPr marL="1036265" indent="0">
              <a:buNone/>
              <a:defRPr sz="1133"/>
            </a:lvl3pPr>
            <a:lvl4pPr marL="1554396" indent="0">
              <a:buNone/>
              <a:defRPr sz="1020"/>
            </a:lvl4pPr>
            <a:lvl5pPr marL="2072527" indent="0">
              <a:buNone/>
              <a:defRPr sz="1020"/>
            </a:lvl5pPr>
            <a:lvl6pPr marL="2590659" indent="0">
              <a:buNone/>
              <a:defRPr sz="1020"/>
            </a:lvl6pPr>
            <a:lvl7pPr marL="3108791" indent="0">
              <a:buNone/>
              <a:defRPr sz="1020"/>
            </a:lvl7pPr>
            <a:lvl8pPr marL="3626923" indent="0">
              <a:buNone/>
              <a:defRPr sz="1020"/>
            </a:lvl8pPr>
            <a:lvl9pPr marL="4145055" indent="0">
              <a:buNone/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A11D7F-C7E1-4F3B-802F-3F16B1067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CE83C0-8420-4DF3-8AB1-714AF472C5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795B18-1217-4BC2-95B4-970218FA27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03F3-00E2-47DC-9BFF-64550BE44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89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85800" y="1739795"/>
            <a:ext cx="6060282" cy="72506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3928" indent="0">
              <a:buNone/>
              <a:defRPr sz="2700" b="1"/>
            </a:lvl2pPr>
            <a:lvl3pPr marL="1227856" indent="0">
              <a:buNone/>
              <a:defRPr sz="2400" b="1"/>
            </a:lvl3pPr>
            <a:lvl4pPr marL="1841784" indent="0">
              <a:buNone/>
              <a:defRPr sz="2100" b="1"/>
            </a:lvl4pPr>
            <a:lvl5pPr marL="2455713" indent="0">
              <a:buNone/>
              <a:defRPr sz="2100" b="1"/>
            </a:lvl5pPr>
            <a:lvl6pPr marL="3069641" indent="0">
              <a:buNone/>
              <a:defRPr sz="2100" b="1"/>
            </a:lvl6pPr>
            <a:lvl7pPr marL="3683569" indent="0">
              <a:buNone/>
              <a:defRPr sz="2100" b="1"/>
            </a:lvl7pPr>
            <a:lvl8pPr marL="4297497" indent="0">
              <a:buNone/>
              <a:defRPr sz="2100" b="1"/>
            </a:lvl8pPr>
            <a:lvl9pPr marL="4911425" indent="0">
              <a:buNone/>
              <a:defRPr sz="21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85800" y="2464859"/>
            <a:ext cx="6060282" cy="447812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967541" y="1739795"/>
            <a:ext cx="6062663" cy="72506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3928" indent="0">
              <a:buNone/>
              <a:defRPr sz="2700" b="1"/>
            </a:lvl2pPr>
            <a:lvl3pPr marL="1227856" indent="0">
              <a:buNone/>
              <a:defRPr sz="2400" b="1"/>
            </a:lvl3pPr>
            <a:lvl4pPr marL="1841784" indent="0">
              <a:buNone/>
              <a:defRPr sz="2100" b="1"/>
            </a:lvl4pPr>
            <a:lvl5pPr marL="2455713" indent="0">
              <a:buNone/>
              <a:defRPr sz="2100" b="1"/>
            </a:lvl5pPr>
            <a:lvl6pPr marL="3069641" indent="0">
              <a:buNone/>
              <a:defRPr sz="2100" b="1"/>
            </a:lvl6pPr>
            <a:lvl7pPr marL="3683569" indent="0">
              <a:buNone/>
              <a:defRPr sz="2100" b="1"/>
            </a:lvl7pPr>
            <a:lvl8pPr marL="4297497" indent="0">
              <a:buNone/>
              <a:defRPr sz="2100" b="1"/>
            </a:lvl8pPr>
            <a:lvl9pPr marL="4911425" indent="0">
              <a:buNone/>
              <a:defRPr sz="21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967541" y="2464859"/>
            <a:ext cx="6062663" cy="447812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5440682"/>
            <a:ext cx="8229600" cy="642304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694478"/>
            <a:ext cx="8229600" cy="4663440"/>
          </a:xfrm>
        </p:spPr>
        <p:txBody>
          <a:bodyPr/>
          <a:lstStyle>
            <a:lvl1pPr marL="0" indent="0">
              <a:buNone/>
              <a:defRPr sz="3627"/>
            </a:lvl1pPr>
            <a:lvl2pPr marL="518132" indent="0">
              <a:buNone/>
              <a:defRPr sz="3173"/>
            </a:lvl2pPr>
            <a:lvl3pPr marL="1036265" indent="0">
              <a:buNone/>
              <a:defRPr sz="2720"/>
            </a:lvl3pPr>
            <a:lvl4pPr marL="1554396" indent="0">
              <a:buNone/>
              <a:defRPr sz="2267"/>
            </a:lvl4pPr>
            <a:lvl5pPr marL="2072527" indent="0">
              <a:buNone/>
              <a:defRPr sz="2267"/>
            </a:lvl5pPr>
            <a:lvl6pPr marL="2590659" indent="0">
              <a:buNone/>
              <a:defRPr sz="2267"/>
            </a:lvl6pPr>
            <a:lvl7pPr marL="3108791" indent="0">
              <a:buNone/>
              <a:defRPr sz="2267"/>
            </a:lvl7pPr>
            <a:lvl8pPr marL="3626923" indent="0">
              <a:buNone/>
              <a:defRPr sz="2267"/>
            </a:lvl8pPr>
            <a:lvl9pPr marL="4145055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6082985"/>
            <a:ext cx="8229600" cy="912178"/>
          </a:xfrm>
        </p:spPr>
        <p:txBody>
          <a:bodyPr/>
          <a:lstStyle>
            <a:lvl1pPr marL="0" indent="0">
              <a:buNone/>
              <a:defRPr sz="1587"/>
            </a:lvl1pPr>
            <a:lvl2pPr marL="518132" indent="0">
              <a:buNone/>
              <a:defRPr sz="1360"/>
            </a:lvl2pPr>
            <a:lvl3pPr marL="1036265" indent="0">
              <a:buNone/>
              <a:defRPr sz="1133"/>
            </a:lvl3pPr>
            <a:lvl4pPr marL="1554396" indent="0">
              <a:buNone/>
              <a:defRPr sz="1020"/>
            </a:lvl4pPr>
            <a:lvl5pPr marL="2072527" indent="0">
              <a:buNone/>
              <a:defRPr sz="1020"/>
            </a:lvl5pPr>
            <a:lvl6pPr marL="2590659" indent="0">
              <a:buNone/>
              <a:defRPr sz="1020"/>
            </a:lvl6pPr>
            <a:lvl7pPr marL="3108791" indent="0">
              <a:buNone/>
              <a:defRPr sz="1020"/>
            </a:lvl7pPr>
            <a:lvl8pPr marL="3626923" indent="0">
              <a:buNone/>
              <a:defRPr sz="1020"/>
            </a:lvl8pPr>
            <a:lvl9pPr marL="4145055" indent="0">
              <a:buNone/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3C6F40-B220-4836-852D-B4BE1F504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8C5EC7-78FB-41B8-B7A6-BF07CC2147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307275-3C46-4A45-B979-A14E650DE2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BE10-01CE-4406-8FF7-E2BA06793A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6676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00E958-83C9-4409-A99B-9C749B2F0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D3D559-5DD7-48E9-ABEE-4C874CFEF8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F7D9F0-9B9F-442D-9A16-E41518E87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5A5D7-7AED-43EE-AB4F-0DB30E7E34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649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11259"/>
            <a:ext cx="308610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11259"/>
            <a:ext cx="902970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FAD516-9BEA-499D-A1E1-D35D218101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D47889-012C-430B-ABAB-3DE2FEE59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C020E9-721D-4B9B-A5C3-C5DF3CEAB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3E74F-854A-448B-B338-D98621CAC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402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11259"/>
            <a:ext cx="12344400" cy="66317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713DCF-8E8D-4C63-A23D-80770960A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CCBAE3-44CA-4B29-BFF7-D99EFE992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98C863-5E79-4D60-93CA-40F8C6A1BD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0573-D1C2-4C2D-9B17-AF6030BCD8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65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85804" y="309456"/>
            <a:ext cx="4512470" cy="131699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5362575" y="309460"/>
            <a:ext cx="7667625" cy="6633528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85804" y="1626450"/>
            <a:ext cx="4512470" cy="5316538"/>
          </a:xfrm>
        </p:spPr>
        <p:txBody>
          <a:bodyPr/>
          <a:lstStyle>
            <a:lvl1pPr marL="0" indent="0">
              <a:buNone/>
              <a:defRPr sz="1900"/>
            </a:lvl1pPr>
            <a:lvl2pPr marL="613928" indent="0">
              <a:buNone/>
              <a:defRPr sz="1600"/>
            </a:lvl2pPr>
            <a:lvl3pPr marL="1227856" indent="0">
              <a:buNone/>
              <a:defRPr sz="1300"/>
            </a:lvl3pPr>
            <a:lvl4pPr marL="1841784" indent="0">
              <a:buNone/>
              <a:defRPr sz="1200"/>
            </a:lvl4pPr>
            <a:lvl5pPr marL="2455713" indent="0">
              <a:buNone/>
              <a:defRPr sz="1200"/>
            </a:lvl5pPr>
            <a:lvl6pPr marL="3069641" indent="0">
              <a:buNone/>
              <a:defRPr sz="1200"/>
            </a:lvl6pPr>
            <a:lvl7pPr marL="3683569" indent="0">
              <a:buNone/>
              <a:defRPr sz="1200"/>
            </a:lvl7pPr>
            <a:lvl8pPr marL="4297497" indent="0">
              <a:buNone/>
              <a:defRPr sz="1200"/>
            </a:lvl8pPr>
            <a:lvl9pPr marL="4911425" indent="0">
              <a:buNone/>
              <a:defRPr sz="12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688432" y="5440681"/>
            <a:ext cx="8229600" cy="64230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688432" y="694478"/>
            <a:ext cx="8229600" cy="4663440"/>
          </a:xfrm>
        </p:spPr>
        <p:txBody>
          <a:bodyPr/>
          <a:lstStyle>
            <a:lvl1pPr marL="0" indent="0">
              <a:buNone/>
              <a:defRPr sz="4300"/>
            </a:lvl1pPr>
            <a:lvl2pPr marL="613928" indent="0">
              <a:buNone/>
              <a:defRPr sz="3800"/>
            </a:lvl2pPr>
            <a:lvl3pPr marL="1227856" indent="0">
              <a:buNone/>
              <a:defRPr sz="3200"/>
            </a:lvl3pPr>
            <a:lvl4pPr marL="1841784" indent="0">
              <a:buNone/>
              <a:defRPr sz="2700"/>
            </a:lvl4pPr>
            <a:lvl5pPr marL="2455713" indent="0">
              <a:buNone/>
              <a:defRPr sz="2700"/>
            </a:lvl5pPr>
            <a:lvl6pPr marL="3069641" indent="0">
              <a:buNone/>
              <a:defRPr sz="2700"/>
            </a:lvl6pPr>
            <a:lvl7pPr marL="3683569" indent="0">
              <a:buNone/>
              <a:defRPr sz="2700"/>
            </a:lvl7pPr>
            <a:lvl8pPr marL="4297497" indent="0">
              <a:buNone/>
              <a:defRPr sz="2700"/>
            </a:lvl8pPr>
            <a:lvl9pPr marL="4911425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688432" y="6082984"/>
            <a:ext cx="8229600" cy="912178"/>
          </a:xfrm>
        </p:spPr>
        <p:txBody>
          <a:bodyPr/>
          <a:lstStyle>
            <a:lvl1pPr marL="0" indent="0">
              <a:buNone/>
              <a:defRPr sz="1900"/>
            </a:lvl1pPr>
            <a:lvl2pPr marL="613928" indent="0">
              <a:buNone/>
              <a:defRPr sz="1600"/>
            </a:lvl2pPr>
            <a:lvl3pPr marL="1227856" indent="0">
              <a:buNone/>
              <a:defRPr sz="1300"/>
            </a:lvl3pPr>
            <a:lvl4pPr marL="1841784" indent="0">
              <a:buNone/>
              <a:defRPr sz="1200"/>
            </a:lvl4pPr>
            <a:lvl5pPr marL="2455713" indent="0">
              <a:buNone/>
              <a:defRPr sz="1200"/>
            </a:lvl5pPr>
            <a:lvl6pPr marL="3069641" indent="0">
              <a:buNone/>
              <a:defRPr sz="1200"/>
            </a:lvl6pPr>
            <a:lvl7pPr marL="3683569" indent="0">
              <a:buNone/>
              <a:defRPr sz="1200"/>
            </a:lvl7pPr>
            <a:lvl8pPr marL="4297497" indent="0">
              <a:buNone/>
              <a:defRPr sz="1200"/>
            </a:lvl8pPr>
            <a:lvl9pPr marL="4911425" indent="0">
              <a:buNone/>
              <a:defRPr sz="12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85800" y="311258"/>
            <a:ext cx="12344400" cy="1295400"/>
          </a:xfrm>
          <a:prstGeom prst="rect">
            <a:avLst/>
          </a:prstGeom>
        </p:spPr>
        <p:txBody>
          <a:bodyPr vert="horz" lIns="122786" tIns="61393" rIns="122786" bIns="61393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85800" y="1813562"/>
            <a:ext cx="12344400" cy="5129425"/>
          </a:xfrm>
          <a:prstGeom prst="rect">
            <a:avLst/>
          </a:prstGeom>
        </p:spPr>
        <p:txBody>
          <a:bodyPr vert="horz" lIns="122786" tIns="61393" rIns="122786" bIns="61393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85800" y="7203865"/>
            <a:ext cx="3200400" cy="413808"/>
          </a:xfrm>
          <a:prstGeom prst="rect">
            <a:avLst/>
          </a:prstGeom>
        </p:spPr>
        <p:txBody>
          <a:bodyPr vert="horz" lIns="122786" tIns="61393" rIns="122786" bIns="61393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5598-F945-49B0-A10B-450DAC82F1A7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686300" y="7203865"/>
            <a:ext cx="4343400" cy="413808"/>
          </a:xfrm>
          <a:prstGeom prst="rect">
            <a:avLst/>
          </a:prstGeom>
        </p:spPr>
        <p:txBody>
          <a:bodyPr vert="horz" lIns="122786" tIns="61393" rIns="122786" bIns="61393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9829800" y="7203865"/>
            <a:ext cx="3200400" cy="413808"/>
          </a:xfrm>
          <a:prstGeom prst="rect">
            <a:avLst/>
          </a:prstGeom>
        </p:spPr>
        <p:txBody>
          <a:bodyPr vert="horz" lIns="122786" tIns="61393" rIns="122786" bIns="61393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1227856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0446" indent="-460446" algn="l" defTabSz="1227856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7633" indent="-383705" algn="l" defTabSz="1227856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4820" indent="-306964" algn="l" defTabSz="122785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8749" indent="-306964" algn="l" defTabSz="1227856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2677" indent="-306964" algn="l" defTabSz="1227856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76605" indent="-306964" algn="l" defTabSz="12278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0533" indent="-306964" algn="l" defTabSz="12278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04461" indent="-306964" algn="l" defTabSz="12278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18389" indent="-306964" algn="l" defTabSz="12278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3928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7856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1784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5713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69641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3569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97497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1425" algn="l" defTabSz="12278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F231840-9217-46C8-B7F2-C56A6740D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11256"/>
            <a:ext cx="12344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008C319-D1EF-45E1-BBC0-8797CF700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13560"/>
            <a:ext cx="12344400" cy="51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570BB5-CCE1-4C1D-A3C7-1C0587188C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7077922"/>
            <a:ext cx="3200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87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C7E3EB5-08E8-48DA-8E50-BEE47DB33A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7077922"/>
            <a:ext cx="434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87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71130C-4D57-4CE8-9E93-B4D387136D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7077922"/>
            <a:ext cx="3200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87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DDC76AC-A100-4173-A490-82A5662D4D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30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  <p:sldLayoutId id="2147483750" r:id="rId18"/>
    <p:sldLayoutId id="2147483751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5pPr>
      <a:lvl6pPr marL="518145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6pPr>
      <a:lvl7pPr marL="1036290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7pPr>
      <a:lvl8pPr marL="1554434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8pPr>
      <a:lvl9pPr marL="2072579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</a:defRPr>
      </a:lvl9pPr>
    </p:titleStyle>
    <p:bodyStyle>
      <a:lvl1pPr marL="388609" indent="-388609" algn="l" rtl="0" eaLnBrk="0" fontAlgn="base" hangingPunct="0">
        <a:spcBef>
          <a:spcPct val="20000"/>
        </a:spcBef>
        <a:spcAft>
          <a:spcPct val="0"/>
        </a:spcAft>
        <a:buChar char="•"/>
        <a:defRPr sz="3627">
          <a:solidFill>
            <a:schemeClr val="tx1"/>
          </a:solidFill>
          <a:latin typeface="+mn-lt"/>
          <a:ea typeface="+mn-ea"/>
          <a:cs typeface="+mn-cs"/>
        </a:defRPr>
      </a:lvl1pPr>
      <a:lvl2pPr marL="841985" indent="-323840" algn="l" rtl="0" eaLnBrk="0" fontAlgn="base" hangingPunct="0">
        <a:spcBef>
          <a:spcPct val="20000"/>
        </a:spcBef>
        <a:spcAft>
          <a:spcPct val="0"/>
        </a:spcAft>
        <a:buChar char="–"/>
        <a:defRPr sz="3173">
          <a:solidFill>
            <a:schemeClr val="tx1"/>
          </a:solidFill>
          <a:latin typeface="+mn-lt"/>
        </a:defRPr>
      </a:lvl2pPr>
      <a:lvl3pPr marL="1295362" indent="-259072" algn="l" rtl="0" eaLnBrk="0" fontAlgn="base" hangingPunct="0">
        <a:spcBef>
          <a:spcPct val="20000"/>
        </a:spcBef>
        <a:spcAft>
          <a:spcPct val="0"/>
        </a:spcAft>
        <a:buChar char="•"/>
        <a:defRPr sz="2720">
          <a:solidFill>
            <a:schemeClr val="tx1"/>
          </a:solidFill>
          <a:latin typeface="+mn-lt"/>
        </a:defRPr>
      </a:lvl3pPr>
      <a:lvl4pPr marL="1813507" indent="-259072" algn="l" rtl="0" eaLnBrk="0" fontAlgn="base" hangingPunct="0">
        <a:spcBef>
          <a:spcPct val="20000"/>
        </a:spcBef>
        <a:spcAft>
          <a:spcPct val="0"/>
        </a:spcAft>
        <a:buChar char="–"/>
        <a:defRPr sz="2267">
          <a:solidFill>
            <a:schemeClr val="tx1"/>
          </a:solidFill>
          <a:latin typeface="+mn-lt"/>
        </a:defRPr>
      </a:lvl4pPr>
      <a:lvl5pPr marL="2331651" indent="-259072" algn="l" rtl="0" eaLnBrk="0" fontAlgn="base" hangingPunct="0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5pPr>
      <a:lvl6pPr marL="2849796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6pPr>
      <a:lvl7pPr marL="3367941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7pPr>
      <a:lvl8pPr marL="3886086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8pPr>
      <a:lvl9pPr marL="4404230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875D429-5E1A-46E3-8AE4-DEF64A81A9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311256"/>
            <a:ext cx="12344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7ECBDE3-2A43-43DA-9D8D-83970C8F20B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813560"/>
            <a:ext cx="12344400" cy="51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DE0BDC2-422F-4425-93F7-C8F6306C3E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7077922"/>
            <a:ext cx="3200400" cy="5397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87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B94486-495A-464E-8F44-54BF46426D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7077922"/>
            <a:ext cx="4343400" cy="5397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87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C766C0-D994-4689-A294-5BD92DE35A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7077922"/>
            <a:ext cx="3200400" cy="5397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87">
                <a:latin typeface="Arial" panose="020B060402020202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CF1B1143-8132-4385-841E-2EAD53A6E29B}" type="slidenum">
              <a:rPr lang="en-US" altLang="zh-CN"/>
              <a:pPr>
                <a:defRPr/>
              </a:pPr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8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5pPr>
      <a:lvl6pPr marL="518145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6pPr>
      <a:lvl7pPr marL="1036290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7pPr>
      <a:lvl8pPr marL="1554434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8pPr>
      <a:lvl9pPr marL="2072579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88609" indent="-388609" algn="l" rtl="0" eaLnBrk="0" fontAlgn="base" hangingPunct="0">
        <a:spcBef>
          <a:spcPct val="20000"/>
        </a:spcBef>
        <a:spcAft>
          <a:spcPct val="0"/>
        </a:spcAft>
        <a:buChar char="•"/>
        <a:defRPr sz="3627">
          <a:solidFill>
            <a:schemeClr val="tx1"/>
          </a:solidFill>
          <a:latin typeface="+mn-lt"/>
          <a:ea typeface="+mn-ea"/>
          <a:cs typeface="+mn-cs"/>
        </a:defRPr>
      </a:lvl1pPr>
      <a:lvl2pPr marL="841985" indent="-323840" algn="l" rtl="0" eaLnBrk="0" fontAlgn="base" hangingPunct="0">
        <a:spcBef>
          <a:spcPct val="20000"/>
        </a:spcBef>
        <a:spcAft>
          <a:spcPct val="0"/>
        </a:spcAft>
        <a:buChar char="–"/>
        <a:defRPr sz="3173">
          <a:solidFill>
            <a:schemeClr val="tx1"/>
          </a:solidFill>
          <a:latin typeface="+mn-lt"/>
        </a:defRPr>
      </a:lvl2pPr>
      <a:lvl3pPr marL="1295362" indent="-259072" algn="l" rtl="0" eaLnBrk="0" fontAlgn="base" hangingPunct="0">
        <a:spcBef>
          <a:spcPct val="20000"/>
        </a:spcBef>
        <a:spcAft>
          <a:spcPct val="0"/>
        </a:spcAft>
        <a:buChar char="•"/>
        <a:defRPr sz="2720">
          <a:solidFill>
            <a:schemeClr val="tx1"/>
          </a:solidFill>
          <a:latin typeface="+mn-lt"/>
        </a:defRPr>
      </a:lvl3pPr>
      <a:lvl4pPr marL="1813507" indent="-259072" algn="l" rtl="0" eaLnBrk="0" fontAlgn="base" hangingPunct="0">
        <a:spcBef>
          <a:spcPct val="20000"/>
        </a:spcBef>
        <a:spcAft>
          <a:spcPct val="0"/>
        </a:spcAft>
        <a:buChar char="–"/>
        <a:defRPr sz="2267">
          <a:solidFill>
            <a:schemeClr val="tx1"/>
          </a:solidFill>
          <a:latin typeface="+mn-lt"/>
        </a:defRPr>
      </a:lvl4pPr>
      <a:lvl5pPr marL="2331651" indent="-259072" algn="l" rtl="0" eaLnBrk="0" fontAlgn="base" hangingPunct="0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5pPr>
      <a:lvl6pPr marL="2849796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6pPr>
      <a:lvl7pPr marL="3367941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7pPr>
      <a:lvl8pPr marL="3886086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8pPr>
      <a:lvl9pPr marL="4404230" indent="-259072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E89025B-D1D8-4289-9120-72B229405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11256"/>
            <a:ext cx="12344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36B9A98-FCAC-4E7D-8E55-6B85342AB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13560"/>
            <a:ext cx="12344400" cy="51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3370F7-0187-4D89-AF9F-284808D7E4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7079721"/>
            <a:ext cx="3200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87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FA13D3-2B06-47A2-A36B-2858769255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7079721"/>
            <a:ext cx="4343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87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08DCE1F-F1E4-4347-9B8C-7600BC925A8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7079721"/>
            <a:ext cx="3200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87"/>
            </a:lvl1pPr>
          </a:lstStyle>
          <a:p>
            <a:pPr>
              <a:defRPr/>
            </a:pPr>
            <a:fld id="{52F78132-1914-42BF-9C35-B0B185CBA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61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73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73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73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73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73">
          <a:solidFill>
            <a:schemeClr val="tx2"/>
          </a:solidFill>
          <a:latin typeface="Arial" charset="0"/>
          <a:cs typeface="Arial" charset="0"/>
        </a:defRPr>
      </a:lvl5pPr>
      <a:lvl6pPr marL="518132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  <a:cs typeface="Arial" charset="0"/>
        </a:defRPr>
      </a:lvl6pPr>
      <a:lvl7pPr marL="1036265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  <a:cs typeface="Arial" charset="0"/>
        </a:defRPr>
      </a:lvl7pPr>
      <a:lvl8pPr marL="1554396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  <a:cs typeface="Arial" charset="0"/>
        </a:defRPr>
      </a:lvl8pPr>
      <a:lvl9pPr marL="2072527" algn="ctr" rtl="0" fontAlgn="base">
        <a:spcBef>
          <a:spcPct val="0"/>
        </a:spcBef>
        <a:spcAft>
          <a:spcPct val="0"/>
        </a:spcAft>
        <a:defRPr sz="498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86810" indent="-386810" algn="l" rtl="0" eaLnBrk="0" fontAlgn="base" hangingPunct="0">
        <a:spcBef>
          <a:spcPct val="20000"/>
        </a:spcBef>
        <a:spcAft>
          <a:spcPct val="0"/>
        </a:spcAft>
        <a:buChar char="•"/>
        <a:defRPr sz="3513">
          <a:solidFill>
            <a:schemeClr val="tx1"/>
          </a:solidFill>
          <a:latin typeface="+mn-lt"/>
          <a:ea typeface="+mn-ea"/>
          <a:cs typeface="+mn-cs"/>
        </a:defRPr>
      </a:lvl1pPr>
      <a:lvl2pPr marL="840187" indent="-322042" algn="l" rtl="0" eaLnBrk="0" fontAlgn="base" hangingPunct="0">
        <a:spcBef>
          <a:spcPct val="20000"/>
        </a:spcBef>
        <a:spcAft>
          <a:spcPct val="0"/>
        </a:spcAft>
        <a:buChar char="–"/>
        <a:defRPr sz="3060">
          <a:solidFill>
            <a:schemeClr val="tx1"/>
          </a:solidFill>
          <a:latin typeface="+mn-lt"/>
          <a:cs typeface="+mn-cs"/>
        </a:defRPr>
      </a:lvl2pPr>
      <a:lvl3pPr marL="1293563" indent="-257274" algn="l" rtl="0" eaLnBrk="0" fontAlgn="base" hangingPunct="0">
        <a:spcBef>
          <a:spcPct val="20000"/>
        </a:spcBef>
        <a:spcAft>
          <a:spcPct val="0"/>
        </a:spcAft>
        <a:buChar char="•"/>
        <a:defRPr sz="2720">
          <a:solidFill>
            <a:schemeClr val="tx1"/>
          </a:solidFill>
          <a:latin typeface="+mn-lt"/>
          <a:cs typeface="+mn-cs"/>
        </a:defRPr>
      </a:lvl3pPr>
      <a:lvl4pPr marL="1811708" indent="-257274" algn="l" rtl="0" eaLnBrk="0" fontAlgn="base" hangingPunct="0">
        <a:spcBef>
          <a:spcPct val="20000"/>
        </a:spcBef>
        <a:spcAft>
          <a:spcPct val="0"/>
        </a:spcAft>
        <a:buChar char="–"/>
        <a:defRPr sz="2153">
          <a:solidFill>
            <a:schemeClr val="tx1"/>
          </a:solidFill>
          <a:latin typeface="+mn-lt"/>
          <a:cs typeface="+mn-cs"/>
        </a:defRPr>
      </a:lvl4pPr>
      <a:lvl5pPr marL="2329853" indent="-257274" algn="l" rtl="0" eaLnBrk="0" fontAlgn="base" hangingPunct="0">
        <a:spcBef>
          <a:spcPct val="20000"/>
        </a:spcBef>
        <a:spcAft>
          <a:spcPct val="0"/>
        </a:spcAft>
        <a:buChar char="»"/>
        <a:defRPr sz="2153">
          <a:solidFill>
            <a:schemeClr val="tx1"/>
          </a:solidFill>
          <a:latin typeface="+mn-lt"/>
          <a:cs typeface="+mn-cs"/>
        </a:defRPr>
      </a:lvl5pPr>
      <a:lvl6pPr marL="2849725" indent="-259066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  <a:cs typeface="+mn-cs"/>
        </a:defRPr>
      </a:lvl6pPr>
      <a:lvl7pPr marL="3367857" indent="-259066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  <a:cs typeface="+mn-cs"/>
        </a:defRPr>
      </a:lvl7pPr>
      <a:lvl8pPr marL="3885989" indent="-259066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  <a:cs typeface="+mn-cs"/>
        </a:defRPr>
      </a:lvl8pPr>
      <a:lvl9pPr marL="4404121" indent="-259066" algn="l" rtl="0" fontAlgn="base">
        <a:spcBef>
          <a:spcPct val="20000"/>
        </a:spcBef>
        <a:spcAft>
          <a:spcPct val="0"/>
        </a:spcAft>
        <a:buChar char="»"/>
        <a:defRPr sz="22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32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65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396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27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659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791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6923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055" algn="l" defTabSz="103626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7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14A16D12-CA1F-4409-A924-1F524241B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4010" y="949961"/>
            <a:ext cx="10335591" cy="596363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  <p:sp>
        <p:nvSpPr>
          <p:cNvPr id="6147" name="WordArt 5">
            <a:extLst>
              <a:ext uri="{FF2B5EF4-FFF2-40B4-BE49-F238E27FC236}">
                <a16:creationId xmlns:a16="http://schemas.microsoft.com/office/drawing/2014/main" id="{B67D053A-1FBF-4BB1-8209-579F2FF2B1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70923" y="1147868"/>
            <a:ext cx="6030807" cy="438997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100000"/>
              </a:avLst>
            </a:prstTxWarp>
          </a:bodyPr>
          <a:lstStyle/>
          <a:p>
            <a:pPr algn="ctr" defTabSz="1036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1565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760076"/>
                    </a:gs>
                    <a:gs pos="100000">
                      <a:srgbClr val="FF00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VIỆT HƯNG</a:t>
            </a:r>
            <a:endParaRPr lang="en-US" sz="1565" b="1" kern="10">
              <a:ln w="9525">
                <a:solidFill>
                  <a:srgbClr val="0000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50000">
                    <a:srgbClr val="760076"/>
                  </a:gs>
                  <a:gs pos="100000">
                    <a:srgbClr val="FF00FF"/>
                  </a:gs>
                </a:gsLst>
                <a:lin ang="5400000" scaled="1"/>
              </a:gradFill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5343529" y="1899923"/>
            <a:ext cx="1857371" cy="1833351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5372101" y="1914316"/>
            <a:ext cx="1828799" cy="1818958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V="1">
            <a:off x="5353050" y="2821095"/>
            <a:ext cx="1847850" cy="2878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057900" y="2965027"/>
            <a:ext cx="11430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6248400" y="2821095"/>
            <a:ext cx="83343" cy="6297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21" name="AutoShape 12"/>
          <p:cNvSpPr>
            <a:spLocks/>
          </p:cNvSpPr>
          <p:nvPr/>
        </p:nvSpPr>
        <p:spPr bwMode="auto">
          <a:xfrm rot="5400000" flipV="1">
            <a:off x="6221696" y="2027272"/>
            <a:ext cx="129607" cy="1828799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85800" y="4231643"/>
            <a:ext cx="12344400" cy="129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latin typeface="Arial" charset="0"/>
              </a:rPr>
              <a:t>      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3,14 :</a:t>
            </a:r>
            <a:r>
              <a:rPr lang="en-US" sz="3800" b="1" dirty="0">
                <a:latin typeface="Arial" charset="0"/>
              </a:rPr>
              <a:t>	</a:t>
            </a:r>
            <a:r>
              <a:rPr lang="en-US" sz="3800" b="1" dirty="0">
                <a:solidFill>
                  <a:srgbClr val="FFFF00"/>
                </a:solidFill>
                <a:latin typeface="Arial" charset="0"/>
              </a:rPr>
              <a:t>	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743200" y="5613402"/>
            <a:ext cx="34290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x 3,14 =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5372100" y="5647588"/>
            <a:ext cx="37719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12,56 (cm)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228600" y="1554482"/>
            <a:ext cx="131445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3,14.</a:t>
            </a:r>
          </a:p>
        </p:txBody>
      </p:sp>
      <p:sp>
        <p:nvSpPr>
          <p:cNvPr id="26" name="AutoShape 9"/>
          <p:cNvSpPr>
            <a:spLocks/>
          </p:cNvSpPr>
          <p:nvPr/>
        </p:nvSpPr>
        <p:spPr bwMode="auto">
          <a:xfrm rot="5400000" flipV="1">
            <a:off x="2895600" y="1447800"/>
            <a:ext cx="76200" cy="1295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209800" y="1524000"/>
            <a:ext cx="1714500" cy="66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858000" y="1524000"/>
            <a:ext cx="2971800" cy="64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AutoShape 16"/>
          <p:cNvSpPr>
            <a:spLocks/>
          </p:cNvSpPr>
          <p:nvPr/>
        </p:nvSpPr>
        <p:spPr bwMode="auto">
          <a:xfrm rot="5400000" flipV="1">
            <a:off x="7962900" y="1028700"/>
            <a:ext cx="152400" cy="22098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2590800" y="2133600"/>
            <a:ext cx="5715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7848600" y="1981200"/>
            <a:ext cx="5715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4686300" y="2849882"/>
            <a:ext cx="17145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5791200" y="2821095"/>
            <a:ext cx="29718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4191000" y="2743200"/>
            <a:ext cx="4229100" cy="77724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1600200" y="3627120"/>
            <a:ext cx="3429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</p:txBody>
      </p: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6553200" y="3733800"/>
            <a:ext cx="61722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1828800" y="3733800"/>
            <a:ext cx="57531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là chu vi của hình tròn,</a:t>
            </a:r>
          </a:p>
        </p:txBody>
      </p:sp>
      <p:sp>
        <p:nvSpPr>
          <p:cNvPr id="38" name="Oval 27"/>
          <p:cNvSpPr>
            <a:spLocks noChangeArrowheads="1"/>
          </p:cNvSpPr>
          <p:nvPr/>
        </p:nvSpPr>
        <p:spPr bwMode="auto">
          <a:xfrm>
            <a:off x="10629904" y="4749803"/>
            <a:ext cx="2426495" cy="1833351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28"/>
          <p:cNvSpPr>
            <a:spLocks noChangeArrowheads="1"/>
          </p:cNvSpPr>
          <p:nvPr/>
        </p:nvSpPr>
        <p:spPr bwMode="auto">
          <a:xfrm>
            <a:off x="10639429" y="4764195"/>
            <a:ext cx="2426495" cy="1833351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11544300" y="5814909"/>
            <a:ext cx="542925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1" name="Oval 31"/>
          <p:cNvSpPr>
            <a:spLocks noChangeArrowheads="1"/>
          </p:cNvSpPr>
          <p:nvPr/>
        </p:nvSpPr>
        <p:spPr bwMode="auto">
          <a:xfrm>
            <a:off x="11794332" y="5670975"/>
            <a:ext cx="83343" cy="6297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utoShape 32"/>
          <p:cNvSpPr>
            <a:spLocks/>
          </p:cNvSpPr>
          <p:nvPr/>
        </p:nvSpPr>
        <p:spPr bwMode="auto">
          <a:xfrm rot="5400000" flipV="1">
            <a:off x="11700510" y="4629150"/>
            <a:ext cx="259080" cy="24003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342900" y="4749802"/>
            <a:ext cx="8686800" cy="11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 rồi nhân voi 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3,14.</a:t>
            </a:r>
          </a:p>
        </p:txBody>
      </p:sp>
      <p:sp>
        <p:nvSpPr>
          <p:cNvPr id="44" name="AutoShape 35"/>
          <p:cNvSpPr>
            <a:spLocks/>
          </p:cNvSpPr>
          <p:nvPr/>
        </p:nvSpPr>
        <p:spPr bwMode="auto">
          <a:xfrm rot="5400000">
            <a:off x="11176847" y="4998720"/>
            <a:ext cx="201507" cy="1143000"/>
          </a:xfrm>
          <a:prstGeom prst="leftBrace">
            <a:avLst>
              <a:gd name="adj1" fmla="val 35714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4343400" y="5820308"/>
            <a:ext cx="17145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5486400" y="5820308"/>
            <a:ext cx="38862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4229100" y="5786120"/>
            <a:ext cx="4686300" cy="77724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11772900" y="5311141"/>
            <a:ext cx="571500" cy="539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6724650" y="6721689"/>
            <a:ext cx="50292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52" name="Text Box 44"/>
          <p:cNvSpPr txBox="1">
            <a:spLocks noChangeArrowheads="1"/>
          </p:cNvSpPr>
          <p:nvPr/>
        </p:nvSpPr>
        <p:spPr bwMode="auto">
          <a:xfrm>
            <a:off x="1676400" y="6678509"/>
            <a:ext cx="47244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457200" y="6608340"/>
            <a:ext cx="14859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5905500" y="6649720"/>
            <a:ext cx="12954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>
            <a:off x="10629904" y="5699760"/>
            <a:ext cx="242649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>
            <a:off x="10648950" y="569976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10870407" y="5145620"/>
            <a:ext cx="4572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22222E-6 -3.87755E-6 L -0.05416 0.1944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97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44444E-6 -2.04082E-6 L -0.12084 0.21408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107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480"/>
                            </p:stCondLst>
                            <p:childTnLst>
                              <p:par>
                                <p:cTn id="1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6" grpId="1" animBg="1"/>
      <p:bldP spid="27" grpId="0"/>
      <p:bldP spid="28" grpId="0"/>
      <p:bldP spid="29" grpId="0" animBg="1"/>
      <p:bldP spid="29" grpId="1" animBg="1"/>
      <p:bldP spid="30" grpId="0"/>
      <p:bldP spid="30" grpId="1"/>
      <p:bldP spid="31" grpId="0"/>
      <p:bldP spid="31" grpId="1"/>
      <p:bldP spid="32" grpId="0"/>
      <p:bldP spid="33" grpId="0"/>
      <p:bldP spid="34" grpId="0" animBg="1"/>
      <p:bldP spid="35" grpId="0"/>
      <p:bldP spid="36" grpId="0"/>
      <p:bldP spid="37" grpId="0"/>
      <p:bldP spid="40" grpId="0"/>
      <p:bldP spid="40" grpId="1"/>
      <p:bldP spid="42" grpId="0" animBg="1"/>
      <p:bldP spid="42" grpId="1" animBg="1"/>
      <p:bldP spid="43" grpId="0"/>
      <p:bldP spid="44" grpId="0" animBg="1"/>
      <p:bldP spid="47" grpId="0"/>
      <p:bldP spid="48" grpId="0"/>
      <p:bldP spid="49" grpId="0" animBg="1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800100" y="2245362"/>
            <a:ext cx="17145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1905000" y="2216575"/>
            <a:ext cx="29718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571500" y="2159000"/>
            <a:ext cx="4229100" cy="77724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228600" y="5181602"/>
            <a:ext cx="53721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457200" y="3488588"/>
            <a:ext cx="17145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1600200" y="3488588"/>
            <a:ext cx="38862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342900" y="3454400"/>
            <a:ext cx="4686300" cy="77724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42900" y="5786122"/>
            <a:ext cx="50292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42900" y="4577082"/>
            <a:ext cx="50292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36"/>
          <p:cNvSpPr>
            <a:spLocks noChangeShapeType="1"/>
          </p:cNvSpPr>
          <p:nvPr/>
        </p:nvSpPr>
        <p:spPr bwMode="auto">
          <a:xfrm>
            <a:off x="5829300" y="1842347"/>
            <a:ext cx="0" cy="5527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37"/>
          <p:cNvSpPr txBox="1">
            <a:spLocks noChangeArrowheads="1"/>
          </p:cNvSpPr>
          <p:nvPr/>
        </p:nvSpPr>
        <p:spPr bwMode="auto">
          <a:xfrm>
            <a:off x="6172200" y="1813560"/>
            <a:ext cx="2857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:</a:t>
            </a:r>
            <a:endParaRPr lang="en-US" sz="3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8"/>
          <p:cNvSpPr txBox="1">
            <a:spLocks noChangeArrowheads="1"/>
          </p:cNvSpPr>
          <p:nvPr/>
        </p:nvSpPr>
        <p:spPr bwMode="auto">
          <a:xfrm>
            <a:off x="6057900" y="2504442"/>
            <a:ext cx="7886700" cy="129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6cm.</a:t>
            </a: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6858000" y="3988753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ctr" eaLnBrk="1" hangingPunct="1"/>
            <a:r>
              <a:rPr lang="en-US" sz="3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x 3,14 = 18,84 (cm)</a:t>
            </a:r>
          </a:p>
        </p:txBody>
      </p:sp>
      <p:sp>
        <p:nvSpPr>
          <p:cNvPr id="76" name="Text Box 41"/>
          <p:cNvSpPr txBox="1">
            <a:spLocks noChangeArrowheads="1"/>
          </p:cNvSpPr>
          <p:nvPr/>
        </p:nvSpPr>
        <p:spPr bwMode="auto">
          <a:xfrm>
            <a:off x="5715000" y="3470593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ctr" eaLnBrk="1" hangingPunct="1"/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7" name="Text Box 42"/>
          <p:cNvSpPr txBox="1">
            <a:spLocks noChangeArrowheads="1"/>
          </p:cNvSpPr>
          <p:nvPr/>
        </p:nvSpPr>
        <p:spPr bwMode="auto">
          <a:xfrm>
            <a:off x="6172200" y="4749800"/>
            <a:ext cx="2857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:</a:t>
            </a:r>
            <a:endParaRPr lang="en-US" sz="3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43"/>
          <p:cNvSpPr txBox="1">
            <a:spLocks noChangeArrowheads="1"/>
          </p:cNvSpPr>
          <p:nvPr/>
        </p:nvSpPr>
        <p:spPr bwMode="auto">
          <a:xfrm>
            <a:off x="6057900" y="5440683"/>
            <a:ext cx="7543800" cy="129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5cm.</a:t>
            </a:r>
          </a:p>
        </p:txBody>
      </p:sp>
      <p:sp>
        <p:nvSpPr>
          <p:cNvPr id="80" name="Text Box 45"/>
          <p:cNvSpPr txBox="1">
            <a:spLocks noChangeArrowheads="1"/>
          </p:cNvSpPr>
          <p:nvPr/>
        </p:nvSpPr>
        <p:spPr bwMode="auto">
          <a:xfrm>
            <a:off x="6972300" y="7011353"/>
            <a:ext cx="66294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ctr" eaLnBrk="1" hangingPunct="1"/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x 2 x 3,14 = 31,4 (cm)</a:t>
            </a:r>
          </a:p>
        </p:txBody>
      </p: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5715000" y="6493193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algn="ctr" eaLnBrk="1" hangingPunct="1"/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B654F39-3AB8-4DAF-88D2-46862ECA96E6}"/>
              </a:ext>
            </a:extLst>
          </p:cNvPr>
          <p:cNvSpPr/>
          <p:nvPr/>
        </p:nvSpPr>
        <p:spPr>
          <a:xfrm>
            <a:off x="1256297" y="780093"/>
            <a:ext cx="2438400" cy="9144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học: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5" grpId="0"/>
      <p:bldP spid="76" grpId="0"/>
      <p:bldP spid="77" grpId="0"/>
      <p:bldP spid="78" grpId="0"/>
      <p:bldP spid="80" grpId="0"/>
      <p:bldP spid="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1257300" y="1899920"/>
            <a:ext cx="118872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d :</a:t>
            </a:r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2171700" y="2590800"/>
            <a:ext cx="4000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d = 0,6cm ;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2286000" y="3368040"/>
            <a:ext cx="53721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628900" y="4058920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0,6 x 3,14 = 1,884 (cm)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371729" y="5527040"/>
            <a:ext cx="4510355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71500" y="1899920"/>
            <a:ext cx="685800" cy="51816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2171700" y="4836160"/>
            <a:ext cx="4000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d = 2,5dm ;</a:t>
            </a: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2628900" y="6217920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2,5 x 3,14 = 7,85 (dm)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8BD579-515C-4298-9D61-F981AA9D2490}"/>
              </a:ext>
            </a:extLst>
          </p:cNvPr>
          <p:cNvSpPr/>
          <p:nvPr/>
        </p:nvSpPr>
        <p:spPr>
          <a:xfrm>
            <a:off x="571500" y="312521"/>
            <a:ext cx="4152900" cy="9144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3" grpId="0" animBg="1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257300" y="990600"/>
            <a:ext cx="118872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Tính chu vi hình tròn có bán kính r :</a:t>
            </a:r>
            <a:r>
              <a:rPr kumimoji="0" lang="en-US" sz="3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657604" y="3408680"/>
            <a:ext cx="4510355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 vi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tròn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457200" y="990600"/>
            <a:ext cx="685800" cy="51816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marL="0" marR="0" lvl="0" indent="0" algn="ctr" defTabSz="12278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4114800" y="4272280"/>
            <a:ext cx="6286500" cy="1585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2,75 x 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x 3,14 </a:t>
            </a: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17,27 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m)</a:t>
            </a:r>
          </a:p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Đ/S: 17,27m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543300" y="2102485"/>
            <a:ext cx="4000500" cy="6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a) r </a:t>
            </a:r>
            <a: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 2,75 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 ;</a:t>
            </a:r>
          </a:p>
        </p:txBody>
      </p:sp>
    </p:spTree>
    <p:extLst>
      <p:ext uri="{BB962C8B-B14F-4D97-AF65-F5344CB8AC3E}">
        <p14:creationId xmlns:p14="http://schemas.microsoft.com/office/powerpoint/2010/main" val="242568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257300" y="990600"/>
            <a:ext cx="118872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Tính chu vi hình tròn có bán kính r :</a:t>
            </a:r>
            <a:r>
              <a:rPr kumimoji="0" lang="en-US" sz="3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657604" y="3408680"/>
            <a:ext cx="4510355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 vi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tròn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457200" y="990600"/>
            <a:ext cx="685800" cy="51816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marL="0" marR="0" lvl="0" indent="0" algn="ctr" defTabSz="12278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4114800" y="4272280"/>
            <a:ext cx="6934200" cy="1585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6,5 x 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x 3,14 </a:t>
            </a: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40,82 (dm)</a:t>
            </a:r>
          </a:p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Đ/S: 40,82 dm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543300" y="2102485"/>
            <a:ext cx="4000500" cy="6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122785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 </a:t>
            </a:r>
            <a: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 6,5 dm 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115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257300" y="990600"/>
            <a:ext cx="118872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>
                <a:latin typeface="Times New Roman" pitchFamily="18" charset="0"/>
                <a:cs typeface="Times New Roman" pitchFamily="18" charset="0"/>
              </a:rPr>
              <a:t> Tính chu vi hình tròn có bán kính r :</a:t>
            </a:r>
            <a:r>
              <a:rPr lang="en-US" sz="3800" b="1" u="sng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657604" y="3408680"/>
            <a:ext cx="4510355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457200" y="990600"/>
            <a:ext cx="685800" cy="51816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4114800" y="4272280"/>
            <a:ext cx="6286500" cy="1585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 2 x 3,14 = 3,14 (</a:t>
            </a:r>
            <a:r>
              <a:rPr lang="en-US" sz="3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m)</a:t>
            </a:r>
          </a:p>
          <a:p>
            <a:pPr eaLnBrk="1" hangingPunct="1">
              <a:spcBef>
                <a:spcPct val="50000"/>
              </a:spcBef>
            </a:pPr>
            <a:r>
              <a:rPr lang="en-US" sz="3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Đ/S: 3,14 m</a:t>
            </a:r>
            <a:endParaRPr lang="en-US" sz="3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3543300" y="1793028"/>
            <a:ext cx="4000500" cy="1495108"/>
            <a:chOff x="576" y="1229"/>
            <a:chExt cx="1680" cy="831"/>
          </a:xfrm>
        </p:grpSpPr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576" y="1401"/>
              <a:ext cx="1680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800">
                  <a:latin typeface="Times New Roman" pitchFamily="18" charset="0"/>
                  <a:cs typeface="Times New Roman" pitchFamily="18" charset="0"/>
                </a:rPr>
                <a:t>c) </a:t>
              </a:r>
              <a:r>
                <a:rPr lang="en-US" sz="3800" dirty="0">
                  <a:latin typeface="Times New Roman" pitchFamily="18" charset="0"/>
                  <a:cs typeface="Times New Roman" pitchFamily="18" charset="0"/>
                </a:rPr>
                <a:t>r =      m ;</a:t>
              </a:r>
            </a:p>
          </p:txBody>
        </p:sp>
        <p:grpSp>
          <p:nvGrpSpPr>
            <p:cNvPr id="23" name="Group 14"/>
            <p:cNvGrpSpPr>
              <a:grpSpLocks/>
            </p:cNvGrpSpPr>
            <p:nvPr/>
          </p:nvGrpSpPr>
          <p:grpSpPr bwMode="auto">
            <a:xfrm>
              <a:off x="1136" y="1229"/>
              <a:ext cx="384" cy="831"/>
              <a:chOff x="2624" y="2126"/>
              <a:chExt cx="384" cy="831"/>
            </a:xfrm>
          </p:grpSpPr>
          <p:sp>
            <p:nvSpPr>
              <p:cNvPr id="24" name="Text Box 12"/>
              <p:cNvSpPr txBox="1">
                <a:spLocks noChangeArrowheads="1"/>
              </p:cNvSpPr>
              <p:nvPr/>
            </p:nvSpPr>
            <p:spPr bwMode="auto">
              <a:xfrm>
                <a:off x="2624" y="2126"/>
                <a:ext cx="38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95000"/>
                  </a:lnSpc>
                  <a:spcBef>
                    <a:spcPct val="50000"/>
                  </a:spcBef>
                </a:pPr>
                <a:r>
                  <a:rPr lang="en-US" sz="3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95000"/>
                  </a:lnSpc>
                  <a:spcBef>
                    <a:spcPct val="50000"/>
                  </a:spcBef>
                </a:pPr>
                <a:r>
                  <a:rPr lang="en-US" sz="380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624" y="2507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1" name="Group 15"/>
          <p:cNvGrpSpPr>
            <a:grpSpLocks/>
          </p:cNvGrpSpPr>
          <p:nvPr/>
        </p:nvGrpSpPr>
        <p:grpSpPr bwMode="auto">
          <a:xfrm>
            <a:off x="3657600" y="4079240"/>
            <a:ext cx="914400" cy="1495108"/>
            <a:chOff x="2736" y="2112"/>
            <a:chExt cx="384" cy="831"/>
          </a:xfrm>
        </p:grpSpPr>
        <p:sp>
          <p:nvSpPr>
            <p:cNvPr id="32" name="Text Box 16"/>
            <p:cNvSpPr txBox="1">
              <a:spLocks noChangeArrowheads="1"/>
            </p:cNvSpPr>
            <p:nvPr/>
          </p:nvSpPr>
          <p:spPr bwMode="auto">
            <a:xfrm>
              <a:off x="2736" y="2112"/>
              <a:ext cx="384" cy="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n-US" sz="3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n-US" sz="3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>
              <a:off x="2752" y="2448"/>
              <a:ext cx="19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917415" y="4231640"/>
            <a:ext cx="455043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342900" y="1899920"/>
            <a:ext cx="685800" cy="51816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657600" y="4836160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0,75 x 3,14 = 2,355 (m)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372100" y="3627120"/>
            <a:ext cx="29718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6172200" y="5440680"/>
            <a:ext cx="6286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2,355m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43000" y="1899923"/>
            <a:ext cx="12573000" cy="129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0,75m.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 animBg="1"/>
      <p:bldP spid="27" grpId="0"/>
      <p:bldP spid="28" grpId="0"/>
      <p:bldP spid="30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3200404" y="2347912"/>
            <a:ext cx="6643688" cy="215900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4800" kern="10" dirty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48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914400" y="2175193"/>
            <a:ext cx="2514600" cy="615315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48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457200" y="4318000"/>
            <a:ext cx="1828800" cy="138176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107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514600" y="4679633"/>
            <a:ext cx="106299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485900" y="5888672"/>
            <a:ext cx="93726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: …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9372600" y="5872480"/>
            <a:ext cx="10287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4" name="Oval 13"/>
          <p:cNvSpPr/>
          <p:nvPr/>
        </p:nvSpPr>
        <p:spPr>
          <a:xfrm>
            <a:off x="11772900" y="2763520"/>
            <a:ext cx="1257300" cy="9499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2001500" y="2936240"/>
            <a:ext cx="800100" cy="6045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772900" y="3017202"/>
            <a:ext cx="18288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4D4723F-C980-47D7-BB5C-74424DE63373}"/>
              </a:ext>
            </a:extLst>
          </p:cNvPr>
          <p:cNvSpPr/>
          <p:nvPr/>
        </p:nvSpPr>
        <p:spPr>
          <a:xfrm>
            <a:off x="571500" y="312521"/>
            <a:ext cx="4152900" cy="9144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Củng cố: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/>
      <p:bldP spid="18" grpId="0"/>
      <p:bldP spid="14" grpId="0" animBg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3200404" y="2347912"/>
            <a:ext cx="6643688" cy="215900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4800" kern="10" dirty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48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914400" y="2175193"/>
            <a:ext cx="2514600" cy="615315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48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514600" y="4679633"/>
            <a:ext cx="106299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11772900" y="2763520"/>
            <a:ext cx="1257300" cy="9499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2001500" y="2936240"/>
            <a:ext cx="800100" cy="6045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1772900" y="3017202"/>
            <a:ext cx="18288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457200" y="4318000"/>
            <a:ext cx="1828800" cy="138176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107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1485900" y="5886873"/>
            <a:ext cx="102870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: …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9829800" y="5872480"/>
            <a:ext cx="10287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3" grpId="0" animBg="1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1771650" y="2245361"/>
            <a:ext cx="10458450" cy="1230631"/>
          </a:xfrm>
          <a:prstGeom prst="wedgeRoundRectCallout">
            <a:avLst>
              <a:gd name="adj1" fmla="val 2032"/>
              <a:gd name="adj2" fmla="val 126736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3600450" y="4114800"/>
            <a:ext cx="3429000" cy="3352799"/>
          </a:xfrm>
          <a:prstGeom prst="ellipse">
            <a:avLst/>
          </a:prstGeom>
          <a:solidFill>
            <a:srgbClr val="66FF33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en-US">
              <a:solidFill>
                <a:srgbClr val="66FF33"/>
              </a:solidFill>
            </a:endParaRP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9144000" y="4231642"/>
            <a:ext cx="2857500" cy="1787119"/>
          </a:xfrm>
          <a:prstGeom prst="wedgeEllipseCallout">
            <a:avLst>
              <a:gd name="adj1" fmla="val -118083"/>
              <a:gd name="adj2" fmla="val 26667"/>
            </a:avLst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43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43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543300" y="4093882"/>
            <a:ext cx="3657600" cy="3429000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22786" tIns="61393" rIns="122786" bIns="61393"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400050" y="4598670"/>
            <a:ext cx="2857500" cy="2030729"/>
          </a:xfrm>
          <a:prstGeom prst="wedgeEllipseCallout">
            <a:avLst>
              <a:gd name="adj1" fmla="val 90417"/>
              <a:gd name="adj2" fmla="val -116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972050" y="4771391"/>
            <a:ext cx="685800" cy="1247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3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64" name="Text Box 37"/>
          <p:cNvSpPr txBox="1">
            <a:spLocks noChangeArrowheads="1"/>
          </p:cNvSpPr>
          <p:nvPr/>
        </p:nvSpPr>
        <p:spPr bwMode="auto">
          <a:xfrm>
            <a:off x="990600" y="437443"/>
            <a:ext cx="2266950" cy="67798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22786" tIns="61393" rIns="122786" bIns="61393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n/>
                <a:solidFill>
                  <a:srgbClr val="7030A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Ôn bài cũ</a:t>
            </a:r>
            <a:endParaRPr lang="en-US" sz="3600" b="1" dirty="0">
              <a:ln/>
              <a:solidFill>
                <a:srgbClr val="7030A0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745221"/>
              </p:ext>
            </p:extLst>
          </p:nvPr>
        </p:nvGraphicFramePr>
        <p:xfrm>
          <a:off x="0" y="0"/>
          <a:ext cx="13716000" cy="8871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71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0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4" grpId="0" animBg="1"/>
      <p:bldP spid="5137" grpId="0" animBg="1"/>
      <p:bldP spid="5140" grpId="0" animBg="1"/>
      <p:bldP spid="5138" grpId="0" animBg="1"/>
      <p:bldP spid="51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3200404" y="2347912"/>
            <a:ext cx="6643688" cy="215900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48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48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914400" y="2175193"/>
            <a:ext cx="2514600" cy="615315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48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514600" y="4679633"/>
            <a:ext cx="106299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11772900" y="2763520"/>
            <a:ext cx="1257300" cy="9499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2001500" y="2936240"/>
            <a:ext cx="800100" cy="6045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1772900" y="3017202"/>
            <a:ext cx="18288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457200" y="4318000"/>
            <a:ext cx="1828800" cy="138176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107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028700" y="5836497"/>
            <a:ext cx="126873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……….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710465" y="5836497"/>
            <a:ext cx="21717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  <p:sp>
        <p:nvSpPr>
          <p:cNvPr id="24" name="Rectangle 59"/>
          <p:cNvSpPr>
            <a:spLocks noChangeArrowheads="1"/>
          </p:cNvSpPr>
          <p:nvPr/>
        </p:nvSpPr>
        <p:spPr bwMode="auto">
          <a:xfrm>
            <a:off x="3104658" y="725065"/>
            <a:ext cx="7315200" cy="6045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3200" i="1">
                <a:latin typeface="Times New Roman" pitchFamily="18" charset="0"/>
                <a:cs typeface="Times New Roman" pitchFamily="18" charset="0"/>
              </a:rPr>
              <a:t>Thứ sáu ngày 10 tháng 1 năm 2020</a:t>
            </a:r>
          </a:p>
          <a:p>
            <a:pPr algn="ctr"/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Toán 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3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43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43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3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43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20" grpId="0" animBg="1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3200404" y="2347912"/>
            <a:ext cx="6643688" cy="215900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48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48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914400" y="2175193"/>
            <a:ext cx="2514600" cy="615315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48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514600" y="4679633"/>
            <a:ext cx="106299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11772900" y="2763520"/>
            <a:ext cx="1257300" cy="9499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2001500" y="2936240"/>
            <a:ext cx="800100" cy="6045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2786" tIns="61393" rIns="122786" bIns="61393"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2115800" y="2894862"/>
            <a:ext cx="6858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1772900" y="3017202"/>
            <a:ext cx="18288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457200" y="4318000"/>
            <a:ext cx="1828800" cy="138176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r>
              <a:rPr lang="en-US" sz="107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886200" y="5786122"/>
            <a:ext cx="58293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C = … x 3,14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257800" y="5786122"/>
            <a:ext cx="10287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4600" y="6468757"/>
            <a:ext cx="9372600" cy="862649"/>
          </a:xfrm>
          <a:prstGeom prst="rect">
            <a:avLst/>
          </a:prstGeom>
          <a:noFill/>
        </p:spPr>
        <p:txBody>
          <a:bodyPr wrap="square" lIns="122786" tIns="61393" rIns="122786" bIns="61393" rtlCol="0">
            <a:spAutoFit/>
          </a:bodyPr>
          <a:lstStyle/>
          <a:p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: C =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x 2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x 3,14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23" grpId="0" animBg="1"/>
      <p:bldP spid="24" grpId="0"/>
      <p:bldP spid="25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60574AD-9EC4-4FCB-ABAF-8D0772937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-1036320"/>
            <a:ext cx="10363200" cy="8636000"/>
          </a:xfrm>
          <a:prstGeom prst="rect">
            <a:avLst/>
          </a:prstGeom>
          <a:gradFill rotWithShape="0">
            <a:gsLst>
              <a:gs pos="0">
                <a:srgbClr val="D7DDC1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57150">
            <a:pattFill prst="smCheck">
              <a:fgClr>
                <a:schemeClr val="tx1"/>
              </a:fgClr>
              <a:bgClr>
                <a:srgbClr val="FF3300"/>
              </a:bgClr>
            </a:patt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3629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173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Text Box 7">
            <a:extLst>
              <a:ext uri="{FF2B5EF4-FFF2-40B4-BE49-F238E27FC236}">
                <a16:creationId xmlns:a16="http://schemas.microsoft.com/office/drawing/2014/main" id="{0DD84AF7-266E-42C8-85E9-76E360285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520" y="4852353"/>
            <a:ext cx="7945120" cy="58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36290" fontAlgn="base">
              <a:spcBef>
                <a:spcPct val="50000"/>
              </a:spcBef>
              <a:spcAft>
                <a:spcPct val="0"/>
              </a:spcAft>
              <a:buNone/>
            </a:pPr>
            <a:endParaRPr lang="vi-VN" altLang="en-US" sz="3173">
              <a:solidFill>
                <a:srgbClr val="000000"/>
              </a:solidFill>
            </a:endParaRP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BE39AA31-A937-4AE3-9684-45AB1500F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280" y="1779376"/>
            <a:ext cx="8463280" cy="552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03629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173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</a:p>
        </p:txBody>
      </p:sp>
      <p:sp>
        <p:nvSpPr>
          <p:cNvPr id="94212" name="AutoShape 4">
            <a:extLst>
              <a:ext uri="{FF2B5EF4-FFF2-40B4-BE49-F238E27FC236}">
                <a16:creationId xmlns:a16="http://schemas.microsoft.com/office/drawing/2014/main" id="{26BB0822-868B-4497-A3C6-DDE75A842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556" y="0"/>
            <a:ext cx="9402445" cy="3713480"/>
          </a:xfrm>
          <a:prstGeom prst="cloudCallout">
            <a:avLst>
              <a:gd name="adj1" fmla="val -47861"/>
              <a:gd name="adj2" fmla="val 107847"/>
            </a:avLst>
          </a:prstGeom>
          <a:solidFill>
            <a:srgbClr val="FFCCFF"/>
          </a:solidFill>
          <a:ln w="57150">
            <a:pattFill prst="sphere">
              <a:fgClr>
                <a:srgbClr val="FF3300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103629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533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4080">
                <a:solidFill>
                  <a:srgbClr val="000000"/>
                </a:solidFill>
                <a:latin typeface="Times New Roman" panose="02020603050405020304" pitchFamily="18" charset="0"/>
              </a:rPr>
              <a:t>Hoàn thành VBTT: Chu vi hình tròn.</a:t>
            </a:r>
          </a:p>
          <a:p>
            <a:pPr algn="just" defTabSz="103629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80">
                <a:solidFill>
                  <a:srgbClr val="000000"/>
                </a:solidFill>
                <a:latin typeface="Times New Roman" panose="02020603050405020304" pitchFamily="18" charset="0"/>
              </a:rPr>
              <a:t>- Tiết sau: Luyện tập (trang 99)</a:t>
            </a:r>
            <a:endParaRPr lang="en-US" altLang="en-US" sz="408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4213" name="Picture 5" descr="house_with_trees_blow_a_hb">
            <a:extLst>
              <a:ext uri="{FF2B5EF4-FFF2-40B4-BE49-F238E27FC236}">
                <a16:creationId xmlns:a16="http://schemas.microsoft.com/office/drawing/2014/main" id="{1B1D7814-25CB-4E5F-9C47-1F21E64060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555" y="3454400"/>
            <a:ext cx="9672320" cy="397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dovec">
            <a:extLst>
              <a:ext uri="{FF2B5EF4-FFF2-40B4-BE49-F238E27FC236}">
                <a16:creationId xmlns:a16="http://schemas.microsoft.com/office/drawing/2014/main" id="{83FECF7C-3367-4CAE-ACCD-C83CF4B24F9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" y="2504441"/>
            <a:ext cx="1446530" cy="106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dovec">
            <a:extLst>
              <a:ext uri="{FF2B5EF4-FFF2-40B4-BE49-F238E27FC236}">
                <a16:creationId xmlns:a16="http://schemas.microsoft.com/office/drawing/2014/main" id="{57786026-EDCC-43C3-B014-854451ECCEA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1381761"/>
            <a:ext cx="1446530" cy="106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8" descr="dovec">
            <a:extLst>
              <a:ext uri="{FF2B5EF4-FFF2-40B4-BE49-F238E27FC236}">
                <a16:creationId xmlns:a16="http://schemas.microsoft.com/office/drawing/2014/main" id="{6CE275FA-104C-4E95-AF32-32E7A17A6C3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0" y="3368041"/>
            <a:ext cx="1446530" cy="106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6" descr="Picture6">
            <a:extLst>
              <a:ext uri="{FF2B5EF4-FFF2-40B4-BE49-F238E27FC236}">
                <a16:creationId xmlns:a16="http://schemas.microsoft.com/office/drawing/2014/main" id="{0F90D158-DE68-4984-82B9-18EE311AF22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39965">
            <a:off x="9695287" y="4569884"/>
            <a:ext cx="1047115" cy="588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Picture 16" descr="Picture6">
            <a:extLst>
              <a:ext uri="{FF2B5EF4-FFF2-40B4-BE49-F238E27FC236}">
                <a16:creationId xmlns:a16="http://schemas.microsoft.com/office/drawing/2014/main" id="{A42B4BD7-D6D5-4ED7-9548-5C9E142FCA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39965">
            <a:off x="3304647" y="3965364"/>
            <a:ext cx="1047115" cy="588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B0A3CA0-B459-47FD-8CF8-CB8CBB43A433}"/>
              </a:ext>
            </a:extLst>
          </p:cNvPr>
          <p:cNvSpPr/>
          <p:nvPr/>
        </p:nvSpPr>
        <p:spPr>
          <a:xfrm>
            <a:off x="1717703" y="-955726"/>
            <a:ext cx="3529965" cy="979487"/>
          </a:xfrm>
          <a:prstGeom prst="rect">
            <a:avLst/>
          </a:prstGeom>
          <a:solidFill>
            <a:srgbClr val="00B0F0"/>
          </a:solidFill>
        </p:spPr>
        <p:txBody>
          <a:bodyPr wrap="none">
            <a:prstTxWarp prst="textChevron">
              <a:avLst/>
            </a:prstTxWarp>
            <a:spAutoFit/>
          </a:bodyPr>
          <a:lstStyle/>
          <a:p>
            <a:pPr algn="ctr" defTabSz="103629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987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DẶN </a:t>
            </a:r>
            <a:r>
              <a:rPr lang="en-US" sz="408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DÒ</a:t>
            </a:r>
            <a:endParaRPr lang="en-US" sz="4987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2.25434E-6 C 0.04722 -0.00231 0.07951 -0.0037 0.12951 -0.00208 C 0.13003 0.03145 0.13003 0.06474 0.13107 0.09827 C 0.13124 0.10659 0.13576 0.11122 0.14097 0.11353 C 0.14878 0.12439 0.15225 0.13919 0.16388 0.14405 C 0.17447 0.15815 0.18923 0.15815 0.20329 0.16162 C 0.22551 0.16717 0.246 0.16994 0.26892 0.17249 C 0.29027 0.17179 0.31163 0.17226 0.33281 0.17041 C 0.3394 0.16971 0.34774 0.16023 0.35416 0.15723 C 0.3552 0.15515 0.3559 0.1526 0.35729 0.15075 C 0.35867 0.1489 0.36111 0.14844 0.36232 0.14636 C 0.36336 0.14451 0.36319 0.14197 0.36388 0.13989 C 0.36475 0.13757 0.36614 0.13549 0.36718 0.13318 C 0.37083 0.11491 0.36562 0.13087 0.37378 0.12231 C 0.37534 0.1207 0.37551 0.11746 0.37708 0.11584 C 0.37847 0.11445 0.38038 0.11468 0.38194 0.11353 C 0.38541 0.11098 0.39183 0.10474 0.39183 0.10474 C 0.39479 0.09249 0.40138 0.09272 0.40989 0.08948 C 0.41423 0.08786 0.41857 0.08648 0.42291 0.08509 C 0.42465 0.08463 0.42777 0.08301 0.42777 0.08301 " pathEditMode="relative" ptsTypes="fffffffffffffffffffA">
                                      <p:cBhvr>
                                        <p:cTn id="12" dur="15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778 0.08324 C 0.45399 0.08254 0.48038 0.08509 0.50642 0.08092 C 0.5092 0.08046 0.50712 0.07329 0.50816 0.07006 C 0.50885 0.06751 0.51042 0.06566 0.51146 0.06358 C 0.51528 0.04809 0.51684 0.02705 0.52778 0.0178 C 0.53507 0.00462 0.5401 -0.00832 0.5441 -0.02405 C 0.54462 -0.0259 0.54531 -0.02821 0.54583 -0.03029 C 0.54688 -0.03468 0.54809 -0.03908 0.54913 -0.04347 C 0.54965 -0.04555 0.55069 -0.04994 0.55069 -0.04994 C 0.55156 -0.06566 0.54861 -0.0941 0.56059 -0.10451 C 0.56389 -0.11908 0.56736 -0.14844 0.57535 -0.15908 C 0.58108 -0.16671 0.58924 -0.16879 0.5967 -0.16994 C 0.62431 -0.1741 0.65087 -0.17711 0.67865 -0.17873 C 0.69583 -0.18497 0.71319 -0.18428 0.73108 -0.18543 C 0.74549 -0.19168 0.7375 -0.18913 0.75556 -0.19191 C 0.76528 -0.19584 0.77517 -0.19723 0.78507 -0.20069 C 0.7934 -0.21711 0.79201 -0.24162 0.80486 -0.25295 C 0.81094 -0.26543 0.81649 -0.25942 0.82604 -0.26405 C 0.82934 -0.26335 0.83264 -0.26266 0.83594 -0.26173 C 0.83767 -0.26127 0.83924 -0.25919 0.8408 -0.25965 C 0.84201 -0.26012 0.84201 -0.26266 0.84253 -0.26405 " pathEditMode="relative" ptsTypes="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2.25434E-6 C 0.04722 -0.00231 0.07951 -0.0037 0.12951 -0.00208 C 0.13003 0.03145 0.13003 0.06474 0.13107 0.09827 C 0.13124 0.10659 0.13576 0.11122 0.14097 0.11353 C 0.14878 0.12439 0.15225 0.13919 0.16388 0.14405 C 0.17447 0.15815 0.18923 0.15815 0.20329 0.16162 C 0.22551 0.16717 0.246 0.16994 0.26892 0.17249 C 0.29027 0.17179 0.31163 0.17226 0.33281 0.17041 C 0.3394 0.16971 0.34774 0.16023 0.35416 0.15723 C 0.3552 0.15515 0.3559 0.1526 0.35729 0.15075 C 0.35867 0.1489 0.36111 0.14844 0.36232 0.14636 C 0.36336 0.14451 0.36319 0.14197 0.36388 0.13989 C 0.36475 0.13757 0.36614 0.13549 0.36718 0.13318 C 0.37083 0.11491 0.36562 0.13087 0.37378 0.12231 C 0.37534 0.1207 0.37551 0.11746 0.37708 0.11584 C 0.37847 0.11445 0.38038 0.11468 0.38194 0.11353 C 0.38541 0.11098 0.39183 0.10474 0.39183 0.10474 C 0.39479 0.09249 0.40138 0.09272 0.40989 0.08948 C 0.41423 0.08786 0.41857 0.08648 0.42291 0.08509 C 0.42465 0.08463 0.42777 0.08301 0.42777 0.08301 " pathEditMode="relative" ptsTypes="fffffffffffffffffffA">
                                      <p:cBhvr>
                                        <p:cTn id="16" dur="15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778 0.08324 C 0.45399 0.08254 0.48038 0.08509 0.50642 0.08092 C 0.5092 0.08046 0.50712 0.07329 0.50816 0.07006 C 0.50885 0.06751 0.51042 0.06566 0.51146 0.06358 C 0.51528 0.04809 0.51684 0.02705 0.52778 0.0178 C 0.53507 0.00462 0.5401 -0.00832 0.5441 -0.02405 C 0.54462 -0.0259 0.54531 -0.02821 0.54583 -0.03029 C 0.54688 -0.03468 0.54809 -0.03908 0.54913 -0.04347 C 0.54965 -0.04555 0.55069 -0.04994 0.55069 -0.04994 C 0.55156 -0.06566 0.54861 -0.0941 0.56059 -0.10451 C 0.56389 -0.11908 0.56736 -0.14844 0.57535 -0.15908 C 0.58108 -0.16671 0.58924 -0.16879 0.5967 -0.16994 C 0.62431 -0.1741 0.65087 -0.17711 0.67865 -0.17873 C 0.69583 -0.18497 0.71319 -0.18428 0.73108 -0.18543 C 0.74549 -0.19168 0.7375 -0.18913 0.75556 -0.19191 C 0.76528 -0.19584 0.77517 -0.19723 0.78507 -0.20069 C 0.7934 -0.21711 0.79201 -0.24162 0.80486 -0.25295 C 0.81094 -0.26543 0.81649 -0.25942 0.82604 -0.26405 C 0.82934 -0.26335 0.83264 -0.26266 0.83594 -0.26173 C 0.83767 -0.26127 0.83924 -0.25919 0.8408 -0.25965 C 0.84201 -0.26012 0.84201 -0.26266 0.84253 -0.26405 " pathEditMode="relative" ptsTypes="ffffffffffffffffffffA">
                                      <p:cBhvr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2.25434E-6 C 0.04722 -0.00231 0.07951 -0.0037 0.12951 -0.00208 C 0.13003 0.03145 0.13003 0.06474 0.13107 0.09827 C 0.13124 0.10659 0.13576 0.11122 0.14097 0.11353 C 0.14878 0.12439 0.15225 0.13919 0.16388 0.14405 C 0.17447 0.15815 0.18923 0.15815 0.20329 0.16162 C 0.22551 0.16717 0.246 0.16994 0.26892 0.17249 C 0.29027 0.17179 0.31163 0.17226 0.33281 0.17041 C 0.3394 0.16971 0.34774 0.16023 0.35416 0.15723 C 0.3552 0.15515 0.3559 0.1526 0.35729 0.15075 C 0.35867 0.1489 0.36111 0.14844 0.36232 0.14636 C 0.36336 0.14451 0.36319 0.14197 0.36388 0.13989 C 0.36475 0.13757 0.36614 0.13549 0.36718 0.13318 C 0.37083 0.11491 0.36562 0.13087 0.37378 0.12231 C 0.37534 0.1207 0.37551 0.11746 0.37708 0.11584 C 0.37847 0.11445 0.38038 0.11468 0.38194 0.11353 C 0.38541 0.11098 0.39183 0.10474 0.39183 0.10474 C 0.39479 0.09249 0.40138 0.09272 0.40989 0.08948 C 0.41423 0.08786 0.41857 0.08648 0.42291 0.08509 C 0.42465 0.08463 0.42777 0.08301 0.42777 0.08301 " pathEditMode="relative" ptsTypes="fffffffffffffffffffA">
                                      <p:cBhvr>
                                        <p:cTn id="20" dur="15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778 0.08324 C 0.45399 0.08254 0.48038 0.08509 0.50642 0.08092 C 0.5092 0.08046 0.50712 0.07329 0.50816 0.07006 C 0.50885 0.06751 0.51042 0.06566 0.51146 0.06358 C 0.51528 0.04809 0.51684 0.02705 0.52778 0.0178 C 0.53507 0.00462 0.5401 -0.00832 0.5441 -0.02405 C 0.54462 -0.0259 0.54531 -0.02821 0.54583 -0.03029 C 0.54688 -0.03468 0.54809 -0.03908 0.54913 -0.04347 C 0.54965 -0.04555 0.55069 -0.04994 0.55069 -0.04994 C 0.55156 -0.06566 0.54861 -0.0941 0.56059 -0.10451 C 0.56389 -0.11908 0.56736 -0.14844 0.57535 -0.15908 C 0.58108 -0.16671 0.58924 -0.16879 0.5967 -0.16994 C 0.62431 -0.1741 0.65087 -0.17711 0.67865 -0.17873 C 0.69583 -0.18497 0.71319 -0.18428 0.73108 -0.18543 C 0.74549 -0.19168 0.7375 -0.18913 0.75556 -0.19191 C 0.76528 -0.19584 0.77517 -0.19723 0.78507 -0.20069 C 0.7934 -0.21711 0.79201 -0.24162 0.80486 -0.25295 C 0.81094 -0.26543 0.81649 -0.25942 0.82604 -0.26405 C 0.82934 -0.26335 0.83264 -0.26266 0.83594 -0.26173 C 0.83767 -0.26127 0.83924 -0.25919 0.8408 -0.25965 C 0.84201 -0.26012 0.84201 -0.26266 0.84253 -0.26405 " pathEditMode="relative" ptsTypes="ffffffffffffffffffffA">
                                      <p:cBhvr>
                                        <p:cTn id="2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G:\anh slide\child-cartoon-illustration-cartoon-student.jpg">
            <a:extLst>
              <a:ext uri="{FF2B5EF4-FFF2-40B4-BE49-F238E27FC236}">
                <a16:creationId xmlns:a16="http://schemas.microsoft.com/office/drawing/2014/main" id="{E6332AF9-163C-41F6-9088-88C4201BB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71550"/>
            <a:ext cx="103632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Box 1">
            <a:extLst>
              <a:ext uri="{FF2B5EF4-FFF2-40B4-BE49-F238E27FC236}">
                <a16:creationId xmlns:a16="http://schemas.microsoft.com/office/drawing/2014/main" id="{90E6EED4-678A-47E8-899B-CB99CD6D6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480" y="2245360"/>
            <a:ext cx="6390640" cy="162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3449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987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con học tập thật tốt nhé!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62000" y="1524000"/>
            <a:ext cx="3124200" cy="313944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pPr algn="ctr"/>
            <a:endParaRPr lang="en-US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457700" y="1524000"/>
            <a:ext cx="3429000" cy="331216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2786" tIns="61393" rIns="122786" bIns="6139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8577263" y="1524000"/>
            <a:ext cx="3429000" cy="322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2786" tIns="61393" rIns="122786" bIns="6139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600200" y="3540760"/>
            <a:ext cx="571500" cy="15544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04788" y="4922522"/>
            <a:ext cx="1831737" cy="6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Hình tròn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4229100" y="4404362"/>
            <a:ext cx="823912" cy="6045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971804" y="4922522"/>
            <a:ext cx="2157147" cy="6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8593932" y="3200249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flipV="1">
            <a:off x="10174382" y="3084048"/>
            <a:ext cx="149320" cy="217703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flipV="1">
            <a:off x="11949113" y="3154549"/>
            <a:ext cx="114300" cy="8636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flipV="1">
            <a:off x="8527955" y="3171114"/>
            <a:ext cx="114300" cy="8636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10810176" y="2209800"/>
            <a:ext cx="838604" cy="9830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1583788" y="1667968"/>
            <a:ext cx="2226076" cy="6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flipV="1">
            <a:off x="10463213" y="4686831"/>
            <a:ext cx="114300" cy="8636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0283712" y="3304668"/>
            <a:ext cx="293801" cy="14685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8801100" y="4058920"/>
            <a:ext cx="1600200" cy="1036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7634288" y="4967502"/>
            <a:ext cx="1844561" cy="6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9886950" y="2422726"/>
            <a:ext cx="470788" cy="49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8124825" y="3252893"/>
            <a:ext cx="470788" cy="49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2053888" y="3258292"/>
            <a:ext cx="453155" cy="49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10287000" y="4719215"/>
            <a:ext cx="453155" cy="49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86" tIns="61393" rIns="122786" bIns="613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914400" y="6267773"/>
            <a:ext cx="9944100" cy="160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 anchor="ctr">
            <a:spAutoFit/>
          </a:bodyPr>
          <a:lstStyle/>
          <a:p>
            <a:pPr eaLnBrk="0" hangingPunct="0"/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eaLnBrk="0" hangingPunct="0"/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1/2độ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914400" y="5440682"/>
            <a:ext cx="6858000" cy="6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 anchor="ctr">
            <a:spAutoFit/>
          </a:bodyPr>
          <a:lstStyle/>
          <a:p>
            <a:pPr eaLnBrk="0" hangingPunct="0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+ Các bán kính đều bằng nhau.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75990"/>
              </p:ext>
            </p:extLst>
          </p:nvPr>
        </p:nvGraphicFramePr>
        <p:xfrm>
          <a:off x="0" y="0"/>
          <a:ext cx="1371600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8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5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 tmFilter="0,0; .5, 1; 1, 1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nimBg="1"/>
      <p:bldP spid="16389" grpId="0" animBg="1"/>
      <p:bldP spid="16390" grpId="0" animBg="1"/>
      <p:bldP spid="16391" grpId="0"/>
      <p:bldP spid="16392" grpId="0" animBg="1"/>
      <p:bldP spid="16393" grpId="0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/>
      <p:bldP spid="16400" grpId="0" animBg="1"/>
      <p:bldP spid="16401" grpId="0" animBg="1"/>
      <p:bldP spid="16402" grpId="0" animBg="1"/>
      <p:bldP spid="16403" grpId="0"/>
      <p:bldP spid="16404" grpId="0"/>
      <p:bldP spid="16405" grpId="0"/>
      <p:bldP spid="16406" grpId="0"/>
      <p:bldP spid="16407" grpId="0"/>
      <p:bldP spid="16408" grpId="0" build="allAtOnce"/>
      <p:bldP spid="164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1600200" y="1275946"/>
            <a:ext cx="10287000" cy="43180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8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9525000" y="2667000"/>
            <a:ext cx="3429000" cy="3276600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9525000" y="2659117"/>
            <a:ext cx="3429000" cy="328448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23542" y="583448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sáu ngày 21 tháng </a:t>
            </a:r>
            <a:r>
              <a:rPr 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36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tròn (trang 97)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H_Other_1">
            <a:extLst>
              <a:ext uri="{FF2B5EF4-FFF2-40B4-BE49-F238E27FC236}">
                <a16:creationId xmlns:a16="http://schemas.microsoft.com/office/drawing/2014/main" id="{BF62FAA1-37A8-4C1D-8B01-D9DB91C4593E}"/>
              </a:ext>
            </a:extLst>
          </p:cNvPr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790575" y="3630613"/>
            <a:ext cx="339725" cy="341312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ACD94C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6096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933" kern="0" dirty="0">
                <a:solidFill>
                  <a:srgbClr val="44546A"/>
                </a:solidFill>
                <a:latin typeface="Arial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7" name="MH_Other_2">
            <a:extLst>
              <a:ext uri="{FF2B5EF4-FFF2-40B4-BE49-F238E27FC236}">
                <a16:creationId xmlns:a16="http://schemas.microsoft.com/office/drawing/2014/main" id="{C2ADD5CD-F014-40A5-A329-5892DA963A3D}"/>
              </a:ext>
            </a:extLst>
          </p:cNvPr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790575" y="5002213"/>
            <a:ext cx="338138" cy="341312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4C60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 defTabSz="6096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933" kern="0" dirty="0">
                <a:solidFill>
                  <a:srgbClr val="FF4C60"/>
                </a:solidFill>
                <a:latin typeface="Arial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8" name="MH_Text_1">
            <a:extLst>
              <a:ext uri="{FF2B5EF4-FFF2-40B4-BE49-F238E27FC236}">
                <a16:creationId xmlns:a16="http://schemas.microsoft.com/office/drawing/2014/main" id="{6C536A68-4CF7-42D7-A275-607990F45ED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60488" y="3520584"/>
            <a:ext cx="7439025" cy="9026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60963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n-US" sz="2933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HS nắm được quy tắc, công thức tính chu vi hình tròn.</a:t>
            </a:r>
            <a:endParaRPr lang="en-US" altLang="en-US" sz="2933">
              <a:solidFill>
                <a:srgbClr val="000000"/>
              </a:solidFill>
              <a:latin typeface="Times New Roman" panose="02020603050405020304" pitchFamily="18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9" name="MH_Text_1">
            <a:extLst>
              <a:ext uri="{FF2B5EF4-FFF2-40B4-BE49-F238E27FC236}">
                <a16:creationId xmlns:a16="http://schemas.microsoft.com/office/drawing/2014/main" id="{E5A6211D-42C3-4750-97CA-124B80076A93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246188" y="4735513"/>
            <a:ext cx="7823200" cy="9032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5151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5151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5151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515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515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515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515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515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515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0481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4343617" algn="l"/>
              </a:tabLst>
              <a:defRPr/>
            </a:pPr>
            <a:r>
              <a:rPr lang="en-US" sz="2933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Vận dụng công thức tính chu vi hình tròn để giải các bài tập có liên quan.</a:t>
            </a:r>
            <a:endParaRPr lang="en-US" altLang="en-US" sz="2933">
              <a:solidFill>
                <a:srgbClr val="000000"/>
              </a:solidFill>
              <a:latin typeface=".VnTime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1E3E41-89B4-4412-9963-4DC7CA2C9810}"/>
              </a:ext>
            </a:extLst>
          </p:cNvPr>
          <p:cNvSpPr/>
          <p:nvPr/>
        </p:nvSpPr>
        <p:spPr>
          <a:xfrm>
            <a:off x="742694" y="2660681"/>
            <a:ext cx="3857146" cy="543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6096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933" b="1">
                <a:ln w="12700">
                  <a:solidFill>
                    <a:srgbClr val="FFDD43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FDD43"/>
                  </a:fgClr>
                  <a:bgClr>
                    <a:srgbClr val="FFDD43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FDD43">
                      <a:lumMod val="50000"/>
                    </a:srgbClr>
                  </a:innerShdw>
                </a:effectLst>
                <a:latin typeface="Arial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MỤC TIÊU TIẾT HỌC</a:t>
            </a:r>
            <a:endParaRPr lang="en-US" sz="2933" b="1">
              <a:ln w="12700">
                <a:solidFill>
                  <a:srgbClr val="FFDD43">
                    <a:lumMod val="50000"/>
                  </a:srgbClr>
                </a:solidFill>
                <a:prstDash val="solid"/>
              </a:ln>
              <a:pattFill prst="narHorz">
                <a:fgClr>
                  <a:srgbClr val="FFDD43"/>
                </a:fgClr>
                <a:bgClr>
                  <a:srgbClr val="FFDD43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FFDD43">
                    <a:lumMod val="50000"/>
                  </a:srgbClr>
                </a:inn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" grpId="0" animBg="1"/>
      <p:bldP spid="7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4993480" y="3070278"/>
            <a:ext cx="2426495" cy="2220668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4993480" y="3070279"/>
            <a:ext cx="2426495" cy="2187521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pic>
        <p:nvPicPr>
          <p:cNvPr id="24" name="Picture 258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19800"/>
            <a:ext cx="12687300" cy="1140672"/>
          </a:xfrm>
          <a:prstGeom prst="rect">
            <a:avLst/>
          </a:prstGeom>
          <a:noFill/>
        </p:spPr>
      </p:pic>
      <p:sp>
        <p:nvSpPr>
          <p:cNvPr id="25" name="Line 259"/>
          <p:cNvSpPr>
            <a:spLocks noChangeShapeType="1"/>
          </p:cNvSpPr>
          <p:nvPr/>
        </p:nvSpPr>
        <p:spPr bwMode="auto">
          <a:xfrm>
            <a:off x="6267450" y="3986954"/>
            <a:ext cx="19050" cy="1632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6" name="Text Box 260"/>
          <p:cNvSpPr txBox="1">
            <a:spLocks noChangeArrowheads="1"/>
          </p:cNvSpPr>
          <p:nvPr/>
        </p:nvSpPr>
        <p:spPr bwMode="auto">
          <a:xfrm>
            <a:off x="5962650" y="4167771"/>
            <a:ext cx="5715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7" name="Line 261"/>
          <p:cNvSpPr>
            <a:spLocks noChangeShapeType="1"/>
          </p:cNvSpPr>
          <p:nvPr/>
        </p:nvSpPr>
        <p:spPr bwMode="auto">
          <a:xfrm>
            <a:off x="4993480" y="4150229"/>
            <a:ext cx="12477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8" name="Text Box 262"/>
          <p:cNvSpPr txBox="1">
            <a:spLocks noChangeArrowheads="1"/>
          </p:cNvSpPr>
          <p:nvPr/>
        </p:nvSpPr>
        <p:spPr bwMode="auto">
          <a:xfrm>
            <a:off x="5157166" y="3760231"/>
            <a:ext cx="11430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30" name="Oval 264"/>
          <p:cNvSpPr>
            <a:spLocks noChangeArrowheads="1"/>
          </p:cNvSpPr>
          <p:nvPr/>
        </p:nvSpPr>
        <p:spPr bwMode="auto">
          <a:xfrm>
            <a:off x="6165058" y="3070280"/>
            <a:ext cx="76198" cy="14483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A3BAC6D-3F1C-4337-92FE-D8AD420CCE40}"/>
              </a:ext>
            </a:extLst>
          </p:cNvPr>
          <p:cNvSpPr/>
          <p:nvPr/>
        </p:nvSpPr>
        <p:spPr>
          <a:xfrm>
            <a:off x="473242" y="152400"/>
            <a:ext cx="2438400" cy="9144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Bài mới: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5" grpId="0" animBg="1"/>
      <p:bldP spid="25" grpId="1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724400"/>
            <a:ext cx="12687300" cy="1140672"/>
          </a:xfrm>
          <a:prstGeom prst="rect">
            <a:avLst/>
          </a:prstGeom>
          <a:noFill/>
        </p:spPr>
      </p:pic>
      <p:grpSp>
        <p:nvGrpSpPr>
          <p:cNvPr id="21" name="Group 11"/>
          <p:cNvGrpSpPr>
            <a:grpSpLocks/>
          </p:cNvGrpSpPr>
          <p:nvPr/>
        </p:nvGrpSpPr>
        <p:grpSpPr bwMode="auto">
          <a:xfrm>
            <a:off x="5638800" y="2311929"/>
            <a:ext cx="2178849" cy="1833351"/>
            <a:chOff x="2264" y="1256"/>
            <a:chExt cx="1019" cy="1019"/>
          </a:xfrm>
        </p:grpSpPr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272" y="1256"/>
              <a:ext cx="1011" cy="1010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2264" y="1256"/>
              <a:ext cx="1011" cy="101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2779" y="2208"/>
              <a:ext cx="0" cy="6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664" y="1944"/>
              <a:ext cx="23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3.0719E-6 L -0.42384 0.084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00" y="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4876800"/>
            <a:ext cx="12687300" cy="1140672"/>
          </a:xfrm>
          <a:prstGeom prst="rect">
            <a:avLst/>
          </a:prstGeom>
          <a:noFill/>
        </p:spPr>
      </p:pic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0" y="2895600"/>
            <a:ext cx="2286000" cy="1905000"/>
            <a:chOff x="192" y="960"/>
            <a:chExt cx="1044" cy="1053"/>
          </a:xfrm>
        </p:grpSpPr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7772400" y="2895600"/>
            <a:ext cx="2362200" cy="1847386"/>
            <a:chOff x="192" y="960"/>
            <a:chExt cx="1044" cy="1053"/>
          </a:xfrm>
        </p:grpSpPr>
        <p:sp>
          <p:nvSpPr>
            <p:cNvPr id="18" name="Oval 32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8991600" y="4800600"/>
            <a:ext cx="0" cy="189992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1143000" y="4876800"/>
            <a:ext cx="0" cy="189992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1143000" y="656336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2743200" y="6520180"/>
            <a:ext cx="44577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51"/>
          <p:cNvSpPr txBox="1">
            <a:spLocks noChangeArrowheads="1"/>
          </p:cNvSpPr>
          <p:nvPr/>
        </p:nvSpPr>
        <p:spPr bwMode="auto">
          <a:xfrm>
            <a:off x="1587063" y="6065933"/>
            <a:ext cx="74295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grpSp>
        <p:nvGrpSpPr>
          <p:cNvPr id="38" name="Group 36"/>
          <p:cNvGrpSpPr>
            <a:grpSpLocks/>
          </p:cNvGrpSpPr>
          <p:nvPr/>
        </p:nvGrpSpPr>
        <p:grpSpPr bwMode="auto">
          <a:xfrm>
            <a:off x="0" y="2819400"/>
            <a:ext cx="2286000" cy="2013430"/>
            <a:chOff x="2248" y="1248"/>
            <a:chExt cx="1044" cy="1062"/>
          </a:xfrm>
        </p:grpSpPr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2256" y="1248"/>
              <a:ext cx="1036" cy="1036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2248" y="1248"/>
              <a:ext cx="1036" cy="103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2776" y="2224"/>
              <a:ext cx="0" cy="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2686" y="2012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2.83071E-6 L 0.56579 0.0007 " pathEditMode="fixed" rAng="0" ptsTypes="AA">
                                      <p:cBhvr>
                                        <p:cTn id="8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479589"/>
            <a:ext cx="12687300" cy="1140672"/>
          </a:xfrm>
          <a:prstGeom prst="rect">
            <a:avLst/>
          </a:prstGeom>
          <a:noFill/>
        </p:spPr>
      </p:pic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38104" y="1626447"/>
            <a:ext cx="2426495" cy="1847386"/>
            <a:chOff x="192" y="960"/>
            <a:chExt cx="1044" cy="1053"/>
          </a:xfrm>
        </p:grpSpPr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9" name="Group 9"/>
          <p:cNvGrpSpPr>
            <a:grpSpLocks/>
          </p:cNvGrpSpPr>
          <p:nvPr/>
        </p:nvGrpSpPr>
        <p:grpSpPr bwMode="auto">
          <a:xfrm>
            <a:off x="7810504" y="1626447"/>
            <a:ext cx="2426495" cy="1847386"/>
            <a:chOff x="192" y="960"/>
            <a:chExt cx="1044" cy="1053"/>
          </a:xfrm>
        </p:grpSpPr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9048750" y="3497580"/>
            <a:ext cx="0" cy="189992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>
            <a:off x="1257300" y="3497580"/>
            <a:ext cx="0" cy="189992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>
            <a:off x="1257300" y="5152813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2743200" y="5109633"/>
            <a:ext cx="44577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2628900" y="4663442"/>
            <a:ext cx="60579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914400" y="6304282"/>
            <a:ext cx="124587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479589"/>
            <a:ext cx="12496800" cy="1140672"/>
          </a:xfrm>
          <a:prstGeom prst="rect">
            <a:avLst/>
          </a:prstGeom>
          <a:noFill/>
        </p:spPr>
      </p:pic>
      <p:grpSp>
        <p:nvGrpSpPr>
          <p:cNvPr id="25" name="Group 4"/>
          <p:cNvGrpSpPr>
            <a:grpSpLocks/>
          </p:cNvGrpSpPr>
          <p:nvPr/>
        </p:nvGrpSpPr>
        <p:grpSpPr bwMode="auto">
          <a:xfrm>
            <a:off x="114304" y="1626447"/>
            <a:ext cx="2426495" cy="1847386"/>
            <a:chOff x="192" y="960"/>
            <a:chExt cx="1044" cy="1053"/>
          </a:xfrm>
        </p:grpSpPr>
        <p:sp>
          <p:nvSpPr>
            <p:cNvPr id="26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0" name="Group 9"/>
          <p:cNvGrpSpPr>
            <a:grpSpLocks/>
          </p:cNvGrpSpPr>
          <p:nvPr/>
        </p:nvGrpSpPr>
        <p:grpSpPr bwMode="auto">
          <a:xfrm>
            <a:off x="7848600" y="1600200"/>
            <a:ext cx="2426495" cy="1847386"/>
            <a:chOff x="192" y="960"/>
            <a:chExt cx="1044" cy="1053"/>
          </a:xfrm>
        </p:grpSpPr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9067800" y="3505200"/>
            <a:ext cx="0" cy="189992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1333500" y="3497580"/>
            <a:ext cx="0" cy="189992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1295400" y="5181600"/>
            <a:ext cx="7772400" cy="4571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1714500" y="5095240"/>
            <a:ext cx="76581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1790700" y="4663442"/>
            <a:ext cx="70866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685800" y="5872482"/>
            <a:ext cx="126873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 </a:t>
            </a:r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342900" y="6822442"/>
            <a:ext cx="75438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1028700" y="6822442"/>
            <a:ext cx="12915900" cy="11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12,6cm.</a:t>
            </a: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1143000" y="5880646"/>
            <a:ext cx="12344400" cy="11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12,6cm.</a:t>
            </a: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8229600" y="5872482"/>
            <a:ext cx="10287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3" name="Text Box 30"/>
          <p:cNvSpPr txBox="1">
            <a:spLocks noChangeArrowheads="1"/>
          </p:cNvSpPr>
          <p:nvPr/>
        </p:nvSpPr>
        <p:spPr bwMode="auto">
          <a:xfrm>
            <a:off x="6172200" y="6858000"/>
            <a:ext cx="9144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4" name="Text Box 31"/>
          <p:cNvSpPr txBox="1">
            <a:spLocks noChangeArrowheads="1"/>
          </p:cNvSpPr>
          <p:nvPr/>
        </p:nvSpPr>
        <p:spPr bwMode="auto">
          <a:xfrm>
            <a:off x="6019800" y="6781800"/>
            <a:ext cx="137160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2" grpId="1"/>
      <p:bldP spid="63" grpId="0"/>
      <p:bldP spid="63" grpId="1"/>
      <p:bldP spid="6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92605"/>
  <p:tag name="MH_LIBRARY" val="GRAPHIC"/>
  <p:tag name="MH_TYPE" val="Text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92605"/>
  <p:tag name="MH_LIBRARY" val="GRAPHIC"/>
  <p:tag name="MH_TYPE" val="Text"/>
  <p:tag name="MH_ORDER" val="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868</Words>
  <Application>Microsoft Office PowerPoint</Application>
  <PresentationFormat>Custom</PresentationFormat>
  <Paragraphs>185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.VnTime</vt:lpstr>
      <vt:lpstr>Arial</vt:lpstr>
      <vt:lpstr>Calibri</vt:lpstr>
      <vt:lpstr>HP001 5H</vt:lpstr>
      <vt:lpstr>Times New Roman</vt:lpstr>
      <vt:lpstr>Chủ đề của Office</vt:lpstr>
      <vt:lpstr>3_Default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oOOo</cp:lastModifiedBy>
  <cp:revision>72</cp:revision>
  <dcterms:created xsi:type="dcterms:W3CDTF">2018-01-11T09:44:45Z</dcterms:created>
  <dcterms:modified xsi:type="dcterms:W3CDTF">2022-01-15T13:56:22Z</dcterms:modified>
</cp:coreProperties>
</file>