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4"/>
  </p:notesMasterIdLst>
  <p:sldIdLst>
    <p:sldId id="256" r:id="rId2"/>
    <p:sldId id="260" r:id="rId3"/>
    <p:sldId id="269"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FD38"/>
    <a:srgbClr val="FF3300"/>
    <a:srgbClr val="009900"/>
    <a:srgbClr val="0033CC"/>
    <a:srgbClr val="66CCFF"/>
    <a:srgbClr val="0000FF"/>
    <a:srgbClr val="993300"/>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79" autoAdjust="0"/>
    <p:restoredTop sz="90133" autoAdjust="0"/>
  </p:normalViewPr>
  <p:slideViewPr>
    <p:cSldViewPr>
      <p:cViewPr varScale="1">
        <p:scale>
          <a:sx n="77" d="100"/>
          <a:sy n="77" d="100"/>
        </p:scale>
        <p:origin x="144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239749DF-0E9E-4A9B-BDE2-7D54F20969D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9e7b14356_1_3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9e7b14356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9334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9e7b14356_1_3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9e7b14356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5907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9e7b14356_1_3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9e7b14356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a9e7b14356_1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a9e7b14356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9e7b14356_1_3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9e7b14356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6888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9e7b14356_1_3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9e7b14356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2252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9e7b14356_1_3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9e7b14356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1577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9e7b14356_1_3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9e7b14356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765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9e7b14356_1_3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9e7b14356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4437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9e7b14356_1_3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9e7b14356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6847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262550" y="1234251"/>
            <a:ext cx="6618900" cy="151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8700" b="1">
                <a:latin typeface="Amatic SC"/>
                <a:ea typeface="Amatic SC"/>
                <a:cs typeface="Amatic SC"/>
                <a:sym typeface="Amatic SC"/>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036550" y="2746833"/>
            <a:ext cx="5070900" cy="6484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800"/>
              <a:buNone/>
              <a:defRPr sz="2000">
                <a:solidFill>
                  <a:srgbClr val="CC0000"/>
                </a:solidFill>
                <a:latin typeface="Mukta"/>
                <a:ea typeface="Mukta"/>
                <a:cs typeface="Mukta"/>
                <a:sym typeface="Mukta"/>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124101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1_Section title and description">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713250" y="491767"/>
            <a:ext cx="7717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Font typeface="Amatic SC"/>
              <a:buNone/>
              <a:defRPr sz="4000" b="1">
                <a:latin typeface="Amatic SC"/>
                <a:ea typeface="Amatic SC"/>
                <a:cs typeface="Amatic SC"/>
                <a:sym typeface="Amatic SC"/>
              </a:defRPr>
            </a:lvl1pPr>
            <a:lvl2pPr lvl="1" rtl="0">
              <a:spcBef>
                <a:spcPts val="0"/>
              </a:spcBef>
              <a:spcAft>
                <a:spcPts val="0"/>
              </a:spcAft>
              <a:buSzPts val="2400"/>
              <a:buFont typeface="Fira Sans"/>
              <a:buNone/>
              <a:defRPr sz="2400" b="1">
                <a:latin typeface="Fira Sans"/>
                <a:ea typeface="Fira Sans"/>
                <a:cs typeface="Fira Sans"/>
                <a:sym typeface="Fira Sans"/>
              </a:defRPr>
            </a:lvl2pPr>
            <a:lvl3pPr lvl="2" rtl="0">
              <a:spcBef>
                <a:spcPts val="0"/>
              </a:spcBef>
              <a:spcAft>
                <a:spcPts val="0"/>
              </a:spcAft>
              <a:buSzPts val="2400"/>
              <a:buFont typeface="Fira Sans"/>
              <a:buNone/>
              <a:defRPr sz="2400" b="1">
                <a:latin typeface="Fira Sans"/>
                <a:ea typeface="Fira Sans"/>
                <a:cs typeface="Fira Sans"/>
                <a:sym typeface="Fira Sans"/>
              </a:defRPr>
            </a:lvl3pPr>
            <a:lvl4pPr lvl="3" rtl="0">
              <a:spcBef>
                <a:spcPts val="0"/>
              </a:spcBef>
              <a:spcAft>
                <a:spcPts val="0"/>
              </a:spcAft>
              <a:buSzPts val="2400"/>
              <a:buFont typeface="Fira Sans"/>
              <a:buNone/>
              <a:defRPr sz="2400" b="1">
                <a:latin typeface="Fira Sans"/>
                <a:ea typeface="Fira Sans"/>
                <a:cs typeface="Fira Sans"/>
                <a:sym typeface="Fira Sans"/>
              </a:defRPr>
            </a:lvl4pPr>
            <a:lvl5pPr lvl="4" rtl="0">
              <a:spcBef>
                <a:spcPts val="0"/>
              </a:spcBef>
              <a:spcAft>
                <a:spcPts val="0"/>
              </a:spcAft>
              <a:buSzPts val="2400"/>
              <a:buFont typeface="Fira Sans"/>
              <a:buNone/>
              <a:defRPr sz="2400" b="1">
                <a:latin typeface="Fira Sans"/>
                <a:ea typeface="Fira Sans"/>
                <a:cs typeface="Fira Sans"/>
                <a:sym typeface="Fira Sans"/>
              </a:defRPr>
            </a:lvl5pPr>
            <a:lvl6pPr lvl="5" rtl="0">
              <a:spcBef>
                <a:spcPts val="0"/>
              </a:spcBef>
              <a:spcAft>
                <a:spcPts val="0"/>
              </a:spcAft>
              <a:buSzPts val="2400"/>
              <a:buFont typeface="Fira Sans"/>
              <a:buNone/>
              <a:defRPr sz="2400" b="1">
                <a:latin typeface="Fira Sans"/>
                <a:ea typeface="Fira Sans"/>
                <a:cs typeface="Fira Sans"/>
                <a:sym typeface="Fira Sans"/>
              </a:defRPr>
            </a:lvl6pPr>
            <a:lvl7pPr lvl="6" rtl="0">
              <a:spcBef>
                <a:spcPts val="0"/>
              </a:spcBef>
              <a:spcAft>
                <a:spcPts val="0"/>
              </a:spcAft>
              <a:buSzPts val="2400"/>
              <a:buFont typeface="Fira Sans"/>
              <a:buNone/>
              <a:defRPr sz="2400" b="1">
                <a:latin typeface="Fira Sans"/>
                <a:ea typeface="Fira Sans"/>
                <a:cs typeface="Fira Sans"/>
                <a:sym typeface="Fira Sans"/>
              </a:defRPr>
            </a:lvl7pPr>
            <a:lvl8pPr lvl="7" rtl="0">
              <a:spcBef>
                <a:spcPts val="0"/>
              </a:spcBef>
              <a:spcAft>
                <a:spcPts val="0"/>
              </a:spcAft>
              <a:buSzPts val="2400"/>
              <a:buFont typeface="Fira Sans"/>
              <a:buNone/>
              <a:defRPr sz="2400" b="1">
                <a:latin typeface="Fira Sans"/>
                <a:ea typeface="Fira Sans"/>
                <a:cs typeface="Fira Sans"/>
                <a:sym typeface="Fira Sans"/>
              </a:defRPr>
            </a:lvl8pPr>
            <a:lvl9pPr lvl="8" rtl="0">
              <a:spcBef>
                <a:spcPts val="0"/>
              </a:spcBef>
              <a:spcAft>
                <a:spcPts val="0"/>
              </a:spcAft>
              <a:buSzPts val="2400"/>
              <a:buFont typeface="Fira Sans"/>
              <a:buNone/>
              <a:defRPr sz="2400" b="1">
                <a:latin typeface="Fira Sans"/>
                <a:ea typeface="Fira Sans"/>
                <a:cs typeface="Fira Sans"/>
                <a:sym typeface="Fira Sans"/>
              </a:defRPr>
            </a:lvl9pPr>
          </a:lstStyle>
          <a:p>
            <a:endParaRPr/>
          </a:p>
        </p:txBody>
      </p:sp>
      <p:sp>
        <p:nvSpPr>
          <p:cNvPr id="32" name="Google Shape;32;p9"/>
          <p:cNvSpPr txBox="1">
            <a:spLocks noGrp="1"/>
          </p:cNvSpPr>
          <p:nvPr>
            <p:ph type="subTitle" idx="1"/>
          </p:nvPr>
        </p:nvSpPr>
        <p:spPr>
          <a:xfrm>
            <a:off x="1734750" y="3078967"/>
            <a:ext cx="5674500" cy="149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matic SC"/>
              <a:buNone/>
              <a:defRPr sz="8000" b="1">
                <a:solidFill>
                  <a:schemeClr val="dk1"/>
                </a:solidFill>
                <a:latin typeface="Amatic SC"/>
                <a:ea typeface="Amatic SC"/>
                <a:cs typeface="Amatic SC"/>
                <a:sym typeface="Amatic SC"/>
              </a:defRPr>
            </a:lvl1pPr>
            <a:lvl2pPr lvl="1" rtl="0">
              <a:spcBef>
                <a:spcPts val="0"/>
              </a:spcBef>
              <a:spcAft>
                <a:spcPts val="0"/>
              </a:spcAft>
              <a:buSzPts val="1400"/>
              <a:buFont typeface="Amatic SC"/>
              <a:buNone/>
              <a:defRPr>
                <a:latin typeface="Amatic SC"/>
                <a:ea typeface="Amatic SC"/>
                <a:cs typeface="Amatic SC"/>
                <a:sym typeface="Amatic SC"/>
              </a:defRPr>
            </a:lvl2pPr>
            <a:lvl3pPr lvl="2" rtl="0">
              <a:spcBef>
                <a:spcPts val="0"/>
              </a:spcBef>
              <a:spcAft>
                <a:spcPts val="0"/>
              </a:spcAft>
              <a:buSzPts val="1400"/>
              <a:buFont typeface="Amatic SC"/>
              <a:buNone/>
              <a:defRPr>
                <a:latin typeface="Amatic SC"/>
                <a:ea typeface="Amatic SC"/>
                <a:cs typeface="Amatic SC"/>
                <a:sym typeface="Amatic SC"/>
              </a:defRPr>
            </a:lvl3pPr>
            <a:lvl4pPr lvl="3" rtl="0">
              <a:spcBef>
                <a:spcPts val="0"/>
              </a:spcBef>
              <a:spcAft>
                <a:spcPts val="0"/>
              </a:spcAft>
              <a:buSzPts val="1400"/>
              <a:buFont typeface="Amatic SC"/>
              <a:buNone/>
              <a:defRPr>
                <a:latin typeface="Amatic SC"/>
                <a:ea typeface="Amatic SC"/>
                <a:cs typeface="Amatic SC"/>
                <a:sym typeface="Amatic SC"/>
              </a:defRPr>
            </a:lvl4pPr>
            <a:lvl5pPr lvl="4" rtl="0">
              <a:spcBef>
                <a:spcPts val="0"/>
              </a:spcBef>
              <a:spcAft>
                <a:spcPts val="0"/>
              </a:spcAft>
              <a:buSzPts val="1400"/>
              <a:buFont typeface="Amatic SC"/>
              <a:buNone/>
              <a:defRPr>
                <a:latin typeface="Amatic SC"/>
                <a:ea typeface="Amatic SC"/>
                <a:cs typeface="Amatic SC"/>
                <a:sym typeface="Amatic SC"/>
              </a:defRPr>
            </a:lvl5pPr>
            <a:lvl6pPr lvl="5" rtl="0">
              <a:spcBef>
                <a:spcPts val="0"/>
              </a:spcBef>
              <a:spcAft>
                <a:spcPts val="0"/>
              </a:spcAft>
              <a:buSzPts val="1400"/>
              <a:buFont typeface="Amatic SC"/>
              <a:buNone/>
              <a:defRPr>
                <a:latin typeface="Amatic SC"/>
                <a:ea typeface="Amatic SC"/>
                <a:cs typeface="Amatic SC"/>
                <a:sym typeface="Amatic SC"/>
              </a:defRPr>
            </a:lvl6pPr>
            <a:lvl7pPr lvl="6" rtl="0">
              <a:spcBef>
                <a:spcPts val="0"/>
              </a:spcBef>
              <a:spcAft>
                <a:spcPts val="0"/>
              </a:spcAft>
              <a:buSzPts val="1400"/>
              <a:buFont typeface="Amatic SC"/>
              <a:buNone/>
              <a:defRPr>
                <a:latin typeface="Amatic SC"/>
                <a:ea typeface="Amatic SC"/>
                <a:cs typeface="Amatic SC"/>
                <a:sym typeface="Amatic SC"/>
              </a:defRPr>
            </a:lvl7pPr>
            <a:lvl8pPr lvl="7" rtl="0">
              <a:spcBef>
                <a:spcPts val="0"/>
              </a:spcBef>
              <a:spcAft>
                <a:spcPts val="0"/>
              </a:spcAft>
              <a:buSzPts val="1400"/>
              <a:buFont typeface="Amatic SC"/>
              <a:buNone/>
              <a:defRPr>
                <a:latin typeface="Amatic SC"/>
                <a:ea typeface="Amatic SC"/>
                <a:cs typeface="Amatic SC"/>
                <a:sym typeface="Amatic SC"/>
              </a:defRPr>
            </a:lvl8pPr>
            <a:lvl9pPr lvl="8" rtl="0">
              <a:spcBef>
                <a:spcPts val="0"/>
              </a:spcBef>
              <a:spcAft>
                <a:spcPts val="0"/>
              </a:spcAft>
              <a:buSzPts val="1400"/>
              <a:buFont typeface="Amatic SC"/>
              <a:buNone/>
              <a:defRPr>
                <a:latin typeface="Amatic SC"/>
                <a:ea typeface="Amatic SC"/>
                <a:cs typeface="Amatic SC"/>
                <a:sym typeface="Amatic SC"/>
              </a:defRPr>
            </a:lvl9pPr>
          </a:lstStyle>
          <a:p>
            <a:endParaRPr/>
          </a:p>
        </p:txBody>
      </p:sp>
      <p:sp>
        <p:nvSpPr>
          <p:cNvPr id="33" name="Google Shape;33;p9">
            <a:hlinkClick r:id="rId2" action="ppaction://hlinksldjump"/>
          </p:cNvPr>
          <p:cNvSpPr txBox="1">
            <a:spLocks noGrp="1"/>
          </p:cNvSpPr>
          <p:nvPr>
            <p:ph type="subTitle" idx="2"/>
          </p:nvPr>
        </p:nvSpPr>
        <p:spPr>
          <a:xfrm>
            <a:off x="4146300" y="5538900"/>
            <a:ext cx="851400" cy="81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3000" b="1">
                <a:latin typeface="Amatic SC"/>
                <a:ea typeface="Amatic SC"/>
                <a:cs typeface="Amatic SC"/>
                <a:sym typeface="Amatic S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extLst>
      <p:ext uri="{BB962C8B-B14F-4D97-AF65-F5344CB8AC3E}">
        <p14:creationId xmlns:p14="http://schemas.microsoft.com/office/powerpoint/2010/main" val="282939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1_Section title and description">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713250" y="491767"/>
            <a:ext cx="7717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Font typeface="Amatic SC"/>
              <a:buNone/>
              <a:defRPr sz="4000" b="1">
                <a:latin typeface="Amatic SC"/>
                <a:ea typeface="Amatic SC"/>
                <a:cs typeface="Amatic SC"/>
                <a:sym typeface="Amatic SC"/>
              </a:defRPr>
            </a:lvl1pPr>
            <a:lvl2pPr lvl="1" rtl="0">
              <a:spcBef>
                <a:spcPts val="0"/>
              </a:spcBef>
              <a:spcAft>
                <a:spcPts val="0"/>
              </a:spcAft>
              <a:buSzPts val="2400"/>
              <a:buFont typeface="Fira Sans"/>
              <a:buNone/>
              <a:defRPr sz="2400" b="1">
                <a:latin typeface="Fira Sans"/>
                <a:ea typeface="Fira Sans"/>
                <a:cs typeface="Fira Sans"/>
                <a:sym typeface="Fira Sans"/>
              </a:defRPr>
            </a:lvl2pPr>
            <a:lvl3pPr lvl="2" rtl="0">
              <a:spcBef>
                <a:spcPts val="0"/>
              </a:spcBef>
              <a:spcAft>
                <a:spcPts val="0"/>
              </a:spcAft>
              <a:buSzPts val="2400"/>
              <a:buFont typeface="Fira Sans"/>
              <a:buNone/>
              <a:defRPr sz="2400" b="1">
                <a:latin typeface="Fira Sans"/>
                <a:ea typeface="Fira Sans"/>
                <a:cs typeface="Fira Sans"/>
                <a:sym typeface="Fira Sans"/>
              </a:defRPr>
            </a:lvl3pPr>
            <a:lvl4pPr lvl="3" rtl="0">
              <a:spcBef>
                <a:spcPts val="0"/>
              </a:spcBef>
              <a:spcAft>
                <a:spcPts val="0"/>
              </a:spcAft>
              <a:buSzPts val="2400"/>
              <a:buFont typeface="Fira Sans"/>
              <a:buNone/>
              <a:defRPr sz="2400" b="1">
                <a:latin typeface="Fira Sans"/>
                <a:ea typeface="Fira Sans"/>
                <a:cs typeface="Fira Sans"/>
                <a:sym typeface="Fira Sans"/>
              </a:defRPr>
            </a:lvl4pPr>
            <a:lvl5pPr lvl="4" rtl="0">
              <a:spcBef>
                <a:spcPts val="0"/>
              </a:spcBef>
              <a:spcAft>
                <a:spcPts val="0"/>
              </a:spcAft>
              <a:buSzPts val="2400"/>
              <a:buFont typeface="Fira Sans"/>
              <a:buNone/>
              <a:defRPr sz="2400" b="1">
                <a:latin typeface="Fira Sans"/>
                <a:ea typeface="Fira Sans"/>
                <a:cs typeface="Fira Sans"/>
                <a:sym typeface="Fira Sans"/>
              </a:defRPr>
            </a:lvl5pPr>
            <a:lvl6pPr lvl="5" rtl="0">
              <a:spcBef>
                <a:spcPts val="0"/>
              </a:spcBef>
              <a:spcAft>
                <a:spcPts val="0"/>
              </a:spcAft>
              <a:buSzPts val="2400"/>
              <a:buFont typeface="Fira Sans"/>
              <a:buNone/>
              <a:defRPr sz="2400" b="1">
                <a:latin typeface="Fira Sans"/>
                <a:ea typeface="Fira Sans"/>
                <a:cs typeface="Fira Sans"/>
                <a:sym typeface="Fira Sans"/>
              </a:defRPr>
            </a:lvl6pPr>
            <a:lvl7pPr lvl="6" rtl="0">
              <a:spcBef>
                <a:spcPts val="0"/>
              </a:spcBef>
              <a:spcAft>
                <a:spcPts val="0"/>
              </a:spcAft>
              <a:buSzPts val="2400"/>
              <a:buFont typeface="Fira Sans"/>
              <a:buNone/>
              <a:defRPr sz="2400" b="1">
                <a:latin typeface="Fira Sans"/>
                <a:ea typeface="Fira Sans"/>
                <a:cs typeface="Fira Sans"/>
                <a:sym typeface="Fira Sans"/>
              </a:defRPr>
            </a:lvl7pPr>
            <a:lvl8pPr lvl="7" rtl="0">
              <a:spcBef>
                <a:spcPts val="0"/>
              </a:spcBef>
              <a:spcAft>
                <a:spcPts val="0"/>
              </a:spcAft>
              <a:buSzPts val="2400"/>
              <a:buFont typeface="Fira Sans"/>
              <a:buNone/>
              <a:defRPr sz="2400" b="1">
                <a:latin typeface="Fira Sans"/>
                <a:ea typeface="Fira Sans"/>
                <a:cs typeface="Fira Sans"/>
                <a:sym typeface="Fira Sans"/>
              </a:defRPr>
            </a:lvl8pPr>
            <a:lvl9pPr lvl="8" rtl="0">
              <a:spcBef>
                <a:spcPts val="0"/>
              </a:spcBef>
              <a:spcAft>
                <a:spcPts val="0"/>
              </a:spcAft>
              <a:buSzPts val="2400"/>
              <a:buFont typeface="Fira Sans"/>
              <a:buNone/>
              <a:defRPr sz="2400" b="1">
                <a:latin typeface="Fira Sans"/>
                <a:ea typeface="Fira Sans"/>
                <a:cs typeface="Fira Sans"/>
                <a:sym typeface="Fira Sans"/>
              </a:defRPr>
            </a:lvl9pPr>
          </a:lstStyle>
          <a:p>
            <a:endParaRPr/>
          </a:p>
        </p:txBody>
      </p:sp>
      <p:sp>
        <p:nvSpPr>
          <p:cNvPr id="32" name="Google Shape;32;p9"/>
          <p:cNvSpPr txBox="1">
            <a:spLocks noGrp="1"/>
          </p:cNvSpPr>
          <p:nvPr>
            <p:ph type="subTitle" idx="1"/>
          </p:nvPr>
        </p:nvSpPr>
        <p:spPr>
          <a:xfrm>
            <a:off x="1734750" y="3078967"/>
            <a:ext cx="5674500" cy="149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matic SC"/>
              <a:buNone/>
              <a:defRPr sz="8000" b="1">
                <a:solidFill>
                  <a:schemeClr val="dk1"/>
                </a:solidFill>
                <a:latin typeface="Amatic SC"/>
                <a:ea typeface="Amatic SC"/>
                <a:cs typeface="Amatic SC"/>
                <a:sym typeface="Amatic SC"/>
              </a:defRPr>
            </a:lvl1pPr>
            <a:lvl2pPr lvl="1" rtl="0">
              <a:spcBef>
                <a:spcPts val="0"/>
              </a:spcBef>
              <a:spcAft>
                <a:spcPts val="0"/>
              </a:spcAft>
              <a:buSzPts val="1400"/>
              <a:buFont typeface="Amatic SC"/>
              <a:buNone/>
              <a:defRPr>
                <a:latin typeface="Amatic SC"/>
                <a:ea typeface="Amatic SC"/>
                <a:cs typeface="Amatic SC"/>
                <a:sym typeface="Amatic SC"/>
              </a:defRPr>
            </a:lvl2pPr>
            <a:lvl3pPr lvl="2" rtl="0">
              <a:spcBef>
                <a:spcPts val="0"/>
              </a:spcBef>
              <a:spcAft>
                <a:spcPts val="0"/>
              </a:spcAft>
              <a:buSzPts val="1400"/>
              <a:buFont typeface="Amatic SC"/>
              <a:buNone/>
              <a:defRPr>
                <a:latin typeface="Amatic SC"/>
                <a:ea typeface="Amatic SC"/>
                <a:cs typeface="Amatic SC"/>
                <a:sym typeface="Amatic SC"/>
              </a:defRPr>
            </a:lvl3pPr>
            <a:lvl4pPr lvl="3" rtl="0">
              <a:spcBef>
                <a:spcPts val="0"/>
              </a:spcBef>
              <a:spcAft>
                <a:spcPts val="0"/>
              </a:spcAft>
              <a:buSzPts val="1400"/>
              <a:buFont typeface="Amatic SC"/>
              <a:buNone/>
              <a:defRPr>
                <a:latin typeface="Amatic SC"/>
                <a:ea typeface="Amatic SC"/>
                <a:cs typeface="Amatic SC"/>
                <a:sym typeface="Amatic SC"/>
              </a:defRPr>
            </a:lvl4pPr>
            <a:lvl5pPr lvl="4" rtl="0">
              <a:spcBef>
                <a:spcPts val="0"/>
              </a:spcBef>
              <a:spcAft>
                <a:spcPts val="0"/>
              </a:spcAft>
              <a:buSzPts val="1400"/>
              <a:buFont typeface="Amatic SC"/>
              <a:buNone/>
              <a:defRPr>
                <a:latin typeface="Amatic SC"/>
                <a:ea typeface="Amatic SC"/>
                <a:cs typeface="Amatic SC"/>
                <a:sym typeface="Amatic SC"/>
              </a:defRPr>
            </a:lvl5pPr>
            <a:lvl6pPr lvl="5" rtl="0">
              <a:spcBef>
                <a:spcPts val="0"/>
              </a:spcBef>
              <a:spcAft>
                <a:spcPts val="0"/>
              </a:spcAft>
              <a:buSzPts val="1400"/>
              <a:buFont typeface="Amatic SC"/>
              <a:buNone/>
              <a:defRPr>
                <a:latin typeface="Amatic SC"/>
                <a:ea typeface="Amatic SC"/>
                <a:cs typeface="Amatic SC"/>
                <a:sym typeface="Amatic SC"/>
              </a:defRPr>
            </a:lvl6pPr>
            <a:lvl7pPr lvl="6" rtl="0">
              <a:spcBef>
                <a:spcPts val="0"/>
              </a:spcBef>
              <a:spcAft>
                <a:spcPts val="0"/>
              </a:spcAft>
              <a:buSzPts val="1400"/>
              <a:buFont typeface="Amatic SC"/>
              <a:buNone/>
              <a:defRPr>
                <a:latin typeface="Amatic SC"/>
                <a:ea typeface="Amatic SC"/>
                <a:cs typeface="Amatic SC"/>
                <a:sym typeface="Amatic SC"/>
              </a:defRPr>
            </a:lvl7pPr>
            <a:lvl8pPr lvl="7" rtl="0">
              <a:spcBef>
                <a:spcPts val="0"/>
              </a:spcBef>
              <a:spcAft>
                <a:spcPts val="0"/>
              </a:spcAft>
              <a:buSzPts val="1400"/>
              <a:buFont typeface="Amatic SC"/>
              <a:buNone/>
              <a:defRPr>
                <a:latin typeface="Amatic SC"/>
                <a:ea typeface="Amatic SC"/>
                <a:cs typeface="Amatic SC"/>
                <a:sym typeface="Amatic SC"/>
              </a:defRPr>
            </a:lvl8pPr>
            <a:lvl9pPr lvl="8" rtl="0">
              <a:spcBef>
                <a:spcPts val="0"/>
              </a:spcBef>
              <a:spcAft>
                <a:spcPts val="0"/>
              </a:spcAft>
              <a:buSzPts val="1400"/>
              <a:buFont typeface="Amatic SC"/>
              <a:buNone/>
              <a:defRPr>
                <a:latin typeface="Amatic SC"/>
                <a:ea typeface="Amatic SC"/>
                <a:cs typeface="Amatic SC"/>
                <a:sym typeface="Amatic SC"/>
              </a:defRPr>
            </a:lvl9pPr>
          </a:lstStyle>
          <a:p>
            <a:endParaRPr/>
          </a:p>
        </p:txBody>
      </p:sp>
      <p:sp>
        <p:nvSpPr>
          <p:cNvPr id="33" name="Google Shape;33;p9">
            <a:hlinkClick r:id="rId2" action="ppaction://hlinksldjump"/>
          </p:cNvPr>
          <p:cNvSpPr txBox="1">
            <a:spLocks noGrp="1"/>
          </p:cNvSpPr>
          <p:nvPr>
            <p:ph type="subTitle" idx="2"/>
          </p:nvPr>
        </p:nvSpPr>
        <p:spPr>
          <a:xfrm>
            <a:off x="4146300" y="5538900"/>
            <a:ext cx="851400" cy="81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3000" b="1">
                <a:latin typeface="Amatic SC"/>
                <a:ea typeface="Amatic SC"/>
                <a:cs typeface="Amatic SC"/>
                <a:sym typeface="Amatic S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extLst>
      <p:ext uri="{BB962C8B-B14F-4D97-AF65-F5344CB8AC3E}">
        <p14:creationId xmlns:p14="http://schemas.microsoft.com/office/powerpoint/2010/main" val="2684747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4"/>
        <p:cNvGrpSpPr/>
        <p:nvPr/>
      </p:nvGrpSpPr>
      <p:grpSpPr>
        <a:xfrm>
          <a:off x="0" y="0"/>
          <a:ext cx="0" cy="0"/>
          <a:chOff x="0" y="0"/>
          <a:chExt cx="0" cy="0"/>
        </a:xfrm>
      </p:grpSpPr>
      <p:sp>
        <p:nvSpPr>
          <p:cNvPr id="35" name="Google Shape;35;p10"/>
          <p:cNvSpPr txBox="1">
            <a:spLocks noGrp="1"/>
          </p:cNvSpPr>
          <p:nvPr>
            <p:ph type="title"/>
          </p:nvPr>
        </p:nvSpPr>
        <p:spPr>
          <a:xfrm>
            <a:off x="4803050" y="771733"/>
            <a:ext cx="3508500" cy="2205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53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145646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36"/>
        <p:cNvGrpSpPr/>
        <p:nvPr/>
      </p:nvGrpSpPr>
      <p:grpSpPr>
        <a:xfrm>
          <a:off x="0" y="0"/>
          <a:ext cx="0" cy="0"/>
          <a:chOff x="0" y="0"/>
          <a:chExt cx="0" cy="0"/>
        </a:xfrm>
      </p:grpSpPr>
      <p:sp>
        <p:nvSpPr>
          <p:cNvPr id="37" name="Google Shape;37;p11"/>
          <p:cNvSpPr txBox="1">
            <a:spLocks noGrp="1"/>
          </p:cNvSpPr>
          <p:nvPr>
            <p:ph type="title" hasCustomPrompt="1"/>
          </p:nvPr>
        </p:nvSpPr>
        <p:spPr>
          <a:xfrm>
            <a:off x="1513925" y="1694600"/>
            <a:ext cx="6116100" cy="1734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4"/>
              </a:buClr>
              <a:buSzPts val="12000"/>
              <a:buNone/>
              <a:defRPr sz="8000">
                <a:solidFill>
                  <a:schemeClr val="accent4"/>
                </a:solidFill>
              </a:defRPr>
            </a:lvl1pPr>
            <a:lvl2pPr lvl="1" algn="ctr">
              <a:spcBef>
                <a:spcPts val="0"/>
              </a:spcBef>
              <a:spcAft>
                <a:spcPts val="0"/>
              </a:spcAft>
              <a:buClr>
                <a:schemeClr val="accent4"/>
              </a:buClr>
              <a:buSzPts val="12000"/>
              <a:buNone/>
              <a:defRPr sz="12000">
                <a:solidFill>
                  <a:schemeClr val="accent4"/>
                </a:solidFill>
              </a:defRPr>
            </a:lvl2pPr>
            <a:lvl3pPr lvl="2" algn="ctr">
              <a:spcBef>
                <a:spcPts val="0"/>
              </a:spcBef>
              <a:spcAft>
                <a:spcPts val="0"/>
              </a:spcAft>
              <a:buClr>
                <a:schemeClr val="accent4"/>
              </a:buClr>
              <a:buSzPts val="12000"/>
              <a:buNone/>
              <a:defRPr sz="12000">
                <a:solidFill>
                  <a:schemeClr val="accent4"/>
                </a:solidFill>
              </a:defRPr>
            </a:lvl3pPr>
            <a:lvl4pPr lvl="3" algn="ctr">
              <a:spcBef>
                <a:spcPts val="0"/>
              </a:spcBef>
              <a:spcAft>
                <a:spcPts val="0"/>
              </a:spcAft>
              <a:buClr>
                <a:schemeClr val="accent4"/>
              </a:buClr>
              <a:buSzPts val="12000"/>
              <a:buNone/>
              <a:defRPr sz="12000">
                <a:solidFill>
                  <a:schemeClr val="accent4"/>
                </a:solidFill>
              </a:defRPr>
            </a:lvl4pPr>
            <a:lvl5pPr lvl="4" algn="ctr">
              <a:spcBef>
                <a:spcPts val="0"/>
              </a:spcBef>
              <a:spcAft>
                <a:spcPts val="0"/>
              </a:spcAft>
              <a:buClr>
                <a:schemeClr val="accent4"/>
              </a:buClr>
              <a:buSzPts val="12000"/>
              <a:buNone/>
              <a:defRPr sz="12000">
                <a:solidFill>
                  <a:schemeClr val="accent4"/>
                </a:solidFill>
              </a:defRPr>
            </a:lvl5pPr>
            <a:lvl6pPr lvl="5" algn="ctr">
              <a:spcBef>
                <a:spcPts val="0"/>
              </a:spcBef>
              <a:spcAft>
                <a:spcPts val="0"/>
              </a:spcAft>
              <a:buClr>
                <a:schemeClr val="accent4"/>
              </a:buClr>
              <a:buSzPts val="12000"/>
              <a:buNone/>
              <a:defRPr sz="12000">
                <a:solidFill>
                  <a:schemeClr val="accent4"/>
                </a:solidFill>
              </a:defRPr>
            </a:lvl6pPr>
            <a:lvl7pPr lvl="6" algn="ctr">
              <a:spcBef>
                <a:spcPts val="0"/>
              </a:spcBef>
              <a:spcAft>
                <a:spcPts val="0"/>
              </a:spcAft>
              <a:buClr>
                <a:schemeClr val="accent4"/>
              </a:buClr>
              <a:buSzPts val="12000"/>
              <a:buNone/>
              <a:defRPr sz="12000">
                <a:solidFill>
                  <a:schemeClr val="accent4"/>
                </a:solidFill>
              </a:defRPr>
            </a:lvl7pPr>
            <a:lvl8pPr lvl="7" algn="ctr">
              <a:spcBef>
                <a:spcPts val="0"/>
              </a:spcBef>
              <a:spcAft>
                <a:spcPts val="0"/>
              </a:spcAft>
              <a:buClr>
                <a:schemeClr val="accent4"/>
              </a:buClr>
              <a:buSzPts val="12000"/>
              <a:buNone/>
              <a:defRPr sz="12000">
                <a:solidFill>
                  <a:schemeClr val="accent4"/>
                </a:solidFill>
              </a:defRPr>
            </a:lvl8pPr>
            <a:lvl9pPr lvl="8" algn="ctr">
              <a:spcBef>
                <a:spcPts val="0"/>
              </a:spcBef>
              <a:spcAft>
                <a:spcPts val="0"/>
              </a:spcAft>
              <a:buClr>
                <a:schemeClr val="accent4"/>
              </a:buClr>
              <a:buSzPts val="12000"/>
              <a:buNone/>
              <a:defRPr sz="12000">
                <a:solidFill>
                  <a:schemeClr val="accent4"/>
                </a:solidFill>
              </a:defRPr>
            </a:lvl9pPr>
          </a:lstStyle>
          <a:p>
            <a:r>
              <a:t>xx%</a:t>
            </a:r>
          </a:p>
        </p:txBody>
      </p:sp>
      <p:sp>
        <p:nvSpPr>
          <p:cNvPr id="38" name="Google Shape;38;p11"/>
          <p:cNvSpPr txBox="1">
            <a:spLocks noGrp="1"/>
          </p:cNvSpPr>
          <p:nvPr>
            <p:ph type="subTitle" idx="1"/>
          </p:nvPr>
        </p:nvSpPr>
        <p:spPr>
          <a:xfrm>
            <a:off x="2646000" y="3428733"/>
            <a:ext cx="3852000" cy="1227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0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Tree>
    <p:extLst>
      <p:ext uri="{BB962C8B-B14F-4D97-AF65-F5344CB8AC3E}">
        <p14:creationId xmlns:p14="http://schemas.microsoft.com/office/powerpoint/2010/main" val="1160922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able of Contents">
  <p:cSld name="Table of Contents">
    <p:bg>
      <p:bgPr>
        <a:noFill/>
        <a:effectLst/>
      </p:bgPr>
    </p:bg>
    <p:spTree>
      <p:nvGrpSpPr>
        <p:cNvPr id="1" name="Shape 40"/>
        <p:cNvGrpSpPr/>
        <p:nvPr/>
      </p:nvGrpSpPr>
      <p:grpSpPr>
        <a:xfrm>
          <a:off x="0" y="0"/>
          <a:ext cx="0" cy="0"/>
          <a:chOff x="0" y="0"/>
          <a:chExt cx="0" cy="0"/>
        </a:xfrm>
      </p:grpSpPr>
      <p:sp>
        <p:nvSpPr>
          <p:cNvPr id="41" name="Google Shape;41;p13">
            <a:hlinkClick r:id="rId2" action="ppaction://hlinksldjump"/>
          </p:cNvPr>
          <p:cNvSpPr txBox="1">
            <a:spLocks noGrp="1"/>
          </p:cNvSpPr>
          <p:nvPr>
            <p:ph type="subTitle" idx="1"/>
          </p:nvPr>
        </p:nvSpPr>
        <p:spPr>
          <a:xfrm>
            <a:off x="866375" y="2559867"/>
            <a:ext cx="2020200" cy="5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00" b="1">
                <a:solidFill>
                  <a:schemeClr val="dk1"/>
                </a:solidFill>
                <a:latin typeface="Amatic SC"/>
                <a:ea typeface="Amatic SC"/>
                <a:cs typeface="Amatic SC"/>
                <a:sym typeface="Amatic SC"/>
              </a:defRPr>
            </a:lvl1pPr>
            <a:lvl2pPr lvl="1" rtl="0">
              <a:spcBef>
                <a:spcPts val="0"/>
              </a:spcBef>
              <a:spcAft>
                <a:spcPts val="0"/>
              </a:spcAft>
              <a:buSzPts val="1800"/>
              <a:buNone/>
              <a:defRPr sz="1800" b="1"/>
            </a:lvl2pPr>
            <a:lvl3pPr lvl="2" rtl="0">
              <a:spcBef>
                <a:spcPts val="0"/>
              </a:spcBef>
              <a:spcAft>
                <a:spcPts val="0"/>
              </a:spcAft>
              <a:buSzPts val="1800"/>
              <a:buNone/>
              <a:defRPr sz="1800" b="1"/>
            </a:lvl3pPr>
            <a:lvl4pPr lvl="3" rtl="0">
              <a:spcBef>
                <a:spcPts val="0"/>
              </a:spcBef>
              <a:spcAft>
                <a:spcPts val="0"/>
              </a:spcAft>
              <a:buSzPts val="1800"/>
              <a:buNone/>
              <a:defRPr sz="1800" b="1"/>
            </a:lvl4pPr>
            <a:lvl5pPr lvl="4" rtl="0">
              <a:spcBef>
                <a:spcPts val="0"/>
              </a:spcBef>
              <a:spcAft>
                <a:spcPts val="0"/>
              </a:spcAft>
              <a:buSzPts val="1800"/>
              <a:buNone/>
              <a:defRPr sz="1800" b="1"/>
            </a:lvl5pPr>
            <a:lvl6pPr lvl="5" rtl="0">
              <a:spcBef>
                <a:spcPts val="0"/>
              </a:spcBef>
              <a:spcAft>
                <a:spcPts val="0"/>
              </a:spcAft>
              <a:buSzPts val="1800"/>
              <a:buNone/>
              <a:defRPr sz="1800" b="1"/>
            </a:lvl6pPr>
            <a:lvl7pPr lvl="6" rtl="0">
              <a:spcBef>
                <a:spcPts val="0"/>
              </a:spcBef>
              <a:spcAft>
                <a:spcPts val="0"/>
              </a:spcAft>
              <a:buSzPts val="1800"/>
              <a:buNone/>
              <a:defRPr sz="1800" b="1"/>
            </a:lvl7pPr>
            <a:lvl8pPr lvl="7" rtl="0">
              <a:spcBef>
                <a:spcPts val="0"/>
              </a:spcBef>
              <a:spcAft>
                <a:spcPts val="0"/>
              </a:spcAft>
              <a:buSzPts val="1800"/>
              <a:buNone/>
              <a:defRPr sz="1800" b="1"/>
            </a:lvl8pPr>
            <a:lvl9pPr lvl="8" rtl="0">
              <a:spcBef>
                <a:spcPts val="0"/>
              </a:spcBef>
              <a:spcAft>
                <a:spcPts val="0"/>
              </a:spcAft>
              <a:buSzPts val="1800"/>
              <a:buNone/>
              <a:defRPr sz="1800" b="1"/>
            </a:lvl9pPr>
          </a:lstStyle>
          <a:p>
            <a:endParaRPr/>
          </a:p>
        </p:txBody>
      </p:sp>
      <p:sp>
        <p:nvSpPr>
          <p:cNvPr id="42" name="Google Shape;42;p13"/>
          <p:cNvSpPr txBox="1">
            <a:spLocks noGrp="1"/>
          </p:cNvSpPr>
          <p:nvPr>
            <p:ph type="subTitle" idx="2"/>
          </p:nvPr>
        </p:nvSpPr>
        <p:spPr>
          <a:xfrm>
            <a:off x="775025" y="3084333"/>
            <a:ext cx="2202900" cy="103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5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3" name="Google Shape;43;p13">
            <a:hlinkClick r:id="" action="ppaction://noaction"/>
          </p:cNvPr>
          <p:cNvSpPr txBox="1">
            <a:spLocks noGrp="1"/>
          </p:cNvSpPr>
          <p:nvPr>
            <p:ph type="subTitle" idx="3"/>
          </p:nvPr>
        </p:nvSpPr>
        <p:spPr>
          <a:xfrm>
            <a:off x="6257425" y="2559867"/>
            <a:ext cx="2020200" cy="5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00" b="1">
                <a:solidFill>
                  <a:schemeClr val="dk1"/>
                </a:solidFill>
                <a:latin typeface="Amatic SC"/>
                <a:ea typeface="Amatic SC"/>
                <a:cs typeface="Amatic SC"/>
                <a:sym typeface="Amatic SC"/>
              </a:defRPr>
            </a:lvl1pPr>
            <a:lvl2pPr lvl="1" rtl="0">
              <a:spcBef>
                <a:spcPts val="0"/>
              </a:spcBef>
              <a:spcAft>
                <a:spcPts val="0"/>
              </a:spcAft>
              <a:buSzPts val="1800"/>
              <a:buNone/>
              <a:defRPr sz="1800" b="1"/>
            </a:lvl2pPr>
            <a:lvl3pPr lvl="2" rtl="0">
              <a:spcBef>
                <a:spcPts val="0"/>
              </a:spcBef>
              <a:spcAft>
                <a:spcPts val="0"/>
              </a:spcAft>
              <a:buSzPts val="1800"/>
              <a:buNone/>
              <a:defRPr sz="1800" b="1"/>
            </a:lvl3pPr>
            <a:lvl4pPr lvl="3" rtl="0">
              <a:spcBef>
                <a:spcPts val="0"/>
              </a:spcBef>
              <a:spcAft>
                <a:spcPts val="0"/>
              </a:spcAft>
              <a:buSzPts val="1800"/>
              <a:buNone/>
              <a:defRPr sz="1800" b="1"/>
            </a:lvl4pPr>
            <a:lvl5pPr lvl="4" rtl="0">
              <a:spcBef>
                <a:spcPts val="0"/>
              </a:spcBef>
              <a:spcAft>
                <a:spcPts val="0"/>
              </a:spcAft>
              <a:buSzPts val="1800"/>
              <a:buNone/>
              <a:defRPr sz="1800" b="1"/>
            </a:lvl5pPr>
            <a:lvl6pPr lvl="5" rtl="0">
              <a:spcBef>
                <a:spcPts val="0"/>
              </a:spcBef>
              <a:spcAft>
                <a:spcPts val="0"/>
              </a:spcAft>
              <a:buSzPts val="1800"/>
              <a:buNone/>
              <a:defRPr sz="1800" b="1"/>
            </a:lvl6pPr>
            <a:lvl7pPr lvl="6" rtl="0">
              <a:spcBef>
                <a:spcPts val="0"/>
              </a:spcBef>
              <a:spcAft>
                <a:spcPts val="0"/>
              </a:spcAft>
              <a:buSzPts val="1800"/>
              <a:buNone/>
              <a:defRPr sz="1800" b="1"/>
            </a:lvl7pPr>
            <a:lvl8pPr lvl="7" rtl="0">
              <a:spcBef>
                <a:spcPts val="0"/>
              </a:spcBef>
              <a:spcAft>
                <a:spcPts val="0"/>
              </a:spcAft>
              <a:buSzPts val="1800"/>
              <a:buNone/>
              <a:defRPr sz="1800" b="1"/>
            </a:lvl8pPr>
            <a:lvl9pPr lvl="8" rtl="0">
              <a:spcBef>
                <a:spcPts val="0"/>
              </a:spcBef>
              <a:spcAft>
                <a:spcPts val="0"/>
              </a:spcAft>
              <a:buSzPts val="1800"/>
              <a:buNone/>
              <a:defRPr sz="1800" b="1"/>
            </a:lvl9pPr>
          </a:lstStyle>
          <a:p>
            <a:endParaRPr/>
          </a:p>
        </p:txBody>
      </p:sp>
      <p:sp>
        <p:nvSpPr>
          <p:cNvPr id="44" name="Google Shape;44;p13"/>
          <p:cNvSpPr txBox="1">
            <a:spLocks noGrp="1"/>
          </p:cNvSpPr>
          <p:nvPr>
            <p:ph type="subTitle" idx="4"/>
          </p:nvPr>
        </p:nvSpPr>
        <p:spPr>
          <a:xfrm>
            <a:off x="6166075" y="3084333"/>
            <a:ext cx="2202900" cy="103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5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3">
            <a:hlinkClick r:id="" action="ppaction://noaction"/>
          </p:cNvPr>
          <p:cNvSpPr txBox="1">
            <a:spLocks noGrp="1"/>
          </p:cNvSpPr>
          <p:nvPr>
            <p:ph type="subTitle" idx="5"/>
          </p:nvPr>
        </p:nvSpPr>
        <p:spPr>
          <a:xfrm>
            <a:off x="3561900" y="2559867"/>
            <a:ext cx="2020200" cy="5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00" b="1">
                <a:solidFill>
                  <a:schemeClr val="dk1"/>
                </a:solidFill>
                <a:latin typeface="Amatic SC"/>
                <a:ea typeface="Amatic SC"/>
                <a:cs typeface="Amatic SC"/>
                <a:sym typeface="Amatic SC"/>
              </a:defRPr>
            </a:lvl1pPr>
            <a:lvl2pPr lvl="1" rtl="0">
              <a:spcBef>
                <a:spcPts val="0"/>
              </a:spcBef>
              <a:spcAft>
                <a:spcPts val="0"/>
              </a:spcAft>
              <a:buSzPts val="1800"/>
              <a:buNone/>
              <a:defRPr sz="1800" b="1"/>
            </a:lvl2pPr>
            <a:lvl3pPr lvl="2" rtl="0">
              <a:spcBef>
                <a:spcPts val="0"/>
              </a:spcBef>
              <a:spcAft>
                <a:spcPts val="0"/>
              </a:spcAft>
              <a:buSzPts val="1800"/>
              <a:buNone/>
              <a:defRPr sz="1800" b="1"/>
            </a:lvl3pPr>
            <a:lvl4pPr lvl="3" rtl="0">
              <a:spcBef>
                <a:spcPts val="0"/>
              </a:spcBef>
              <a:spcAft>
                <a:spcPts val="0"/>
              </a:spcAft>
              <a:buSzPts val="1800"/>
              <a:buNone/>
              <a:defRPr sz="1800" b="1"/>
            </a:lvl4pPr>
            <a:lvl5pPr lvl="4" rtl="0">
              <a:spcBef>
                <a:spcPts val="0"/>
              </a:spcBef>
              <a:spcAft>
                <a:spcPts val="0"/>
              </a:spcAft>
              <a:buSzPts val="1800"/>
              <a:buNone/>
              <a:defRPr sz="1800" b="1"/>
            </a:lvl5pPr>
            <a:lvl6pPr lvl="5" rtl="0">
              <a:spcBef>
                <a:spcPts val="0"/>
              </a:spcBef>
              <a:spcAft>
                <a:spcPts val="0"/>
              </a:spcAft>
              <a:buSzPts val="1800"/>
              <a:buNone/>
              <a:defRPr sz="1800" b="1"/>
            </a:lvl6pPr>
            <a:lvl7pPr lvl="6" rtl="0">
              <a:spcBef>
                <a:spcPts val="0"/>
              </a:spcBef>
              <a:spcAft>
                <a:spcPts val="0"/>
              </a:spcAft>
              <a:buSzPts val="1800"/>
              <a:buNone/>
              <a:defRPr sz="1800" b="1"/>
            </a:lvl7pPr>
            <a:lvl8pPr lvl="7" rtl="0">
              <a:spcBef>
                <a:spcPts val="0"/>
              </a:spcBef>
              <a:spcAft>
                <a:spcPts val="0"/>
              </a:spcAft>
              <a:buSzPts val="1800"/>
              <a:buNone/>
              <a:defRPr sz="1800" b="1"/>
            </a:lvl8pPr>
            <a:lvl9pPr lvl="8" rtl="0">
              <a:spcBef>
                <a:spcPts val="0"/>
              </a:spcBef>
              <a:spcAft>
                <a:spcPts val="0"/>
              </a:spcAft>
              <a:buSzPts val="1800"/>
              <a:buNone/>
              <a:defRPr sz="1800" b="1"/>
            </a:lvl9pPr>
          </a:lstStyle>
          <a:p>
            <a:endParaRPr/>
          </a:p>
        </p:txBody>
      </p:sp>
      <p:sp>
        <p:nvSpPr>
          <p:cNvPr id="46" name="Google Shape;46;p13"/>
          <p:cNvSpPr txBox="1">
            <a:spLocks noGrp="1"/>
          </p:cNvSpPr>
          <p:nvPr>
            <p:ph type="subTitle" idx="6"/>
          </p:nvPr>
        </p:nvSpPr>
        <p:spPr>
          <a:xfrm>
            <a:off x="3470550" y="3084333"/>
            <a:ext cx="2202900" cy="103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5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7" name="Google Shape;47;p13">
            <a:hlinkClick r:id="" action="ppaction://noaction"/>
          </p:cNvPr>
          <p:cNvSpPr txBox="1">
            <a:spLocks noGrp="1"/>
          </p:cNvSpPr>
          <p:nvPr>
            <p:ph type="subTitle" idx="7"/>
          </p:nvPr>
        </p:nvSpPr>
        <p:spPr>
          <a:xfrm>
            <a:off x="2208413" y="4743288"/>
            <a:ext cx="2020200" cy="5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00" b="1">
                <a:solidFill>
                  <a:schemeClr val="dk1"/>
                </a:solidFill>
                <a:latin typeface="Amatic SC"/>
                <a:ea typeface="Amatic SC"/>
                <a:cs typeface="Amatic SC"/>
                <a:sym typeface="Amatic SC"/>
              </a:defRPr>
            </a:lvl1pPr>
            <a:lvl2pPr lvl="1" rtl="0">
              <a:spcBef>
                <a:spcPts val="0"/>
              </a:spcBef>
              <a:spcAft>
                <a:spcPts val="0"/>
              </a:spcAft>
              <a:buSzPts val="1800"/>
              <a:buNone/>
              <a:defRPr sz="1800" b="1"/>
            </a:lvl2pPr>
            <a:lvl3pPr lvl="2" rtl="0">
              <a:spcBef>
                <a:spcPts val="0"/>
              </a:spcBef>
              <a:spcAft>
                <a:spcPts val="0"/>
              </a:spcAft>
              <a:buSzPts val="1800"/>
              <a:buNone/>
              <a:defRPr sz="1800" b="1"/>
            </a:lvl3pPr>
            <a:lvl4pPr lvl="3" rtl="0">
              <a:spcBef>
                <a:spcPts val="0"/>
              </a:spcBef>
              <a:spcAft>
                <a:spcPts val="0"/>
              </a:spcAft>
              <a:buSzPts val="1800"/>
              <a:buNone/>
              <a:defRPr sz="1800" b="1"/>
            </a:lvl4pPr>
            <a:lvl5pPr lvl="4" rtl="0">
              <a:spcBef>
                <a:spcPts val="0"/>
              </a:spcBef>
              <a:spcAft>
                <a:spcPts val="0"/>
              </a:spcAft>
              <a:buSzPts val="1800"/>
              <a:buNone/>
              <a:defRPr sz="1800" b="1"/>
            </a:lvl5pPr>
            <a:lvl6pPr lvl="5" rtl="0">
              <a:spcBef>
                <a:spcPts val="0"/>
              </a:spcBef>
              <a:spcAft>
                <a:spcPts val="0"/>
              </a:spcAft>
              <a:buSzPts val="1800"/>
              <a:buNone/>
              <a:defRPr sz="1800" b="1"/>
            </a:lvl6pPr>
            <a:lvl7pPr lvl="6" rtl="0">
              <a:spcBef>
                <a:spcPts val="0"/>
              </a:spcBef>
              <a:spcAft>
                <a:spcPts val="0"/>
              </a:spcAft>
              <a:buSzPts val="1800"/>
              <a:buNone/>
              <a:defRPr sz="1800" b="1"/>
            </a:lvl7pPr>
            <a:lvl8pPr lvl="7" rtl="0">
              <a:spcBef>
                <a:spcPts val="0"/>
              </a:spcBef>
              <a:spcAft>
                <a:spcPts val="0"/>
              </a:spcAft>
              <a:buSzPts val="1800"/>
              <a:buNone/>
              <a:defRPr sz="1800" b="1"/>
            </a:lvl8pPr>
            <a:lvl9pPr lvl="8" rtl="0">
              <a:spcBef>
                <a:spcPts val="0"/>
              </a:spcBef>
              <a:spcAft>
                <a:spcPts val="0"/>
              </a:spcAft>
              <a:buSzPts val="1800"/>
              <a:buNone/>
              <a:defRPr sz="1800" b="1"/>
            </a:lvl9pPr>
          </a:lstStyle>
          <a:p>
            <a:endParaRPr/>
          </a:p>
        </p:txBody>
      </p:sp>
      <p:sp>
        <p:nvSpPr>
          <p:cNvPr id="48" name="Google Shape;48;p13"/>
          <p:cNvSpPr txBox="1">
            <a:spLocks noGrp="1"/>
          </p:cNvSpPr>
          <p:nvPr>
            <p:ph type="subTitle" idx="8"/>
          </p:nvPr>
        </p:nvSpPr>
        <p:spPr>
          <a:xfrm>
            <a:off x="2117063" y="5284100"/>
            <a:ext cx="2202900" cy="103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5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9" name="Google Shape;49;p13"/>
          <p:cNvSpPr txBox="1">
            <a:spLocks noGrp="1"/>
          </p:cNvSpPr>
          <p:nvPr>
            <p:ph type="title" hasCustomPrompt="1"/>
          </p:nvPr>
        </p:nvSpPr>
        <p:spPr>
          <a:xfrm>
            <a:off x="4330950" y="1882100"/>
            <a:ext cx="482100" cy="540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4"/>
              </a:buClr>
              <a:buSzPts val="2700"/>
              <a:buNone/>
              <a:defRPr sz="3000">
                <a:solidFill>
                  <a:schemeClr val="accent4"/>
                </a:solidFill>
              </a:defRPr>
            </a:lvl1pPr>
            <a:lvl2pPr lvl="1" algn="ctr" rtl="0">
              <a:spcBef>
                <a:spcPts val="0"/>
              </a:spcBef>
              <a:spcAft>
                <a:spcPts val="0"/>
              </a:spcAft>
              <a:buClr>
                <a:schemeClr val="accent4"/>
              </a:buClr>
              <a:buSzPts val="2700"/>
              <a:buNone/>
              <a:defRPr sz="2700">
                <a:solidFill>
                  <a:schemeClr val="accent4"/>
                </a:solidFill>
              </a:defRPr>
            </a:lvl2pPr>
            <a:lvl3pPr lvl="2" algn="ctr" rtl="0">
              <a:spcBef>
                <a:spcPts val="0"/>
              </a:spcBef>
              <a:spcAft>
                <a:spcPts val="0"/>
              </a:spcAft>
              <a:buClr>
                <a:schemeClr val="accent4"/>
              </a:buClr>
              <a:buSzPts val="2700"/>
              <a:buNone/>
              <a:defRPr sz="2700">
                <a:solidFill>
                  <a:schemeClr val="accent4"/>
                </a:solidFill>
              </a:defRPr>
            </a:lvl3pPr>
            <a:lvl4pPr lvl="3" algn="ctr" rtl="0">
              <a:spcBef>
                <a:spcPts val="0"/>
              </a:spcBef>
              <a:spcAft>
                <a:spcPts val="0"/>
              </a:spcAft>
              <a:buClr>
                <a:schemeClr val="accent4"/>
              </a:buClr>
              <a:buSzPts val="2700"/>
              <a:buNone/>
              <a:defRPr sz="2700">
                <a:solidFill>
                  <a:schemeClr val="accent4"/>
                </a:solidFill>
              </a:defRPr>
            </a:lvl4pPr>
            <a:lvl5pPr lvl="4" algn="ctr" rtl="0">
              <a:spcBef>
                <a:spcPts val="0"/>
              </a:spcBef>
              <a:spcAft>
                <a:spcPts val="0"/>
              </a:spcAft>
              <a:buClr>
                <a:schemeClr val="accent4"/>
              </a:buClr>
              <a:buSzPts val="2700"/>
              <a:buNone/>
              <a:defRPr sz="2700">
                <a:solidFill>
                  <a:schemeClr val="accent4"/>
                </a:solidFill>
              </a:defRPr>
            </a:lvl5pPr>
            <a:lvl6pPr lvl="5" algn="ctr" rtl="0">
              <a:spcBef>
                <a:spcPts val="0"/>
              </a:spcBef>
              <a:spcAft>
                <a:spcPts val="0"/>
              </a:spcAft>
              <a:buClr>
                <a:schemeClr val="accent4"/>
              </a:buClr>
              <a:buSzPts val="2700"/>
              <a:buNone/>
              <a:defRPr sz="2700">
                <a:solidFill>
                  <a:schemeClr val="accent4"/>
                </a:solidFill>
              </a:defRPr>
            </a:lvl6pPr>
            <a:lvl7pPr lvl="6" algn="ctr" rtl="0">
              <a:spcBef>
                <a:spcPts val="0"/>
              </a:spcBef>
              <a:spcAft>
                <a:spcPts val="0"/>
              </a:spcAft>
              <a:buClr>
                <a:schemeClr val="accent4"/>
              </a:buClr>
              <a:buSzPts val="2700"/>
              <a:buNone/>
              <a:defRPr sz="2700">
                <a:solidFill>
                  <a:schemeClr val="accent4"/>
                </a:solidFill>
              </a:defRPr>
            </a:lvl7pPr>
            <a:lvl8pPr lvl="7" algn="ctr" rtl="0">
              <a:spcBef>
                <a:spcPts val="0"/>
              </a:spcBef>
              <a:spcAft>
                <a:spcPts val="0"/>
              </a:spcAft>
              <a:buClr>
                <a:schemeClr val="accent4"/>
              </a:buClr>
              <a:buSzPts val="2700"/>
              <a:buNone/>
              <a:defRPr sz="2700">
                <a:solidFill>
                  <a:schemeClr val="accent4"/>
                </a:solidFill>
              </a:defRPr>
            </a:lvl8pPr>
            <a:lvl9pPr lvl="8" algn="ctr" rtl="0">
              <a:spcBef>
                <a:spcPts val="0"/>
              </a:spcBef>
              <a:spcAft>
                <a:spcPts val="0"/>
              </a:spcAft>
              <a:buClr>
                <a:schemeClr val="accent4"/>
              </a:buClr>
              <a:buSzPts val="2700"/>
              <a:buNone/>
              <a:defRPr sz="2700">
                <a:solidFill>
                  <a:schemeClr val="accent4"/>
                </a:solidFill>
              </a:defRPr>
            </a:lvl9pPr>
          </a:lstStyle>
          <a:p>
            <a:r>
              <a:t>xx%</a:t>
            </a:r>
          </a:p>
        </p:txBody>
      </p:sp>
      <p:sp>
        <p:nvSpPr>
          <p:cNvPr id="50" name="Google Shape;50;p13"/>
          <p:cNvSpPr txBox="1">
            <a:spLocks noGrp="1"/>
          </p:cNvSpPr>
          <p:nvPr>
            <p:ph type="title" idx="9" hasCustomPrompt="1"/>
          </p:nvPr>
        </p:nvSpPr>
        <p:spPr>
          <a:xfrm>
            <a:off x="2977463" y="4116333"/>
            <a:ext cx="482100" cy="540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4"/>
              </a:buClr>
              <a:buSzPts val="2700"/>
              <a:buNone/>
              <a:defRPr sz="3000">
                <a:solidFill>
                  <a:schemeClr val="accent4"/>
                </a:solidFill>
              </a:defRPr>
            </a:lvl1pPr>
            <a:lvl2pPr lvl="1" algn="ctr" rtl="0">
              <a:spcBef>
                <a:spcPts val="0"/>
              </a:spcBef>
              <a:spcAft>
                <a:spcPts val="0"/>
              </a:spcAft>
              <a:buClr>
                <a:schemeClr val="accent4"/>
              </a:buClr>
              <a:buSzPts val="2700"/>
              <a:buNone/>
              <a:defRPr sz="2700">
                <a:solidFill>
                  <a:schemeClr val="accent4"/>
                </a:solidFill>
              </a:defRPr>
            </a:lvl2pPr>
            <a:lvl3pPr lvl="2" algn="ctr" rtl="0">
              <a:spcBef>
                <a:spcPts val="0"/>
              </a:spcBef>
              <a:spcAft>
                <a:spcPts val="0"/>
              </a:spcAft>
              <a:buClr>
                <a:schemeClr val="accent4"/>
              </a:buClr>
              <a:buSzPts val="2700"/>
              <a:buNone/>
              <a:defRPr sz="2700">
                <a:solidFill>
                  <a:schemeClr val="accent4"/>
                </a:solidFill>
              </a:defRPr>
            </a:lvl3pPr>
            <a:lvl4pPr lvl="3" algn="ctr" rtl="0">
              <a:spcBef>
                <a:spcPts val="0"/>
              </a:spcBef>
              <a:spcAft>
                <a:spcPts val="0"/>
              </a:spcAft>
              <a:buClr>
                <a:schemeClr val="accent4"/>
              </a:buClr>
              <a:buSzPts val="2700"/>
              <a:buNone/>
              <a:defRPr sz="2700">
                <a:solidFill>
                  <a:schemeClr val="accent4"/>
                </a:solidFill>
              </a:defRPr>
            </a:lvl4pPr>
            <a:lvl5pPr lvl="4" algn="ctr" rtl="0">
              <a:spcBef>
                <a:spcPts val="0"/>
              </a:spcBef>
              <a:spcAft>
                <a:spcPts val="0"/>
              </a:spcAft>
              <a:buClr>
                <a:schemeClr val="accent4"/>
              </a:buClr>
              <a:buSzPts val="2700"/>
              <a:buNone/>
              <a:defRPr sz="2700">
                <a:solidFill>
                  <a:schemeClr val="accent4"/>
                </a:solidFill>
              </a:defRPr>
            </a:lvl5pPr>
            <a:lvl6pPr lvl="5" algn="ctr" rtl="0">
              <a:spcBef>
                <a:spcPts val="0"/>
              </a:spcBef>
              <a:spcAft>
                <a:spcPts val="0"/>
              </a:spcAft>
              <a:buClr>
                <a:schemeClr val="accent4"/>
              </a:buClr>
              <a:buSzPts val="2700"/>
              <a:buNone/>
              <a:defRPr sz="2700">
                <a:solidFill>
                  <a:schemeClr val="accent4"/>
                </a:solidFill>
              </a:defRPr>
            </a:lvl6pPr>
            <a:lvl7pPr lvl="6" algn="ctr" rtl="0">
              <a:spcBef>
                <a:spcPts val="0"/>
              </a:spcBef>
              <a:spcAft>
                <a:spcPts val="0"/>
              </a:spcAft>
              <a:buClr>
                <a:schemeClr val="accent4"/>
              </a:buClr>
              <a:buSzPts val="2700"/>
              <a:buNone/>
              <a:defRPr sz="2700">
                <a:solidFill>
                  <a:schemeClr val="accent4"/>
                </a:solidFill>
              </a:defRPr>
            </a:lvl7pPr>
            <a:lvl8pPr lvl="7" algn="ctr" rtl="0">
              <a:spcBef>
                <a:spcPts val="0"/>
              </a:spcBef>
              <a:spcAft>
                <a:spcPts val="0"/>
              </a:spcAft>
              <a:buClr>
                <a:schemeClr val="accent4"/>
              </a:buClr>
              <a:buSzPts val="2700"/>
              <a:buNone/>
              <a:defRPr sz="2700">
                <a:solidFill>
                  <a:schemeClr val="accent4"/>
                </a:solidFill>
              </a:defRPr>
            </a:lvl8pPr>
            <a:lvl9pPr lvl="8" algn="ctr" rtl="0">
              <a:spcBef>
                <a:spcPts val="0"/>
              </a:spcBef>
              <a:spcAft>
                <a:spcPts val="0"/>
              </a:spcAft>
              <a:buClr>
                <a:schemeClr val="accent4"/>
              </a:buClr>
              <a:buSzPts val="2700"/>
              <a:buNone/>
              <a:defRPr sz="2700">
                <a:solidFill>
                  <a:schemeClr val="accent4"/>
                </a:solidFill>
              </a:defRPr>
            </a:lvl9pPr>
          </a:lstStyle>
          <a:p>
            <a:r>
              <a:t>xx%</a:t>
            </a:r>
          </a:p>
        </p:txBody>
      </p:sp>
      <p:sp>
        <p:nvSpPr>
          <p:cNvPr id="51" name="Google Shape;51;p13"/>
          <p:cNvSpPr txBox="1">
            <a:spLocks noGrp="1"/>
          </p:cNvSpPr>
          <p:nvPr>
            <p:ph type="title" idx="13" hasCustomPrompt="1"/>
          </p:nvPr>
        </p:nvSpPr>
        <p:spPr>
          <a:xfrm>
            <a:off x="1635425" y="1882100"/>
            <a:ext cx="482100" cy="540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4"/>
              </a:buClr>
              <a:buSzPts val="2700"/>
              <a:buNone/>
              <a:defRPr sz="3000">
                <a:solidFill>
                  <a:schemeClr val="accent4"/>
                </a:solidFill>
              </a:defRPr>
            </a:lvl1pPr>
            <a:lvl2pPr lvl="1" algn="ctr" rtl="0">
              <a:spcBef>
                <a:spcPts val="0"/>
              </a:spcBef>
              <a:spcAft>
                <a:spcPts val="0"/>
              </a:spcAft>
              <a:buClr>
                <a:schemeClr val="accent4"/>
              </a:buClr>
              <a:buSzPts val="2700"/>
              <a:buNone/>
              <a:defRPr sz="2700">
                <a:solidFill>
                  <a:schemeClr val="accent4"/>
                </a:solidFill>
              </a:defRPr>
            </a:lvl2pPr>
            <a:lvl3pPr lvl="2" algn="ctr" rtl="0">
              <a:spcBef>
                <a:spcPts val="0"/>
              </a:spcBef>
              <a:spcAft>
                <a:spcPts val="0"/>
              </a:spcAft>
              <a:buClr>
                <a:schemeClr val="accent4"/>
              </a:buClr>
              <a:buSzPts val="2700"/>
              <a:buNone/>
              <a:defRPr sz="2700">
                <a:solidFill>
                  <a:schemeClr val="accent4"/>
                </a:solidFill>
              </a:defRPr>
            </a:lvl3pPr>
            <a:lvl4pPr lvl="3" algn="ctr" rtl="0">
              <a:spcBef>
                <a:spcPts val="0"/>
              </a:spcBef>
              <a:spcAft>
                <a:spcPts val="0"/>
              </a:spcAft>
              <a:buClr>
                <a:schemeClr val="accent4"/>
              </a:buClr>
              <a:buSzPts val="2700"/>
              <a:buNone/>
              <a:defRPr sz="2700">
                <a:solidFill>
                  <a:schemeClr val="accent4"/>
                </a:solidFill>
              </a:defRPr>
            </a:lvl4pPr>
            <a:lvl5pPr lvl="4" algn="ctr" rtl="0">
              <a:spcBef>
                <a:spcPts val="0"/>
              </a:spcBef>
              <a:spcAft>
                <a:spcPts val="0"/>
              </a:spcAft>
              <a:buClr>
                <a:schemeClr val="accent4"/>
              </a:buClr>
              <a:buSzPts val="2700"/>
              <a:buNone/>
              <a:defRPr sz="2700">
                <a:solidFill>
                  <a:schemeClr val="accent4"/>
                </a:solidFill>
              </a:defRPr>
            </a:lvl5pPr>
            <a:lvl6pPr lvl="5" algn="ctr" rtl="0">
              <a:spcBef>
                <a:spcPts val="0"/>
              </a:spcBef>
              <a:spcAft>
                <a:spcPts val="0"/>
              </a:spcAft>
              <a:buClr>
                <a:schemeClr val="accent4"/>
              </a:buClr>
              <a:buSzPts val="2700"/>
              <a:buNone/>
              <a:defRPr sz="2700">
                <a:solidFill>
                  <a:schemeClr val="accent4"/>
                </a:solidFill>
              </a:defRPr>
            </a:lvl6pPr>
            <a:lvl7pPr lvl="6" algn="ctr" rtl="0">
              <a:spcBef>
                <a:spcPts val="0"/>
              </a:spcBef>
              <a:spcAft>
                <a:spcPts val="0"/>
              </a:spcAft>
              <a:buClr>
                <a:schemeClr val="accent4"/>
              </a:buClr>
              <a:buSzPts val="2700"/>
              <a:buNone/>
              <a:defRPr sz="2700">
                <a:solidFill>
                  <a:schemeClr val="accent4"/>
                </a:solidFill>
              </a:defRPr>
            </a:lvl7pPr>
            <a:lvl8pPr lvl="7" algn="ctr" rtl="0">
              <a:spcBef>
                <a:spcPts val="0"/>
              </a:spcBef>
              <a:spcAft>
                <a:spcPts val="0"/>
              </a:spcAft>
              <a:buClr>
                <a:schemeClr val="accent4"/>
              </a:buClr>
              <a:buSzPts val="2700"/>
              <a:buNone/>
              <a:defRPr sz="2700">
                <a:solidFill>
                  <a:schemeClr val="accent4"/>
                </a:solidFill>
              </a:defRPr>
            </a:lvl8pPr>
            <a:lvl9pPr lvl="8" algn="ctr" rtl="0">
              <a:spcBef>
                <a:spcPts val="0"/>
              </a:spcBef>
              <a:spcAft>
                <a:spcPts val="0"/>
              </a:spcAft>
              <a:buClr>
                <a:schemeClr val="accent4"/>
              </a:buClr>
              <a:buSzPts val="2700"/>
              <a:buNone/>
              <a:defRPr sz="2700">
                <a:solidFill>
                  <a:schemeClr val="accent4"/>
                </a:solidFill>
              </a:defRPr>
            </a:lvl9pPr>
          </a:lstStyle>
          <a:p>
            <a:r>
              <a:t>xx%</a:t>
            </a:r>
          </a:p>
        </p:txBody>
      </p:sp>
      <p:sp>
        <p:nvSpPr>
          <p:cNvPr id="52" name="Google Shape;52;p13"/>
          <p:cNvSpPr txBox="1">
            <a:spLocks noGrp="1"/>
          </p:cNvSpPr>
          <p:nvPr>
            <p:ph type="title" idx="14" hasCustomPrompt="1"/>
          </p:nvPr>
        </p:nvSpPr>
        <p:spPr>
          <a:xfrm>
            <a:off x="7026475" y="1882100"/>
            <a:ext cx="482100" cy="540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4"/>
              </a:buClr>
              <a:buSzPts val="2700"/>
              <a:buNone/>
              <a:defRPr sz="3000">
                <a:solidFill>
                  <a:schemeClr val="accent4"/>
                </a:solidFill>
              </a:defRPr>
            </a:lvl1pPr>
            <a:lvl2pPr lvl="1" algn="ctr" rtl="0">
              <a:spcBef>
                <a:spcPts val="0"/>
              </a:spcBef>
              <a:spcAft>
                <a:spcPts val="0"/>
              </a:spcAft>
              <a:buClr>
                <a:schemeClr val="accent4"/>
              </a:buClr>
              <a:buSzPts val="2700"/>
              <a:buNone/>
              <a:defRPr sz="2700">
                <a:solidFill>
                  <a:schemeClr val="accent4"/>
                </a:solidFill>
              </a:defRPr>
            </a:lvl2pPr>
            <a:lvl3pPr lvl="2" algn="ctr" rtl="0">
              <a:spcBef>
                <a:spcPts val="0"/>
              </a:spcBef>
              <a:spcAft>
                <a:spcPts val="0"/>
              </a:spcAft>
              <a:buClr>
                <a:schemeClr val="accent4"/>
              </a:buClr>
              <a:buSzPts val="2700"/>
              <a:buNone/>
              <a:defRPr sz="2700">
                <a:solidFill>
                  <a:schemeClr val="accent4"/>
                </a:solidFill>
              </a:defRPr>
            </a:lvl3pPr>
            <a:lvl4pPr lvl="3" algn="ctr" rtl="0">
              <a:spcBef>
                <a:spcPts val="0"/>
              </a:spcBef>
              <a:spcAft>
                <a:spcPts val="0"/>
              </a:spcAft>
              <a:buClr>
                <a:schemeClr val="accent4"/>
              </a:buClr>
              <a:buSzPts val="2700"/>
              <a:buNone/>
              <a:defRPr sz="2700">
                <a:solidFill>
                  <a:schemeClr val="accent4"/>
                </a:solidFill>
              </a:defRPr>
            </a:lvl4pPr>
            <a:lvl5pPr lvl="4" algn="ctr" rtl="0">
              <a:spcBef>
                <a:spcPts val="0"/>
              </a:spcBef>
              <a:spcAft>
                <a:spcPts val="0"/>
              </a:spcAft>
              <a:buClr>
                <a:schemeClr val="accent4"/>
              </a:buClr>
              <a:buSzPts val="2700"/>
              <a:buNone/>
              <a:defRPr sz="2700">
                <a:solidFill>
                  <a:schemeClr val="accent4"/>
                </a:solidFill>
              </a:defRPr>
            </a:lvl5pPr>
            <a:lvl6pPr lvl="5" algn="ctr" rtl="0">
              <a:spcBef>
                <a:spcPts val="0"/>
              </a:spcBef>
              <a:spcAft>
                <a:spcPts val="0"/>
              </a:spcAft>
              <a:buClr>
                <a:schemeClr val="accent4"/>
              </a:buClr>
              <a:buSzPts val="2700"/>
              <a:buNone/>
              <a:defRPr sz="2700">
                <a:solidFill>
                  <a:schemeClr val="accent4"/>
                </a:solidFill>
              </a:defRPr>
            </a:lvl6pPr>
            <a:lvl7pPr lvl="6" algn="ctr" rtl="0">
              <a:spcBef>
                <a:spcPts val="0"/>
              </a:spcBef>
              <a:spcAft>
                <a:spcPts val="0"/>
              </a:spcAft>
              <a:buClr>
                <a:schemeClr val="accent4"/>
              </a:buClr>
              <a:buSzPts val="2700"/>
              <a:buNone/>
              <a:defRPr sz="2700">
                <a:solidFill>
                  <a:schemeClr val="accent4"/>
                </a:solidFill>
              </a:defRPr>
            </a:lvl7pPr>
            <a:lvl8pPr lvl="7" algn="ctr" rtl="0">
              <a:spcBef>
                <a:spcPts val="0"/>
              </a:spcBef>
              <a:spcAft>
                <a:spcPts val="0"/>
              </a:spcAft>
              <a:buClr>
                <a:schemeClr val="accent4"/>
              </a:buClr>
              <a:buSzPts val="2700"/>
              <a:buNone/>
              <a:defRPr sz="2700">
                <a:solidFill>
                  <a:schemeClr val="accent4"/>
                </a:solidFill>
              </a:defRPr>
            </a:lvl8pPr>
            <a:lvl9pPr lvl="8" algn="ctr" rtl="0">
              <a:spcBef>
                <a:spcPts val="0"/>
              </a:spcBef>
              <a:spcAft>
                <a:spcPts val="0"/>
              </a:spcAft>
              <a:buClr>
                <a:schemeClr val="accent4"/>
              </a:buClr>
              <a:buSzPts val="2700"/>
              <a:buNone/>
              <a:defRPr sz="2700">
                <a:solidFill>
                  <a:schemeClr val="accent4"/>
                </a:solidFill>
              </a:defRPr>
            </a:lvl9pPr>
          </a:lstStyle>
          <a:p>
            <a:r>
              <a:t>xx%</a:t>
            </a:r>
          </a:p>
        </p:txBody>
      </p:sp>
      <p:sp>
        <p:nvSpPr>
          <p:cNvPr id="53" name="Google Shape;53;p13"/>
          <p:cNvSpPr txBox="1">
            <a:spLocks noGrp="1"/>
          </p:cNvSpPr>
          <p:nvPr>
            <p:ph type="title" idx="15"/>
          </p:nvPr>
        </p:nvSpPr>
        <p:spPr>
          <a:xfrm>
            <a:off x="720000" y="720000"/>
            <a:ext cx="77040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0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4" name="Google Shape;54;p13"/>
          <p:cNvSpPr txBox="1">
            <a:spLocks noGrp="1"/>
          </p:cNvSpPr>
          <p:nvPr>
            <p:ph type="subTitle" idx="16"/>
          </p:nvPr>
        </p:nvSpPr>
        <p:spPr>
          <a:xfrm>
            <a:off x="4915388" y="4743288"/>
            <a:ext cx="2020200" cy="5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00" b="1">
                <a:solidFill>
                  <a:schemeClr val="dk1"/>
                </a:solidFill>
                <a:latin typeface="Amatic SC"/>
                <a:ea typeface="Amatic SC"/>
                <a:cs typeface="Amatic SC"/>
                <a:sym typeface="Amatic SC"/>
              </a:defRPr>
            </a:lvl1pPr>
            <a:lvl2pPr lvl="1" rtl="0">
              <a:spcBef>
                <a:spcPts val="0"/>
              </a:spcBef>
              <a:spcAft>
                <a:spcPts val="0"/>
              </a:spcAft>
              <a:buSzPts val="1800"/>
              <a:buNone/>
              <a:defRPr sz="1800" b="1"/>
            </a:lvl2pPr>
            <a:lvl3pPr lvl="2" rtl="0">
              <a:spcBef>
                <a:spcPts val="0"/>
              </a:spcBef>
              <a:spcAft>
                <a:spcPts val="0"/>
              </a:spcAft>
              <a:buSzPts val="1800"/>
              <a:buNone/>
              <a:defRPr sz="1800" b="1"/>
            </a:lvl3pPr>
            <a:lvl4pPr lvl="3" rtl="0">
              <a:spcBef>
                <a:spcPts val="0"/>
              </a:spcBef>
              <a:spcAft>
                <a:spcPts val="0"/>
              </a:spcAft>
              <a:buSzPts val="1800"/>
              <a:buNone/>
              <a:defRPr sz="1800" b="1"/>
            </a:lvl4pPr>
            <a:lvl5pPr lvl="4" rtl="0">
              <a:spcBef>
                <a:spcPts val="0"/>
              </a:spcBef>
              <a:spcAft>
                <a:spcPts val="0"/>
              </a:spcAft>
              <a:buSzPts val="1800"/>
              <a:buNone/>
              <a:defRPr sz="1800" b="1"/>
            </a:lvl5pPr>
            <a:lvl6pPr lvl="5" rtl="0">
              <a:spcBef>
                <a:spcPts val="0"/>
              </a:spcBef>
              <a:spcAft>
                <a:spcPts val="0"/>
              </a:spcAft>
              <a:buSzPts val="1800"/>
              <a:buNone/>
              <a:defRPr sz="1800" b="1"/>
            </a:lvl6pPr>
            <a:lvl7pPr lvl="6" rtl="0">
              <a:spcBef>
                <a:spcPts val="0"/>
              </a:spcBef>
              <a:spcAft>
                <a:spcPts val="0"/>
              </a:spcAft>
              <a:buSzPts val="1800"/>
              <a:buNone/>
              <a:defRPr sz="1800" b="1"/>
            </a:lvl7pPr>
            <a:lvl8pPr lvl="7" rtl="0">
              <a:spcBef>
                <a:spcPts val="0"/>
              </a:spcBef>
              <a:spcAft>
                <a:spcPts val="0"/>
              </a:spcAft>
              <a:buSzPts val="1800"/>
              <a:buNone/>
              <a:defRPr sz="1800" b="1"/>
            </a:lvl8pPr>
            <a:lvl9pPr lvl="8" rtl="0">
              <a:spcBef>
                <a:spcPts val="0"/>
              </a:spcBef>
              <a:spcAft>
                <a:spcPts val="0"/>
              </a:spcAft>
              <a:buSzPts val="1800"/>
              <a:buNone/>
              <a:defRPr sz="1800" b="1"/>
            </a:lvl9pPr>
          </a:lstStyle>
          <a:p>
            <a:endParaRPr/>
          </a:p>
        </p:txBody>
      </p:sp>
      <p:sp>
        <p:nvSpPr>
          <p:cNvPr id="55" name="Google Shape;55;p13"/>
          <p:cNvSpPr txBox="1">
            <a:spLocks noGrp="1"/>
          </p:cNvSpPr>
          <p:nvPr>
            <p:ph type="subTitle" idx="17"/>
          </p:nvPr>
        </p:nvSpPr>
        <p:spPr>
          <a:xfrm>
            <a:off x="4824038" y="5284100"/>
            <a:ext cx="2202900" cy="103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5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6" name="Google Shape;56;p13"/>
          <p:cNvSpPr txBox="1">
            <a:spLocks noGrp="1"/>
          </p:cNvSpPr>
          <p:nvPr>
            <p:ph type="title" idx="18" hasCustomPrompt="1"/>
          </p:nvPr>
        </p:nvSpPr>
        <p:spPr>
          <a:xfrm>
            <a:off x="5684438" y="4116333"/>
            <a:ext cx="482100" cy="540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4"/>
              </a:buClr>
              <a:buSzPts val="2700"/>
              <a:buNone/>
              <a:defRPr sz="3000">
                <a:solidFill>
                  <a:schemeClr val="accent4"/>
                </a:solidFill>
              </a:defRPr>
            </a:lvl1pPr>
            <a:lvl2pPr lvl="1" algn="ctr" rtl="0">
              <a:spcBef>
                <a:spcPts val="0"/>
              </a:spcBef>
              <a:spcAft>
                <a:spcPts val="0"/>
              </a:spcAft>
              <a:buClr>
                <a:schemeClr val="accent4"/>
              </a:buClr>
              <a:buSzPts val="2700"/>
              <a:buNone/>
              <a:defRPr sz="2700">
                <a:solidFill>
                  <a:schemeClr val="accent4"/>
                </a:solidFill>
              </a:defRPr>
            </a:lvl2pPr>
            <a:lvl3pPr lvl="2" algn="ctr" rtl="0">
              <a:spcBef>
                <a:spcPts val="0"/>
              </a:spcBef>
              <a:spcAft>
                <a:spcPts val="0"/>
              </a:spcAft>
              <a:buClr>
                <a:schemeClr val="accent4"/>
              </a:buClr>
              <a:buSzPts val="2700"/>
              <a:buNone/>
              <a:defRPr sz="2700">
                <a:solidFill>
                  <a:schemeClr val="accent4"/>
                </a:solidFill>
              </a:defRPr>
            </a:lvl3pPr>
            <a:lvl4pPr lvl="3" algn="ctr" rtl="0">
              <a:spcBef>
                <a:spcPts val="0"/>
              </a:spcBef>
              <a:spcAft>
                <a:spcPts val="0"/>
              </a:spcAft>
              <a:buClr>
                <a:schemeClr val="accent4"/>
              </a:buClr>
              <a:buSzPts val="2700"/>
              <a:buNone/>
              <a:defRPr sz="2700">
                <a:solidFill>
                  <a:schemeClr val="accent4"/>
                </a:solidFill>
              </a:defRPr>
            </a:lvl4pPr>
            <a:lvl5pPr lvl="4" algn="ctr" rtl="0">
              <a:spcBef>
                <a:spcPts val="0"/>
              </a:spcBef>
              <a:spcAft>
                <a:spcPts val="0"/>
              </a:spcAft>
              <a:buClr>
                <a:schemeClr val="accent4"/>
              </a:buClr>
              <a:buSzPts val="2700"/>
              <a:buNone/>
              <a:defRPr sz="2700">
                <a:solidFill>
                  <a:schemeClr val="accent4"/>
                </a:solidFill>
              </a:defRPr>
            </a:lvl5pPr>
            <a:lvl6pPr lvl="5" algn="ctr" rtl="0">
              <a:spcBef>
                <a:spcPts val="0"/>
              </a:spcBef>
              <a:spcAft>
                <a:spcPts val="0"/>
              </a:spcAft>
              <a:buClr>
                <a:schemeClr val="accent4"/>
              </a:buClr>
              <a:buSzPts val="2700"/>
              <a:buNone/>
              <a:defRPr sz="2700">
                <a:solidFill>
                  <a:schemeClr val="accent4"/>
                </a:solidFill>
              </a:defRPr>
            </a:lvl6pPr>
            <a:lvl7pPr lvl="6" algn="ctr" rtl="0">
              <a:spcBef>
                <a:spcPts val="0"/>
              </a:spcBef>
              <a:spcAft>
                <a:spcPts val="0"/>
              </a:spcAft>
              <a:buClr>
                <a:schemeClr val="accent4"/>
              </a:buClr>
              <a:buSzPts val="2700"/>
              <a:buNone/>
              <a:defRPr sz="2700">
                <a:solidFill>
                  <a:schemeClr val="accent4"/>
                </a:solidFill>
              </a:defRPr>
            </a:lvl7pPr>
            <a:lvl8pPr lvl="7" algn="ctr" rtl="0">
              <a:spcBef>
                <a:spcPts val="0"/>
              </a:spcBef>
              <a:spcAft>
                <a:spcPts val="0"/>
              </a:spcAft>
              <a:buClr>
                <a:schemeClr val="accent4"/>
              </a:buClr>
              <a:buSzPts val="2700"/>
              <a:buNone/>
              <a:defRPr sz="2700">
                <a:solidFill>
                  <a:schemeClr val="accent4"/>
                </a:solidFill>
              </a:defRPr>
            </a:lvl8pPr>
            <a:lvl9pPr lvl="8" algn="ctr" rtl="0">
              <a:spcBef>
                <a:spcPts val="0"/>
              </a:spcBef>
              <a:spcAft>
                <a:spcPts val="0"/>
              </a:spcAft>
              <a:buClr>
                <a:schemeClr val="accent4"/>
              </a:buClr>
              <a:buSzPts val="2700"/>
              <a:buNone/>
              <a:defRPr sz="2700">
                <a:solidFill>
                  <a:schemeClr val="accent4"/>
                </a:solidFill>
              </a:defRPr>
            </a:lvl9pPr>
          </a:lstStyle>
          <a:p>
            <a:r>
              <a:t>xx%</a:t>
            </a:r>
          </a:p>
        </p:txBody>
      </p:sp>
    </p:spTree>
    <p:extLst>
      <p:ext uri="{BB962C8B-B14F-4D97-AF65-F5344CB8AC3E}">
        <p14:creationId xmlns:p14="http://schemas.microsoft.com/office/powerpoint/2010/main" val="2729472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57"/>
        <p:cNvGrpSpPr/>
        <p:nvPr/>
      </p:nvGrpSpPr>
      <p:grpSpPr>
        <a:xfrm>
          <a:off x="0" y="0"/>
          <a:ext cx="0" cy="0"/>
          <a:chOff x="0" y="0"/>
          <a:chExt cx="0" cy="0"/>
        </a:xfrm>
      </p:grpSpPr>
      <p:sp>
        <p:nvSpPr>
          <p:cNvPr id="58" name="Google Shape;58;p14"/>
          <p:cNvSpPr txBox="1">
            <a:spLocks noGrp="1"/>
          </p:cNvSpPr>
          <p:nvPr>
            <p:ph type="subTitle" idx="1"/>
          </p:nvPr>
        </p:nvSpPr>
        <p:spPr>
          <a:xfrm>
            <a:off x="972963" y="4188784"/>
            <a:ext cx="1742700" cy="522000"/>
          </a:xfrm>
          <a:prstGeom prst="rect">
            <a:avLst/>
          </a:prstGeom>
          <a:noFill/>
        </p:spPr>
        <p:txBody>
          <a:bodyPr spcFirstLastPara="1" wrap="square" lIns="91425" tIns="91425" rIns="91425" bIns="91425" anchor="ctr" anchorCtr="0">
            <a:noAutofit/>
          </a:bodyPr>
          <a:lstStyle>
            <a:lvl1pPr lvl="0" algn="ctr">
              <a:spcBef>
                <a:spcPts val="0"/>
              </a:spcBef>
              <a:spcAft>
                <a:spcPts val="0"/>
              </a:spcAft>
              <a:buSzPts val="1800"/>
              <a:buFont typeface="Amatic SC"/>
              <a:buNone/>
              <a:defRPr sz="3000" b="1">
                <a:latin typeface="Amatic SC"/>
                <a:ea typeface="Amatic SC"/>
                <a:cs typeface="Amatic SC"/>
                <a:sym typeface="Amatic SC"/>
              </a:defRPr>
            </a:lvl1pPr>
            <a:lvl2pPr lvl="1">
              <a:spcBef>
                <a:spcPts val="0"/>
              </a:spcBef>
              <a:spcAft>
                <a:spcPts val="0"/>
              </a:spcAft>
              <a:buSzPts val="1400"/>
              <a:buFont typeface="Amatic SC"/>
              <a:buNone/>
              <a:defRPr>
                <a:latin typeface="Amatic SC"/>
                <a:ea typeface="Amatic SC"/>
                <a:cs typeface="Amatic SC"/>
                <a:sym typeface="Amatic SC"/>
              </a:defRPr>
            </a:lvl2pPr>
            <a:lvl3pPr lvl="2">
              <a:spcBef>
                <a:spcPts val="0"/>
              </a:spcBef>
              <a:spcAft>
                <a:spcPts val="0"/>
              </a:spcAft>
              <a:buSzPts val="1400"/>
              <a:buFont typeface="Amatic SC"/>
              <a:buNone/>
              <a:defRPr>
                <a:latin typeface="Amatic SC"/>
                <a:ea typeface="Amatic SC"/>
                <a:cs typeface="Amatic SC"/>
                <a:sym typeface="Amatic SC"/>
              </a:defRPr>
            </a:lvl3pPr>
            <a:lvl4pPr lvl="3">
              <a:spcBef>
                <a:spcPts val="0"/>
              </a:spcBef>
              <a:spcAft>
                <a:spcPts val="0"/>
              </a:spcAft>
              <a:buSzPts val="1400"/>
              <a:buFont typeface="Amatic SC"/>
              <a:buNone/>
              <a:defRPr>
                <a:latin typeface="Amatic SC"/>
                <a:ea typeface="Amatic SC"/>
                <a:cs typeface="Amatic SC"/>
                <a:sym typeface="Amatic SC"/>
              </a:defRPr>
            </a:lvl4pPr>
            <a:lvl5pPr lvl="4">
              <a:spcBef>
                <a:spcPts val="0"/>
              </a:spcBef>
              <a:spcAft>
                <a:spcPts val="0"/>
              </a:spcAft>
              <a:buSzPts val="1400"/>
              <a:buFont typeface="Amatic SC"/>
              <a:buNone/>
              <a:defRPr>
                <a:latin typeface="Amatic SC"/>
                <a:ea typeface="Amatic SC"/>
                <a:cs typeface="Amatic SC"/>
                <a:sym typeface="Amatic SC"/>
              </a:defRPr>
            </a:lvl5pPr>
            <a:lvl6pPr lvl="5">
              <a:spcBef>
                <a:spcPts val="0"/>
              </a:spcBef>
              <a:spcAft>
                <a:spcPts val="0"/>
              </a:spcAft>
              <a:buSzPts val="1400"/>
              <a:buFont typeface="Amatic SC"/>
              <a:buNone/>
              <a:defRPr>
                <a:latin typeface="Amatic SC"/>
                <a:ea typeface="Amatic SC"/>
                <a:cs typeface="Amatic SC"/>
                <a:sym typeface="Amatic SC"/>
              </a:defRPr>
            </a:lvl6pPr>
            <a:lvl7pPr lvl="6">
              <a:spcBef>
                <a:spcPts val="0"/>
              </a:spcBef>
              <a:spcAft>
                <a:spcPts val="0"/>
              </a:spcAft>
              <a:buSzPts val="1400"/>
              <a:buFont typeface="Amatic SC"/>
              <a:buNone/>
              <a:defRPr>
                <a:latin typeface="Amatic SC"/>
                <a:ea typeface="Amatic SC"/>
                <a:cs typeface="Amatic SC"/>
                <a:sym typeface="Amatic SC"/>
              </a:defRPr>
            </a:lvl7pPr>
            <a:lvl8pPr lvl="7">
              <a:spcBef>
                <a:spcPts val="0"/>
              </a:spcBef>
              <a:spcAft>
                <a:spcPts val="0"/>
              </a:spcAft>
              <a:buSzPts val="1400"/>
              <a:buFont typeface="Amatic SC"/>
              <a:buNone/>
              <a:defRPr>
                <a:latin typeface="Amatic SC"/>
                <a:ea typeface="Amatic SC"/>
                <a:cs typeface="Amatic SC"/>
                <a:sym typeface="Amatic SC"/>
              </a:defRPr>
            </a:lvl8pPr>
            <a:lvl9pPr lvl="8">
              <a:spcBef>
                <a:spcPts val="0"/>
              </a:spcBef>
              <a:spcAft>
                <a:spcPts val="0"/>
              </a:spcAft>
              <a:buSzPts val="1400"/>
              <a:buFont typeface="Amatic SC"/>
              <a:buNone/>
              <a:defRPr>
                <a:latin typeface="Amatic SC"/>
                <a:ea typeface="Amatic SC"/>
                <a:cs typeface="Amatic SC"/>
                <a:sym typeface="Amatic SC"/>
              </a:defRPr>
            </a:lvl9pPr>
          </a:lstStyle>
          <a:p>
            <a:endParaRPr/>
          </a:p>
        </p:txBody>
      </p:sp>
      <p:sp>
        <p:nvSpPr>
          <p:cNvPr id="59" name="Google Shape;59;p14"/>
          <p:cNvSpPr txBox="1">
            <a:spLocks noGrp="1"/>
          </p:cNvSpPr>
          <p:nvPr>
            <p:ph type="subTitle" idx="2"/>
          </p:nvPr>
        </p:nvSpPr>
        <p:spPr>
          <a:xfrm>
            <a:off x="3633000" y="4188784"/>
            <a:ext cx="1742700" cy="5220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800"/>
              <a:buFont typeface="Amatic SC"/>
              <a:buNone/>
              <a:defRPr sz="3000" b="1">
                <a:latin typeface="Amatic SC"/>
                <a:ea typeface="Amatic SC"/>
                <a:cs typeface="Amatic SC"/>
                <a:sym typeface="Amatic SC"/>
              </a:defRPr>
            </a:lvl1pPr>
            <a:lvl2pPr lvl="1" rtl="0">
              <a:spcBef>
                <a:spcPts val="0"/>
              </a:spcBef>
              <a:spcAft>
                <a:spcPts val="0"/>
              </a:spcAft>
              <a:buSzPts val="1400"/>
              <a:buFont typeface="Amatic SC"/>
              <a:buNone/>
              <a:defRPr>
                <a:latin typeface="Amatic SC"/>
                <a:ea typeface="Amatic SC"/>
                <a:cs typeface="Amatic SC"/>
                <a:sym typeface="Amatic SC"/>
              </a:defRPr>
            </a:lvl2pPr>
            <a:lvl3pPr lvl="2" rtl="0">
              <a:spcBef>
                <a:spcPts val="0"/>
              </a:spcBef>
              <a:spcAft>
                <a:spcPts val="0"/>
              </a:spcAft>
              <a:buSzPts val="1400"/>
              <a:buFont typeface="Amatic SC"/>
              <a:buNone/>
              <a:defRPr>
                <a:latin typeface="Amatic SC"/>
                <a:ea typeface="Amatic SC"/>
                <a:cs typeface="Amatic SC"/>
                <a:sym typeface="Amatic SC"/>
              </a:defRPr>
            </a:lvl3pPr>
            <a:lvl4pPr lvl="3" rtl="0">
              <a:spcBef>
                <a:spcPts val="0"/>
              </a:spcBef>
              <a:spcAft>
                <a:spcPts val="0"/>
              </a:spcAft>
              <a:buSzPts val="1400"/>
              <a:buFont typeface="Amatic SC"/>
              <a:buNone/>
              <a:defRPr>
                <a:latin typeface="Amatic SC"/>
                <a:ea typeface="Amatic SC"/>
                <a:cs typeface="Amatic SC"/>
                <a:sym typeface="Amatic SC"/>
              </a:defRPr>
            </a:lvl4pPr>
            <a:lvl5pPr lvl="4" rtl="0">
              <a:spcBef>
                <a:spcPts val="0"/>
              </a:spcBef>
              <a:spcAft>
                <a:spcPts val="0"/>
              </a:spcAft>
              <a:buSzPts val="1400"/>
              <a:buFont typeface="Amatic SC"/>
              <a:buNone/>
              <a:defRPr>
                <a:latin typeface="Amatic SC"/>
                <a:ea typeface="Amatic SC"/>
                <a:cs typeface="Amatic SC"/>
                <a:sym typeface="Amatic SC"/>
              </a:defRPr>
            </a:lvl5pPr>
            <a:lvl6pPr lvl="5" rtl="0">
              <a:spcBef>
                <a:spcPts val="0"/>
              </a:spcBef>
              <a:spcAft>
                <a:spcPts val="0"/>
              </a:spcAft>
              <a:buSzPts val="1400"/>
              <a:buFont typeface="Amatic SC"/>
              <a:buNone/>
              <a:defRPr>
                <a:latin typeface="Amatic SC"/>
                <a:ea typeface="Amatic SC"/>
                <a:cs typeface="Amatic SC"/>
                <a:sym typeface="Amatic SC"/>
              </a:defRPr>
            </a:lvl6pPr>
            <a:lvl7pPr lvl="6" rtl="0">
              <a:spcBef>
                <a:spcPts val="0"/>
              </a:spcBef>
              <a:spcAft>
                <a:spcPts val="0"/>
              </a:spcAft>
              <a:buSzPts val="1400"/>
              <a:buFont typeface="Amatic SC"/>
              <a:buNone/>
              <a:defRPr>
                <a:latin typeface="Amatic SC"/>
                <a:ea typeface="Amatic SC"/>
                <a:cs typeface="Amatic SC"/>
                <a:sym typeface="Amatic SC"/>
              </a:defRPr>
            </a:lvl7pPr>
            <a:lvl8pPr lvl="7" rtl="0">
              <a:spcBef>
                <a:spcPts val="0"/>
              </a:spcBef>
              <a:spcAft>
                <a:spcPts val="0"/>
              </a:spcAft>
              <a:buSzPts val="1400"/>
              <a:buFont typeface="Amatic SC"/>
              <a:buNone/>
              <a:defRPr>
                <a:latin typeface="Amatic SC"/>
                <a:ea typeface="Amatic SC"/>
                <a:cs typeface="Amatic SC"/>
                <a:sym typeface="Amatic SC"/>
              </a:defRPr>
            </a:lvl8pPr>
            <a:lvl9pPr lvl="8" rtl="0">
              <a:spcBef>
                <a:spcPts val="0"/>
              </a:spcBef>
              <a:spcAft>
                <a:spcPts val="0"/>
              </a:spcAft>
              <a:buSzPts val="1400"/>
              <a:buFont typeface="Amatic SC"/>
              <a:buNone/>
              <a:defRPr>
                <a:latin typeface="Amatic SC"/>
                <a:ea typeface="Amatic SC"/>
                <a:cs typeface="Amatic SC"/>
                <a:sym typeface="Amatic SC"/>
              </a:defRPr>
            </a:lvl9pPr>
          </a:lstStyle>
          <a:p>
            <a:endParaRPr/>
          </a:p>
        </p:txBody>
      </p:sp>
      <p:sp>
        <p:nvSpPr>
          <p:cNvPr id="60" name="Google Shape;60;p14"/>
          <p:cNvSpPr txBox="1">
            <a:spLocks noGrp="1"/>
          </p:cNvSpPr>
          <p:nvPr>
            <p:ph type="subTitle" idx="3"/>
          </p:nvPr>
        </p:nvSpPr>
        <p:spPr>
          <a:xfrm>
            <a:off x="6351775" y="4188784"/>
            <a:ext cx="1742700" cy="5220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800"/>
              <a:buFont typeface="Amatic SC"/>
              <a:buNone/>
              <a:defRPr sz="3000" b="1">
                <a:latin typeface="Amatic SC"/>
                <a:ea typeface="Amatic SC"/>
                <a:cs typeface="Amatic SC"/>
                <a:sym typeface="Amatic SC"/>
              </a:defRPr>
            </a:lvl1pPr>
            <a:lvl2pPr lvl="1" rtl="0">
              <a:spcBef>
                <a:spcPts val="0"/>
              </a:spcBef>
              <a:spcAft>
                <a:spcPts val="0"/>
              </a:spcAft>
              <a:buSzPts val="1400"/>
              <a:buFont typeface="Amatic SC"/>
              <a:buNone/>
              <a:defRPr>
                <a:latin typeface="Amatic SC"/>
                <a:ea typeface="Amatic SC"/>
                <a:cs typeface="Amatic SC"/>
                <a:sym typeface="Amatic SC"/>
              </a:defRPr>
            </a:lvl2pPr>
            <a:lvl3pPr lvl="2" rtl="0">
              <a:spcBef>
                <a:spcPts val="0"/>
              </a:spcBef>
              <a:spcAft>
                <a:spcPts val="0"/>
              </a:spcAft>
              <a:buSzPts val="1400"/>
              <a:buFont typeface="Amatic SC"/>
              <a:buNone/>
              <a:defRPr>
                <a:latin typeface="Amatic SC"/>
                <a:ea typeface="Amatic SC"/>
                <a:cs typeface="Amatic SC"/>
                <a:sym typeface="Amatic SC"/>
              </a:defRPr>
            </a:lvl3pPr>
            <a:lvl4pPr lvl="3" rtl="0">
              <a:spcBef>
                <a:spcPts val="0"/>
              </a:spcBef>
              <a:spcAft>
                <a:spcPts val="0"/>
              </a:spcAft>
              <a:buSzPts val="1400"/>
              <a:buFont typeface="Amatic SC"/>
              <a:buNone/>
              <a:defRPr>
                <a:latin typeface="Amatic SC"/>
                <a:ea typeface="Amatic SC"/>
                <a:cs typeface="Amatic SC"/>
                <a:sym typeface="Amatic SC"/>
              </a:defRPr>
            </a:lvl4pPr>
            <a:lvl5pPr lvl="4" rtl="0">
              <a:spcBef>
                <a:spcPts val="0"/>
              </a:spcBef>
              <a:spcAft>
                <a:spcPts val="0"/>
              </a:spcAft>
              <a:buSzPts val="1400"/>
              <a:buFont typeface="Amatic SC"/>
              <a:buNone/>
              <a:defRPr>
                <a:latin typeface="Amatic SC"/>
                <a:ea typeface="Amatic SC"/>
                <a:cs typeface="Amatic SC"/>
                <a:sym typeface="Amatic SC"/>
              </a:defRPr>
            </a:lvl5pPr>
            <a:lvl6pPr lvl="5" rtl="0">
              <a:spcBef>
                <a:spcPts val="0"/>
              </a:spcBef>
              <a:spcAft>
                <a:spcPts val="0"/>
              </a:spcAft>
              <a:buSzPts val="1400"/>
              <a:buFont typeface="Amatic SC"/>
              <a:buNone/>
              <a:defRPr>
                <a:latin typeface="Amatic SC"/>
                <a:ea typeface="Amatic SC"/>
                <a:cs typeface="Amatic SC"/>
                <a:sym typeface="Amatic SC"/>
              </a:defRPr>
            </a:lvl6pPr>
            <a:lvl7pPr lvl="6" rtl="0">
              <a:spcBef>
                <a:spcPts val="0"/>
              </a:spcBef>
              <a:spcAft>
                <a:spcPts val="0"/>
              </a:spcAft>
              <a:buSzPts val="1400"/>
              <a:buFont typeface="Amatic SC"/>
              <a:buNone/>
              <a:defRPr>
                <a:latin typeface="Amatic SC"/>
                <a:ea typeface="Amatic SC"/>
                <a:cs typeface="Amatic SC"/>
                <a:sym typeface="Amatic SC"/>
              </a:defRPr>
            </a:lvl7pPr>
            <a:lvl8pPr lvl="7" rtl="0">
              <a:spcBef>
                <a:spcPts val="0"/>
              </a:spcBef>
              <a:spcAft>
                <a:spcPts val="0"/>
              </a:spcAft>
              <a:buSzPts val="1400"/>
              <a:buFont typeface="Amatic SC"/>
              <a:buNone/>
              <a:defRPr>
                <a:latin typeface="Amatic SC"/>
                <a:ea typeface="Amatic SC"/>
                <a:cs typeface="Amatic SC"/>
                <a:sym typeface="Amatic SC"/>
              </a:defRPr>
            </a:lvl8pPr>
            <a:lvl9pPr lvl="8" rtl="0">
              <a:spcBef>
                <a:spcPts val="0"/>
              </a:spcBef>
              <a:spcAft>
                <a:spcPts val="0"/>
              </a:spcAft>
              <a:buSzPts val="1400"/>
              <a:buFont typeface="Amatic SC"/>
              <a:buNone/>
              <a:defRPr>
                <a:latin typeface="Amatic SC"/>
                <a:ea typeface="Amatic SC"/>
                <a:cs typeface="Amatic SC"/>
                <a:sym typeface="Amatic SC"/>
              </a:defRPr>
            </a:lvl9pPr>
          </a:lstStyle>
          <a:p>
            <a:endParaRPr/>
          </a:p>
        </p:txBody>
      </p:sp>
      <p:sp>
        <p:nvSpPr>
          <p:cNvPr id="61" name="Google Shape;61;p14"/>
          <p:cNvSpPr txBox="1">
            <a:spLocks noGrp="1"/>
          </p:cNvSpPr>
          <p:nvPr>
            <p:ph type="title"/>
          </p:nvPr>
        </p:nvSpPr>
        <p:spPr>
          <a:xfrm>
            <a:off x="720000" y="720000"/>
            <a:ext cx="7704000" cy="5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30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34862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365310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201067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49383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30717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393675" y="3202167"/>
            <a:ext cx="3852000" cy="6424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3600">
                <a:solidFill>
                  <a:schemeClr val="accent3"/>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subTitle" idx="1"/>
          </p:nvPr>
        </p:nvSpPr>
        <p:spPr>
          <a:xfrm>
            <a:off x="5583700" y="3844367"/>
            <a:ext cx="2661900" cy="906800"/>
          </a:xfrm>
          <a:prstGeom prst="rect">
            <a:avLst/>
          </a:prstGeom>
        </p:spPr>
        <p:txBody>
          <a:bodyPr spcFirstLastPara="1" wrap="square" lIns="91425" tIns="91425" rIns="91425" bIns="91425" anchor="t" anchorCtr="0">
            <a:noAutofit/>
          </a:bodyPr>
          <a:lstStyle>
            <a:lvl1pPr lvl="0" algn="r">
              <a:spcBef>
                <a:spcPts val="0"/>
              </a:spcBef>
              <a:spcAft>
                <a:spcPts val="0"/>
              </a:spcAft>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3"/>
          <p:cNvSpPr txBox="1">
            <a:spLocks noGrp="1"/>
          </p:cNvSpPr>
          <p:nvPr>
            <p:ph type="title" idx="2" hasCustomPrompt="1"/>
          </p:nvPr>
        </p:nvSpPr>
        <p:spPr>
          <a:xfrm>
            <a:off x="7292275" y="2209500"/>
            <a:ext cx="953400" cy="9928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1"/>
              </a:buClr>
              <a:buSzPts val="4800"/>
              <a:buNone/>
              <a:defRPr sz="4800">
                <a:solidFill>
                  <a:schemeClr val="accent1"/>
                </a:solidFill>
              </a:defRPr>
            </a:lvl1pPr>
            <a:lvl2pPr lvl="1" algn="ctr" rtl="0">
              <a:spcBef>
                <a:spcPts val="0"/>
              </a:spcBef>
              <a:spcAft>
                <a:spcPts val="0"/>
              </a:spcAft>
              <a:buClr>
                <a:schemeClr val="accent4"/>
              </a:buClr>
              <a:buSzPts val="7200"/>
              <a:buNone/>
              <a:defRPr sz="7200">
                <a:solidFill>
                  <a:schemeClr val="accent4"/>
                </a:solidFill>
              </a:defRPr>
            </a:lvl2pPr>
            <a:lvl3pPr lvl="2" algn="ctr" rtl="0">
              <a:spcBef>
                <a:spcPts val="0"/>
              </a:spcBef>
              <a:spcAft>
                <a:spcPts val="0"/>
              </a:spcAft>
              <a:buClr>
                <a:schemeClr val="accent4"/>
              </a:buClr>
              <a:buSzPts val="7200"/>
              <a:buNone/>
              <a:defRPr sz="7200">
                <a:solidFill>
                  <a:schemeClr val="accent4"/>
                </a:solidFill>
              </a:defRPr>
            </a:lvl3pPr>
            <a:lvl4pPr lvl="3" algn="ctr" rtl="0">
              <a:spcBef>
                <a:spcPts val="0"/>
              </a:spcBef>
              <a:spcAft>
                <a:spcPts val="0"/>
              </a:spcAft>
              <a:buClr>
                <a:schemeClr val="accent4"/>
              </a:buClr>
              <a:buSzPts val="7200"/>
              <a:buNone/>
              <a:defRPr sz="7200">
                <a:solidFill>
                  <a:schemeClr val="accent4"/>
                </a:solidFill>
              </a:defRPr>
            </a:lvl4pPr>
            <a:lvl5pPr lvl="4" algn="ctr" rtl="0">
              <a:spcBef>
                <a:spcPts val="0"/>
              </a:spcBef>
              <a:spcAft>
                <a:spcPts val="0"/>
              </a:spcAft>
              <a:buClr>
                <a:schemeClr val="accent4"/>
              </a:buClr>
              <a:buSzPts val="7200"/>
              <a:buNone/>
              <a:defRPr sz="7200">
                <a:solidFill>
                  <a:schemeClr val="accent4"/>
                </a:solidFill>
              </a:defRPr>
            </a:lvl5pPr>
            <a:lvl6pPr lvl="5" algn="ctr" rtl="0">
              <a:spcBef>
                <a:spcPts val="0"/>
              </a:spcBef>
              <a:spcAft>
                <a:spcPts val="0"/>
              </a:spcAft>
              <a:buClr>
                <a:schemeClr val="accent4"/>
              </a:buClr>
              <a:buSzPts val="7200"/>
              <a:buNone/>
              <a:defRPr sz="7200">
                <a:solidFill>
                  <a:schemeClr val="accent4"/>
                </a:solidFill>
              </a:defRPr>
            </a:lvl6pPr>
            <a:lvl7pPr lvl="6" algn="ctr" rtl="0">
              <a:spcBef>
                <a:spcPts val="0"/>
              </a:spcBef>
              <a:spcAft>
                <a:spcPts val="0"/>
              </a:spcAft>
              <a:buClr>
                <a:schemeClr val="accent4"/>
              </a:buClr>
              <a:buSzPts val="7200"/>
              <a:buNone/>
              <a:defRPr sz="7200">
                <a:solidFill>
                  <a:schemeClr val="accent4"/>
                </a:solidFill>
              </a:defRPr>
            </a:lvl7pPr>
            <a:lvl8pPr lvl="7" algn="ctr" rtl="0">
              <a:spcBef>
                <a:spcPts val="0"/>
              </a:spcBef>
              <a:spcAft>
                <a:spcPts val="0"/>
              </a:spcAft>
              <a:buClr>
                <a:schemeClr val="accent4"/>
              </a:buClr>
              <a:buSzPts val="7200"/>
              <a:buNone/>
              <a:defRPr sz="7200">
                <a:solidFill>
                  <a:schemeClr val="accent4"/>
                </a:solidFill>
              </a:defRPr>
            </a:lvl8pPr>
            <a:lvl9pPr lvl="8" algn="ctr" rtl="0">
              <a:spcBef>
                <a:spcPts val="0"/>
              </a:spcBef>
              <a:spcAft>
                <a:spcPts val="0"/>
              </a:spcAft>
              <a:buClr>
                <a:schemeClr val="accent4"/>
              </a:buClr>
              <a:buSzPts val="7200"/>
              <a:buNone/>
              <a:defRPr sz="7200">
                <a:solidFill>
                  <a:schemeClr val="accent4"/>
                </a:solidFill>
              </a:defRPr>
            </a:lvl9pPr>
          </a:lstStyle>
          <a:p>
            <a:r>
              <a:t>xx%</a:t>
            </a:r>
          </a:p>
        </p:txBody>
      </p:sp>
    </p:spTree>
    <p:extLst>
      <p:ext uri="{BB962C8B-B14F-4D97-AF65-F5344CB8AC3E}">
        <p14:creationId xmlns:p14="http://schemas.microsoft.com/office/powerpoint/2010/main" val="37714974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966380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038821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0378214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9867643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7143847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3814315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2044487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9760214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9164211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2">
  <p:cSld name="1_Title only 2">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720000" y="1717833"/>
            <a:ext cx="4130400" cy="50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7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965956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no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720000" y="720000"/>
            <a:ext cx="7704000" cy="503600"/>
          </a:xfrm>
          <a:prstGeom prst="rect">
            <a:avLst/>
          </a:prstGeom>
        </p:spPr>
        <p:txBody>
          <a:bodyPr spcFirstLastPara="1" wrap="square" lIns="91425" tIns="91425" rIns="91425" bIns="91425" anchor="ctr" anchorCtr="0">
            <a:noAutofit/>
          </a:bodyPr>
          <a:lstStyle>
            <a:lvl1pPr lvl="0" algn="ctr">
              <a:spcBef>
                <a:spcPts val="0"/>
              </a:spcBef>
              <a:spcAft>
                <a:spcPts val="0"/>
              </a:spcAft>
              <a:buSzPts val="2800"/>
              <a:buNone/>
              <a:defRPr sz="3000">
                <a:solidFill>
                  <a:schemeClr val="accent4"/>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7" name="Google Shape;17;p4"/>
          <p:cNvSpPr txBox="1">
            <a:spLocks noGrp="1"/>
          </p:cNvSpPr>
          <p:nvPr>
            <p:ph type="body" idx="1"/>
          </p:nvPr>
        </p:nvSpPr>
        <p:spPr>
          <a:xfrm>
            <a:off x="720000" y="1561667"/>
            <a:ext cx="7704000" cy="4555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rgbClr val="434343"/>
              </a:buClr>
              <a:buSzPts val="1200"/>
              <a:buFont typeface="Livvic"/>
              <a:buChar char="●"/>
              <a:defRPr sz="1200"/>
            </a:lvl1pPr>
            <a:lvl2pPr marL="914400" lvl="1" indent="-304800">
              <a:spcBef>
                <a:spcPts val="0"/>
              </a:spcBef>
              <a:spcAft>
                <a:spcPts val="0"/>
              </a:spcAft>
              <a:buClr>
                <a:srgbClr val="434343"/>
              </a:buClr>
              <a:buSzPts val="1200"/>
              <a:buFont typeface="Roboto Condensed Light"/>
              <a:buChar char="○"/>
              <a:defRPr/>
            </a:lvl2pPr>
            <a:lvl3pPr marL="1371600" lvl="2" indent="-304800">
              <a:spcBef>
                <a:spcPts val="0"/>
              </a:spcBef>
              <a:spcAft>
                <a:spcPts val="0"/>
              </a:spcAft>
              <a:buClr>
                <a:srgbClr val="434343"/>
              </a:buClr>
              <a:buSzPts val="1200"/>
              <a:buFont typeface="Roboto Condensed Light"/>
              <a:buChar char="■"/>
              <a:defRPr/>
            </a:lvl3pPr>
            <a:lvl4pPr marL="1828800" lvl="3" indent="-304800">
              <a:spcBef>
                <a:spcPts val="0"/>
              </a:spcBef>
              <a:spcAft>
                <a:spcPts val="0"/>
              </a:spcAft>
              <a:buClr>
                <a:srgbClr val="434343"/>
              </a:buClr>
              <a:buSzPts val="1200"/>
              <a:buFont typeface="Roboto Condensed Light"/>
              <a:buChar char="●"/>
              <a:defRPr/>
            </a:lvl4pPr>
            <a:lvl5pPr marL="2286000" lvl="4" indent="-304800">
              <a:spcBef>
                <a:spcPts val="0"/>
              </a:spcBef>
              <a:spcAft>
                <a:spcPts val="0"/>
              </a:spcAft>
              <a:buClr>
                <a:srgbClr val="434343"/>
              </a:buClr>
              <a:buSzPts val="1200"/>
              <a:buFont typeface="Roboto Condensed Light"/>
              <a:buChar char="○"/>
              <a:defRPr/>
            </a:lvl5pPr>
            <a:lvl6pPr marL="2743200" lvl="5" indent="-304800">
              <a:spcBef>
                <a:spcPts val="0"/>
              </a:spcBef>
              <a:spcAft>
                <a:spcPts val="0"/>
              </a:spcAft>
              <a:buClr>
                <a:srgbClr val="434343"/>
              </a:buClr>
              <a:buSzPts val="1200"/>
              <a:buFont typeface="Roboto Condensed Light"/>
              <a:buChar char="■"/>
              <a:defRPr/>
            </a:lvl6pPr>
            <a:lvl7pPr marL="3200400" lvl="6" indent="-304800">
              <a:spcBef>
                <a:spcPts val="0"/>
              </a:spcBef>
              <a:spcAft>
                <a:spcPts val="0"/>
              </a:spcAft>
              <a:buClr>
                <a:srgbClr val="434343"/>
              </a:buClr>
              <a:buSzPts val="1200"/>
              <a:buFont typeface="Roboto Condensed Light"/>
              <a:buChar char="●"/>
              <a:defRPr/>
            </a:lvl7pPr>
            <a:lvl8pPr marL="3657600" lvl="7" indent="-304800">
              <a:spcBef>
                <a:spcPts val="0"/>
              </a:spcBef>
              <a:spcAft>
                <a:spcPts val="0"/>
              </a:spcAft>
              <a:buClr>
                <a:srgbClr val="434343"/>
              </a:buClr>
              <a:buSzPts val="1200"/>
              <a:buFont typeface="Roboto Condensed Light"/>
              <a:buChar char="○"/>
              <a:defRPr/>
            </a:lvl8pPr>
            <a:lvl9pPr marL="4114800" lvl="8" indent="-304800">
              <a:spcBef>
                <a:spcPts val="0"/>
              </a:spcBef>
              <a:spcAft>
                <a:spcPts val="0"/>
              </a:spcAft>
              <a:buClr>
                <a:srgbClr val="434343"/>
              </a:buClr>
              <a:buSzPts val="1200"/>
              <a:buFont typeface="Roboto Condensed Light"/>
              <a:buChar char="■"/>
              <a:defRPr/>
            </a:lvl9pPr>
          </a:lstStyle>
          <a:p>
            <a:endParaRPr/>
          </a:p>
        </p:txBody>
      </p:sp>
    </p:spTree>
    <p:extLst>
      <p:ext uri="{BB962C8B-B14F-4D97-AF65-F5344CB8AC3E}">
        <p14:creationId xmlns:p14="http://schemas.microsoft.com/office/powerpoint/2010/main" val="30912892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4">
  <p:cSld name="Title only 4">
    <p:spTree>
      <p:nvGrpSpPr>
        <p:cNvPr id="1" name="Shape 64"/>
        <p:cNvGrpSpPr/>
        <p:nvPr/>
      </p:nvGrpSpPr>
      <p:grpSpPr>
        <a:xfrm>
          <a:off x="0" y="0"/>
          <a:ext cx="0" cy="0"/>
          <a:chOff x="0" y="0"/>
          <a:chExt cx="0" cy="0"/>
        </a:xfrm>
      </p:grpSpPr>
      <p:sp>
        <p:nvSpPr>
          <p:cNvPr id="65" name="Google Shape;65;p16"/>
          <p:cNvSpPr txBox="1">
            <a:spLocks noGrp="1"/>
          </p:cNvSpPr>
          <p:nvPr>
            <p:ph type="title"/>
          </p:nvPr>
        </p:nvSpPr>
        <p:spPr>
          <a:xfrm>
            <a:off x="720000" y="720000"/>
            <a:ext cx="7704000" cy="5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30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56851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4572000" y="1692267"/>
            <a:ext cx="3852000" cy="5240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800"/>
              <a:buNone/>
              <a:defRPr sz="3700">
                <a:solidFill>
                  <a:schemeClr val="accent4"/>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Tree>
    <p:extLst>
      <p:ext uri="{BB962C8B-B14F-4D97-AF65-F5344CB8AC3E}">
        <p14:creationId xmlns:p14="http://schemas.microsoft.com/office/powerpoint/2010/main" val="17397426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68"/>
        <p:cNvGrpSpPr/>
        <p:nvPr/>
      </p:nvGrpSpPr>
      <p:grpSpPr>
        <a:xfrm>
          <a:off x="0" y="0"/>
          <a:ext cx="0" cy="0"/>
          <a:chOff x="0" y="0"/>
          <a:chExt cx="0" cy="0"/>
        </a:xfrm>
      </p:grpSpPr>
      <p:sp>
        <p:nvSpPr>
          <p:cNvPr id="69" name="Google Shape;69;p18"/>
          <p:cNvSpPr txBox="1">
            <a:spLocks noGrp="1"/>
          </p:cNvSpPr>
          <p:nvPr>
            <p:ph type="ctrTitle"/>
          </p:nvPr>
        </p:nvSpPr>
        <p:spPr>
          <a:xfrm>
            <a:off x="713250" y="516133"/>
            <a:ext cx="3177600" cy="1365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000000"/>
              </a:buClr>
              <a:buSzPts val="5200"/>
              <a:buNone/>
              <a:defRPr sz="7100">
                <a:solidFill>
                  <a:schemeClr val="accent4"/>
                </a:solidFill>
              </a:defRPr>
            </a:lvl1pPr>
            <a:lvl2pPr lvl="1" algn="ctr" rtl="0">
              <a:spcBef>
                <a:spcPts val="0"/>
              </a:spcBef>
              <a:spcAft>
                <a:spcPts val="0"/>
              </a:spcAft>
              <a:buClr>
                <a:srgbClr val="000000"/>
              </a:buClr>
              <a:buSzPts val="5200"/>
              <a:buNone/>
              <a:defRPr sz="5200" b="0">
                <a:solidFill>
                  <a:srgbClr val="000000"/>
                </a:solidFill>
              </a:defRPr>
            </a:lvl2pPr>
            <a:lvl3pPr lvl="2" algn="ctr" rtl="0">
              <a:spcBef>
                <a:spcPts val="0"/>
              </a:spcBef>
              <a:spcAft>
                <a:spcPts val="0"/>
              </a:spcAft>
              <a:buClr>
                <a:srgbClr val="000000"/>
              </a:buClr>
              <a:buSzPts val="5200"/>
              <a:buNone/>
              <a:defRPr sz="5200" b="0">
                <a:solidFill>
                  <a:srgbClr val="000000"/>
                </a:solidFill>
              </a:defRPr>
            </a:lvl3pPr>
            <a:lvl4pPr lvl="3" algn="ctr" rtl="0">
              <a:spcBef>
                <a:spcPts val="0"/>
              </a:spcBef>
              <a:spcAft>
                <a:spcPts val="0"/>
              </a:spcAft>
              <a:buClr>
                <a:srgbClr val="000000"/>
              </a:buClr>
              <a:buSzPts val="5200"/>
              <a:buNone/>
              <a:defRPr sz="5200" b="0">
                <a:solidFill>
                  <a:srgbClr val="000000"/>
                </a:solidFill>
              </a:defRPr>
            </a:lvl4pPr>
            <a:lvl5pPr lvl="4" algn="ctr" rtl="0">
              <a:spcBef>
                <a:spcPts val="0"/>
              </a:spcBef>
              <a:spcAft>
                <a:spcPts val="0"/>
              </a:spcAft>
              <a:buClr>
                <a:srgbClr val="000000"/>
              </a:buClr>
              <a:buSzPts val="5200"/>
              <a:buNone/>
              <a:defRPr sz="5200" b="0">
                <a:solidFill>
                  <a:srgbClr val="000000"/>
                </a:solidFill>
              </a:defRPr>
            </a:lvl5pPr>
            <a:lvl6pPr lvl="5" algn="ctr" rtl="0">
              <a:spcBef>
                <a:spcPts val="0"/>
              </a:spcBef>
              <a:spcAft>
                <a:spcPts val="0"/>
              </a:spcAft>
              <a:buClr>
                <a:srgbClr val="000000"/>
              </a:buClr>
              <a:buSzPts val="5200"/>
              <a:buNone/>
              <a:defRPr sz="5200" b="0">
                <a:solidFill>
                  <a:srgbClr val="000000"/>
                </a:solidFill>
              </a:defRPr>
            </a:lvl6pPr>
            <a:lvl7pPr lvl="6" algn="ctr" rtl="0">
              <a:spcBef>
                <a:spcPts val="0"/>
              </a:spcBef>
              <a:spcAft>
                <a:spcPts val="0"/>
              </a:spcAft>
              <a:buClr>
                <a:srgbClr val="000000"/>
              </a:buClr>
              <a:buSzPts val="5200"/>
              <a:buNone/>
              <a:defRPr sz="5200" b="0">
                <a:solidFill>
                  <a:srgbClr val="000000"/>
                </a:solidFill>
              </a:defRPr>
            </a:lvl7pPr>
            <a:lvl8pPr lvl="7" algn="ctr" rtl="0">
              <a:spcBef>
                <a:spcPts val="0"/>
              </a:spcBef>
              <a:spcAft>
                <a:spcPts val="0"/>
              </a:spcAft>
              <a:buClr>
                <a:srgbClr val="000000"/>
              </a:buClr>
              <a:buSzPts val="5200"/>
              <a:buNone/>
              <a:defRPr sz="5200" b="0">
                <a:solidFill>
                  <a:srgbClr val="000000"/>
                </a:solidFill>
              </a:defRPr>
            </a:lvl8pPr>
            <a:lvl9pPr lvl="8" algn="ctr" rtl="0">
              <a:spcBef>
                <a:spcPts val="0"/>
              </a:spcBef>
              <a:spcAft>
                <a:spcPts val="0"/>
              </a:spcAft>
              <a:buClr>
                <a:srgbClr val="000000"/>
              </a:buClr>
              <a:buSzPts val="5200"/>
              <a:buNone/>
              <a:defRPr sz="5200" b="0">
                <a:solidFill>
                  <a:srgbClr val="000000"/>
                </a:solidFill>
              </a:defRPr>
            </a:lvl9pPr>
          </a:lstStyle>
          <a:p>
            <a:endParaRPr/>
          </a:p>
        </p:txBody>
      </p:sp>
      <p:sp>
        <p:nvSpPr>
          <p:cNvPr id="70" name="Google Shape;70;p18"/>
          <p:cNvSpPr txBox="1">
            <a:spLocks noGrp="1"/>
          </p:cNvSpPr>
          <p:nvPr>
            <p:ph type="subTitle" idx="1"/>
          </p:nvPr>
        </p:nvSpPr>
        <p:spPr>
          <a:xfrm>
            <a:off x="716550" y="2395233"/>
            <a:ext cx="3177600" cy="20244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000000"/>
              </a:buClr>
              <a:buSzPts val="1600"/>
              <a:buFont typeface="Montserrat Light"/>
              <a:buNone/>
              <a:defRPr sz="1500">
                <a:solidFill>
                  <a:srgbClr val="000000"/>
                </a:solidFill>
              </a:defRPr>
            </a:lvl1pPr>
            <a:lvl2pPr lvl="1" algn="ctr" rtl="0">
              <a:lnSpc>
                <a:spcPct val="100000"/>
              </a:lnSpc>
              <a:spcBef>
                <a:spcPts val="0"/>
              </a:spcBef>
              <a:spcAft>
                <a:spcPts val="0"/>
              </a:spcAft>
              <a:buClr>
                <a:srgbClr val="000000"/>
              </a:buClr>
              <a:buSzPts val="1600"/>
              <a:buFont typeface="Montserrat Light"/>
              <a:buNone/>
              <a:defRPr sz="1600">
                <a:solidFill>
                  <a:srgbClr val="000000"/>
                </a:solidFill>
                <a:latin typeface="Montserrat Light"/>
                <a:ea typeface="Montserrat Light"/>
                <a:cs typeface="Montserrat Light"/>
                <a:sym typeface="Montserrat Light"/>
              </a:defRPr>
            </a:lvl2pPr>
            <a:lvl3pPr lvl="2" algn="ctr" rtl="0">
              <a:lnSpc>
                <a:spcPct val="100000"/>
              </a:lnSpc>
              <a:spcBef>
                <a:spcPts val="0"/>
              </a:spcBef>
              <a:spcAft>
                <a:spcPts val="0"/>
              </a:spcAft>
              <a:buClr>
                <a:srgbClr val="000000"/>
              </a:buClr>
              <a:buSzPts val="1600"/>
              <a:buFont typeface="Montserrat Light"/>
              <a:buNone/>
              <a:defRPr sz="1600">
                <a:solidFill>
                  <a:srgbClr val="000000"/>
                </a:solidFill>
                <a:latin typeface="Montserrat Light"/>
                <a:ea typeface="Montserrat Light"/>
                <a:cs typeface="Montserrat Light"/>
                <a:sym typeface="Montserrat Light"/>
              </a:defRPr>
            </a:lvl3pPr>
            <a:lvl4pPr lvl="3" algn="ctr" rtl="0">
              <a:lnSpc>
                <a:spcPct val="100000"/>
              </a:lnSpc>
              <a:spcBef>
                <a:spcPts val="0"/>
              </a:spcBef>
              <a:spcAft>
                <a:spcPts val="0"/>
              </a:spcAft>
              <a:buClr>
                <a:srgbClr val="000000"/>
              </a:buClr>
              <a:buSzPts val="1600"/>
              <a:buFont typeface="Montserrat Light"/>
              <a:buNone/>
              <a:defRPr sz="1600">
                <a:solidFill>
                  <a:srgbClr val="000000"/>
                </a:solidFill>
                <a:latin typeface="Montserrat Light"/>
                <a:ea typeface="Montserrat Light"/>
                <a:cs typeface="Montserrat Light"/>
                <a:sym typeface="Montserrat Light"/>
              </a:defRPr>
            </a:lvl4pPr>
            <a:lvl5pPr lvl="4" algn="ctr" rtl="0">
              <a:lnSpc>
                <a:spcPct val="100000"/>
              </a:lnSpc>
              <a:spcBef>
                <a:spcPts val="0"/>
              </a:spcBef>
              <a:spcAft>
                <a:spcPts val="0"/>
              </a:spcAft>
              <a:buClr>
                <a:srgbClr val="000000"/>
              </a:buClr>
              <a:buSzPts val="1600"/>
              <a:buFont typeface="Montserrat Light"/>
              <a:buNone/>
              <a:defRPr sz="1600">
                <a:solidFill>
                  <a:srgbClr val="000000"/>
                </a:solidFill>
                <a:latin typeface="Montserrat Light"/>
                <a:ea typeface="Montserrat Light"/>
                <a:cs typeface="Montserrat Light"/>
                <a:sym typeface="Montserrat Light"/>
              </a:defRPr>
            </a:lvl5pPr>
            <a:lvl6pPr lvl="5" algn="ctr" rtl="0">
              <a:lnSpc>
                <a:spcPct val="100000"/>
              </a:lnSpc>
              <a:spcBef>
                <a:spcPts val="0"/>
              </a:spcBef>
              <a:spcAft>
                <a:spcPts val="0"/>
              </a:spcAft>
              <a:buClr>
                <a:srgbClr val="000000"/>
              </a:buClr>
              <a:buSzPts val="1600"/>
              <a:buFont typeface="Montserrat Light"/>
              <a:buNone/>
              <a:defRPr sz="1600">
                <a:solidFill>
                  <a:srgbClr val="000000"/>
                </a:solidFill>
                <a:latin typeface="Montserrat Light"/>
                <a:ea typeface="Montserrat Light"/>
                <a:cs typeface="Montserrat Light"/>
                <a:sym typeface="Montserrat Light"/>
              </a:defRPr>
            </a:lvl6pPr>
            <a:lvl7pPr lvl="6" algn="ctr" rtl="0">
              <a:lnSpc>
                <a:spcPct val="100000"/>
              </a:lnSpc>
              <a:spcBef>
                <a:spcPts val="0"/>
              </a:spcBef>
              <a:spcAft>
                <a:spcPts val="0"/>
              </a:spcAft>
              <a:buClr>
                <a:srgbClr val="000000"/>
              </a:buClr>
              <a:buSzPts val="1600"/>
              <a:buFont typeface="Montserrat Light"/>
              <a:buNone/>
              <a:defRPr sz="1600">
                <a:solidFill>
                  <a:srgbClr val="000000"/>
                </a:solidFill>
                <a:latin typeface="Montserrat Light"/>
                <a:ea typeface="Montserrat Light"/>
                <a:cs typeface="Montserrat Light"/>
                <a:sym typeface="Montserrat Light"/>
              </a:defRPr>
            </a:lvl7pPr>
            <a:lvl8pPr lvl="7" algn="ctr" rtl="0">
              <a:lnSpc>
                <a:spcPct val="100000"/>
              </a:lnSpc>
              <a:spcBef>
                <a:spcPts val="0"/>
              </a:spcBef>
              <a:spcAft>
                <a:spcPts val="0"/>
              </a:spcAft>
              <a:buClr>
                <a:srgbClr val="000000"/>
              </a:buClr>
              <a:buSzPts val="1600"/>
              <a:buFont typeface="Montserrat Light"/>
              <a:buNone/>
              <a:defRPr sz="1600">
                <a:solidFill>
                  <a:srgbClr val="000000"/>
                </a:solidFill>
                <a:latin typeface="Montserrat Light"/>
                <a:ea typeface="Montserrat Light"/>
                <a:cs typeface="Montserrat Light"/>
                <a:sym typeface="Montserrat Light"/>
              </a:defRPr>
            </a:lvl8pPr>
            <a:lvl9pPr lvl="8" algn="ctr" rtl="0">
              <a:lnSpc>
                <a:spcPct val="100000"/>
              </a:lnSpc>
              <a:spcBef>
                <a:spcPts val="0"/>
              </a:spcBef>
              <a:spcAft>
                <a:spcPts val="0"/>
              </a:spcAft>
              <a:buClr>
                <a:srgbClr val="000000"/>
              </a:buClr>
              <a:buSzPts val="1600"/>
              <a:buFont typeface="Montserrat Light"/>
              <a:buNone/>
              <a:defRPr sz="1600">
                <a:solidFill>
                  <a:srgbClr val="000000"/>
                </a:solidFill>
                <a:latin typeface="Montserrat Light"/>
                <a:ea typeface="Montserrat Light"/>
                <a:cs typeface="Montserrat Light"/>
                <a:sym typeface="Montserrat Light"/>
              </a:defRPr>
            </a:lvl9pPr>
          </a:lstStyle>
          <a:p>
            <a:endParaRPr/>
          </a:p>
        </p:txBody>
      </p:sp>
      <p:sp>
        <p:nvSpPr>
          <p:cNvPr id="71" name="Google Shape;71;p18"/>
          <p:cNvSpPr txBox="1"/>
          <p:nvPr/>
        </p:nvSpPr>
        <p:spPr>
          <a:xfrm>
            <a:off x="716550" y="4419633"/>
            <a:ext cx="3668400" cy="9952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en" sz="1500" b="1">
                <a:solidFill>
                  <a:schemeClr val="dk1"/>
                </a:solidFill>
                <a:latin typeface="Mukta"/>
                <a:ea typeface="Mukta"/>
                <a:cs typeface="Mukta"/>
                <a:sym typeface="Mukta"/>
              </a:rPr>
              <a:t>CREDITS</a:t>
            </a:r>
            <a:r>
              <a:rPr lang="en" sz="1500">
                <a:solidFill>
                  <a:schemeClr val="dk1"/>
                </a:solidFill>
                <a:latin typeface="Mukta"/>
                <a:ea typeface="Mukta"/>
                <a:cs typeface="Mukta"/>
                <a:sym typeface="Mukta"/>
              </a:rPr>
              <a:t>: This presentation template was created by </a:t>
            </a:r>
            <a:r>
              <a:rPr lang="en" sz="1500" b="1">
                <a:solidFill>
                  <a:schemeClr val="dk1"/>
                </a:solidFill>
                <a:uFill>
                  <a:noFill/>
                </a:uFill>
                <a:latin typeface="Mukta"/>
                <a:ea typeface="Mukta"/>
                <a:cs typeface="Mukta"/>
                <a:sym typeface="Mukta"/>
                <a:hlinkClick r:id="rId2">
                  <a:extLst>
                    <a:ext uri="{A12FA001-AC4F-418D-AE19-62706E023703}">
                      <ahyp:hlinkClr xmlns:ahyp="http://schemas.microsoft.com/office/drawing/2018/hyperlinkcolor" val="tx"/>
                    </a:ext>
                  </a:extLst>
                </a:hlinkClick>
              </a:rPr>
              <a:t>Slidesgo</a:t>
            </a:r>
            <a:r>
              <a:rPr lang="en" sz="1500">
                <a:solidFill>
                  <a:schemeClr val="dk1"/>
                </a:solidFill>
                <a:latin typeface="Mukta"/>
                <a:ea typeface="Mukta"/>
                <a:cs typeface="Mukta"/>
                <a:sym typeface="Mukta"/>
              </a:rPr>
              <a:t>, including icons by </a:t>
            </a:r>
            <a:r>
              <a:rPr lang="en" sz="1500" b="1">
                <a:solidFill>
                  <a:schemeClr val="dk1"/>
                </a:solidFill>
                <a:uFill>
                  <a:noFill/>
                </a:uFill>
                <a:latin typeface="Mukta"/>
                <a:ea typeface="Mukta"/>
                <a:cs typeface="Mukta"/>
                <a:sym typeface="Mukta"/>
                <a:hlinkClick r:id="rId3">
                  <a:extLst>
                    <a:ext uri="{A12FA001-AC4F-418D-AE19-62706E023703}">
                      <ahyp:hlinkClr xmlns:ahyp="http://schemas.microsoft.com/office/drawing/2018/hyperlinkcolor" val="tx"/>
                    </a:ext>
                  </a:extLst>
                </a:hlinkClick>
              </a:rPr>
              <a:t>Flaticon</a:t>
            </a:r>
            <a:r>
              <a:rPr lang="en" sz="1500">
                <a:solidFill>
                  <a:schemeClr val="dk1"/>
                </a:solidFill>
                <a:latin typeface="Mukta"/>
                <a:ea typeface="Mukta"/>
                <a:cs typeface="Mukta"/>
                <a:sym typeface="Mukta"/>
              </a:rPr>
              <a:t>, infographics &amp; images by </a:t>
            </a:r>
            <a:r>
              <a:rPr lang="en" sz="1500" b="1">
                <a:solidFill>
                  <a:schemeClr val="dk1"/>
                </a:solidFill>
                <a:uFill>
                  <a:noFill/>
                </a:uFill>
                <a:latin typeface="Mukta"/>
                <a:ea typeface="Mukta"/>
                <a:cs typeface="Mukta"/>
                <a:sym typeface="Mukta"/>
                <a:hlinkClick r:id="rId4">
                  <a:extLst>
                    <a:ext uri="{A12FA001-AC4F-418D-AE19-62706E023703}">
                      <ahyp:hlinkClr xmlns:ahyp="http://schemas.microsoft.com/office/drawing/2018/hyperlinkcolor" val="tx"/>
                    </a:ext>
                  </a:extLst>
                </a:hlinkClick>
              </a:rPr>
              <a:t>Freepik</a:t>
            </a:r>
            <a:endParaRPr sz="1500" b="1">
              <a:solidFill>
                <a:schemeClr val="dk1"/>
              </a:solidFill>
              <a:latin typeface="Mukta"/>
              <a:ea typeface="Mukta"/>
              <a:cs typeface="Mukta"/>
              <a:sym typeface="Mukta"/>
            </a:endParaRPr>
          </a:p>
        </p:txBody>
      </p:sp>
    </p:spTree>
    <p:extLst>
      <p:ext uri="{BB962C8B-B14F-4D97-AF65-F5344CB8AC3E}">
        <p14:creationId xmlns:p14="http://schemas.microsoft.com/office/powerpoint/2010/main" val="40159228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8636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8"/>
        <p:cNvGrpSpPr/>
        <p:nvPr/>
      </p:nvGrpSpPr>
      <p:grpSpPr>
        <a:xfrm>
          <a:off x="0" y="0"/>
          <a:ext cx="0" cy="0"/>
          <a:chOff x="0" y="0"/>
          <a:chExt cx="0" cy="0"/>
        </a:xfrm>
      </p:grpSpPr>
      <p:sp>
        <p:nvSpPr>
          <p:cNvPr id="19" name="Google Shape;19;p5"/>
          <p:cNvSpPr txBox="1">
            <a:spLocks noGrp="1"/>
          </p:cNvSpPr>
          <p:nvPr>
            <p:ph type="subTitle" idx="1"/>
          </p:nvPr>
        </p:nvSpPr>
        <p:spPr>
          <a:xfrm>
            <a:off x="2056313" y="4205400"/>
            <a:ext cx="2230500" cy="40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700" b="1">
                <a:latin typeface="Amatic SC"/>
                <a:ea typeface="Amatic SC"/>
                <a:cs typeface="Amatic SC"/>
                <a:sym typeface="Amatic S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0" name="Google Shape;20;p5"/>
          <p:cNvSpPr txBox="1">
            <a:spLocks noGrp="1"/>
          </p:cNvSpPr>
          <p:nvPr>
            <p:ph type="subTitle" idx="2"/>
          </p:nvPr>
        </p:nvSpPr>
        <p:spPr>
          <a:xfrm>
            <a:off x="4857188" y="4205400"/>
            <a:ext cx="2230500" cy="40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700" b="1">
                <a:latin typeface="Amatic SC"/>
                <a:ea typeface="Amatic SC"/>
                <a:cs typeface="Amatic SC"/>
                <a:sym typeface="Amatic S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 name="Google Shape;21;p5"/>
          <p:cNvSpPr txBox="1">
            <a:spLocks noGrp="1"/>
          </p:cNvSpPr>
          <p:nvPr>
            <p:ph type="title"/>
          </p:nvPr>
        </p:nvSpPr>
        <p:spPr>
          <a:xfrm>
            <a:off x="720000" y="720000"/>
            <a:ext cx="7704000" cy="5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3000">
                <a:solidFill>
                  <a:schemeClr val="accent4"/>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26480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720000" y="742600"/>
            <a:ext cx="7704000" cy="5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3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556060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4"/>
        <p:cNvGrpSpPr/>
        <p:nvPr/>
      </p:nvGrpSpPr>
      <p:grpSpPr>
        <a:xfrm>
          <a:off x="0" y="0"/>
          <a:ext cx="0" cy="0"/>
          <a:chOff x="0" y="0"/>
          <a:chExt cx="0" cy="0"/>
        </a:xfrm>
      </p:grpSpPr>
      <p:sp>
        <p:nvSpPr>
          <p:cNvPr id="25" name="Google Shape;25;p7"/>
          <p:cNvSpPr txBox="1">
            <a:spLocks noGrp="1"/>
          </p:cNvSpPr>
          <p:nvPr>
            <p:ph type="subTitle" idx="1"/>
          </p:nvPr>
        </p:nvSpPr>
        <p:spPr>
          <a:xfrm>
            <a:off x="720000" y="1707000"/>
            <a:ext cx="3852000" cy="1722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4"/>
              </a:buClr>
              <a:buSzPts val="1800"/>
              <a:buFont typeface="Amatic SC"/>
              <a:buNone/>
              <a:defRPr sz="2800" b="1">
                <a:solidFill>
                  <a:schemeClr val="accent4"/>
                </a:solidFill>
                <a:latin typeface="Amatic SC"/>
                <a:ea typeface="Amatic SC"/>
                <a:cs typeface="Amatic SC"/>
                <a:sym typeface="Amatic SC"/>
              </a:defRPr>
            </a:lvl1pPr>
            <a:lvl2pPr lvl="1"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2pPr>
            <a:lvl3pPr lvl="2"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3pPr>
            <a:lvl4pPr lvl="3"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4pPr>
            <a:lvl5pPr lvl="4"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5pPr>
            <a:lvl6pPr lvl="5"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6pPr>
            <a:lvl7pPr lvl="6"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7pPr>
            <a:lvl8pPr lvl="7"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8pPr>
            <a:lvl9pPr lvl="8"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9pPr>
          </a:lstStyle>
          <a:p>
            <a:endParaRPr/>
          </a:p>
        </p:txBody>
      </p:sp>
      <p:sp>
        <p:nvSpPr>
          <p:cNvPr id="26" name="Google Shape;26;p7"/>
          <p:cNvSpPr txBox="1">
            <a:spLocks noGrp="1"/>
          </p:cNvSpPr>
          <p:nvPr>
            <p:ph type="subTitle" idx="2"/>
          </p:nvPr>
        </p:nvSpPr>
        <p:spPr>
          <a:xfrm>
            <a:off x="720000" y="3429000"/>
            <a:ext cx="3374100" cy="12272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None/>
              <a:defRPr/>
            </a:lvl1pPr>
            <a:lvl2pPr lvl="1" rtl="0">
              <a:spcBef>
                <a:spcPts val="0"/>
              </a:spcBef>
              <a:spcAft>
                <a:spcPts val="0"/>
              </a:spcAft>
              <a:buSzPts val="1600"/>
              <a:buNone/>
              <a:defRPr sz="1600"/>
            </a:lvl2pPr>
            <a:lvl3pPr lvl="2" rtl="0">
              <a:spcBef>
                <a:spcPts val="0"/>
              </a:spcBef>
              <a:spcAft>
                <a:spcPts val="0"/>
              </a:spcAft>
              <a:buSzPts val="1600"/>
              <a:buNone/>
              <a:defRPr sz="1600"/>
            </a:lvl3pPr>
            <a:lvl4pPr lvl="3" rtl="0">
              <a:spcBef>
                <a:spcPts val="0"/>
              </a:spcBef>
              <a:spcAft>
                <a:spcPts val="0"/>
              </a:spcAft>
              <a:buSzPts val="1600"/>
              <a:buNone/>
              <a:defRPr sz="1600"/>
            </a:lvl4pPr>
            <a:lvl5pPr lvl="4" rtl="0">
              <a:spcBef>
                <a:spcPts val="0"/>
              </a:spcBef>
              <a:spcAft>
                <a:spcPts val="0"/>
              </a:spcAft>
              <a:buSzPts val="1600"/>
              <a:buNone/>
              <a:defRPr sz="1600"/>
            </a:lvl5pPr>
            <a:lvl6pPr lvl="5" rtl="0">
              <a:spcBef>
                <a:spcPts val="0"/>
              </a:spcBef>
              <a:spcAft>
                <a:spcPts val="0"/>
              </a:spcAft>
              <a:buSzPts val="1600"/>
              <a:buNone/>
              <a:defRPr sz="1600"/>
            </a:lvl6pPr>
            <a:lvl7pPr lvl="6" rtl="0">
              <a:spcBef>
                <a:spcPts val="0"/>
              </a:spcBef>
              <a:spcAft>
                <a:spcPts val="0"/>
              </a:spcAft>
              <a:buSzPts val="1600"/>
              <a:buNone/>
              <a:defRPr sz="1600"/>
            </a:lvl7pPr>
            <a:lvl8pPr lvl="7" rtl="0">
              <a:spcBef>
                <a:spcPts val="0"/>
              </a:spcBef>
              <a:spcAft>
                <a:spcPts val="0"/>
              </a:spcAft>
              <a:buSzPts val="1600"/>
              <a:buNone/>
              <a:defRPr sz="1600"/>
            </a:lvl8pPr>
            <a:lvl9pPr lvl="8" rtl="0">
              <a:spcBef>
                <a:spcPts val="0"/>
              </a:spcBef>
              <a:spcAft>
                <a:spcPts val="0"/>
              </a:spcAft>
              <a:buSzPts val="1600"/>
              <a:buNone/>
              <a:defRPr sz="1600"/>
            </a:lvl9pPr>
          </a:lstStyle>
          <a:p>
            <a:endParaRPr/>
          </a:p>
        </p:txBody>
      </p:sp>
    </p:spTree>
    <p:extLst>
      <p:ext uri="{BB962C8B-B14F-4D97-AF65-F5344CB8AC3E}">
        <p14:creationId xmlns:p14="http://schemas.microsoft.com/office/powerpoint/2010/main" val="202074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7"/>
        <p:cNvGrpSpPr/>
        <p:nvPr/>
      </p:nvGrpSpPr>
      <p:grpSpPr>
        <a:xfrm>
          <a:off x="0" y="0"/>
          <a:ext cx="0" cy="0"/>
          <a:chOff x="0" y="0"/>
          <a:chExt cx="0" cy="0"/>
        </a:xfrm>
      </p:grpSpPr>
      <p:sp>
        <p:nvSpPr>
          <p:cNvPr id="28" name="Google Shape;28;p8"/>
          <p:cNvSpPr txBox="1">
            <a:spLocks noGrp="1"/>
          </p:cNvSpPr>
          <p:nvPr>
            <p:ph type="subTitle" idx="1"/>
          </p:nvPr>
        </p:nvSpPr>
        <p:spPr>
          <a:xfrm>
            <a:off x="2646000" y="1090667"/>
            <a:ext cx="3852000" cy="2338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Font typeface="Amatic SC"/>
              <a:buNone/>
              <a:defRPr sz="5400" b="1">
                <a:solidFill>
                  <a:schemeClr val="accent4"/>
                </a:solidFill>
                <a:latin typeface="Amatic SC"/>
                <a:ea typeface="Amatic SC"/>
                <a:cs typeface="Amatic SC"/>
                <a:sym typeface="Amatic SC"/>
              </a:defRPr>
            </a:lvl1pPr>
            <a:lvl2pPr lvl="1" algn="ctr"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2pPr>
            <a:lvl3pPr lvl="2" algn="ctr"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3pPr>
            <a:lvl4pPr lvl="3" algn="ctr"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4pPr>
            <a:lvl5pPr lvl="4" algn="ctr"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5pPr>
            <a:lvl6pPr lvl="5" algn="ctr"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6pPr>
            <a:lvl7pPr lvl="6" algn="ctr"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7pPr>
            <a:lvl8pPr lvl="7" algn="ctr"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8pPr>
            <a:lvl9pPr lvl="8" algn="ctr" rtl="0">
              <a:spcBef>
                <a:spcPts val="0"/>
              </a:spcBef>
              <a:spcAft>
                <a:spcPts val="0"/>
              </a:spcAft>
              <a:buClr>
                <a:schemeClr val="accent4"/>
              </a:buClr>
              <a:buSzPts val="1400"/>
              <a:buFont typeface="Amatic SC"/>
              <a:buNone/>
              <a:defRPr>
                <a:solidFill>
                  <a:schemeClr val="accent4"/>
                </a:solidFill>
                <a:latin typeface="Amatic SC"/>
                <a:ea typeface="Amatic SC"/>
                <a:cs typeface="Amatic SC"/>
                <a:sym typeface="Amatic SC"/>
              </a:defRPr>
            </a:lvl9pPr>
          </a:lstStyle>
          <a:p>
            <a:endParaRPr/>
          </a:p>
        </p:txBody>
      </p:sp>
      <p:sp>
        <p:nvSpPr>
          <p:cNvPr id="29" name="Google Shape;29;p8"/>
          <p:cNvSpPr txBox="1">
            <a:spLocks noGrp="1"/>
          </p:cNvSpPr>
          <p:nvPr>
            <p:ph type="subTitle" idx="2"/>
          </p:nvPr>
        </p:nvSpPr>
        <p:spPr>
          <a:xfrm>
            <a:off x="2646000" y="3428733"/>
            <a:ext cx="3852000" cy="1227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Tree>
    <p:extLst>
      <p:ext uri="{BB962C8B-B14F-4D97-AF65-F5344CB8AC3E}">
        <p14:creationId xmlns:p14="http://schemas.microsoft.com/office/powerpoint/2010/main" val="135595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713250" y="491767"/>
            <a:ext cx="7717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Font typeface="Amatic SC"/>
              <a:buNone/>
              <a:defRPr sz="4000" b="1">
                <a:latin typeface="Amatic SC"/>
                <a:ea typeface="Amatic SC"/>
                <a:cs typeface="Amatic SC"/>
                <a:sym typeface="Amatic SC"/>
              </a:defRPr>
            </a:lvl1pPr>
            <a:lvl2pPr lvl="1" rtl="0">
              <a:spcBef>
                <a:spcPts val="0"/>
              </a:spcBef>
              <a:spcAft>
                <a:spcPts val="0"/>
              </a:spcAft>
              <a:buSzPts val="2400"/>
              <a:buFont typeface="Fira Sans"/>
              <a:buNone/>
              <a:defRPr sz="2400" b="1">
                <a:latin typeface="Fira Sans"/>
                <a:ea typeface="Fira Sans"/>
                <a:cs typeface="Fira Sans"/>
                <a:sym typeface="Fira Sans"/>
              </a:defRPr>
            </a:lvl2pPr>
            <a:lvl3pPr lvl="2" rtl="0">
              <a:spcBef>
                <a:spcPts val="0"/>
              </a:spcBef>
              <a:spcAft>
                <a:spcPts val="0"/>
              </a:spcAft>
              <a:buSzPts val="2400"/>
              <a:buFont typeface="Fira Sans"/>
              <a:buNone/>
              <a:defRPr sz="2400" b="1">
                <a:latin typeface="Fira Sans"/>
                <a:ea typeface="Fira Sans"/>
                <a:cs typeface="Fira Sans"/>
                <a:sym typeface="Fira Sans"/>
              </a:defRPr>
            </a:lvl3pPr>
            <a:lvl4pPr lvl="3" rtl="0">
              <a:spcBef>
                <a:spcPts val="0"/>
              </a:spcBef>
              <a:spcAft>
                <a:spcPts val="0"/>
              </a:spcAft>
              <a:buSzPts val="2400"/>
              <a:buFont typeface="Fira Sans"/>
              <a:buNone/>
              <a:defRPr sz="2400" b="1">
                <a:latin typeface="Fira Sans"/>
                <a:ea typeface="Fira Sans"/>
                <a:cs typeface="Fira Sans"/>
                <a:sym typeface="Fira Sans"/>
              </a:defRPr>
            </a:lvl4pPr>
            <a:lvl5pPr lvl="4" rtl="0">
              <a:spcBef>
                <a:spcPts val="0"/>
              </a:spcBef>
              <a:spcAft>
                <a:spcPts val="0"/>
              </a:spcAft>
              <a:buSzPts val="2400"/>
              <a:buFont typeface="Fira Sans"/>
              <a:buNone/>
              <a:defRPr sz="2400" b="1">
                <a:latin typeface="Fira Sans"/>
                <a:ea typeface="Fira Sans"/>
                <a:cs typeface="Fira Sans"/>
                <a:sym typeface="Fira Sans"/>
              </a:defRPr>
            </a:lvl5pPr>
            <a:lvl6pPr lvl="5" rtl="0">
              <a:spcBef>
                <a:spcPts val="0"/>
              </a:spcBef>
              <a:spcAft>
                <a:spcPts val="0"/>
              </a:spcAft>
              <a:buSzPts val="2400"/>
              <a:buFont typeface="Fira Sans"/>
              <a:buNone/>
              <a:defRPr sz="2400" b="1">
                <a:latin typeface="Fira Sans"/>
                <a:ea typeface="Fira Sans"/>
                <a:cs typeface="Fira Sans"/>
                <a:sym typeface="Fira Sans"/>
              </a:defRPr>
            </a:lvl6pPr>
            <a:lvl7pPr lvl="6" rtl="0">
              <a:spcBef>
                <a:spcPts val="0"/>
              </a:spcBef>
              <a:spcAft>
                <a:spcPts val="0"/>
              </a:spcAft>
              <a:buSzPts val="2400"/>
              <a:buFont typeface="Fira Sans"/>
              <a:buNone/>
              <a:defRPr sz="2400" b="1">
                <a:latin typeface="Fira Sans"/>
                <a:ea typeface="Fira Sans"/>
                <a:cs typeface="Fira Sans"/>
                <a:sym typeface="Fira Sans"/>
              </a:defRPr>
            </a:lvl7pPr>
            <a:lvl8pPr lvl="7" rtl="0">
              <a:spcBef>
                <a:spcPts val="0"/>
              </a:spcBef>
              <a:spcAft>
                <a:spcPts val="0"/>
              </a:spcAft>
              <a:buSzPts val="2400"/>
              <a:buFont typeface="Fira Sans"/>
              <a:buNone/>
              <a:defRPr sz="2400" b="1">
                <a:latin typeface="Fira Sans"/>
                <a:ea typeface="Fira Sans"/>
                <a:cs typeface="Fira Sans"/>
                <a:sym typeface="Fira Sans"/>
              </a:defRPr>
            </a:lvl8pPr>
            <a:lvl9pPr lvl="8" rtl="0">
              <a:spcBef>
                <a:spcPts val="0"/>
              </a:spcBef>
              <a:spcAft>
                <a:spcPts val="0"/>
              </a:spcAft>
              <a:buSzPts val="2400"/>
              <a:buFont typeface="Fira Sans"/>
              <a:buNone/>
              <a:defRPr sz="2400" b="1">
                <a:latin typeface="Fira Sans"/>
                <a:ea typeface="Fira Sans"/>
                <a:cs typeface="Fira Sans"/>
                <a:sym typeface="Fira Sans"/>
              </a:defRPr>
            </a:lvl9pPr>
          </a:lstStyle>
          <a:p>
            <a:endParaRPr/>
          </a:p>
        </p:txBody>
      </p:sp>
      <p:sp>
        <p:nvSpPr>
          <p:cNvPr id="32" name="Google Shape;32;p9"/>
          <p:cNvSpPr txBox="1">
            <a:spLocks noGrp="1"/>
          </p:cNvSpPr>
          <p:nvPr>
            <p:ph type="subTitle" idx="1"/>
          </p:nvPr>
        </p:nvSpPr>
        <p:spPr>
          <a:xfrm>
            <a:off x="1734750" y="3078967"/>
            <a:ext cx="5674500" cy="149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matic SC"/>
              <a:buNone/>
              <a:defRPr sz="8000" b="1">
                <a:solidFill>
                  <a:schemeClr val="dk1"/>
                </a:solidFill>
                <a:latin typeface="Amatic SC"/>
                <a:ea typeface="Amatic SC"/>
                <a:cs typeface="Amatic SC"/>
                <a:sym typeface="Amatic SC"/>
              </a:defRPr>
            </a:lvl1pPr>
            <a:lvl2pPr lvl="1" rtl="0">
              <a:spcBef>
                <a:spcPts val="0"/>
              </a:spcBef>
              <a:spcAft>
                <a:spcPts val="0"/>
              </a:spcAft>
              <a:buSzPts val="1400"/>
              <a:buFont typeface="Amatic SC"/>
              <a:buNone/>
              <a:defRPr>
                <a:latin typeface="Amatic SC"/>
                <a:ea typeface="Amatic SC"/>
                <a:cs typeface="Amatic SC"/>
                <a:sym typeface="Amatic SC"/>
              </a:defRPr>
            </a:lvl2pPr>
            <a:lvl3pPr lvl="2" rtl="0">
              <a:spcBef>
                <a:spcPts val="0"/>
              </a:spcBef>
              <a:spcAft>
                <a:spcPts val="0"/>
              </a:spcAft>
              <a:buSzPts val="1400"/>
              <a:buFont typeface="Amatic SC"/>
              <a:buNone/>
              <a:defRPr>
                <a:latin typeface="Amatic SC"/>
                <a:ea typeface="Amatic SC"/>
                <a:cs typeface="Amatic SC"/>
                <a:sym typeface="Amatic SC"/>
              </a:defRPr>
            </a:lvl3pPr>
            <a:lvl4pPr lvl="3" rtl="0">
              <a:spcBef>
                <a:spcPts val="0"/>
              </a:spcBef>
              <a:spcAft>
                <a:spcPts val="0"/>
              </a:spcAft>
              <a:buSzPts val="1400"/>
              <a:buFont typeface="Amatic SC"/>
              <a:buNone/>
              <a:defRPr>
                <a:latin typeface="Amatic SC"/>
                <a:ea typeface="Amatic SC"/>
                <a:cs typeface="Amatic SC"/>
                <a:sym typeface="Amatic SC"/>
              </a:defRPr>
            </a:lvl4pPr>
            <a:lvl5pPr lvl="4" rtl="0">
              <a:spcBef>
                <a:spcPts val="0"/>
              </a:spcBef>
              <a:spcAft>
                <a:spcPts val="0"/>
              </a:spcAft>
              <a:buSzPts val="1400"/>
              <a:buFont typeface="Amatic SC"/>
              <a:buNone/>
              <a:defRPr>
                <a:latin typeface="Amatic SC"/>
                <a:ea typeface="Amatic SC"/>
                <a:cs typeface="Amatic SC"/>
                <a:sym typeface="Amatic SC"/>
              </a:defRPr>
            </a:lvl5pPr>
            <a:lvl6pPr lvl="5" rtl="0">
              <a:spcBef>
                <a:spcPts val="0"/>
              </a:spcBef>
              <a:spcAft>
                <a:spcPts val="0"/>
              </a:spcAft>
              <a:buSzPts val="1400"/>
              <a:buFont typeface="Amatic SC"/>
              <a:buNone/>
              <a:defRPr>
                <a:latin typeface="Amatic SC"/>
                <a:ea typeface="Amatic SC"/>
                <a:cs typeface="Amatic SC"/>
                <a:sym typeface="Amatic SC"/>
              </a:defRPr>
            </a:lvl6pPr>
            <a:lvl7pPr lvl="6" rtl="0">
              <a:spcBef>
                <a:spcPts val="0"/>
              </a:spcBef>
              <a:spcAft>
                <a:spcPts val="0"/>
              </a:spcAft>
              <a:buSzPts val="1400"/>
              <a:buFont typeface="Amatic SC"/>
              <a:buNone/>
              <a:defRPr>
                <a:latin typeface="Amatic SC"/>
                <a:ea typeface="Amatic SC"/>
                <a:cs typeface="Amatic SC"/>
                <a:sym typeface="Amatic SC"/>
              </a:defRPr>
            </a:lvl7pPr>
            <a:lvl8pPr lvl="7" rtl="0">
              <a:spcBef>
                <a:spcPts val="0"/>
              </a:spcBef>
              <a:spcAft>
                <a:spcPts val="0"/>
              </a:spcAft>
              <a:buSzPts val="1400"/>
              <a:buFont typeface="Amatic SC"/>
              <a:buNone/>
              <a:defRPr>
                <a:latin typeface="Amatic SC"/>
                <a:ea typeface="Amatic SC"/>
                <a:cs typeface="Amatic SC"/>
                <a:sym typeface="Amatic SC"/>
              </a:defRPr>
            </a:lvl8pPr>
            <a:lvl9pPr lvl="8" rtl="0">
              <a:spcBef>
                <a:spcPts val="0"/>
              </a:spcBef>
              <a:spcAft>
                <a:spcPts val="0"/>
              </a:spcAft>
              <a:buSzPts val="1400"/>
              <a:buFont typeface="Amatic SC"/>
              <a:buNone/>
              <a:defRPr>
                <a:latin typeface="Amatic SC"/>
                <a:ea typeface="Amatic SC"/>
                <a:cs typeface="Amatic SC"/>
                <a:sym typeface="Amatic SC"/>
              </a:defRPr>
            </a:lvl9pPr>
          </a:lstStyle>
          <a:p>
            <a:endParaRPr/>
          </a:p>
        </p:txBody>
      </p:sp>
      <p:sp>
        <p:nvSpPr>
          <p:cNvPr id="33" name="Google Shape;33;p9">
            <a:hlinkClick r:id="rId2" action="ppaction://hlinksldjump"/>
          </p:cNvPr>
          <p:cNvSpPr txBox="1">
            <a:spLocks noGrp="1"/>
          </p:cNvSpPr>
          <p:nvPr>
            <p:ph type="subTitle" idx="2"/>
          </p:nvPr>
        </p:nvSpPr>
        <p:spPr>
          <a:xfrm>
            <a:off x="4146300" y="5538900"/>
            <a:ext cx="851400" cy="81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3000" b="1">
                <a:latin typeface="Amatic SC"/>
                <a:ea typeface="Amatic SC"/>
                <a:cs typeface="Amatic SC"/>
                <a:sym typeface="Amatic S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extLst>
      <p:ext uri="{BB962C8B-B14F-4D97-AF65-F5344CB8AC3E}">
        <p14:creationId xmlns:p14="http://schemas.microsoft.com/office/powerpoint/2010/main" val="222573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1_Section title and description">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713250" y="491767"/>
            <a:ext cx="7717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Font typeface="Amatic SC"/>
              <a:buNone/>
              <a:defRPr sz="4000" b="1">
                <a:latin typeface="Amatic SC"/>
                <a:ea typeface="Amatic SC"/>
                <a:cs typeface="Amatic SC"/>
                <a:sym typeface="Amatic SC"/>
              </a:defRPr>
            </a:lvl1pPr>
            <a:lvl2pPr lvl="1" rtl="0">
              <a:spcBef>
                <a:spcPts val="0"/>
              </a:spcBef>
              <a:spcAft>
                <a:spcPts val="0"/>
              </a:spcAft>
              <a:buSzPts val="2400"/>
              <a:buFont typeface="Fira Sans"/>
              <a:buNone/>
              <a:defRPr sz="2400" b="1">
                <a:latin typeface="Fira Sans"/>
                <a:ea typeface="Fira Sans"/>
                <a:cs typeface="Fira Sans"/>
                <a:sym typeface="Fira Sans"/>
              </a:defRPr>
            </a:lvl2pPr>
            <a:lvl3pPr lvl="2" rtl="0">
              <a:spcBef>
                <a:spcPts val="0"/>
              </a:spcBef>
              <a:spcAft>
                <a:spcPts val="0"/>
              </a:spcAft>
              <a:buSzPts val="2400"/>
              <a:buFont typeface="Fira Sans"/>
              <a:buNone/>
              <a:defRPr sz="2400" b="1">
                <a:latin typeface="Fira Sans"/>
                <a:ea typeface="Fira Sans"/>
                <a:cs typeface="Fira Sans"/>
                <a:sym typeface="Fira Sans"/>
              </a:defRPr>
            </a:lvl3pPr>
            <a:lvl4pPr lvl="3" rtl="0">
              <a:spcBef>
                <a:spcPts val="0"/>
              </a:spcBef>
              <a:spcAft>
                <a:spcPts val="0"/>
              </a:spcAft>
              <a:buSzPts val="2400"/>
              <a:buFont typeface="Fira Sans"/>
              <a:buNone/>
              <a:defRPr sz="2400" b="1">
                <a:latin typeface="Fira Sans"/>
                <a:ea typeface="Fira Sans"/>
                <a:cs typeface="Fira Sans"/>
                <a:sym typeface="Fira Sans"/>
              </a:defRPr>
            </a:lvl4pPr>
            <a:lvl5pPr lvl="4" rtl="0">
              <a:spcBef>
                <a:spcPts val="0"/>
              </a:spcBef>
              <a:spcAft>
                <a:spcPts val="0"/>
              </a:spcAft>
              <a:buSzPts val="2400"/>
              <a:buFont typeface="Fira Sans"/>
              <a:buNone/>
              <a:defRPr sz="2400" b="1">
                <a:latin typeface="Fira Sans"/>
                <a:ea typeface="Fira Sans"/>
                <a:cs typeface="Fira Sans"/>
                <a:sym typeface="Fira Sans"/>
              </a:defRPr>
            </a:lvl5pPr>
            <a:lvl6pPr lvl="5" rtl="0">
              <a:spcBef>
                <a:spcPts val="0"/>
              </a:spcBef>
              <a:spcAft>
                <a:spcPts val="0"/>
              </a:spcAft>
              <a:buSzPts val="2400"/>
              <a:buFont typeface="Fira Sans"/>
              <a:buNone/>
              <a:defRPr sz="2400" b="1">
                <a:latin typeface="Fira Sans"/>
                <a:ea typeface="Fira Sans"/>
                <a:cs typeface="Fira Sans"/>
                <a:sym typeface="Fira Sans"/>
              </a:defRPr>
            </a:lvl6pPr>
            <a:lvl7pPr lvl="6" rtl="0">
              <a:spcBef>
                <a:spcPts val="0"/>
              </a:spcBef>
              <a:spcAft>
                <a:spcPts val="0"/>
              </a:spcAft>
              <a:buSzPts val="2400"/>
              <a:buFont typeface="Fira Sans"/>
              <a:buNone/>
              <a:defRPr sz="2400" b="1">
                <a:latin typeface="Fira Sans"/>
                <a:ea typeface="Fira Sans"/>
                <a:cs typeface="Fira Sans"/>
                <a:sym typeface="Fira Sans"/>
              </a:defRPr>
            </a:lvl7pPr>
            <a:lvl8pPr lvl="7" rtl="0">
              <a:spcBef>
                <a:spcPts val="0"/>
              </a:spcBef>
              <a:spcAft>
                <a:spcPts val="0"/>
              </a:spcAft>
              <a:buSzPts val="2400"/>
              <a:buFont typeface="Fira Sans"/>
              <a:buNone/>
              <a:defRPr sz="2400" b="1">
                <a:latin typeface="Fira Sans"/>
                <a:ea typeface="Fira Sans"/>
                <a:cs typeface="Fira Sans"/>
                <a:sym typeface="Fira Sans"/>
              </a:defRPr>
            </a:lvl8pPr>
            <a:lvl9pPr lvl="8" rtl="0">
              <a:spcBef>
                <a:spcPts val="0"/>
              </a:spcBef>
              <a:spcAft>
                <a:spcPts val="0"/>
              </a:spcAft>
              <a:buSzPts val="2400"/>
              <a:buFont typeface="Fira Sans"/>
              <a:buNone/>
              <a:defRPr sz="2400" b="1">
                <a:latin typeface="Fira Sans"/>
                <a:ea typeface="Fira Sans"/>
                <a:cs typeface="Fira Sans"/>
                <a:sym typeface="Fira Sans"/>
              </a:defRPr>
            </a:lvl9pPr>
          </a:lstStyle>
          <a:p>
            <a:endParaRPr/>
          </a:p>
        </p:txBody>
      </p:sp>
      <p:sp>
        <p:nvSpPr>
          <p:cNvPr id="32" name="Google Shape;32;p9"/>
          <p:cNvSpPr txBox="1">
            <a:spLocks noGrp="1"/>
          </p:cNvSpPr>
          <p:nvPr>
            <p:ph type="subTitle" idx="1"/>
          </p:nvPr>
        </p:nvSpPr>
        <p:spPr>
          <a:xfrm>
            <a:off x="1734750" y="3078967"/>
            <a:ext cx="5674500" cy="149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matic SC"/>
              <a:buNone/>
              <a:defRPr sz="8000" b="1">
                <a:solidFill>
                  <a:schemeClr val="dk1"/>
                </a:solidFill>
                <a:latin typeface="Amatic SC"/>
                <a:ea typeface="Amatic SC"/>
                <a:cs typeface="Amatic SC"/>
                <a:sym typeface="Amatic SC"/>
              </a:defRPr>
            </a:lvl1pPr>
            <a:lvl2pPr lvl="1" rtl="0">
              <a:spcBef>
                <a:spcPts val="0"/>
              </a:spcBef>
              <a:spcAft>
                <a:spcPts val="0"/>
              </a:spcAft>
              <a:buSzPts val="1400"/>
              <a:buFont typeface="Amatic SC"/>
              <a:buNone/>
              <a:defRPr>
                <a:latin typeface="Amatic SC"/>
                <a:ea typeface="Amatic SC"/>
                <a:cs typeface="Amatic SC"/>
                <a:sym typeface="Amatic SC"/>
              </a:defRPr>
            </a:lvl2pPr>
            <a:lvl3pPr lvl="2" rtl="0">
              <a:spcBef>
                <a:spcPts val="0"/>
              </a:spcBef>
              <a:spcAft>
                <a:spcPts val="0"/>
              </a:spcAft>
              <a:buSzPts val="1400"/>
              <a:buFont typeface="Amatic SC"/>
              <a:buNone/>
              <a:defRPr>
                <a:latin typeface="Amatic SC"/>
                <a:ea typeface="Amatic SC"/>
                <a:cs typeface="Amatic SC"/>
                <a:sym typeface="Amatic SC"/>
              </a:defRPr>
            </a:lvl3pPr>
            <a:lvl4pPr lvl="3" rtl="0">
              <a:spcBef>
                <a:spcPts val="0"/>
              </a:spcBef>
              <a:spcAft>
                <a:spcPts val="0"/>
              </a:spcAft>
              <a:buSzPts val="1400"/>
              <a:buFont typeface="Amatic SC"/>
              <a:buNone/>
              <a:defRPr>
                <a:latin typeface="Amatic SC"/>
                <a:ea typeface="Amatic SC"/>
                <a:cs typeface="Amatic SC"/>
                <a:sym typeface="Amatic SC"/>
              </a:defRPr>
            </a:lvl4pPr>
            <a:lvl5pPr lvl="4" rtl="0">
              <a:spcBef>
                <a:spcPts val="0"/>
              </a:spcBef>
              <a:spcAft>
                <a:spcPts val="0"/>
              </a:spcAft>
              <a:buSzPts val="1400"/>
              <a:buFont typeface="Amatic SC"/>
              <a:buNone/>
              <a:defRPr>
                <a:latin typeface="Amatic SC"/>
                <a:ea typeface="Amatic SC"/>
                <a:cs typeface="Amatic SC"/>
                <a:sym typeface="Amatic SC"/>
              </a:defRPr>
            </a:lvl5pPr>
            <a:lvl6pPr lvl="5" rtl="0">
              <a:spcBef>
                <a:spcPts val="0"/>
              </a:spcBef>
              <a:spcAft>
                <a:spcPts val="0"/>
              </a:spcAft>
              <a:buSzPts val="1400"/>
              <a:buFont typeface="Amatic SC"/>
              <a:buNone/>
              <a:defRPr>
                <a:latin typeface="Amatic SC"/>
                <a:ea typeface="Amatic SC"/>
                <a:cs typeface="Amatic SC"/>
                <a:sym typeface="Amatic SC"/>
              </a:defRPr>
            </a:lvl6pPr>
            <a:lvl7pPr lvl="6" rtl="0">
              <a:spcBef>
                <a:spcPts val="0"/>
              </a:spcBef>
              <a:spcAft>
                <a:spcPts val="0"/>
              </a:spcAft>
              <a:buSzPts val="1400"/>
              <a:buFont typeface="Amatic SC"/>
              <a:buNone/>
              <a:defRPr>
                <a:latin typeface="Amatic SC"/>
                <a:ea typeface="Amatic SC"/>
                <a:cs typeface="Amatic SC"/>
                <a:sym typeface="Amatic SC"/>
              </a:defRPr>
            </a:lvl7pPr>
            <a:lvl8pPr lvl="7" rtl="0">
              <a:spcBef>
                <a:spcPts val="0"/>
              </a:spcBef>
              <a:spcAft>
                <a:spcPts val="0"/>
              </a:spcAft>
              <a:buSzPts val="1400"/>
              <a:buFont typeface="Amatic SC"/>
              <a:buNone/>
              <a:defRPr>
                <a:latin typeface="Amatic SC"/>
                <a:ea typeface="Amatic SC"/>
                <a:cs typeface="Amatic SC"/>
                <a:sym typeface="Amatic SC"/>
              </a:defRPr>
            </a:lvl8pPr>
            <a:lvl9pPr lvl="8" rtl="0">
              <a:spcBef>
                <a:spcPts val="0"/>
              </a:spcBef>
              <a:spcAft>
                <a:spcPts val="0"/>
              </a:spcAft>
              <a:buSzPts val="1400"/>
              <a:buFont typeface="Amatic SC"/>
              <a:buNone/>
              <a:defRPr>
                <a:latin typeface="Amatic SC"/>
                <a:ea typeface="Amatic SC"/>
                <a:cs typeface="Amatic SC"/>
                <a:sym typeface="Amatic SC"/>
              </a:defRPr>
            </a:lvl9pPr>
          </a:lstStyle>
          <a:p>
            <a:endParaRPr/>
          </a:p>
        </p:txBody>
      </p:sp>
      <p:sp>
        <p:nvSpPr>
          <p:cNvPr id="33" name="Google Shape;33;p9">
            <a:hlinkClick r:id="rId2" action="ppaction://hlinksldjump"/>
          </p:cNvPr>
          <p:cNvSpPr txBox="1">
            <a:spLocks noGrp="1"/>
          </p:cNvSpPr>
          <p:nvPr>
            <p:ph type="subTitle" idx="2"/>
          </p:nvPr>
        </p:nvSpPr>
        <p:spPr>
          <a:xfrm>
            <a:off x="4146300" y="5538900"/>
            <a:ext cx="851400" cy="81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3000" b="1">
                <a:latin typeface="Amatic SC"/>
                <a:ea typeface="Amatic SC"/>
                <a:cs typeface="Amatic SC"/>
                <a:sym typeface="Amatic SC"/>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extLst>
      <p:ext uri="{BB962C8B-B14F-4D97-AF65-F5344CB8AC3E}">
        <p14:creationId xmlns:p14="http://schemas.microsoft.com/office/powerpoint/2010/main" val="207542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720000"/>
            <a:ext cx="7704000" cy="7636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1pPr>
            <a:lvl2pPr lvl="1">
              <a:lnSpc>
                <a:spcPct val="100000"/>
              </a:lnSpc>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2pPr>
            <a:lvl3pPr lvl="2">
              <a:lnSpc>
                <a:spcPct val="100000"/>
              </a:lnSpc>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3pPr>
            <a:lvl4pPr lvl="3">
              <a:lnSpc>
                <a:spcPct val="100000"/>
              </a:lnSpc>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4pPr>
            <a:lvl5pPr lvl="4">
              <a:lnSpc>
                <a:spcPct val="100000"/>
              </a:lnSpc>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5pPr>
            <a:lvl6pPr lvl="5">
              <a:lnSpc>
                <a:spcPct val="100000"/>
              </a:lnSpc>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6pPr>
            <a:lvl7pPr lvl="6">
              <a:lnSpc>
                <a:spcPct val="100000"/>
              </a:lnSpc>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7pPr>
            <a:lvl8pPr lvl="7">
              <a:lnSpc>
                <a:spcPct val="100000"/>
              </a:lnSpc>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8pPr>
            <a:lvl9pPr lvl="8">
              <a:lnSpc>
                <a:spcPct val="100000"/>
              </a:lnSpc>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720000" y="1663267"/>
            <a:ext cx="8520600" cy="4555200"/>
          </a:xfrm>
          <a:prstGeom prst="rect">
            <a:avLst/>
          </a:prstGeom>
          <a:noFill/>
          <a:ln>
            <a:noFill/>
          </a:ln>
        </p:spPr>
        <p:txBody>
          <a:bodyPr spcFirstLastPara="1" wrap="square" lIns="91425" tIns="91425" rIns="91425" bIns="91425" anchor="t" anchorCtr="0">
            <a:noAutofit/>
          </a:bodyPr>
          <a:lstStyle>
            <a:lvl1pPr marL="457200" lvl="0" indent="-342900" rtl="0">
              <a:lnSpc>
                <a:spcPct val="100000"/>
              </a:lnSpc>
              <a:spcBef>
                <a:spcPts val="0"/>
              </a:spcBef>
              <a:spcAft>
                <a:spcPts val="0"/>
              </a:spcAft>
              <a:buClr>
                <a:schemeClr val="dk1"/>
              </a:buClr>
              <a:buSzPts val="1800"/>
              <a:buFont typeface="Mukta"/>
              <a:buChar char="●"/>
              <a:defRPr sz="1800">
                <a:solidFill>
                  <a:schemeClr val="dk1"/>
                </a:solidFill>
                <a:latin typeface="Mukta"/>
                <a:ea typeface="Mukta"/>
                <a:cs typeface="Mukta"/>
                <a:sym typeface="Mukta"/>
              </a:defRPr>
            </a:lvl1pPr>
            <a:lvl2pPr marL="914400" lvl="1" indent="-317500" rtl="0">
              <a:lnSpc>
                <a:spcPct val="100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2pPr>
            <a:lvl3pPr marL="1371600" lvl="2" indent="-317500" rtl="0">
              <a:lnSpc>
                <a:spcPct val="100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3pPr>
            <a:lvl4pPr marL="1828800" lvl="3" indent="-317500" rtl="0">
              <a:lnSpc>
                <a:spcPct val="100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4pPr>
            <a:lvl5pPr marL="2286000" lvl="4" indent="-317500" rtl="0">
              <a:lnSpc>
                <a:spcPct val="100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5pPr>
            <a:lvl6pPr marL="2743200" lvl="5" indent="-317500" rtl="0">
              <a:lnSpc>
                <a:spcPct val="100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6pPr>
            <a:lvl7pPr marL="3200400" lvl="6" indent="-317500" rtl="0">
              <a:lnSpc>
                <a:spcPct val="100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7pPr>
            <a:lvl8pPr marL="3657600" lvl="7" indent="-317500" rtl="0">
              <a:lnSpc>
                <a:spcPct val="100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8pPr>
            <a:lvl9pPr marL="4114800" lvl="8" indent="-317500" rtl="0">
              <a:lnSpc>
                <a:spcPct val="100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9pPr>
          </a:lstStyle>
          <a:p>
            <a:endParaRPr/>
          </a:p>
        </p:txBody>
      </p:sp>
    </p:spTree>
    <p:extLst>
      <p:ext uri="{BB962C8B-B14F-4D97-AF65-F5344CB8AC3E}">
        <p14:creationId xmlns:p14="http://schemas.microsoft.com/office/powerpoint/2010/main" val="1693744143"/>
      </p:ext>
    </p:extLst>
  </p:cSld>
  <p:clrMap bg1="lt1" tx1="dk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81" r:id="rId9"/>
    <p:sldLayoutId id="2147483772" r:id="rId10"/>
    <p:sldLayoutId id="2147483770" r:id="rId11"/>
    <p:sldLayoutId id="2147483760" r:id="rId12"/>
    <p:sldLayoutId id="2147483761" r:id="rId13"/>
    <p:sldLayoutId id="2147483763" r:id="rId14"/>
    <p:sldLayoutId id="2147483764" r:id="rId15"/>
    <p:sldLayoutId id="2147483765" r:id="rId16"/>
    <p:sldLayoutId id="2147483785" r:id="rId17"/>
    <p:sldLayoutId id="2147483784" r:id="rId18"/>
    <p:sldLayoutId id="2147483783" r:id="rId19"/>
    <p:sldLayoutId id="2147483782" r:id="rId20"/>
    <p:sldLayoutId id="2147483780" r:id="rId21"/>
    <p:sldLayoutId id="2147483779" r:id="rId22"/>
    <p:sldLayoutId id="2147483778" r:id="rId23"/>
    <p:sldLayoutId id="2147483777" r:id="rId24"/>
    <p:sldLayoutId id="2147483776" r:id="rId25"/>
    <p:sldLayoutId id="2147483775" r:id="rId26"/>
    <p:sldLayoutId id="2147483773" r:id="rId27"/>
    <p:sldLayoutId id="2147483771" r:id="rId28"/>
    <p:sldLayoutId id="2147483769" r:id="rId29"/>
    <p:sldLayoutId id="2147483766" r:id="rId30"/>
    <p:sldLayoutId id="2147483767" r:id="rId31"/>
    <p:sldLayoutId id="2147483768" r:id="rId32"/>
    <p:sldLayoutId id="2147483774" r:id="rId3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oleObject" Target="../embeddings/oleObject59.bin"/><Relationship Id="rId18" Type="http://schemas.openxmlformats.org/officeDocument/2006/relationships/oleObject" Target="../embeddings/oleObject63.bin"/><Relationship Id="rId3" Type="http://schemas.openxmlformats.org/officeDocument/2006/relationships/oleObject" Target="../embeddings/oleObject54.bin"/><Relationship Id="rId7" Type="http://schemas.openxmlformats.org/officeDocument/2006/relationships/oleObject" Target="../embeddings/oleObject56.bin"/><Relationship Id="rId12" Type="http://schemas.openxmlformats.org/officeDocument/2006/relationships/image" Target="../media/image52.wmf"/><Relationship Id="rId17" Type="http://schemas.openxmlformats.org/officeDocument/2006/relationships/oleObject" Target="../embeddings/oleObject62.bin"/><Relationship Id="rId2" Type="http://schemas.openxmlformats.org/officeDocument/2006/relationships/notesSlide" Target="../notesSlides/notesSlide9.xml"/><Relationship Id="rId16" Type="http://schemas.openxmlformats.org/officeDocument/2006/relationships/oleObject" Target="../embeddings/oleObject61.bin"/><Relationship Id="rId20" Type="http://schemas.openxmlformats.org/officeDocument/2006/relationships/oleObject" Target="../embeddings/oleObject65.bin"/><Relationship Id="rId1" Type="http://schemas.openxmlformats.org/officeDocument/2006/relationships/slideLayout" Target="../slideLayouts/slideLayout16.xml"/><Relationship Id="rId6" Type="http://schemas.openxmlformats.org/officeDocument/2006/relationships/image" Target="../media/image49.wmf"/><Relationship Id="rId11" Type="http://schemas.openxmlformats.org/officeDocument/2006/relationships/oleObject" Target="../embeddings/oleObject58.bin"/><Relationship Id="rId5" Type="http://schemas.openxmlformats.org/officeDocument/2006/relationships/oleObject" Target="../embeddings/oleObject55.bin"/><Relationship Id="rId15" Type="http://schemas.openxmlformats.org/officeDocument/2006/relationships/oleObject" Target="../embeddings/oleObject60.bin"/><Relationship Id="rId10" Type="http://schemas.openxmlformats.org/officeDocument/2006/relationships/image" Target="../media/image51.wmf"/><Relationship Id="rId19" Type="http://schemas.openxmlformats.org/officeDocument/2006/relationships/oleObject" Target="../embeddings/oleObject64.bin"/><Relationship Id="rId4" Type="http://schemas.openxmlformats.org/officeDocument/2006/relationships/image" Target="../media/image48.wmf"/><Relationship Id="rId9" Type="http://schemas.openxmlformats.org/officeDocument/2006/relationships/oleObject" Target="../embeddings/oleObject57.bin"/><Relationship Id="rId14" Type="http://schemas.openxmlformats.org/officeDocument/2006/relationships/image" Target="../media/image53.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image" Target="../media/image8.wmf"/><Relationship Id="rId5" Type="http://schemas.openxmlformats.org/officeDocument/2006/relationships/oleObject" Target="../embeddings/oleObject8.bin"/><Relationship Id="rId10" Type="http://schemas.openxmlformats.org/officeDocument/2006/relationships/oleObject" Target="../embeddings/oleObject11.bin"/><Relationship Id="rId4" Type="http://schemas.openxmlformats.org/officeDocument/2006/relationships/image" Target="../media/image7.wmf"/><Relationship Id="rId9"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7.bin"/><Relationship Id="rId18" Type="http://schemas.openxmlformats.org/officeDocument/2006/relationships/image" Target="../media/image17.wmf"/><Relationship Id="rId3" Type="http://schemas.openxmlformats.org/officeDocument/2006/relationships/oleObject" Target="../embeddings/oleObject12.bin"/><Relationship Id="rId21" Type="http://schemas.openxmlformats.org/officeDocument/2006/relationships/image" Target="../media/image18.wmf"/><Relationship Id="rId7" Type="http://schemas.openxmlformats.org/officeDocument/2006/relationships/oleObject" Target="../embeddings/oleObject14.bin"/><Relationship Id="rId12" Type="http://schemas.openxmlformats.org/officeDocument/2006/relationships/image" Target="../media/image14.wmf"/><Relationship Id="rId17" Type="http://schemas.openxmlformats.org/officeDocument/2006/relationships/oleObject" Target="../embeddings/oleObject19.bin"/><Relationship Id="rId2" Type="http://schemas.openxmlformats.org/officeDocument/2006/relationships/notesSlide" Target="../notesSlides/notesSlide5.xml"/><Relationship Id="rId16" Type="http://schemas.openxmlformats.org/officeDocument/2006/relationships/image" Target="../media/image16.wmf"/><Relationship Id="rId20" Type="http://schemas.openxmlformats.org/officeDocument/2006/relationships/oleObject" Target="../embeddings/oleObject21.bin"/><Relationship Id="rId1" Type="http://schemas.openxmlformats.org/officeDocument/2006/relationships/slideLayout" Target="../slideLayouts/slideLayout16.xml"/><Relationship Id="rId6" Type="http://schemas.openxmlformats.org/officeDocument/2006/relationships/image" Target="../media/image11.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10" Type="http://schemas.openxmlformats.org/officeDocument/2006/relationships/image" Target="../media/image13.wmf"/><Relationship Id="rId19" Type="http://schemas.openxmlformats.org/officeDocument/2006/relationships/oleObject" Target="../embeddings/oleObject20.bin"/><Relationship Id="rId4" Type="http://schemas.openxmlformats.org/officeDocument/2006/relationships/image" Target="../media/image10.wmf"/><Relationship Id="rId9" Type="http://schemas.openxmlformats.org/officeDocument/2006/relationships/oleObject" Target="../embeddings/oleObject15.bin"/><Relationship Id="rId14" Type="http://schemas.openxmlformats.org/officeDocument/2006/relationships/image" Target="../media/image15.wmf"/></Relationships>
</file>

<file path=ppt/slides/_rels/slide7.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23.wmf"/><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image" Target="../media/image20.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5.bin"/><Relationship Id="rId14" Type="http://schemas.openxmlformats.org/officeDocument/2006/relationships/image" Target="../media/image24.wmf"/></Relationships>
</file>

<file path=ppt/slides/_rels/slide8.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28.wmf"/><Relationship Id="rId3" Type="http://schemas.openxmlformats.org/officeDocument/2006/relationships/oleObject" Target="../embeddings/oleObject28.bin"/><Relationship Id="rId7" Type="http://schemas.openxmlformats.org/officeDocument/2006/relationships/oleObject" Target="../embeddings/oleObject30.bin"/><Relationship Id="rId12" Type="http://schemas.openxmlformats.org/officeDocument/2006/relationships/oleObject" Target="../embeddings/oleObject34.bin"/><Relationship Id="rId17" Type="http://schemas.openxmlformats.org/officeDocument/2006/relationships/image" Target="../media/image30.wmf"/><Relationship Id="rId2" Type="http://schemas.openxmlformats.org/officeDocument/2006/relationships/notesSlide" Target="../notesSlides/notesSlide7.xml"/><Relationship Id="rId16" Type="http://schemas.openxmlformats.org/officeDocument/2006/relationships/oleObject" Target="../embeddings/oleObject36.bin"/><Relationship Id="rId1" Type="http://schemas.openxmlformats.org/officeDocument/2006/relationships/slideLayout" Target="../slideLayouts/slideLayout16.xml"/><Relationship Id="rId6" Type="http://schemas.openxmlformats.org/officeDocument/2006/relationships/image" Target="../media/image26.wmf"/><Relationship Id="rId11" Type="http://schemas.openxmlformats.org/officeDocument/2006/relationships/oleObject" Target="../embeddings/oleObject33.bin"/><Relationship Id="rId5" Type="http://schemas.openxmlformats.org/officeDocument/2006/relationships/oleObject" Target="../embeddings/oleObject29.bin"/><Relationship Id="rId15" Type="http://schemas.openxmlformats.org/officeDocument/2006/relationships/image" Target="../media/image29.wmf"/><Relationship Id="rId10" Type="http://schemas.openxmlformats.org/officeDocument/2006/relationships/oleObject" Target="../embeddings/oleObject32.bin"/><Relationship Id="rId4" Type="http://schemas.openxmlformats.org/officeDocument/2006/relationships/image" Target="../media/image25.wmf"/><Relationship Id="rId9" Type="http://schemas.openxmlformats.org/officeDocument/2006/relationships/oleObject" Target="../embeddings/oleObject31.bin"/><Relationship Id="rId14" Type="http://schemas.openxmlformats.org/officeDocument/2006/relationships/oleObject" Target="../embeddings/oleObject35.bin"/></Relationships>
</file>

<file path=ppt/slides/_rels/slide9.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42.bin"/><Relationship Id="rId18" Type="http://schemas.openxmlformats.org/officeDocument/2006/relationships/image" Target="../media/image38.wmf"/><Relationship Id="rId26" Type="http://schemas.openxmlformats.org/officeDocument/2006/relationships/image" Target="../media/image42.wmf"/><Relationship Id="rId3" Type="http://schemas.openxmlformats.org/officeDocument/2006/relationships/oleObject" Target="../embeddings/oleObject37.bin"/><Relationship Id="rId21" Type="http://schemas.openxmlformats.org/officeDocument/2006/relationships/oleObject" Target="../embeddings/oleObject46.bin"/><Relationship Id="rId34" Type="http://schemas.openxmlformats.org/officeDocument/2006/relationships/image" Target="../media/image46.wmf"/><Relationship Id="rId7" Type="http://schemas.openxmlformats.org/officeDocument/2006/relationships/oleObject" Target="../embeddings/oleObject39.bin"/><Relationship Id="rId12" Type="http://schemas.openxmlformats.org/officeDocument/2006/relationships/image" Target="../media/image35.wmf"/><Relationship Id="rId17" Type="http://schemas.openxmlformats.org/officeDocument/2006/relationships/oleObject" Target="../embeddings/oleObject44.bin"/><Relationship Id="rId25" Type="http://schemas.openxmlformats.org/officeDocument/2006/relationships/oleObject" Target="../embeddings/oleObject48.bin"/><Relationship Id="rId33" Type="http://schemas.openxmlformats.org/officeDocument/2006/relationships/oleObject" Target="../embeddings/oleObject52.bin"/><Relationship Id="rId2" Type="http://schemas.openxmlformats.org/officeDocument/2006/relationships/notesSlide" Target="../notesSlides/notesSlide8.xml"/><Relationship Id="rId16" Type="http://schemas.openxmlformats.org/officeDocument/2006/relationships/image" Target="../media/image37.wmf"/><Relationship Id="rId20" Type="http://schemas.openxmlformats.org/officeDocument/2006/relationships/image" Target="../media/image39.wmf"/><Relationship Id="rId29" Type="http://schemas.openxmlformats.org/officeDocument/2006/relationships/oleObject" Target="../embeddings/oleObject50.bin"/><Relationship Id="rId1" Type="http://schemas.openxmlformats.org/officeDocument/2006/relationships/slideLayout" Target="../slideLayouts/slideLayout16.xml"/><Relationship Id="rId6" Type="http://schemas.openxmlformats.org/officeDocument/2006/relationships/image" Target="../media/image32.wmf"/><Relationship Id="rId11" Type="http://schemas.openxmlformats.org/officeDocument/2006/relationships/oleObject" Target="../embeddings/oleObject41.bin"/><Relationship Id="rId24" Type="http://schemas.openxmlformats.org/officeDocument/2006/relationships/image" Target="../media/image41.wmf"/><Relationship Id="rId32" Type="http://schemas.openxmlformats.org/officeDocument/2006/relationships/image" Target="../media/image45.wmf"/><Relationship Id="rId5" Type="http://schemas.openxmlformats.org/officeDocument/2006/relationships/oleObject" Target="../embeddings/oleObject38.bin"/><Relationship Id="rId15" Type="http://schemas.openxmlformats.org/officeDocument/2006/relationships/oleObject" Target="../embeddings/oleObject43.bin"/><Relationship Id="rId23" Type="http://schemas.openxmlformats.org/officeDocument/2006/relationships/oleObject" Target="../embeddings/oleObject47.bin"/><Relationship Id="rId28" Type="http://schemas.openxmlformats.org/officeDocument/2006/relationships/image" Target="../media/image43.wmf"/><Relationship Id="rId36" Type="http://schemas.openxmlformats.org/officeDocument/2006/relationships/image" Target="../media/image47.wmf"/><Relationship Id="rId10" Type="http://schemas.openxmlformats.org/officeDocument/2006/relationships/image" Target="../media/image34.wmf"/><Relationship Id="rId19" Type="http://schemas.openxmlformats.org/officeDocument/2006/relationships/oleObject" Target="../embeddings/oleObject45.bin"/><Relationship Id="rId31" Type="http://schemas.openxmlformats.org/officeDocument/2006/relationships/oleObject" Target="../embeddings/oleObject51.bin"/><Relationship Id="rId4" Type="http://schemas.openxmlformats.org/officeDocument/2006/relationships/image" Target="../media/image31.wmf"/><Relationship Id="rId9" Type="http://schemas.openxmlformats.org/officeDocument/2006/relationships/oleObject" Target="../embeddings/oleObject40.bin"/><Relationship Id="rId14" Type="http://schemas.openxmlformats.org/officeDocument/2006/relationships/image" Target="../media/image36.wmf"/><Relationship Id="rId22" Type="http://schemas.openxmlformats.org/officeDocument/2006/relationships/image" Target="../media/image40.wmf"/><Relationship Id="rId27" Type="http://schemas.openxmlformats.org/officeDocument/2006/relationships/oleObject" Target="../embeddings/oleObject49.bin"/><Relationship Id="rId30" Type="http://schemas.openxmlformats.org/officeDocument/2006/relationships/image" Target="../media/image44.wmf"/><Relationship Id="rId35" Type="http://schemas.openxmlformats.org/officeDocument/2006/relationships/oleObject" Target="../embeddings/oleObject53.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58000">
              <a:schemeClr val="lt1"/>
            </a:gs>
            <a:gs pos="100000">
              <a:srgbClr val="F3EAC7"/>
            </a:gs>
          </a:gsLst>
          <a:lin ang="5400012" scaled="0"/>
        </a:gradFill>
        <a:effectLst/>
      </p:bgPr>
    </p:bg>
    <p:spTree>
      <p:nvGrpSpPr>
        <p:cNvPr id="1" name="Shape 79"/>
        <p:cNvGrpSpPr/>
        <p:nvPr/>
      </p:nvGrpSpPr>
      <p:grpSpPr>
        <a:xfrm>
          <a:off x="0" y="0"/>
          <a:ext cx="0" cy="0"/>
          <a:chOff x="0" y="0"/>
          <a:chExt cx="0" cy="0"/>
        </a:xfrm>
      </p:grpSpPr>
      <p:grpSp>
        <p:nvGrpSpPr>
          <p:cNvPr id="80" name="Google Shape;80;p21"/>
          <p:cNvGrpSpPr/>
          <p:nvPr/>
        </p:nvGrpSpPr>
        <p:grpSpPr>
          <a:xfrm>
            <a:off x="1016416" y="4736825"/>
            <a:ext cx="2106199" cy="2044975"/>
            <a:chOff x="784438" y="2629909"/>
            <a:chExt cx="2277711" cy="2211501"/>
          </a:xfrm>
        </p:grpSpPr>
        <p:sp>
          <p:nvSpPr>
            <p:cNvPr id="81" name="Google Shape;81;p21"/>
            <p:cNvSpPr/>
            <p:nvPr/>
          </p:nvSpPr>
          <p:spPr>
            <a:xfrm rot="-472645">
              <a:off x="908622" y="2759764"/>
              <a:ext cx="2029342" cy="1951792"/>
            </a:xfrm>
            <a:custGeom>
              <a:avLst/>
              <a:gdLst/>
              <a:ahLst/>
              <a:cxnLst/>
              <a:rect l="l" t="t" r="r" b="b"/>
              <a:pathLst>
                <a:path w="55908" h="53775" extrusionOk="0">
                  <a:moveTo>
                    <a:pt x="43289" y="1"/>
                  </a:moveTo>
                  <a:cubicBezTo>
                    <a:pt x="41999" y="1"/>
                    <a:pt x="40716" y="262"/>
                    <a:pt x="39562" y="817"/>
                  </a:cubicBezTo>
                  <a:cubicBezTo>
                    <a:pt x="36760" y="2218"/>
                    <a:pt x="35426" y="4920"/>
                    <a:pt x="35292" y="7922"/>
                  </a:cubicBezTo>
                  <a:cubicBezTo>
                    <a:pt x="32744" y="7643"/>
                    <a:pt x="30180" y="7501"/>
                    <a:pt x="27615" y="7501"/>
                  </a:cubicBezTo>
                  <a:cubicBezTo>
                    <a:pt x="24976" y="7501"/>
                    <a:pt x="22337" y="7651"/>
                    <a:pt x="19715" y="7955"/>
                  </a:cubicBezTo>
                  <a:cubicBezTo>
                    <a:pt x="18382" y="4595"/>
                    <a:pt x="15155" y="2416"/>
                    <a:pt x="11602" y="2416"/>
                  </a:cubicBezTo>
                  <a:cubicBezTo>
                    <a:pt x="11240" y="2416"/>
                    <a:pt x="10875" y="2439"/>
                    <a:pt x="10508" y="2485"/>
                  </a:cubicBezTo>
                  <a:cubicBezTo>
                    <a:pt x="2235" y="3519"/>
                    <a:pt x="0" y="14460"/>
                    <a:pt x="7172" y="18696"/>
                  </a:cubicBezTo>
                  <a:cubicBezTo>
                    <a:pt x="5137" y="24200"/>
                    <a:pt x="4070" y="30005"/>
                    <a:pt x="3503" y="35809"/>
                  </a:cubicBezTo>
                  <a:cubicBezTo>
                    <a:pt x="3103" y="39778"/>
                    <a:pt x="3703" y="44181"/>
                    <a:pt x="6672" y="47117"/>
                  </a:cubicBezTo>
                  <a:cubicBezTo>
                    <a:pt x="9974" y="50352"/>
                    <a:pt x="14344" y="52120"/>
                    <a:pt x="18814" y="52921"/>
                  </a:cubicBezTo>
                  <a:cubicBezTo>
                    <a:pt x="22222" y="53518"/>
                    <a:pt x="25609" y="53774"/>
                    <a:pt x="28994" y="53774"/>
                  </a:cubicBezTo>
                  <a:cubicBezTo>
                    <a:pt x="32797" y="53774"/>
                    <a:pt x="36599" y="53450"/>
                    <a:pt x="40429" y="52921"/>
                  </a:cubicBezTo>
                  <a:cubicBezTo>
                    <a:pt x="46267" y="52120"/>
                    <a:pt x="53772" y="46583"/>
                    <a:pt x="54639" y="40379"/>
                  </a:cubicBezTo>
                  <a:cubicBezTo>
                    <a:pt x="55907" y="31406"/>
                    <a:pt x="52405" y="23266"/>
                    <a:pt x="48935" y="15261"/>
                  </a:cubicBezTo>
                  <a:cubicBezTo>
                    <a:pt x="51537" y="14026"/>
                    <a:pt x="53038" y="10958"/>
                    <a:pt x="52771" y="8089"/>
                  </a:cubicBezTo>
                  <a:cubicBezTo>
                    <a:pt x="52471" y="5220"/>
                    <a:pt x="50570" y="2618"/>
                    <a:pt x="48035" y="1217"/>
                  </a:cubicBezTo>
                  <a:cubicBezTo>
                    <a:pt x="46610" y="430"/>
                    <a:pt x="44943" y="1"/>
                    <a:pt x="43289" y="1"/>
                  </a:cubicBezTo>
                  <a:close/>
                </a:path>
              </a:pathLst>
            </a:custGeom>
            <a:solidFill>
              <a:srgbClr val="A8D86F"/>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82" name="Google Shape;82;p21"/>
            <p:cNvSpPr/>
            <p:nvPr/>
          </p:nvSpPr>
          <p:spPr>
            <a:xfrm rot="-472645">
              <a:off x="1431159" y="3332626"/>
              <a:ext cx="200655" cy="128450"/>
            </a:xfrm>
            <a:custGeom>
              <a:avLst/>
              <a:gdLst/>
              <a:ahLst/>
              <a:cxnLst/>
              <a:rect l="l" t="t" r="r" b="b"/>
              <a:pathLst>
                <a:path w="5528" h="3539" extrusionOk="0">
                  <a:moveTo>
                    <a:pt x="2438" y="0"/>
                  </a:moveTo>
                  <a:cubicBezTo>
                    <a:pt x="1599" y="0"/>
                    <a:pt x="779" y="276"/>
                    <a:pt x="334" y="835"/>
                  </a:cubicBezTo>
                  <a:cubicBezTo>
                    <a:pt x="34" y="1269"/>
                    <a:pt x="0" y="1836"/>
                    <a:pt x="234" y="2303"/>
                  </a:cubicBezTo>
                  <a:cubicBezTo>
                    <a:pt x="567" y="3104"/>
                    <a:pt x="1535" y="3504"/>
                    <a:pt x="2502" y="3537"/>
                  </a:cubicBezTo>
                  <a:cubicBezTo>
                    <a:pt x="2534" y="3538"/>
                    <a:pt x="2565" y="3538"/>
                    <a:pt x="2596" y="3538"/>
                  </a:cubicBezTo>
                  <a:cubicBezTo>
                    <a:pt x="4066" y="3538"/>
                    <a:pt x="5527" y="2775"/>
                    <a:pt x="5037" y="1436"/>
                  </a:cubicBezTo>
                  <a:cubicBezTo>
                    <a:pt x="4695" y="485"/>
                    <a:pt x="3551" y="0"/>
                    <a:pt x="243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83" name="Google Shape;83;p21"/>
            <p:cNvSpPr/>
            <p:nvPr/>
          </p:nvSpPr>
          <p:spPr>
            <a:xfrm rot="-472645">
              <a:off x="2088920" y="3196908"/>
              <a:ext cx="220219" cy="133822"/>
            </a:xfrm>
            <a:custGeom>
              <a:avLst/>
              <a:gdLst/>
              <a:ahLst/>
              <a:cxnLst/>
              <a:rect l="l" t="t" r="r" b="b"/>
              <a:pathLst>
                <a:path w="6067" h="3687" extrusionOk="0">
                  <a:moveTo>
                    <a:pt x="3173" y="0"/>
                  </a:moveTo>
                  <a:cubicBezTo>
                    <a:pt x="1762" y="0"/>
                    <a:pt x="0" y="688"/>
                    <a:pt x="296" y="2219"/>
                  </a:cubicBezTo>
                  <a:cubicBezTo>
                    <a:pt x="430" y="2787"/>
                    <a:pt x="863" y="3220"/>
                    <a:pt x="1430" y="3420"/>
                  </a:cubicBezTo>
                  <a:cubicBezTo>
                    <a:pt x="1842" y="3594"/>
                    <a:pt x="2331" y="3686"/>
                    <a:pt x="2829" y="3686"/>
                  </a:cubicBezTo>
                  <a:cubicBezTo>
                    <a:pt x="3864" y="3686"/>
                    <a:pt x="4938" y="3287"/>
                    <a:pt x="5433" y="2386"/>
                  </a:cubicBezTo>
                  <a:cubicBezTo>
                    <a:pt x="6067" y="1285"/>
                    <a:pt x="5166" y="452"/>
                    <a:pt x="4099" y="118"/>
                  </a:cubicBezTo>
                  <a:cubicBezTo>
                    <a:pt x="3833" y="40"/>
                    <a:pt x="3513" y="0"/>
                    <a:pt x="3173"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84" name="Google Shape;84;p21"/>
            <p:cNvSpPr/>
            <p:nvPr/>
          </p:nvSpPr>
          <p:spPr>
            <a:xfrm rot="-472645">
              <a:off x="1681899" y="3136289"/>
              <a:ext cx="91979" cy="107036"/>
            </a:xfrm>
            <a:custGeom>
              <a:avLst/>
              <a:gdLst/>
              <a:ahLst/>
              <a:cxnLst/>
              <a:rect l="l" t="t" r="r" b="b"/>
              <a:pathLst>
                <a:path w="2534" h="2949" extrusionOk="0">
                  <a:moveTo>
                    <a:pt x="1898" y="1"/>
                  </a:moveTo>
                  <a:cubicBezTo>
                    <a:pt x="1815" y="1"/>
                    <a:pt x="1707" y="35"/>
                    <a:pt x="1568" y="112"/>
                  </a:cubicBezTo>
                  <a:cubicBezTo>
                    <a:pt x="1001" y="412"/>
                    <a:pt x="0" y="2047"/>
                    <a:pt x="467" y="2714"/>
                  </a:cubicBezTo>
                  <a:cubicBezTo>
                    <a:pt x="501" y="2781"/>
                    <a:pt x="534" y="2814"/>
                    <a:pt x="567" y="2847"/>
                  </a:cubicBezTo>
                  <a:cubicBezTo>
                    <a:pt x="639" y="2919"/>
                    <a:pt x="715" y="2949"/>
                    <a:pt x="792" y="2949"/>
                  </a:cubicBezTo>
                  <a:cubicBezTo>
                    <a:pt x="1074" y="2949"/>
                    <a:pt x="1370" y="2543"/>
                    <a:pt x="1501" y="2280"/>
                  </a:cubicBezTo>
                  <a:cubicBezTo>
                    <a:pt x="1678" y="2015"/>
                    <a:pt x="2534" y="1"/>
                    <a:pt x="1898" y="1"/>
                  </a:cubicBezTo>
                  <a:close/>
                </a:path>
              </a:pathLst>
            </a:custGeom>
            <a:solidFill>
              <a:schemeClr val="dk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85" name="Google Shape;85;p21"/>
            <p:cNvSpPr/>
            <p:nvPr/>
          </p:nvSpPr>
          <p:spPr>
            <a:xfrm rot="-472645">
              <a:off x="1871415" y="3110148"/>
              <a:ext cx="90817" cy="107036"/>
            </a:xfrm>
            <a:custGeom>
              <a:avLst/>
              <a:gdLst/>
              <a:ahLst/>
              <a:cxnLst/>
              <a:rect l="l" t="t" r="r" b="b"/>
              <a:pathLst>
                <a:path w="2502" h="2949" extrusionOk="0">
                  <a:moveTo>
                    <a:pt x="637" y="1"/>
                  </a:moveTo>
                  <a:cubicBezTo>
                    <a:pt x="1" y="1"/>
                    <a:pt x="853" y="2015"/>
                    <a:pt x="1000" y="2280"/>
                  </a:cubicBezTo>
                  <a:cubicBezTo>
                    <a:pt x="1158" y="2543"/>
                    <a:pt x="1439" y="2949"/>
                    <a:pt x="1730" y="2949"/>
                  </a:cubicBezTo>
                  <a:cubicBezTo>
                    <a:pt x="1809" y="2949"/>
                    <a:pt x="1889" y="2919"/>
                    <a:pt x="1968" y="2847"/>
                  </a:cubicBezTo>
                  <a:cubicBezTo>
                    <a:pt x="2001" y="2814"/>
                    <a:pt x="2034" y="2781"/>
                    <a:pt x="2068" y="2714"/>
                  </a:cubicBezTo>
                  <a:cubicBezTo>
                    <a:pt x="2501" y="2047"/>
                    <a:pt x="1534" y="412"/>
                    <a:pt x="967" y="112"/>
                  </a:cubicBezTo>
                  <a:cubicBezTo>
                    <a:pt x="828" y="35"/>
                    <a:pt x="720" y="1"/>
                    <a:pt x="637" y="1"/>
                  </a:cubicBezTo>
                  <a:close/>
                </a:path>
              </a:pathLst>
            </a:custGeom>
            <a:solidFill>
              <a:schemeClr val="dk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86" name="Google Shape;86;p21"/>
            <p:cNvSpPr/>
            <p:nvPr/>
          </p:nvSpPr>
          <p:spPr>
            <a:xfrm>
              <a:off x="1746909" y="3329944"/>
              <a:ext cx="226623" cy="312482"/>
            </a:xfrm>
            <a:custGeom>
              <a:avLst/>
              <a:gdLst/>
              <a:ahLst/>
              <a:cxnLst/>
              <a:rect l="l" t="t" r="r" b="b"/>
              <a:pathLst>
                <a:path w="3170" h="4371" extrusionOk="0">
                  <a:moveTo>
                    <a:pt x="3003" y="1"/>
                  </a:moveTo>
                  <a:cubicBezTo>
                    <a:pt x="2936" y="1"/>
                    <a:pt x="2869" y="67"/>
                    <a:pt x="2869" y="167"/>
                  </a:cubicBezTo>
                  <a:cubicBezTo>
                    <a:pt x="2769" y="1735"/>
                    <a:pt x="2436" y="4004"/>
                    <a:pt x="1902" y="4037"/>
                  </a:cubicBezTo>
                  <a:cubicBezTo>
                    <a:pt x="1368" y="4037"/>
                    <a:pt x="634" y="2169"/>
                    <a:pt x="334" y="801"/>
                  </a:cubicBezTo>
                  <a:cubicBezTo>
                    <a:pt x="294" y="734"/>
                    <a:pt x="232" y="705"/>
                    <a:pt x="172" y="705"/>
                  </a:cubicBezTo>
                  <a:cubicBezTo>
                    <a:pt x="84" y="705"/>
                    <a:pt x="1" y="769"/>
                    <a:pt x="1" y="868"/>
                  </a:cubicBezTo>
                  <a:cubicBezTo>
                    <a:pt x="167" y="1468"/>
                    <a:pt x="901" y="4370"/>
                    <a:pt x="1902" y="4370"/>
                  </a:cubicBezTo>
                  <a:lnTo>
                    <a:pt x="1902" y="4337"/>
                  </a:lnTo>
                  <a:cubicBezTo>
                    <a:pt x="2936" y="4270"/>
                    <a:pt x="3136" y="835"/>
                    <a:pt x="3169" y="167"/>
                  </a:cubicBezTo>
                  <a:cubicBezTo>
                    <a:pt x="3169" y="67"/>
                    <a:pt x="3103" y="1"/>
                    <a:pt x="3003"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87" name="Google Shape;87;p21"/>
            <p:cNvSpPr/>
            <p:nvPr/>
          </p:nvSpPr>
          <p:spPr>
            <a:xfrm rot="-2700000">
              <a:off x="1130799" y="3139238"/>
              <a:ext cx="236992" cy="275739"/>
            </a:xfrm>
            <a:custGeom>
              <a:avLst/>
              <a:gdLst/>
              <a:ahLst/>
              <a:cxnLst/>
              <a:rect l="l" t="t" r="r" b="b"/>
              <a:pathLst>
                <a:path w="3315" h="3857" extrusionOk="0">
                  <a:moveTo>
                    <a:pt x="1853" y="1"/>
                  </a:moveTo>
                  <a:cubicBezTo>
                    <a:pt x="1804" y="1"/>
                    <a:pt x="1756" y="24"/>
                    <a:pt x="1735" y="87"/>
                  </a:cubicBezTo>
                  <a:cubicBezTo>
                    <a:pt x="1435" y="588"/>
                    <a:pt x="0" y="3123"/>
                    <a:pt x="734" y="3723"/>
                  </a:cubicBezTo>
                  <a:cubicBezTo>
                    <a:pt x="834" y="3790"/>
                    <a:pt x="934" y="3857"/>
                    <a:pt x="1034" y="3857"/>
                  </a:cubicBezTo>
                  <a:cubicBezTo>
                    <a:pt x="1068" y="3857"/>
                    <a:pt x="1101" y="3823"/>
                    <a:pt x="1135" y="3823"/>
                  </a:cubicBezTo>
                  <a:cubicBezTo>
                    <a:pt x="1935" y="3657"/>
                    <a:pt x="3136" y="1322"/>
                    <a:pt x="3269" y="1055"/>
                  </a:cubicBezTo>
                  <a:cubicBezTo>
                    <a:pt x="3315" y="918"/>
                    <a:pt x="3205" y="812"/>
                    <a:pt x="3099" y="812"/>
                  </a:cubicBezTo>
                  <a:cubicBezTo>
                    <a:pt x="3049" y="812"/>
                    <a:pt x="3001" y="835"/>
                    <a:pt x="2969" y="888"/>
                  </a:cubicBezTo>
                  <a:cubicBezTo>
                    <a:pt x="2502" y="1855"/>
                    <a:pt x="1568" y="3423"/>
                    <a:pt x="1068" y="3523"/>
                  </a:cubicBezTo>
                  <a:cubicBezTo>
                    <a:pt x="1034" y="3523"/>
                    <a:pt x="968" y="3523"/>
                    <a:pt x="934" y="3490"/>
                  </a:cubicBezTo>
                  <a:cubicBezTo>
                    <a:pt x="567" y="3156"/>
                    <a:pt x="1301" y="1388"/>
                    <a:pt x="2002" y="254"/>
                  </a:cubicBezTo>
                  <a:cubicBezTo>
                    <a:pt x="2035" y="154"/>
                    <a:pt x="2002" y="54"/>
                    <a:pt x="1935" y="21"/>
                  </a:cubicBezTo>
                  <a:cubicBezTo>
                    <a:pt x="1911" y="8"/>
                    <a:pt x="1882" y="1"/>
                    <a:pt x="1853"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88" name="Google Shape;88;p21"/>
            <p:cNvSpPr/>
            <p:nvPr/>
          </p:nvSpPr>
          <p:spPr>
            <a:xfrm rot="-2356914">
              <a:off x="2266628" y="2868895"/>
              <a:ext cx="236203" cy="275236"/>
            </a:xfrm>
            <a:custGeom>
              <a:avLst/>
              <a:gdLst/>
              <a:ahLst/>
              <a:cxnLst/>
              <a:rect l="l" t="t" r="r" b="b"/>
              <a:pathLst>
                <a:path w="3304" h="3850" extrusionOk="0">
                  <a:moveTo>
                    <a:pt x="1877" y="0"/>
                  </a:moveTo>
                  <a:cubicBezTo>
                    <a:pt x="1820" y="0"/>
                    <a:pt x="1760" y="31"/>
                    <a:pt x="1735" y="80"/>
                  </a:cubicBezTo>
                  <a:cubicBezTo>
                    <a:pt x="1435" y="580"/>
                    <a:pt x="1" y="3116"/>
                    <a:pt x="735" y="3749"/>
                  </a:cubicBezTo>
                  <a:cubicBezTo>
                    <a:pt x="835" y="3816"/>
                    <a:pt x="935" y="3849"/>
                    <a:pt x="1035" y="3849"/>
                  </a:cubicBezTo>
                  <a:lnTo>
                    <a:pt x="1135" y="3849"/>
                  </a:lnTo>
                  <a:cubicBezTo>
                    <a:pt x="1935" y="3683"/>
                    <a:pt x="3136" y="1314"/>
                    <a:pt x="3270" y="1047"/>
                  </a:cubicBezTo>
                  <a:cubicBezTo>
                    <a:pt x="3303" y="981"/>
                    <a:pt x="3270" y="881"/>
                    <a:pt x="3203" y="847"/>
                  </a:cubicBezTo>
                  <a:cubicBezTo>
                    <a:pt x="3179" y="824"/>
                    <a:pt x="3152" y="813"/>
                    <a:pt x="3123" y="813"/>
                  </a:cubicBezTo>
                  <a:cubicBezTo>
                    <a:pt x="3070" y="813"/>
                    <a:pt x="3013" y="849"/>
                    <a:pt x="2969" y="914"/>
                  </a:cubicBezTo>
                  <a:cubicBezTo>
                    <a:pt x="2502" y="1848"/>
                    <a:pt x="1568" y="3416"/>
                    <a:pt x="1068" y="3516"/>
                  </a:cubicBezTo>
                  <a:cubicBezTo>
                    <a:pt x="1057" y="3527"/>
                    <a:pt x="1042" y="3531"/>
                    <a:pt x="1026" y="3531"/>
                  </a:cubicBezTo>
                  <a:cubicBezTo>
                    <a:pt x="994" y="3531"/>
                    <a:pt x="957" y="3516"/>
                    <a:pt x="935" y="3516"/>
                  </a:cubicBezTo>
                  <a:cubicBezTo>
                    <a:pt x="568" y="3149"/>
                    <a:pt x="1335" y="1381"/>
                    <a:pt x="2002" y="247"/>
                  </a:cubicBezTo>
                  <a:cubicBezTo>
                    <a:pt x="2035" y="180"/>
                    <a:pt x="2002" y="80"/>
                    <a:pt x="1935" y="13"/>
                  </a:cubicBezTo>
                  <a:cubicBezTo>
                    <a:pt x="1918" y="4"/>
                    <a:pt x="1897" y="0"/>
                    <a:pt x="1877"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grpSp>
      <p:sp>
        <p:nvSpPr>
          <p:cNvPr id="91" name="Google Shape;91;p21"/>
          <p:cNvSpPr/>
          <p:nvPr/>
        </p:nvSpPr>
        <p:spPr>
          <a:xfrm>
            <a:off x="7653111" y="2935751"/>
            <a:ext cx="1094704" cy="486183"/>
          </a:xfrm>
          <a:custGeom>
            <a:avLst/>
            <a:gdLst/>
            <a:ahLst/>
            <a:cxnLst/>
            <a:rect l="l" t="t" r="r" b="b"/>
            <a:pathLst>
              <a:path w="22084" h="9808" extrusionOk="0">
                <a:moveTo>
                  <a:pt x="10775" y="2336"/>
                </a:moveTo>
                <a:cubicBezTo>
                  <a:pt x="11642" y="2969"/>
                  <a:pt x="11642" y="3303"/>
                  <a:pt x="11642" y="3370"/>
                </a:cubicBezTo>
                <a:cubicBezTo>
                  <a:pt x="11609" y="3536"/>
                  <a:pt x="11376" y="3670"/>
                  <a:pt x="10942" y="3703"/>
                </a:cubicBezTo>
                <a:cubicBezTo>
                  <a:pt x="10875" y="3703"/>
                  <a:pt x="10809" y="3670"/>
                  <a:pt x="10775" y="3603"/>
                </a:cubicBezTo>
                <a:cubicBezTo>
                  <a:pt x="10608" y="3203"/>
                  <a:pt x="10608" y="2736"/>
                  <a:pt x="10775" y="2336"/>
                </a:cubicBezTo>
                <a:close/>
                <a:moveTo>
                  <a:pt x="16112" y="2035"/>
                </a:moveTo>
                <a:lnTo>
                  <a:pt x="16112" y="2069"/>
                </a:lnTo>
                <a:cubicBezTo>
                  <a:pt x="16413" y="2636"/>
                  <a:pt x="16413" y="3303"/>
                  <a:pt x="16112" y="3870"/>
                </a:cubicBezTo>
                <a:cubicBezTo>
                  <a:pt x="15989" y="4148"/>
                  <a:pt x="15693" y="4341"/>
                  <a:pt x="15385" y="4341"/>
                </a:cubicBezTo>
                <a:cubicBezTo>
                  <a:pt x="15360" y="4341"/>
                  <a:pt x="15336" y="4340"/>
                  <a:pt x="15312" y="4337"/>
                </a:cubicBezTo>
                <a:cubicBezTo>
                  <a:pt x="14978" y="4270"/>
                  <a:pt x="14945" y="3903"/>
                  <a:pt x="14945" y="3670"/>
                </a:cubicBezTo>
                <a:cubicBezTo>
                  <a:pt x="14978" y="3069"/>
                  <a:pt x="15445" y="2202"/>
                  <a:pt x="16112" y="2035"/>
                </a:cubicBezTo>
                <a:close/>
                <a:moveTo>
                  <a:pt x="6205" y="2903"/>
                </a:moveTo>
                <a:lnTo>
                  <a:pt x="6205" y="2936"/>
                </a:lnTo>
                <a:cubicBezTo>
                  <a:pt x="6339" y="2969"/>
                  <a:pt x="6505" y="3069"/>
                  <a:pt x="6639" y="3170"/>
                </a:cubicBezTo>
                <a:cubicBezTo>
                  <a:pt x="7306" y="3670"/>
                  <a:pt x="7606" y="4170"/>
                  <a:pt x="7473" y="4604"/>
                </a:cubicBezTo>
                <a:cubicBezTo>
                  <a:pt x="7273" y="5038"/>
                  <a:pt x="6806" y="5338"/>
                  <a:pt x="6339" y="5338"/>
                </a:cubicBezTo>
                <a:cubicBezTo>
                  <a:pt x="6139" y="5338"/>
                  <a:pt x="6038" y="5271"/>
                  <a:pt x="6038" y="5138"/>
                </a:cubicBezTo>
                <a:cubicBezTo>
                  <a:pt x="5972" y="4404"/>
                  <a:pt x="6038" y="3637"/>
                  <a:pt x="6205" y="2903"/>
                </a:cubicBezTo>
                <a:close/>
                <a:moveTo>
                  <a:pt x="3270" y="4971"/>
                </a:moveTo>
                <a:lnTo>
                  <a:pt x="3270" y="5004"/>
                </a:lnTo>
                <a:cubicBezTo>
                  <a:pt x="3437" y="5104"/>
                  <a:pt x="3570" y="5238"/>
                  <a:pt x="3670" y="5405"/>
                </a:cubicBezTo>
                <a:cubicBezTo>
                  <a:pt x="3870" y="5671"/>
                  <a:pt x="3870" y="6038"/>
                  <a:pt x="3737" y="6372"/>
                </a:cubicBezTo>
                <a:cubicBezTo>
                  <a:pt x="3570" y="6605"/>
                  <a:pt x="3303" y="6772"/>
                  <a:pt x="3003" y="6772"/>
                </a:cubicBezTo>
                <a:cubicBezTo>
                  <a:pt x="2903" y="6772"/>
                  <a:pt x="2803" y="6739"/>
                  <a:pt x="2736" y="6672"/>
                </a:cubicBezTo>
                <a:cubicBezTo>
                  <a:pt x="2669" y="6539"/>
                  <a:pt x="2669" y="6339"/>
                  <a:pt x="2803" y="6072"/>
                </a:cubicBezTo>
                <a:cubicBezTo>
                  <a:pt x="2936" y="5705"/>
                  <a:pt x="3103" y="5338"/>
                  <a:pt x="3270" y="4971"/>
                </a:cubicBezTo>
                <a:close/>
                <a:moveTo>
                  <a:pt x="19348" y="5738"/>
                </a:moveTo>
                <a:lnTo>
                  <a:pt x="19348" y="5771"/>
                </a:lnTo>
                <a:cubicBezTo>
                  <a:pt x="19448" y="6038"/>
                  <a:pt x="19448" y="6372"/>
                  <a:pt x="19315" y="6639"/>
                </a:cubicBezTo>
                <a:cubicBezTo>
                  <a:pt x="19232" y="6721"/>
                  <a:pt x="19127" y="6781"/>
                  <a:pt x="19018" y="6781"/>
                </a:cubicBezTo>
                <a:cubicBezTo>
                  <a:pt x="18995" y="6781"/>
                  <a:pt x="18971" y="6778"/>
                  <a:pt x="18948" y="6772"/>
                </a:cubicBezTo>
                <a:cubicBezTo>
                  <a:pt x="18781" y="6739"/>
                  <a:pt x="18748" y="6672"/>
                  <a:pt x="18748" y="6639"/>
                </a:cubicBezTo>
                <a:cubicBezTo>
                  <a:pt x="18714" y="6439"/>
                  <a:pt x="18948" y="6038"/>
                  <a:pt x="19348" y="5738"/>
                </a:cubicBezTo>
                <a:close/>
                <a:moveTo>
                  <a:pt x="13144" y="267"/>
                </a:moveTo>
                <a:cubicBezTo>
                  <a:pt x="13477" y="301"/>
                  <a:pt x="13811" y="368"/>
                  <a:pt x="14144" y="468"/>
                </a:cubicBezTo>
                <a:cubicBezTo>
                  <a:pt x="14878" y="701"/>
                  <a:pt x="15479" y="1168"/>
                  <a:pt x="15946" y="1769"/>
                </a:cubicBezTo>
                <a:cubicBezTo>
                  <a:pt x="15178" y="2102"/>
                  <a:pt x="14645" y="2836"/>
                  <a:pt x="14611" y="3670"/>
                </a:cubicBezTo>
                <a:cubicBezTo>
                  <a:pt x="14578" y="4204"/>
                  <a:pt x="14778" y="4571"/>
                  <a:pt x="15212" y="4637"/>
                </a:cubicBezTo>
                <a:cubicBezTo>
                  <a:pt x="15278" y="4637"/>
                  <a:pt x="15312" y="4637"/>
                  <a:pt x="15378" y="4671"/>
                </a:cubicBezTo>
                <a:cubicBezTo>
                  <a:pt x="15812" y="4637"/>
                  <a:pt x="16179" y="4404"/>
                  <a:pt x="16346" y="4037"/>
                </a:cubicBezTo>
                <a:cubicBezTo>
                  <a:pt x="16679" y="3403"/>
                  <a:pt x="16713" y="2669"/>
                  <a:pt x="16446" y="2035"/>
                </a:cubicBezTo>
                <a:lnTo>
                  <a:pt x="16446" y="2035"/>
                </a:lnTo>
                <a:cubicBezTo>
                  <a:pt x="16813" y="2102"/>
                  <a:pt x="17146" y="2302"/>
                  <a:pt x="17413" y="2602"/>
                </a:cubicBezTo>
                <a:cubicBezTo>
                  <a:pt x="18214" y="3436"/>
                  <a:pt x="18814" y="4370"/>
                  <a:pt x="19215" y="5438"/>
                </a:cubicBezTo>
                <a:cubicBezTo>
                  <a:pt x="18681" y="5771"/>
                  <a:pt x="18347" y="6339"/>
                  <a:pt x="18414" y="6705"/>
                </a:cubicBezTo>
                <a:cubicBezTo>
                  <a:pt x="18481" y="6939"/>
                  <a:pt x="18681" y="7072"/>
                  <a:pt x="18914" y="7072"/>
                </a:cubicBezTo>
                <a:cubicBezTo>
                  <a:pt x="18944" y="7077"/>
                  <a:pt x="18975" y="7079"/>
                  <a:pt x="19005" y="7079"/>
                </a:cubicBezTo>
                <a:cubicBezTo>
                  <a:pt x="19207" y="7079"/>
                  <a:pt x="19403" y="6984"/>
                  <a:pt x="19548" y="6839"/>
                </a:cubicBezTo>
                <a:cubicBezTo>
                  <a:pt x="19748" y="6439"/>
                  <a:pt x="19748" y="5972"/>
                  <a:pt x="19615" y="5571"/>
                </a:cubicBezTo>
                <a:cubicBezTo>
                  <a:pt x="19805" y="5464"/>
                  <a:pt x="20016" y="5413"/>
                  <a:pt x="20228" y="5413"/>
                </a:cubicBezTo>
                <a:cubicBezTo>
                  <a:pt x="20613" y="5413"/>
                  <a:pt x="21003" y="5583"/>
                  <a:pt x="21283" y="5905"/>
                </a:cubicBezTo>
                <a:cubicBezTo>
                  <a:pt x="21650" y="6272"/>
                  <a:pt x="21783" y="6672"/>
                  <a:pt x="21650" y="7006"/>
                </a:cubicBezTo>
                <a:cubicBezTo>
                  <a:pt x="21249" y="7973"/>
                  <a:pt x="18981" y="8640"/>
                  <a:pt x="15712" y="8807"/>
                </a:cubicBezTo>
                <a:cubicBezTo>
                  <a:pt x="14678" y="8840"/>
                  <a:pt x="13377" y="8940"/>
                  <a:pt x="12009" y="9074"/>
                </a:cubicBezTo>
                <a:cubicBezTo>
                  <a:pt x="9908" y="9274"/>
                  <a:pt x="7540" y="9474"/>
                  <a:pt x="5538" y="9474"/>
                </a:cubicBezTo>
                <a:cubicBezTo>
                  <a:pt x="2436" y="9474"/>
                  <a:pt x="835" y="8974"/>
                  <a:pt x="568" y="7973"/>
                </a:cubicBezTo>
                <a:cubicBezTo>
                  <a:pt x="334" y="7172"/>
                  <a:pt x="468" y="6305"/>
                  <a:pt x="968" y="5671"/>
                </a:cubicBezTo>
                <a:cubicBezTo>
                  <a:pt x="1368" y="5138"/>
                  <a:pt x="1969" y="4804"/>
                  <a:pt x="2603" y="4804"/>
                </a:cubicBezTo>
                <a:cubicBezTo>
                  <a:pt x="2703" y="4804"/>
                  <a:pt x="2836" y="4804"/>
                  <a:pt x="2970" y="4837"/>
                </a:cubicBezTo>
                <a:cubicBezTo>
                  <a:pt x="2769" y="5204"/>
                  <a:pt x="2603" y="5571"/>
                  <a:pt x="2469" y="5972"/>
                </a:cubicBezTo>
                <a:cubicBezTo>
                  <a:pt x="2302" y="6238"/>
                  <a:pt x="2302" y="6539"/>
                  <a:pt x="2436" y="6839"/>
                </a:cubicBezTo>
                <a:cubicBezTo>
                  <a:pt x="2569" y="7006"/>
                  <a:pt x="2769" y="7106"/>
                  <a:pt x="2970" y="7106"/>
                </a:cubicBezTo>
                <a:cubicBezTo>
                  <a:pt x="3403" y="7072"/>
                  <a:pt x="3770" y="6872"/>
                  <a:pt x="3970" y="6505"/>
                </a:cubicBezTo>
                <a:cubicBezTo>
                  <a:pt x="4170" y="6105"/>
                  <a:pt x="4170" y="5605"/>
                  <a:pt x="3904" y="5238"/>
                </a:cubicBezTo>
                <a:cubicBezTo>
                  <a:pt x="3770" y="5004"/>
                  <a:pt x="3603" y="4837"/>
                  <a:pt x="3403" y="4704"/>
                </a:cubicBezTo>
                <a:cubicBezTo>
                  <a:pt x="3925" y="3784"/>
                  <a:pt x="4700" y="2779"/>
                  <a:pt x="5651" y="2779"/>
                </a:cubicBezTo>
                <a:cubicBezTo>
                  <a:pt x="5735" y="2779"/>
                  <a:pt x="5819" y="2787"/>
                  <a:pt x="5905" y="2803"/>
                </a:cubicBezTo>
                <a:cubicBezTo>
                  <a:pt x="5738" y="3570"/>
                  <a:pt x="5672" y="4370"/>
                  <a:pt x="5705" y="5171"/>
                </a:cubicBezTo>
                <a:cubicBezTo>
                  <a:pt x="5705" y="5471"/>
                  <a:pt x="5972" y="5638"/>
                  <a:pt x="6339" y="5638"/>
                </a:cubicBezTo>
                <a:cubicBezTo>
                  <a:pt x="6939" y="5638"/>
                  <a:pt x="7506" y="5271"/>
                  <a:pt x="7740" y="4704"/>
                </a:cubicBezTo>
                <a:cubicBezTo>
                  <a:pt x="7873" y="4270"/>
                  <a:pt x="7806" y="3637"/>
                  <a:pt x="6806" y="2903"/>
                </a:cubicBezTo>
                <a:cubicBezTo>
                  <a:pt x="6639" y="2769"/>
                  <a:pt x="6472" y="2669"/>
                  <a:pt x="6272" y="2602"/>
                </a:cubicBezTo>
                <a:cubicBezTo>
                  <a:pt x="6593" y="1618"/>
                  <a:pt x="7133" y="1136"/>
                  <a:pt x="7894" y="1136"/>
                </a:cubicBezTo>
                <a:cubicBezTo>
                  <a:pt x="8242" y="1136"/>
                  <a:pt x="8635" y="1236"/>
                  <a:pt x="9074" y="1435"/>
                </a:cubicBezTo>
                <a:cubicBezTo>
                  <a:pt x="9541" y="1635"/>
                  <a:pt x="10041" y="1869"/>
                  <a:pt x="10508" y="2169"/>
                </a:cubicBezTo>
                <a:cubicBezTo>
                  <a:pt x="10275" y="2836"/>
                  <a:pt x="10275" y="3470"/>
                  <a:pt x="10508" y="3803"/>
                </a:cubicBezTo>
                <a:cubicBezTo>
                  <a:pt x="10575" y="3937"/>
                  <a:pt x="10742" y="4003"/>
                  <a:pt x="10909" y="4003"/>
                </a:cubicBezTo>
                <a:lnTo>
                  <a:pt x="10975" y="4003"/>
                </a:lnTo>
                <a:cubicBezTo>
                  <a:pt x="11509" y="3970"/>
                  <a:pt x="11843" y="3737"/>
                  <a:pt x="11909" y="3436"/>
                </a:cubicBezTo>
                <a:cubicBezTo>
                  <a:pt x="12009" y="3170"/>
                  <a:pt x="11876" y="2703"/>
                  <a:pt x="10875" y="2035"/>
                </a:cubicBezTo>
                <a:cubicBezTo>
                  <a:pt x="11075" y="1502"/>
                  <a:pt x="11743" y="267"/>
                  <a:pt x="13144" y="267"/>
                </a:cubicBezTo>
                <a:close/>
                <a:moveTo>
                  <a:pt x="13177" y="1"/>
                </a:moveTo>
                <a:cubicBezTo>
                  <a:pt x="11876" y="1"/>
                  <a:pt x="11042" y="935"/>
                  <a:pt x="10608" y="1902"/>
                </a:cubicBezTo>
                <a:cubicBezTo>
                  <a:pt x="10141" y="1602"/>
                  <a:pt x="9674" y="1368"/>
                  <a:pt x="9207" y="1168"/>
                </a:cubicBezTo>
                <a:cubicBezTo>
                  <a:pt x="8734" y="946"/>
                  <a:pt x="8299" y="837"/>
                  <a:pt x="7910" y="837"/>
                </a:cubicBezTo>
                <a:cubicBezTo>
                  <a:pt x="7012" y="837"/>
                  <a:pt x="6354" y="1419"/>
                  <a:pt x="6005" y="2536"/>
                </a:cubicBezTo>
                <a:cubicBezTo>
                  <a:pt x="5872" y="2502"/>
                  <a:pt x="5738" y="2502"/>
                  <a:pt x="5638" y="2502"/>
                </a:cubicBezTo>
                <a:cubicBezTo>
                  <a:pt x="4537" y="2502"/>
                  <a:pt x="3670" y="3603"/>
                  <a:pt x="3136" y="4571"/>
                </a:cubicBezTo>
                <a:cubicBezTo>
                  <a:pt x="3014" y="4522"/>
                  <a:pt x="2874" y="4491"/>
                  <a:pt x="2743" y="4491"/>
                </a:cubicBezTo>
                <a:cubicBezTo>
                  <a:pt x="2694" y="4491"/>
                  <a:pt x="2647" y="4495"/>
                  <a:pt x="2603" y="4504"/>
                </a:cubicBezTo>
                <a:cubicBezTo>
                  <a:pt x="1835" y="4504"/>
                  <a:pt x="1168" y="4871"/>
                  <a:pt x="735" y="5471"/>
                </a:cubicBezTo>
                <a:cubicBezTo>
                  <a:pt x="168" y="6205"/>
                  <a:pt x="1" y="7172"/>
                  <a:pt x="268" y="8073"/>
                </a:cubicBezTo>
                <a:cubicBezTo>
                  <a:pt x="568" y="9241"/>
                  <a:pt x="2236" y="9808"/>
                  <a:pt x="5538" y="9808"/>
                </a:cubicBezTo>
                <a:cubicBezTo>
                  <a:pt x="7573" y="9808"/>
                  <a:pt x="9941" y="9574"/>
                  <a:pt x="12043" y="9407"/>
                </a:cubicBezTo>
                <a:cubicBezTo>
                  <a:pt x="13410" y="9274"/>
                  <a:pt x="14678" y="9174"/>
                  <a:pt x="15745" y="9141"/>
                </a:cubicBezTo>
                <a:cubicBezTo>
                  <a:pt x="19181" y="8974"/>
                  <a:pt x="21516" y="8240"/>
                  <a:pt x="21950" y="7139"/>
                </a:cubicBezTo>
                <a:cubicBezTo>
                  <a:pt x="22050" y="6839"/>
                  <a:pt x="22083" y="6305"/>
                  <a:pt x="21483" y="5705"/>
                </a:cubicBezTo>
                <a:cubicBezTo>
                  <a:pt x="21177" y="5333"/>
                  <a:pt x="20714" y="5134"/>
                  <a:pt x="20243" y="5134"/>
                </a:cubicBezTo>
                <a:cubicBezTo>
                  <a:pt x="19995" y="5134"/>
                  <a:pt x="19745" y="5189"/>
                  <a:pt x="19515" y="5304"/>
                </a:cubicBezTo>
                <a:cubicBezTo>
                  <a:pt x="19114" y="4237"/>
                  <a:pt x="18481" y="3236"/>
                  <a:pt x="17647" y="2436"/>
                </a:cubicBezTo>
                <a:cubicBezTo>
                  <a:pt x="17313" y="2002"/>
                  <a:pt x="16813" y="1769"/>
                  <a:pt x="16312" y="1735"/>
                </a:cubicBezTo>
                <a:cubicBezTo>
                  <a:pt x="15812" y="1001"/>
                  <a:pt x="15112" y="468"/>
                  <a:pt x="14278" y="201"/>
                </a:cubicBezTo>
                <a:cubicBezTo>
                  <a:pt x="13911" y="67"/>
                  <a:pt x="13544" y="1"/>
                  <a:pt x="13177"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92" name="Google Shape;92;p21"/>
          <p:cNvSpPr/>
          <p:nvPr/>
        </p:nvSpPr>
        <p:spPr>
          <a:xfrm>
            <a:off x="236015" y="261428"/>
            <a:ext cx="1094704" cy="487818"/>
          </a:xfrm>
          <a:custGeom>
            <a:avLst/>
            <a:gdLst/>
            <a:ahLst/>
            <a:cxnLst/>
            <a:rect l="l" t="t" r="r" b="b"/>
            <a:pathLst>
              <a:path w="22084" h="9841" extrusionOk="0">
                <a:moveTo>
                  <a:pt x="10775" y="2369"/>
                </a:moveTo>
                <a:cubicBezTo>
                  <a:pt x="11642" y="2969"/>
                  <a:pt x="11642" y="3303"/>
                  <a:pt x="11642" y="3403"/>
                </a:cubicBezTo>
                <a:cubicBezTo>
                  <a:pt x="11609" y="3570"/>
                  <a:pt x="11342" y="3703"/>
                  <a:pt x="10942" y="3737"/>
                </a:cubicBezTo>
                <a:cubicBezTo>
                  <a:pt x="10875" y="3737"/>
                  <a:pt x="10808" y="3703"/>
                  <a:pt x="10775" y="3636"/>
                </a:cubicBezTo>
                <a:cubicBezTo>
                  <a:pt x="10608" y="3236"/>
                  <a:pt x="10608" y="2769"/>
                  <a:pt x="10775" y="2369"/>
                </a:cubicBezTo>
                <a:close/>
                <a:moveTo>
                  <a:pt x="16112" y="2069"/>
                </a:moveTo>
                <a:cubicBezTo>
                  <a:pt x="16412" y="2636"/>
                  <a:pt x="16412" y="3336"/>
                  <a:pt x="16112" y="3903"/>
                </a:cubicBezTo>
                <a:cubicBezTo>
                  <a:pt x="15990" y="4209"/>
                  <a:pt x="15700" y="4375"/>
                  <a:pt x="15370" y="4375"/>
                </a:cubicBezTo>
                <a:cubicBezTo>
                  <a:pt x="15340" y="4375"/>
                  <a:pt x="15309" y="4373"/>
                  <a:pt x="15278" y="4370"/>
                </a:cubicBezTo>
                <a:cubicBezTo>
                  <a:pt x="14945" y="4304"/>
                  <a:pt x="14945" y="3937"/>
                  <a:pt x="14945" y="3737"/>
                </a:cubicBezTo>
                <a:cubicBezTo>
                  <a:pt x="14978" y="3103"/>
                  <a:pt x="15412" y="2235"/>
                  <a:pt x="16112" y="2069"/>
                </a:cubicBezTo>
                <a:close/>
                <a:moveTo>
                  <a:pt x="6205" y="2936"/>
                </a:moveTo>
                <a:cubicBezTo>
                  <a:pt x="6339" y="3003"/>
                  <a:pt x="6472" y="3103"/>
                  <a:pt x="6605" y="3203"/>
                </a:cubicBezTo>
                <a:cubicBezTo>
                  <a:pt x="7306" y="3703"/>
                  <a:pt x="7573" y="4204"/>
                  <a:pt x="7439" y="4637"/>
                </a:cubicBezTo>
                <a:cubicBezTo>
                  <a:pt x="7239" y="5071"/>
                  <a:pt x="6806" y="5371"/>
                  <a:pt x="6305" y="5371"/>
                </a:cubicBezTo>
                <a:cubicBezTo>
                  <a:pt x="6138" y="5371"/>
                  <a:pt x="6005" y="5304"/>
                  <a:pt x="6005" y="5171"/>
                </a:cubicBezTo>
                <a:cubicBezTo>
                  <a:pt x="5972" y="4437"/>
                  <a:pt x="6038" y="3670"/>
                  <a:pt x="6205" y="2936"/>
                </a:cubicBezTo>
                <a:close/>
                <a:moveTo>
                  <a:pt x="3270" y="5004"/>
                </a:moveTo>
                <a:cubicBezTo>
                  <a:pt x="3437" y="5104"/>
                  <a:pt x="3570" y="5238"/>
                  <a:pt x="3670" y="5404"/>
                </a:cubicBezTo>
                <a:cubicBezTo>
                  <a:pt x="3837" y="5705"/>
                  <a:pt x="3870" y="6072"/>
                  <a:pt x="3737" y="6372"/>
                </a:cubicBezTo>
                <a:cubicBezTo>
                  <a:pt x="3570" y="6639"/>
                  <a:pt x="3303" y="6772"/>
                  <a:pt x="3003" y="6805"/>
                </a:cubicBezTo>
                <a:cubicBezTo>
                  <a:pt x="2903" y="6805"/>
                  <a:pt x="2803" y="6772"/>
                  <a:pt x="2736" y="6672"/>
                </a:cubicBezTo>
                <a:cubicBezTo>
                  <a:pt x="2669" y="6572"/>
                  <a:pt x="2669" y="6372"/>
                  <a:pt x="2803" y="6105"/>
                </a:cubicBezTo>
                <a:cubicBezTo>
                  <a:pt x="2936" y="5738"/>
                  <a:pt x="3103" y="5371"/>
                  <a:pt x="3270" y="5004"/>
                </a:cubicBezTo>
                <a:close/>
                <a:moveTo>
                  <a:pt x="19348" y="5771"/>
                </a:moveTo>
                <a:lnTo>
                  <a:pt x="19348" y="5771"/>
                </a:lnTo>
                <a:cubicBezTo>
                  <a:pt x="19448" y="6072"/>
                  <a:pt x="19415" y="6405"/>
                  <a:pt x="19315" y="6672"/>
                </a:cubicBezTo>
                <a:cubicBezTo>
                  <a:pt x="19232" y="6754"/>
                  <a:pt x="19127" y="6814"/>
                  <a:pt x="19018" y="6814"/>
                </a:cubicBezTo>
                <a:cubicBezTo>
                  <a:pt x="18995" y="6814"/>
                  <a:pt x="18971" y="6811"/>
                  <a:pt x="18948" y="6805"/>
                </a:cubicBezTo>
                <a:cubicBezTo>
                  <a:pt x="18747" y="6772"/>
                  <a:pt x="18747" y="6705"/>
                  <a:pt x="18747" y="6672"/>
                </a:cubicBezTo>
                <a:cubicBezTo>
                  <a:pt x="18714" y="6472"/>
                  <a:pt x="18948" y="6072"/>
                  <a:pt x="19348" y="5771"/>
                </a:cubicBezTo>
                <a:close/>
                <a:moveTo>
                  <a:pt x="13177" y="334"/>
                </a:moveTo>
                <a:cubicBezTo>
                  <a:pt x="13510" y="334"/>
                  <a:pt x="13844" y="401"/>
                  <a:pt x="14144" y="501"/>
                </a:cubicBezTo>
                <a:cubicBezTo>
                  <a:pt x="14878" y="734"/>
                  <a:pt x="15512" y="1201"/>
                  <a:pt x="15945" y="1802"/>
                </a:cubicBezTo>
                <a:cubicBezTo>
                  <a:pt x="15178" y="2135"/>
                  <a:pt x="14645" y="2869"/>
                  <a:pt x="14611" y="3703"/>
                </a:cubicBezTo>
                <a:cubicBezTo>
                  <a:pt x="14578" y="4237"/>
                  <a:pt x="14811" y="4604"/>
                  <a:pt x="15212" y="4671"/>
                </a:cubicBezTo>
                <a:lnTo>
                  <a:pt x="15412" y="4671"/>
                </a:lnTo>
                <a:cubicBezTo>
                  <a:pt x="15812" y="4637"/>
                  <a:pt x="16179" y="4404"/>
                  <a:pt x="16379" y="4037"/>
                </a:cubicBezTo>
                <a:cubicBezTo>
                  <a:pt x="16713" y="3436"/>
                  <a:pt x="16746" y="2702"/>
                  <a:pt x="16446" y="2069"/>
                </a:cubicBezTo>
                <a:lnTo>
                  <a:pt x="16446" y="2069"/>
                </a:lnTo>
                <a:cubicBezTo>
                  <a:pt x="16813" y="2135"/>
                  <a:pt x="17146" y="2336"/>
                  <a:pt x="17413" y="2602"/>
                </a:cubicBezTo>
                <a:cubicBezTo>
                  <a:pt x="18180" y="3436"/>
                  <a:pt x="18814" y="4370"/>
                  <a:pt x="19214" y="5438"/>
                </a:cubicBezTo>
                <a:cubicBezTo>
                  <a:pt x="18681" y="5771"/>
                  <a:pt x="18347" y="6338"/>
                  <a:pt x="18414" y="6705"/>
                </a:cubicBezTo>
                <a:cubicBezTo>
                  <a:pt x="18481" y="6939"/>
                  <a:pt x="18681" y="7072"/>
                  <a:pt x="18914" y="7072"/>
                </a:cubicBezTo>
                <a:cubicBezTo>
                  <a:pt x="18944" y="7077"/>
                  <a:pt x="18975" y="7079"/>
                  <a:pt x="19005" y="7079"/>
                </a:cubicBezTo>
                <a:cubicBezTo>
                  <a:pt x="19207" y="7079"/>
                  <a:pt x="19403" y="6984"/>
                  <a:pt x="19548" y="6839"/>
                </a:cubicBezTo>
                <a:cubicBezTo>
                  <a:pt x="19748" y="6438"/>
                  <a:pt x="19748" y="5971"/>
                  <a:pt x="19581" y="5571"/>
                </a:cubicBezTo>
                <a:cubicBezTo>
                  <a:pt x="19786" y="5463"/>
                  <a:pt x="20008" y="5411"/>
                  <a:pt x="20228" y="5411"/>
                </a:cubicBezTo>
                <a:cubicBezTo>
                  <a:pt x="20615" y="5411"/>
                  <a:pt x="20994" y="5573"/>
                  <a:pt x="21249" y="5871"/>
                </a:cubicBezTo>
                <a:cubicBezTo>
                  <a:pt x="21650" y="6272"/>
                  <a:pt x="21783" y="6672"/>
                  <a:pt x="21650" y="7006"/>
                </a:cubicBezTo>
                <a:cubicBezTo>
                  <a:pt x="21249" y="7973"/>
                  <a:pt x="18981" y="8640"/>
                  <a:pt x="15712" y="8807"/>
                </a:cubicBezTo>
                <a:cubicBezTo>
                  <a:pt x="14645" y="8840"/>
                  <a:pt x="13377" y="8940"/>
                  <a:pt x="12009" y="9074"/>
                </a:cubicBezTo>
                <a:cubicBezTo>
                  <a:pt x="9908" y="9274"/>
                  <a:pt x="7539" y="9474"/>
                  <a:pt x="5538" y="9474"/>
                </a:cubicBezTo>
                <a:cubicBezTo>
                  <a:pt x="2436" y="9474"/>
                  <a:pt x="835" y="9007"/>
                  <a:pt x="568" y="8006"/>
                </a:cubicBezTo>
                <a:cubicBezTo>
                  <a:pt x="334" y="7206"/>
                  <a:pt x="468" y="6338"/>
                  <a:pt x="968" y="5671"/>
                </a:cubicBezTo>
                <a:cubicBezTo>
                  <a:pt x="1368" y="5171"/>
                  <a:pt x="1969" y="4837"/>
                  <a:pt x="2603" y="4804"/>
                </a:cubicBezTo>
                <a:lnTo>
                  <a:pt x="2603" y="4837"/>
                </a:lnTo>
                <a:cubicBezTo>
                  <a:pt x="2736" y="4837"/>
                  <a:pt x="2869" y="4837"/>
                  <a:pt x="3003" y="4904"/>
                </a:cubicBezTo>
                <a:cubicBezTo>
                  <a:pt x="2803" y="5271"/>
                  <a:pt x="2636" y="5638"/>
                  <a:pt x="2503" y="6038"/>
                </a:cubicBezTo>
                <a:cubicBezTo>
                  <a:pt x="2336" y="6272"/>
                  <a:pt x="2336" y="6605"/>
                  <a:pt x="2469" y="6872"/>
                </a:cubicBezTo>
                <a:cubicBezTo>
                  <a:pt x="2569" y="7039"/>
                  <a:pt x="2803" y="7139"/>
                  <a:pt x="3003" y="7139"/>
                </a:cubicBezTo>
                <a:cubicBezTo>
                  <a:pt x="3403" y="7106"/>
                  <a:pt x="3770" y="6905"/>
                  <a:pt x="4004" y="6539"/>
                </a:cubicBezTo>
                <a:cubicBezTo>
                  <a:pt x="4204" y="6138"/>
                  <a:pt x="4170" y="5638"/>
                  <a:pt x="3904" y="5271"/>
                </a:cubicBezTo>
                <a:cubicBezTo>
                  <a:pt x="3803" y="5037"/>
                  <a:pt x="3637" y="4871"/>
                  <a:pt x="3403" y="4737"/>
                </a:cubicBezTo>
                <a:cubicBezTo>
                  <a:pt x="3919" y="3826"/>
                  <a:pt x="4712" y="2805"/>
                  <a:pt x="5630" y="2805"/>
                </a:cubicBezTo>
                <a:cubicBezTo>
                  <a:pt x="5720" y="2805"/>
                  <a:pt x="5812" y="2815"/>
                  <a:pt x="5905" y="2836"/>
                </a:cubicBezTo>
                <a:cubicBezTo>
                  <a:pt x="5738" y="3603"/>
                  <a:pt x="5671" y="4404"/>
                  <a:pt x="5705" y="5204"/>
                </a:cubicBezTo>
                <a:cubicBezTo>
                  <a:pt x="5738" y="5504"/>
                  <a:pt x="5972" y="5705"/>
                  <a:pt x="6339" y="5705"/>
                </a:cubicBezTo>
                <a:cubicBezTo>
                  <a:pt x="6972" y="5671"/>
                  <a:pt x="7506" y="5304"/>
                  <a:pt x="7773" y="4737"/>
                </a:cubicBezTo>
                <a:cubicBezTo>
                  <a:pt x="7906" y="4304"/>
                  <a:pt x="7840" y="3670"/>
                  <a:pt x="6839" y="2936"/>
                </a:cubicBezTo>
                <a:cubicBezTo>
                  <a:pt x="6672" y="2803"/>
                  <a:pt x="6505" y="2702"/>
                  <a:pt x="6305" y="2636"/>
                </a:cubicBezTo>
                <a:cubicBezTo>
                  <a:pt x="6603" y="1651"/>
                  <a:pt x="7137" y="1169"/>
                  <a:pt x="7895" y="1169"/>
                </a:cubicBezTo>
                <a:cubicBezTo>
                  <a:pt x="8242" y="1169"/>
                  <a:pt x="8635" y="1270"/>
                  <a:pt x="9074" y="1468"/>
                </a:cubicBezTo>
                <a:cubicBezTo>
                  <a:pt x="9574" y="1668"/>
                  <a:pt x="10041" y="1902"/>
                  <a:pt x="10508" y="2202"/>
                </a:cubicBezTo>
                <a:cubicBezTo>
                  <a:pt x="10275" y="2869"/>
                  <a:pt x="10275" y="3503"/>
                  <a:pt x="10508" y="3837"/>
                </a:cubicBezTo>
                <a:cubicBezTo>
                  <a:pt x="10608" y="3970"/>
                  <a:pt x="10775" y="4037"/>
                  <a:pt x="10942" y="4037"/>
                </a:cubicBezTo>
                <a:lnTo>
                  <a:pt x="10975" y="4037"/>
                </a:lnTo>
                <a:cubicBezTo>
                  <a:pt x="11542" y="4003"/>
                  <a:pt x="11876" y="3770"/>
                  <a:pt x="11943" y="3470"/>
                </a:cubicBezTo>
                <a:cubicBezTo>
                  <a:pt x="12009" y="3203"/>
                  <a:pt x="11876" y="2736"/>
                  <a:pt x="10875" y="2069"/>
                </a:cubicBezTo>
                <a:cubicBezTo>
                  <a:pt x="11075" y="1535"/>
                  <a:pt x="11742" y="334"/>
                  <a:pt x="13177" y="334"/>
                </a:cubicBezTo>
                <a:close/>
                <a:moveTo>
                  <a:pt x="13177" y="1"/>
                </a:moveTo>
                <a:cubicBezTo>
                  <a:pt x="11876" y="1"/>
                  <a:pt x="11042" y="968"/>
                  <a:pt x="10608" y="1902"/>
                </a:cubicBezTo>
                <a:cubicBezTo>
                  <a:pt x="10175" y="1635"/>
                  <a:pt x="9674" y="1402"/>
                  <a:pt x="9207" y="1168"/>
                </a:cubicBezTo>
                <a:cubicBezTo>
                  <a:pt x="8742" y="960"/>
                  <a:pt x="8316" y="858"/>
                  <a:pt x="7932" y="858"/>
                </a:cubicBezTo>
                <a:cubicBezTo>
                  <a:pt x="7023" y="858"/>
                  <a:pt x="6357" y="1433"/>
                  <a:pt x="6005" y="2536"/>
                </a:cubicBezTo>
                <a:cubicBezTo>
                  <a:pt x="5872" y="2536"/>
                  <a:pt x="5738" y="2502"/>
                  <a:pt x="5638" y="2502"/>
                </a:cubicBezTo>
                <a:cubicBezTo>
                  <a:pt x="4537" y="2502"/>
                  <a:pt x="3670" y="3603"/>
                  <a:pt x="3136" y="4604"/>
                </a:cubicBezTo>
                <a:cubicBezTo>
                  <a:pt x="2970" y="4537"/>
                  <a:pt x="2769" y="4504"/>
                  <a:pt x="2603" y="4504"/>
                </a:cubicBezTo>
                <a:cubicBezTo>
                  <a:pt x="1835" y="4537"/>
                  <a:pt x="1168" y="4904"/>
                  <a:pt x="735" y="5504"/>
                </a:cubicBezTo>
                <a:cubicBezTo>
                  <a:pt x="168" y="6238"/>
                  <a:pt x="1" y="7206"/>
                  <a:pt x="268" y="8073"/>
                </a:cubicBezTo>
                <a:cubicBezTo>
                  <a:pt x="568" y="9274"/>
                  <a:pt x="2236" y="9808"/>
                  <a:pt x="5505" y="9808"/>
                </a:cubicBezTo>
                <a:lnTo>
                  <a:pt x="5538" y="9841"/>
                </a:lnTo>
                <a:cubicBezTo>
                  <a:pt x="7573" y="9841"/>
                  <a:pt x="9975" y="9607"/>
                  <a:pt x="12043" y="9441"/>
                </a:cubicBezTo>
                <a:cubicBezTo>
                  <a:pt x="13410" y="9307"/>
                  <a:pt x="14678" y="9174"/>
                  <a:pt x="15745" y="9140"/>
                </a:cubicBezTo>
                <a:cubicBezTo>
                  <a:pt x="19181" y="9007"/>
                  <a:pt x="21516" y="8240"/>
                  <a:pt x="21950" y="7172"/>
                </a:cubicBezTo>
                <a:cubicBezTo>
                  <a:pt x="22083" y="6839"/>
                  <a:pt x="22083" y="6338"/>
                  <a:pt x="21516" y="5705"/>
                </a:cubicBezTo>
                <a:cubicBezTo>
                  <a:pt x="21183" y="5349"/>
                  <a:pt x="20716" y="5156"/>
                  <a:pt x="20234" y="5156"/>
                </a:cubicBezTo>
                <a:cubicBezTo>
                  <a:pt x="19993" y="5156"/>
                  <a:pt x="19748" y="5204"/>
                  <a:pt x="19515" y="5304"/>
                </a:cubicBezTo>
                <a:cubicBezTo>
                  <a:pt x="19114" y="4237"/>
                  <a:pt x="18481" y="3270"/>
                  <a:pt x="17647" y="2436"/>
                </a:cubicBezTo>
                <a:cubicBezTo>
                  <a:pt x="17313" y="2035"/>
                  <a:pt x="16813" y="1768"/>
                  <a:pt x="16312" y="1768"/>
                </a:cubicBezTo>
                <a:cubicBezTo>
                  <a:pt x="15812" y="1035"/>
                  <a:pt x="15112" y="501"/>
                  <a:pt x="14278" y="234"/>
                </a:cubicBezTo>
                <a:cubicBezTo>
                  <a:pt x="13911" y="101"/>
                  <a:pt x="13544" y="34"/>
                  <a:pt x="13177"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93" name="Google Shape;93;p21"/>
          <p:cNvSpPr/>
          <p:nvPr/>
        </p:nvSpPr>
        <p:spPr>
          <a:xfrm>
            <a:off x="7858044" y="313424"/>
            <a:ext cx="368595" cy="377774"/>
          </a:xfrm>
          <a:custGeom>
            <a:avLst/>
            <a:gdLst/>
            <a:ahLst/>
            <a:cxnLst/>
            <a:rect l="l" t="t" r="r" b="b"/>
            <a:pathLst>
              <a:path w="6706" h="6873" extrusionOk="0">
                <a:moveTo>
                  <a:pt x="3570" y="634"/>
                </a:moveTo>
                <a:lnTo>
                  <a:pt x="3737" y="2369"/>
                </a:lnTo>
                <a:lnTo>
                  <a:pt x="2669" y="2069"/>
                </a:lnTo>
                <a:lnTo>
                  <a:pt x="3570" y="634"/>
                </a:lnTo>
                <a:close/>
                <a:moveTo>
                  <a:pt x="601" y="1869"/>
                </a:moveTo>
                <a:lnTo>
                  <a:pt x="2169" y="2269"/>
                </a:lnTo>
                <a:lnTo>
                  <a:pt x="1635" y="3136"/>
                </a:lnTo>
                <a:lnTo>
                  <a:pt x="601" y="1869"/>
                </a:lnTo>
                <a:close/>
                <a:moveTo>
                  <a:pt x="4104" y="2769"/>
                </a:moveTo>
                <a:lnTo>
                  <a:pt x="6038" y="3303"/>
                </a:lnTo>
                <a:lnTo>
                  <a:pt x="4204" y="4037"/>
                </a:lnTo>
                <a:lnTo>
                  <a:pt x="4104" y="2769"/>
                </a:lnTo>
                <a:close/>
                <a:moveTo>
                  <a:pt x="2503" y="2369"/>
                </a:moveTo>
                <a:lnTo>
                  <a:pt x="3770" y="2703"/>
                </a:lnTo>
                <a:lnTo>
                  <a:pt x="3904" y="4137"/>
                </a:lnTo>
                <a:lnTo>
                  <a:pt x="2803" y="4571"/>
                </a:lnTo>
                <a:lnTo>
                  <a:pt x="1835" y="3403"/>
                </a:lnTo>
                <a:lnTo>
                  <a:pt x="2503" y="2369"/>
                </a:lnTo>
                <a:close/>
                <a:moveTo>
                  <a:pt x="1669" y="3703"/>
                </a:moveTo>
                <a:lnTo>
                  <a:pt x="2503" y="4704"/>
                </a:lnTo>
                <a:lnTo>
                  <a:pt x="568" y="5505"/>
                </a:lnTo>
                <a:lnTo>
                  <a:pt x="1669" y="3703"/>
                </a:lnTo>
                <a:close/>
                <a:moveTo>
                  <a:pt x="3937" y="4437"/>
                </a:moveTo>
                <a:lnTo>
                  <a:pt x="4137" y="6205"/>
                </a:lnTo>
                <a:lnTo>
                  <a:pt x="3036" y="4837"/>
                </a:lnTo>
                <a:lnTo>
                  <a:pt x="3937" y="4437"/>
                </a:lnTo>
                <a:close/>
                <a:moveTo>
                  <a:pt x="3703" y="1"/>
                </a:moveTo>
                <a:cubicBezTo>
                  <a:pt x="3637" y="1"/>
                  <a:pt x="3570" y="34"/>
                  <a:pt x="3537" y="67"/>
                </a:cubicBezTo>
                <a:lnTo>
                  <a:pt x="2369" y="2002"/>
                </a:lnTo>
                <a:lnTo>
                  <a:pt x="234" y="1435"/>
                </a:lnTo>
                <a:cubicBezTo>
                  <a:pt x="168" y="1435"/>
                  <a:pt x="101" y="1468"/>
                  <a:pt x="67" y="1535"/>
                </a:cubicBezTo>
                <a:cubicBezTo>
                  <a:pt x="1" y="1568"/>
                  <a:pt x="1" y="1635"/>
                  <a:pt x="67" y="1702"/>
                </a:cubicBezTo>
                <a:lnTo>
                  <a:pt x="1468" y="3436"/>
                </a:lnTo>
                <a:lnTo>
                  <a:pt x="67" y="5738"/>
                </a:lnTo>
                <a:cubicBezTo>
                  <a:pt x="8" y="5857"/>
                  <a:pt x="108" y="5977"/>
                  <a:pt x="226" y="5977"/>
                </a:cubicBezTo>
                <a:cubicBezTo>
                  <a:pt x="239" y="5977"/>
                  <a:pt x="254" y="5975"/>
                  <a:pt x="268" y="5972"/>
                </a:cubicBezTo>
                <a:lnTo>
                  <a:pt x="2736" y="4971"/>
                </a:lnTo>
                <a:lnTo>
                  <a:pt x="4237" y="6806"/>
                </a:lnTo>
                <a:cubicBezTo>
                  <a:pt x="4270" y="6839"/>
                  <a:pt x="4304" y="6839"/>
                  <a:pt x="4371" y="6872"/>
                </a:cubicBezTo>
                <a:cubicBezTo>
                  <a:pt x="4371" y="6872"/>
                  <a:pt x="4404" y="6839"/>
                  <a:pt x="4404" y="6839"/>
                </a:cubicBezTo>
                <a:cubicBezTo>
                  <a:pt x="4471" y="6806"/>
                  <a:pt x="4537" y="6739"/>
                  <a:pt x="4504" y="6672"/>
                </a:cubicBezTo>
                <a:lnTo>
                  <a:pt x="4270" y="4337"/>
                </a:lnTo>
                <a:lnTo>
                  <a:pt x="6605" y="3403"/>
                </a:lnTo>
                <a:cubicBezTo>
                  <a:pt x="6672" y="3370"/>
                  <a:pt x="6706" y="3303"/>
                  <a:pt x="6706" y="3236"/>
                </a:cubicBezTo>
                <a:cubicBezTo>
                  <a:pt x="6706" y="3170"/>
                  <a:pt x="6639" y="3103"/>
                  <a:pt x="6572" y="3103"/>
                </a:cubicBezTo>
                <a:lnTo>
                  <a:pt x="4070" y="2436"/>
                </a:lnTo>
                <a:lnTo>
                  <a:pt x="3837" y="134"/>
                </a:lnTo>
                <a:cubicBezTo>
                  <a:pt x="3837" y="67"/>
                  <a:pt x="3770" y="34"/>
                  <a:pt x="3703"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grpSp>
        <p:nvGrpSpPr>
          <p:cNvPr id="94" name="Google Shape;94;p21"/>
          <p:cNvGrpSpPr/>
          <p:nvPr/>
        </p:nvGrpSpPr>
        <p:grpSpPr>
          <a:xfrm>
            <a:off x="607700" y="2498888"/>
            <a:ext cx="240148" cy="252706"/>
            <a:chOff x="607700" y="1641638"/>
            <a:chExt cx="240148" cy="252706"/>
          </a:xfrm>
        </p:grpSpPr>
        <p:sp>
          <p:nvSpPr>
            <p:cNvPr id="95" name="Google Shape;95;p21"/>
            <p:cNvSpPr/>
            <p:nvPr/>
          </p:nvSpPr>
          <p:spPr>
            <a:xfrm>
              <a:off x="705024" y="1641638"/>
              <a:ext cx="78343" cy="252706"/>
            </a:xfrm>
            <a:custGeom>
              <a:avLst/>
              <a:gdLst/>
              <a:ahLst/>
              <a:cxnLst/>
              <a:rect l="l" t="t" r="r" b="b"/>
              <a:pathLst>
                <a:path w="1622" h="5232" extrusionOk="0">
                  <a:moveTo>
                    <a:pt x="181" y="0"/>
                  </a:moveTo>
                  <a:cubicBezTo>
                    <a:pt x="92" y="0"/>
                    <a:pt x="0" y="72"/>
                    <a:pt x="21" y="195"/>
                  </a:cubicBezTo>
                  <a:lnTo>
                    <a:pt x="1322" y="5098"/>
                  </a:lnTo>
                  <a:cubicBezTo>
                    <a:pt x="1322" y="5165"/>
                    <a:pt x="1388" y="5232"/>
                    <a:pt x="1455" y="5232"/>
                  </a:cubicBezTo>
                  <a:lnTo>
                    <a:pt x="1488" y="5198"/>
                  </a:lnTo>
                  <a:cubicBezTo>
                    <a:pt x="1588" y="5198"/>
                    <a:pt x="1622" y="5098"/>
                    <a:pt x="1622" y="5031"/>
                  </a:cubicBezTo>
                  <a:lnTo>
                    <a:pt x="321" y="95"/>
                  </a:lnTo>
                  <a:cubicBezTo>
                    <a:pt x="295" y="30"/>
                    <a:pt x="238" y="0"/>
                    <a:pt x="181"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96" name="Google Shape;96;p21"/>
            <p:cNvSpPr/>
            <p:nvPr/>
          </p:nvSpPr>
          <p:spPr>
            <a:xfrm>
              <a:off x="607700" y="1723505"/>
              <a:ext cx="240148" cy="80613"/>
            </a:xfrm>
            <a:custGeom>
              <a:avLst/>
              <a:gdLst/>
              <a:ahLst/>
              <a:cxnLst/>
              <a:rect l="l" t="t" r="r" b="b"/>
              <a:pathLst>
                <a:path w="4972" h="1669" extrusionOk="0">
                  <a:moveTo>
                    <a:pt x="4738" y="1"/>
                  </a:moveTo>
                  <a:lnTo>
                    <a:pt x="134" y="1335"/>
                  </a:lnTo>
                  <a:cubicBezTo>
                    <a:pt x="34" y="1368"/>
                    <a:pt x="1" y="1468"/>
                    <a:pt x="34" y="1535"/>
                  </a:cubicBezTo>
                  <a:cubicBezTo>
                    <a:pt x="34" y="1602"/>
                    <a:pt x="101" y="1669"/>
                    <a:pt x="168" y="1669"/>
                  </a:cubicBezTo>
                  <a:lnTo>
                    <a:pt x="234" y="1635"/>
                  </a:lnTo>
                  <a:lnTo>
                    <a:pt x="4838" y="301"/>
                  </a:lnTo>
                  <a:cubicBezTo>
                    <a:pt x="4904" y="301"/>
                    <a:pt x="4971" y="201"/>
                    <a:pt x="4938" y="134"/>
                  </a:cubicBezTo>
                  <a:cubicBezTo>
                    <a:pt x="4904" y="34"/>
                    <a:pt x="4838" y="1"/>
                    <a:pt x="4738"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97" name="Google Shape;97;p21"/>
            <p:cNvSpPr/>
            <p:nvPr/>
          </p:nvSpPr>
          <p:spPr>
            <a:xfrm>
              <a:off x="639868" y="1687908"/>
              <a:ext cx="207980" cy="138766"/>
            </a:xfrm>
            <a:custGeom>
              <a:avLst/>
              <a:gdLst/>
              <a:ahLst/>
              <a:cxnLst/>
              <a:rect l="l" t="t" r="r" b="b"/>
              <a:pathLst>
                <a:path w="4306" h="2873" extrusionOk="0">
                  <a:moveTo>
                    <a:pt x="208" y="1"/>
                  </a:moveTo>
                  <a:cubicBezTo>
                    <a:pt x="83" y="1"/>
                    <a:pt x="1" y="190"/>
                    <a:pt x="135" y="271"/>
                  </a:cubicBezTo>
                  <a:lnTo>
                    <a:pt x="4038" y="2873"/>
                  </a:lnTo>
                  <a:lnTo>
                    <a:pt x="4138" y="2873"/>
                  </a:lnTo>
                  <a:cubicBezTo>
                    <a:pt x="4172" y="2873"/>
                    <a:pt x="4238" y="2873"/>
                    <a:pt x="4238" y="2806"/>
                  </a:cubicBezTo>
                  <a:cubicBezTo>
                    <a:pt x="4305" y="2739"/>
                    <a:pt x="4272" y="2639"/>
                    <a:pt x="4205" y="2606"/>
                  </a:cubicBezTo>
                  <a:lnTo>
                    <a:pt x="302" y="37"/>
                  </a:lnTo>
                  <a:cubicBezTo>
                    <a:pt x="270" y="11"/>
                    <a:pt x="238" y="1"/>
                    <a:pt x="208"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98" name="Google Shape;98;p21"/>
            <p:cNvSpPr/>
            <p:nvPr/>
          </p:nvSpPr>
          <p:spPr>
            <a:xfrm>
              <a:off x="677010" y="1648786"/>
              <a:ext cx="130555" cy="216577"/>
            </a:xfrm>
            <a:custGeom>
              <a:avLst/>
              <a:gdLst/>
              <a:ahLst/>
              <a:cxnLst/>
              <a:rect l="l" t="t" r="r" b="b"/>
              <a:pathLst>
                <a:path w="2703" h="4484" extrusionOk="0">
                  <a:moveTo>
                    <a:pt x="2543" y="0"/>
                  </a:moveTo>
                  <a:cubicBezTo>
                    <a:pt x="2486" y="0"/>
                    <a:pt x="2426" y="31"/>
                    <a:pt x="2402" y="80"/>
                  </a:cubicBezTo>
                  <a:lnTo>
                    <a:pt x="34" y="4250"/>
                  </a:lnTo>
                  <a:cubicBezTo>
                    <a:pt x="0" y="4316"/>
                    <a:pt x="34" y="4416"/>
                    <a:pt x="100" y="4483"/>
                  </a:cubicBezTo>
                  <a:lnTo>
                    <a:pt x="167" y="4483"/>
                  </a:lnTo>
                  <a:cubicBezTo>
                    <a:pt x="234" y="4483"/>
                    <a:pt x="267" y="4450"/>
                    <a:pt x="334" y="4416"/>
                  </a:cubicBezTo>
                  <a:lnTo>
                    <a:pt x="2669" y="247"/>
                  </a:lnTo>
                  <a:cubicBezTo>
                    <a:pt x="2702" y="180"/>
                    <a:pt x="2669" y="80"/>
                    <a:pt x="2602" y="13"/>
                  </a:cubicBezTo>
                  <a:cubicBezTo>
                    <a:pt x="2584" y="4"/>
                    <a:pt x="2564" y="0"/>
                    <a:pt x="2543"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grpSp>
      <p:sp>
        <p:nvSpPr>
          <p:cNvPr id="99" name="Google Shape;99;p21"/>
          <p:cNvSpPr/>
          <p:nvPr/>
        </p:nvSpPr>
        <p:spPr>
          <a:xfrm>
            <a:off x="394509" y="4518457"/>
            <a:ext cx="325494" cy="292408"/>
          </a:xfrm>
          <a:custGeom>
            <a:avLst/>
            <a:gdLst/>
            <a:ahLst/>
            <a:cxnLst/>
            <a:rect l="l" t="t" r="r" b="b"/>
            <a:pathLst>
              <a:path w="6739" h="6054" extrusionOk="0">
                <a:moveTo>
                  <a:pt x="4147" y="1"/>
                </a:moveTo>
                <a:cubicBezTo>
                  <a:pt x="2651" y="1"/>
                  <a:pt x="3169" y="2284"/>
                  <a:pt x="3169" y="2284"/>
                </a:cubicBezTo>
                <a:cubicBezTo>
                  <a:pt x="3169" y="2284"/>
                  <a:pt x="1962" y="1266"/>
                  <a:pt x="1084" y="1266"/>
                </a:cubicBezTo>
                <a:cubicBezTo>
                  <a:pt x="633" y="1266"/>
                  <a:pt x="268" y="1536"/>
                  <a:pt x="200" y="2351"/>
                </a:cubicBezTo>
                <a:cubicBezTo>
                  <a:pt x="0" y="4586"/>
                  <a:pt x="5004" y="6054"/>
                  <a:pt x="5004" y="6054"/>
                </a:cubicBezTo>
                <a:cubicBezTo>
                  <a:pt x="5004" y="6054"/>
                  <a:pt x="6738" y="316"/>
                  <a:pt x="4370" y="16"/>
                </a:cubicBezTo>
                <a:cubicBezTo>
                  <a:pt x="4291" y="6"/>
                  <a:pt x="4217" y="1"/>
                  <a:pt x="4147" y="1"/>
                </a:cubicBezTo>
                <a:close/>
              </a:path>
            </a:pathLst>
          </a:custGeom>
          <a:solidFill>
            <a:srgbClr val="F0575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grpSp>
        <p:nvGrpSpPr>
          <p:cNvPr id="105" name="Google Shape;105;p21"/>
          <p:cNvGrpSpPr/>
          <p:nvPr/>
        </p:nvGrpSpPr>
        <p:grpSpPr>
          <a:xfrm>
            <a:off x="3284852" y="5002762"/>
            <a:ext cx="2433263" cy="1654126"/>
            <a:chOff x="3103206" y="2916838"/>
            <a:chExt cx="2766644" cy="1880758"/>
          </a:xfrm>
        </p:grpSpPr>
        <p:sp>
          <p:nvSpPr>
            <p:cNvPr id="106" name="Google Shape;106;p21"/>
            <p:cNvSpPr/>
            <p:nvPr/>
          </p:nvSpPr>
          <p:spPr>
            <a:xfrm>
              <a:off x="5004818" y="2933030"/>
              <a:ext cx="865032" cy="1007407"/>
            </a:xfrm>
            <a:custGeom>
              <a:avLst/>
              <a:gdLst/>
              <a:ahLst/>
              <a:cxnLst/>
              <a:rect l="l" t="t" r="r" b="b"/>
              <a:pathLst>
                <a:path w="23185" h="27001" extrusionOk="0">
                  <a:moveTo>
                    <a:pt x="11613" y="0"/>
                  </a:moveTo>
                  <a:cubicBezTo>
                    <a:pt x="10539" y="0"/>
                    <a:pt x="9465" y="104"/>
                    <a:pt x="8407" y="314"/>
                  </a:cubicBezTo>
                  <a:cubicBezTo>
                    <a:pt x="5005" y="1014"/>
                    <a:pt x="2002" y="2983"/>
                    <a:pt x="1" y="5818"/>
                  </a:cubicBezTo>
                  <a:lnTo>
                    <a:pt x="9675" y="25365"/>
                  </a:lnTo>
                  <a:cubicBezTo>
                    <a:pt x="10831" y="26333"/>
                    <a:pt x="12355" y="27000"/>
                    <a:pt x="13833" y="27000"/>
                  </a:cubicBezTo>
                  <a:cubicBezTo>
                    <a:pt x="14444" y="27000"/>
                    <a:pt x="15047" y="26886"/>
                    <a:pt x="15612" y="26633"/>
                  </a:cubicBezTo>
                  <a:cubicBezTo>
                    <a:pt x="17547" y="25765"/>
                    <a:pt x="18548" y="22963"/>
                    <a:pt x="17113" y="21362"/>
                  </a:cubicBezTo>
                  <a:lnTo>
                    <a:pt x="17113" y="21362"/>
                  </a:lnTo>
                  <a:cubicBezTo>
                    <a:pt x="17378" y="21488"/>
                    <a:pt x="17656" y="21545"/>
                    <a:pt x="17936" y="21545"/>
                  </a:cubicBezTo>
                  <a:cubicBezTo>
                    <a:pt x="19067" y="21545"/>
                    <a:pt x="20208" y="20604"/>
                    <a:pt x="20449" y="19428"/>
                  </a:cubicBezTo>
                  <a:cubicBezTo>
                    <a:pt x="20782" y="17993"/>
                    <a:pt x="20015" y="16492"/>
                    <a:pt x="18981" y="15425"/>
                  </a:cubicBezTo>
                  <a:cubicBezTo>
                    <a:pt x="20249" y="15325"/>
                    <a:pt x="21683" y="15058"/>
                    <a:pt x="22450" y="14057"/>
                  </a:cubicBezTo>
                  <a:cubicBezTo>
                    <a:pt x="23117" y="13123"/>
                    <a:pt x="23184" y="11922"/>
                    <a:pt x="22717" y="10888"/>
                  </a:cubicBezTo>
                  <a:cubicBezTo>
                    <a:pt x="22217" y="9854"/>
                    <a:pt x="21483" y="8987"/>
                    <a:pt x="20582" y="8286"/>
                  </a:cubicBezTo>
                  <a:cubicBezTo>
                    <a:pt x="22017" y="7753"/>
                    <a:pt x="22484" y="5818"/>
                    <a:pt x="21850" y="4417"/>
                  </a:cubicBezTo>
                  <a:cubicBezTo>
                    <a:pt x="21216" y="3016"/>
                    <a:pt x="19815" y="2115"/>
                    <a:pt x="18447" y="1481"/>
                  </a:cubicBezTo>
                  <a:cubicBezTo>
                    <a:pt x="16297" y="498"/>
                    <a:pt x="13957" y="0"/>
                    <a:pt x="11613"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07" name="Google Shape;107;p21"/>
            <p:cNvSpPr/>
            <p:nvPr/>
          </p:nvSpPr>
          <p:spPr>
            <a:xfrm>
              <a:off x="3103206" y="2916837"/>
              <a:ext cx="863764" cy="1007407"/>
            </a:xfrm>
            <a:custGeom>
              <a:avLst/>
              <a:gdLst/>
              <a:ahLst/>
              <a:cxnLst/>
              <a:rect l="l" t="t" r="r" b="b"/>
              <a:pathLst>
                <a:path w="23151" h="27001" extrusionOk="0">
                  <a:moveTo>
                    <a:pt x="11546" y="1"/>
                  </a:moveTo>
                  <a:cubicBezTo>
                    <a:pt x="9211" y="1"/>
                    <a:pt x="6888" y="498"/>
                    <a:pt x="4737" y="1482"/>
                  </a:cubicBezTo>
                  <a:cubicBezTo>
                    <a:pt x="3336" y="2116"/>
                    <a:pt x="1968" y="3016"/>
                    <a:pt x="1335" y="4417"/>
                  </a:cubicBezTo>
                  <a:cubicBezTo>
                    <a:pt x="701" y="5818"/>
                    <a:pt x="1134" y="7753"/>
                    <a:pt x="2569" y="8287"/>
                  </a:cubicBezTo>
                  <a:cubicBezTo>
                    <a:pt x="1668" y="8987"/>
                    <a:pt x="934" y="9854"/>
                    <a:pt x="434" y="10855"/>
                  </a:cubicBezTo>
                  <a:cubicBezTo>
                    <a:pt x="0" y="11923"/>
                    <a:pt x="0" y="13190"/>
                    <a:pt x="701" y="14057"/>
                  </a:cubicBezTo>
                  <a:cubicBezTo>
                    <a:pt x="1501" y="15092"/>
                    <a:pt x="2902" y="15325"/>
                    <a:pt x="4170" y="15425"/>
                  </a:cubicBezTo>
                  <a:cubicBezTo>
                    <a:pt x="3136" y="16493"/>
                    <a:pt x="2402" y="17994"/>
                    <a:pt x="2702" y="19428"/>
                  </a:cubicBezTo>
                  <a:cubicBezTo>
                    <a:pt x="2970" y="20605"/>
                    <a:pt x="4095" y="21546"/>
                    <a:pt x="5218" y="21546"/>
                  </a:cubicBezTo>
                  <a:cubicBezTo>
                    <a:pt x="5496" y="21546"/>
                    <a:pt x="5773" y="21488"/>
                    <a:pt x="6038" y="21363"/>
                  </a:cubicBezTo>
                  <a:lnTo>
                    <a:pt x="6038" y="21363"/>
                  </a:lnTo>
                  <a:cubicBezTo>
                    <a:pt x="4604" y="22964"/>
                    <a:pt x="5604" y="25766"/>
                    <a:pt x="7539" y="26633"/>
                  </a:cubicBezTo>
                  <a:cubicBezTo>
                    <a:pt x="8114" y="26887"/>
                    <a:pt x="8721" y="27001"/>
                    <a:pt x="9332" y="27001"/>
                  </a:cubicBezTo>
                  <a:cubicBezTo>
                    <a:pt x="10812" y="27001"/>
                    <a:pt x="12320" y="26333"/>
                    <a:pt x="13477" y="25366"/>
                  </a:cubicBezTo>
                  <a:lnTo>
                    <a:pt x="23150" y="5818"/>
                  </a:lnTo>
                  <a:cubicBezTo>
                    <a:pt x="21149" y="2983"/>
                    <a:pt x="18147" y="1015"/>
                    <a:pt x="14744" y="314"/>
                  </a:cubicBezTo>
                  <a:cubicBezTo>
                    <a:pt x="13686" y="105"/>
                    <a:pt x="12615" y="1"/>
                    <a:pt x="11546"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08" name="Google Shape;108;p21"/>
            <p:cNvSpPr/>
            <p:nvPr/>
          </p:nvSpPr>
          <p:spPr>
            <a:xfrm>
              <a:off x="5103165" y="3129799"/>
              <a:ext cx="510289" cy="692921"/>
            </a:xfrm>
            <a:custGeom>
              <a:avLst/>
              <a:gdLst/>
              <a:ahLst/>
              <a:cxnLst/>
              <a:rect l="l" t="t" r="r" b="b"/>
              <a:pathLst>
                <a:path w="13677" h="18572" extrusionOk="0">
                  <a:moveTo>
                    <a:pt x="7653" y="1"/>
                  </a:moveTo>
                  <a:cubicBezTo>
                    <a:pt x="4739" y="1"/>
                    <a:pt x="1932" y="1279"/>
                    <a:pt x="0" y="3513"/>
                  </a:cubicBezTo>
                  <a:lnTo>
                    <a:pt x="4804" y="17689"/>
                  </a:lnTo>
                  <a:cubicBezTo>
                    <a:pt x="5622" y="18278"/>
                    <a:pt x="6597" y="18572"/>
                    <a:pt x="7594" y="18572"/>
                  </a:cubicBezTo>
                  <a:cubicBezTo>
                    <a:pt x="7897" y="18572"/>
                    <a:pt x="8203" y="18545"/>
                    <a:pt x="8506" y="18490"/>
                  </a:cubicBezTo>
                  <a:cubicBezTo>
                    <a:pt x="9307" y="18323"/>
                    <a:pt x="10107" y="17890"/>
                    <a:pt x="10374" y="17122"/>
                  </a:cubicBezTo>
                  <a:cubicBezTo>
                    <a:pt x="10674" y="16122"/>
                    <a:pt x="9941" y="15121"/>
                    <a:pt x="9273" y="14354"/>
                  </a:cubicBezTo>
                  <a:lnTo>
                    <a:pt x="9273" y="14354"/>
                  </a:lnTo>
                  <a:cubicBezTo>
                    <a:pt x="9286" y="14354"/>
                    <a:pt x="9299" y="14354"/>
                    <a:pt x="9311" y="14354"/>
                  </a:cubicBezTo>
                  <a:cubicBezTo>
                    <a:pt x="12152" y="14354"/>
                    <a:pt x="13299" y="10611"/>
                    <a:pt x="10908" y="9050"/>
                  </a:cubicBezTo>
                  <a:cubicBezTo>
                    <a:pt x="13677" y="8349"/>
                    <a:pt x="13677" y="4413"/>
                    <a:pt x="10908" y="3746"/>
                  </a:cubicBezTo>
                  <a:cubicBezTo>
                    <a:pt x="11775" y="3279"/>
                    <a:pt x="11842" y="1945"/>
                    <a:pt x="11208" y="1178"/>
                  </a:cubicBezTo>
                  <a:cubicBezTo>
                    <a:pt x="10608" y="410"/>
                    <a:pt x="9574" y="110"/>
                    <a:pt x="8573" y="44"/>
                  </a:cubicBezTo>
                  <a:cubicBezTo>
                    <a:pt x="8266" y="15"/>
                    <a:pt x="7959" y="1"/>
                    <a:pt x="7653" y="1"/>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09" name="Google Shape;109;p21"/>
            <p:cNvSpPr/>
            <p:nvPr/>
          </p:nvSpPr>
          <p:spPr>
            <a:xfrm>
              <a:off x="3359558" y="3113644"/>
              <a:ext cx="510326" cy="692772"/>
            </a:xfrm>
            <a:custGeom>
              <a:avLst/>
              <a:gdLst/>
              <a:ahLst/>
              <a:cxnLst/>
              <a:rect l="l" t="t" r="r" b="b"/>
              <a:pathLst>
                <a:path w="13678" h="18568" extrusionOk="0">
                  <a:moveTo>
                    <a:pt x="5999" y="0"/>
                  </a:moveTo>
                  <a:cubicBezTo>
                    <a:pt x="5691" y="0"/>
                    <a:pt x="5382" y="14"/>
                    <a:pt x="5071" y="43"/>
                  </a:cubicBezTo>
                  <a:cubicBezTo>
                    <a:pt x="4104" y="143"/>
                    <a:pt x="3070" y="410"/>
                    <a:pt x="2436" y="1177"/>
                  </a:cubicBezTo>
                  <a:cubicBezTo>
                    <a:pt x="1802" y="1944"/>
                    <a:pt x="1869" y="3279"/>
                    <a:pt x="2736" y="3746"/>
                  </a:cubicBezTo>
                  <a:cubicBezTo>
                    <a:pt x="1" y="4413"/>
                    <a:pt x="1" y="8349"/>
                    <a:pt x="2736" y="9049"/>
                  </a:cubicBezTo>
                  <a:cubicBezTo>
                    <a:pt x="401" y="10650"/>
                    <a:pt x="1535" y="14320"/>
                    <a:pt x="4404" y="14353"/>
                  </a:cubicBezTo>
                  <a:cubicBezTo>
                    <a:pt x="3703" y="15120"/>
                    <a:pt x="2970" y="16121"/>
                    <a:pt x="3303" y="17122"/>
                  </a:cubicBezTo>
                  <a:cubicBezTo>
                    <a:pt x="3537" y="17889"/>
                    <a:pt x="4371" y="18323"/>
                    <a:pt x="5171" y="18489"/>
                  </a:cubicBezTo>
                  <a:cubicBezTo>
                    <a:pt x="5454" y="18542"/>
                    <a:pt x="5741" y="18567"/>
                    <a:pt x="6027" y="18567"/>
                  </a:cubicBezTo>
                  <a:cubicBezTo>
                    <a:pt x="7022" y="18567"/>
                    <a:pt x="8012" y="18259"/>
                    <a:pt x="8840" y="17689"/>
                  </a:cubicBezTo>
                  <a:lnTo>
                    <a:pt x="13677" y="3512"/>
                  </a:lnTo>
                  <a:cubicBezTo>
                    <a:pt x="11715" y="1278"/>
                    <a:pt x="8933" y="0"/>
                    <a:pt x="5999" y="0"/>
                  </a:cubicBezTo>
                  <a:close/>
                </a:path>
              </a:pathLst>
            </a:custGeom>
            <a:solidFill>
              <a:schemeClr val="accent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0" name="Google Shape;110;p21"/>
            <p:cNvSpPr/>
            <p:nvPr/>
          </p:nvSpPr>
          <p:spPr>
            <a:xfrm>
              <a:off x="3540022" y="3034996"/>
              <a:ext cx="1897997" cy="1762599"/>
            </a:xfrm>
            <a:custGeom>
              <a:avLst/>
              <a:gdLst/>
              <a:ahLst/>
              <a:cxnLst/>
              <a:rect l="l" t="t" r="r" b="b"/>
              <a:pathLst>
                <a:path w="50871" h="47242" extrusionOk="0">
                  <a:moveTo>
                    <a:pt x="25084" y="0"/>
                  </a:moveTo>
                  <a:cubicBezTo>
                    <a:pt x="21203" y="0"/>
                    <a:pt x="17324" y="507"/>
                    <a:pt x="13610" y="1584"/>
                  </a:cubicBezTo>
                  <a:cubicBezTo>
                    <a:pt x="3036" y="4619"/>
                    <a:pt x="1168" y="18963"/>
                    <a:pt x="368" y="28170"/>
                  </a:cubicBezTo>
                  <a:cubicBezTo>
                    <a:pt x="1" y="32072"/>
                    <a:pt x="101" y="36275"/>
                    <a:pt x="2369" y="39478"/>
                  </a:cubicBezTo>
                  <a:cubicBezTo>
                    <a:pt x="3737" y="41379"/>
                    <a:pt x="5805" y="42546"/>
                    <a:pt x="7940" y="43447"/>
                  </a:cubicBezTo>
                  <a:cubicBezTo>
                    <a:pt x="10074" y="44314"/>
                    <a:pt x="12276" y="45449"/>
                    <a:pt x="14511" y="45849"/>
                  </a:cubicBezTo>
                  <a:cubicBezTo>
                    <a:pt x="18659" y="46568"/>
                    <a:pt x="22739" y="47241"/>
                    <a:pt x="26883" y="47241"/>
                  </a:cubicBezTo>
                  <a:cubicBezTo>
                    <a:pt x="27737" y="47241"/>
                    <a:pt x="28594" y="47212"/>
                    <a:pt x="29455" y="47150"/>
                  </a:cubicBezTo>
                  <a:cubicBezTo>
                    <a:pt x="34892" y="46716"/>
                    <a:pt x="40763" y="45916"/>
                    <a:pt x="45333" y="42747"/>
                  </a:cubicBezTo>
                  <a:cubicBezTo>
                    <a:pt x="47868" y="40979"/>
                    <a:pt x="49569" y="38844"/>
                    <a:pt x="50136" y="35808"/>
                  </a:cubicBezTo>
                  <a:cubicBezTo>
                    <a:pt x="50837" y="31939"/>
                    <a:pt x="50870" y="27969"/>
                    <a:pt x="50270" y="24100"/>
                  </a:cubicBezTo>
                  <a:cubicBezTo>
                    <a:pt x="49703" y="20264"/>
                    <a:pt x="48802" y="16528"/>
                    <a:pt x="47568" y="12859"/>
                  </a:cubicBezTo>
                  <a:cubicBezTo>
                    <a:pt x="46601" y="10023"/>
                    <a:pt x="45200" y="7154"/>
                    <a:pt x="43065" y="5020"/>
                  </a:cubicBezTo>
                  <a:cubicBezTo>
                    <a:pt x="40730" y="2618"/>
                    <a:pt x="38195" y="1784"/>
                    <a:pt x="34992" y="1083"/>
                  </a:cubicBezTo>
                  <a:cubicBezTo>
                    <a:pt x="31755" y="374"/>
                    <a:pt x="28418" y="0"/>
                    <a:pt x="25084"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1" name="Google Shape;111;p21"/>
            <p:cNvSpPr/>
            <p:nvPr/>
          </p:nvSpPr>
          <p:spPr>
            <a:xfrm>
              <a:off x="3734877" y="4154427"/>
              <a:ext cx="270012" cy="178155"/>
            </a:xfrm>
            <a:custGeom>
              <a:avLst/>
              <a:gdLst/>
              <a:ahLst/>
              <a:cxnLst/>
              <a:rect l="l" t="t" r="r" b="b"/>
              <a:pathLst>
                <a:path w="7237" h="4775" extrusionOk="0">
                  <a:moveTo>
                    <a:pt x="3902" y="1"/>
                  </a:moveTo>
                  <a:cubicBezTo>
                    <a:pt x="3846" y="1"/>
                    <a:pt x="3791" y="1"/>
                    <a:pt x="3736" y="2"/>
                  </a:cubicBezTo>
                  <a:cubicBezTo>
                    <a:pt x="2602" y="2"/>
                    <a:pt x="1268" y="336"/>
                    <a:pt x="767" y="1370"/>
                  </a:cubicBezTo>
                  <a:cubicBezTo>
                    <a:pt x="0" y="2904"/>
                    <a:pt x="1568" y="4572"/>
                    <a:pt x="3036" y="4739"/>
                  </a:cubicBezTo>
                  <a:cubicBezTo>
                    <a:pt x="3237" y="4762"/>
                    <a:pt x="3448" y="4775"/>
                    <a:pt x="3665" y="4775"/>
                  </a:cubicBezTo>
                  <a:cubicBezTo>
                    <a:pt x="4994" y="4775"/>
                    <a:pt x="6517" y="4314"/>
                    <a:pt x="7005" y="3138"/>
                  </a:cubicBezTo>
                  <a:cubicBezTo>
                    <a:pt x="7105" y="2904"/>
                    <a:pt x="7138" y="2671"/>
                    <a:pt x="7172" y="2437"/>
                  </a:cubicBezTo>
                  <a:cubicBezTo>
                    <a:pt x="7236" y="472"/>
                    <a:pt x="5465" y="1"/>
                    <a:pt x="3902"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2" name="Google Shape;112;p21"/>
            <p:cNvSpPr/>
            <p:nvPr/>
          </p:nvSpPr>
          <p:spPr>
            <a:xfrm>
              <a:off x="4894745" y="4154427"/>
              <a:ext cx="269975" cy="178155"/>
            </a:xfrm>
            <a:custGeom>
              <a:avLst/>
              <a:gdLst/>
              <a:ahLst/>
              <a:cxnLst/>
              <a:rect l="l" t="t" r="r" b="b"/>
              <a:pathLst>
                <a:path w="7236" h="4775" extrusionOk="0">
                  <a:moveTo>
                    <a:pt x="3903" y="1"/>
                  </a:moveTo>
                  <a:cubicBezTo>
                    <a:pt x="3847" y="1"/>
                    <a:pt x="3792" y="1"/>
                    <a:pt x="3737" y="2"/>
                  </a:cubicBezTo>
                  <a:cubicBezTo>
                    <a:pt x="2569" y="2"/>
                    <a:pt x="1268" y="336"/>
                    <a:pt x="768" y="1370"/>
                  </a:cubicBezTo>
                  <a:cubicBezTo>
                    <a:pt x="1" y="2904"/>
                    <a:pt x="1535" y="4572"/>
                    <a:pt x="3036" y="4739"/>
                  </a:cubicBezTo>
                  <a:cubicBezTo>
                    <a:pt x="3237" y="4762"/>
                    <a:pt x="3449" y="4775"/>
                    <a:pt x="3666" y="4775"/>
                  </a:cubicBezTo>
                  <a:cubicBezTo>
                    <a:pt x="4995" y="4775"/>
                    <a:pt x="6518" y="4314"/>
                    <a:pt x="7006" y="3138"/>
                  </a:cubicBezTo>
                  <a:cubicBezTo>
                    <a:pt x="7073" y="2904"/>
                    <a:pt x="7139" y="2671"/>
                    <a:pt x="7139" y="2437"/>
                  </a:cubicBezTo>
                  <a:cubicBezTo>
                    <a:pt x="7236" y="472"/>
                    <a:pt x="5466" y="1"/>
                    <a:pt x="3903" y="1"/>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3" name="Google Shape;113;p21"/>
            <p:cNvSpPr/>
            <p:nvPr/>
          </p:nvSpPr>
          <p:spPr>
            <a:xfrm>
              <a:off x="4091350" y="3583114"/>
              <a:ext cx="826417" cy="1133795"/>
            </a:xfrm>
            <a:custGeom>
              <a:avLst/>
              <a:gdLst/>
              <a:ahLst/>
              <a:cxnLst/>
              <a:rect l="l" t="t" r="r" b="b"/>
              <a:pathLst>
                <a:path w="22150" h="24754" extrusionOk="0">
                  <a:moveTo>
                    <a:pt x="10746" y="0"/>
                  </a:moveTo>
                  <a:cubicBezTo>
                    <a:pt x="9824" y="0"/>
                    <a:pt x="8871" y="192"/>
                    <a:pt x="7906" y="603"/>
                  </a:cubicBezTo>
                  <a:cubicBezTo>
                    <a:pt x="3937" y="2337"/>
                    <a:pt x="1835" y="6540"/>
                    <a:pt x="935" y="10543"/>
                  </a:cubicBezTo>
                  <a:cubicBezTo>
                    <a:pt x="334" y="13145"/>
                    <a:pt x="1" y="15980"/>
                    <a:pt x="635" y="18616"/>
                  </a:cubicBezTo>
                  <a:cubicBezTo>
                    <a:pt x="1402" y="21784"/>
                    <a:pt x="3570" y="23352"/>
                    <a:pt x="6572" y="24220"/>
                  </a:cubicBezTo>
                  <a:cubicBezTo>
                    <a:pt x="8407" y="24753"/>
                    <a:pt x="10275" y="24620"/>
                    <a:pt x="12176" y="24653"/>
                  </a:cubicBezTo>
                  <a:cubicBezTo>
                    <a:pt x="12205" y="24653"/>
                    <a:pt x="12235" y="24654"/>
                    <a:pt x="12264" y="24654"/>
                  </a:cubicBezTo>
                  <a:cubicBezTo>
                    <a:pt x="16204" y="24654"/>
                    <a:pt x="20155" y="22421"/>
                    <a:pt x="21049" y="18349"/>
                  </a:cubicBezTo>
                  <a:cubicBezTo>
                    <a:pt x="22150" y="13345"/>
                    <a:pt x="19648" y="6674"/>
                    <a:pt x="16746" y="3171"/>
                  </a:cubicBezTo>
                  <a:cubicBezTo>
                    <a:pt x="15151" y="1195"/>
                    <a:pt x="13045" y="0"/>
                    <a:pt x="10746" y="0"/>
                  </a:cubicBezTo>
                  <a:close/>
                </a:path>
              </a:pathLst>
            </a:custGeom>
            <a:solidFill>
              <a:schemeClr val="lt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4" name="Google Shape;114;p21"/>
            <p:cNvSpPr/>
            <p:nvPr/>
          </p:nvSpPr>
          <p:spPr>
            <a:xfrm>
              <a:off x="4243188" y="3627281"/>
              <a:ext cx="489134" cy="636956"/>
            </a:xfrm>
            <a:custGeom>
              <a:avLst/>
              <a:gdLst/>
              <a:ahLst/>
              <a:cxnLst/>
              <a:rect l="l" t="t" r="r" b="b"/>
              <a:pathLst>
                <a:path w="13110" h="17072" extrusionOk="0">
                  <a:moveTo>
                    <a:pt x="6923" y="0"/>
                  </a:moveTo>
                  <a:cubicBezTo>
                    <a:pt x="6573" y="0"/>
                    <a:pt x="6211" y="48"/>
                    <a:pt x="5838" y="152"/>
                  </a:cubicBezTo>
                  <a:cubicBezTo>
                    <a:pt x="3470" y="820"/>
                    <a:pt x="1768" y="3522"/>
                    <a:pt x="1201" y="5756"/>
                  </a:cubicBezTo>
                  <a:cubicBezTo>
                    <a:pt x="567" y="8258"/>
                    <a:pt x="0" y="12094"/>
                    <a:pt x="1034" y="14529"/>
                  </a:cubicBezTo>
                  <a:cubicBezTo>
                    <a:pt x="1968" y="16731"/>
                    <a:pt x="4604" y="17031"/>
                    <a:pt x="6705" y="17065"/>
                  </a:cubicBezTo>
                  <a:cubicBezTo>
                    <a:pt x="6810" y="17069"/>
                    <a:pt x="6916" y="17071"/>
                    <a:pt x="7021" y="17071"/>
                  </a:cubicBezTo>
                  <a:cubicBezTo>
                    <a:pt x="8482" y="17071"/>
                    <a:pt x="9930" y="16642"/>
                    <a:pt x="11175" y="15864"/>
                  </a:cubicBezTo>
                  <a:cubicBezTo>
                    <a:pt x="12743" y="14796"/>
                    <a:pt x="12910" y="13062"/>
                    <a:pt x="12976" y="11361"/>
                  </a:cubicBezTo>
                  <a:cubicBezTo>
                    <a:pt x="13110" y="8925"/>
                    <a:pt x="12743" y="6490"/>
                    <a:pt x="11876" y="4222"/>
                  </a:cubicBezTo>
                  <a:cubicBezTo>
                    <a:pt x="11063" y="2162"/>
                    <a:pt x="9266" y="0"/>
                    <a:pt x="6923" y="0"/>
                  </a:cubicBezTo>
                  <a:close/>
                </a:path>
              </a:pathLst>
            </a:custGeom>
            <a:solidFill>
              <a:srgbClr val="000000"/>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5" name="Google Shape;115;p21"/>
            <p:cNvSpPr/>
            <p:nvPr/>
          </p:nvSpPr>
          <p:spPr>
            <a:xfrm>
              <a:off x="4039833" y="3350280"/>
              <a:ext cx="11230" cy="52309"/>
            </a:xfrm>
            <a:custGeom>
              <a:avLst/>
              <a:gdLst/>
              <a:ahLst/>
              <a:cxnLst/>
              <a:rect l="l" t="t" r="r" b="b"/>
              <a:pathLst>
                <a:path w="301" h="1402" extrusionOk="0">
                  <a:moveTo>
                    <a:pt x="167" y="0"/>
                  </a:moveTo>
                  <a:cubicBezTo>
                    <a:pt x="101" y="0"/>
                    <a:pt x="1" y="300"/>
                    <a:pt x="34" y="701"/>
                  </a:cubicBezTo>
                  <a:cubicBezTo>
                    <a:pt x="67" y="1101"/>
                    <a:pt x="167" y="1401"/>
                    <a:pt x="234" y="1401"/>
                  </a:cubicBezTo>
                  <a:cubicBezTo>
                    <a:pt x="301" y="1401"/>
                    <a:pt x="301" y="1068"/>
                    <a:pt x="268" y="701"/>
                  </a:cubicBezTo>
                  <a:cubicBezTo>
                    <a:pt x="268" y="300"/>
                    <a:pt x="234" y="0"/>
                    <a:pt x="167"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6" name="Google Shape;116;p21"/>
            <p:cNvSpPr/>
            <p:nvPr/>
          </p:nvSpPr>
          <p:spPr>
            <a:xfrm>
              <a:off x="4339761" y="3362629"/>
              <a:ext cx="9999" cy="46190"/>
            </a:xfrm>
            <a:custGeom>
              <a:avLst/>
              <a:gdLst/>
              <a:ahLst/>
              <a:cxnLst/>
              <a:rect l="l" t="t" r="r" b="b"/>
              <a:pathLst>
                <a:path w="268" h="1238" extrusionOk="0">
                  <a:moveTo>
                    <a:pt x="46" y="0"/>
                  </a:moveTo>
                  <a:cubicBezTo>
                    <a:pt x="42" y="0"/>
                    <a:pt x="38" y="1"/>
                    <a:pt x="34" y="3"/>
                  </a:cubicBezTo>
                  <a:cubicBezTo>
                    <a:pt x="1" y="36"/>
                    <a:pt x="1" y="303"/>
                    <a:pt x="1" y="637"/>
                  </a:cubicBezTo>
                  <a:cubicBezTo>
                    <a:pt x="1" y="937"/>
                    <a:pt x="1" y="1204"/>
                    <a:pt x="67" y="1237"/>
                  </a:cubicBezTo>
                  <a:cubicBezTo>
                    <a:pt x="134" y="1237"/>
                    <a:pt x="268" y="970"/>
                    <a:pt x="268" y="603"/>
                  </a:cubicBezTo>
                  <a:cubicBezTo>
                    <a:pt x="268" y="257"/>
                    <a:pt x="119" y="0"/>
                    <a:pt x="46"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7" name="Google Shape;117;p21"/>
            <p:cNvSpPr/>
            <p:nvPr/>
          </p:nvSpPr>
          <p:spPr>
            <a:xfrm>
              <a:off x="4185919" y="3402717"/>
              <a:ext cx="8768" cy="58539"/>
            </a:xfrm>
            <a:custGeom>
              <a:avLst/>
              <a:gdLst/>
              <a:ahLst/>
              <a:cxnLst/>
              <a:rect l="l" t="t" r="r" b="b"/>
              <a:pathLst>
                <a:path w="235" h="1569" extrusionOk="0">
                  <a:moveTo>
                    <a:pt x="101" y="0"/>
                  </a:moveTo>
                  <a:cubicBezTo>
                    <a:pt x="34" y="0"/>
                    <a:pt x="1" y="367"/>
                    <a:pt x="1" y="801"/>
                  </a:cubicBezTo>
                  <a:cubicBezTo>
                    <a:pt x="1" y="1201"/>
                    <a:pt x="34" y="1568"/>
                    <a:pt x="101" y="1568"/>
                  </a:cubicBezTo>
                  <a:cubicBezTo>
                    <a:pt x="168" y="1568"/>
                    <a:pt x="234" y="1201"/>
                    <a:pt x="234" y="801"/>
                  </a:cubicBezTo>
                  <a:cubicBezTo>
                    <a:pt x="234" y="367"/>
                    <a:pt x="168" y="0"/>
                    <a:pt x="101"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8" name="Google Shape;118;p21"/>
            <p:cNvSpPr/>
            <p:nvPr/>
          </p:nvSpPr>
          <p:spPr>
            <a:xfrm>
              <a:off x="3873566" y="3400217"/>
              <a:ext cx="13730" cy="42459"/>
            </a:xfrm>
            <a:custGeom>
              <a:avLst/>
              <a:gdLst/>
              <a:ahLst/>
              <a:cxnLst/>
              <a:rect l="l" t="t" r="r" b="b"/>
              <a:pathLst>
                <a:path w="368" h="1138" extrusionOk="0">
                  <a:moveTo>
                    <a:pt x="100" y="1"/>
                  </a:moveTo>
                  <a:cubicBezTo>
                    <a:pt x="34" y="1"/>
                    <a:pt x="0" y="268"/>
                    <a:pt x="67" y="601"/>
                  </a:cubicBezTo>
                  <a:cubicBezTo>
                    <a:pt x="98" y="884"/>
                    <a:pt x="189" y="1138"/>
                    <a:pt x="255" y="1138"/>
                  </a:cubicBezTo>
                  <a:cubicBezTo>
                    <a:pt x="259" y="1138"/>
                    <a:pt x="263" y="1137"/>
                    <a:pt x="267" y="1135"/>
                  </a:cubicBezTo>
                  <a:cubicBezTo>
                    <a:pt x="334" y="1135"/>
                    <a:pt x="367" y="868"/>
                    <a:pt x="301" y="568"/>
                  </a:cubicBezTo>
                  <a:cubicBezTo>
                    <a:pt x="267" y="234"/>
                    <a:pt x="167" y="1"/>
                    <a:pt x="100"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19" name="Google Shape;119;p21"/>
            <p:cNvSpPr/>
            <p:nvPr/>
          </p:nvSpPr>
          <p:spPr>
            <a:xfrm>
              <a:off x="4136148" y="3547066"/>
              <a:ext cx="9999" cy="46115"/>
            </a:xfrm>
            <a:custGeom>
              <a:avLst/>
              <a:gdLst/>
              <a:ahLst/>
              <a:cxnLst/>
              <a:rect l="l" t="t" r="r" b="b"/>
              <a:pathLst>
                <a:path w="268" h="1236" extrusionOk="0">
                  <a:moveTo>
                    <a:pt x="134" y="1"/>
                  </a:moveTo>
                  <a:cubicBezTo>
                    <a:pt x="67" y="1"/>
                    <a:pt x="1" y="268"/>
                    <a:pt x="1" y="601"/>
                  </a:cubicBezTo>
                  <a:cubicBezTo>
                    <a:pt x="1" y="935"/>
                    <a:pt x="67" y="1235"/>
                    <a:pt x="134" y="1235"/>
                  </a:cubicBezTo>
                  <a:cubicBezTo>
                    <a:pt x="201" y="1235"/>
                    <a:pt x="268" y="968"/>
                    <a:pt x="268" y="601"/>
                  </a:cubicBezTo>
                  <a:cubicBezTo>
                    <a:pt x="268" y="268"/>
                    <a:pt x="201" y="1"/>
                    <a:pt x="134"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0" name="Google Shape;120;p21"/>
            <p:cNvSpPr/>
            <p:nvPr/>
          </p:nvSpPr>
          <p:spPr>
            <a:xfrm>
              <a:off x="3941991" y="3561915"/>
              <a:ext cx="13693" cy="48764"/>
            </a:xfrm>
            <a:custGeom>
              <a:avLst/>
              <a:gdLst/>
              <a:ahLst/>
              <a:cxnLst/>
              <a:rect l="l" t="t" r="r" b="b"/>
              <a:pathLst>
                <a:path w="367" h="1307" extrusionOk="0">
                  <a:moveTo>
                    <a:pt x="178" y="1"/>
                  </a:moveTo>
                  <a:cubicBezTo>
                    <a:pt x="175" y="1"/>
                    <a:pt x="171" y="1"/>
                    <a:pt x="168" y="3"/>
                  </a:cubicBezTo>
                  <a:cubicBezTo>
                    <a:pt x="101" y="36"/>
                    <a:pt x="134" y="303"/>
                    <a:pt x="101" y="670"/>
                  </a:cubicBezTo>
                  <a:cubicBezTo>
                    <a:pt x="68" y="1004"/>
                    <a:pt x="1" y="1304"/>
                    <a:pt x="68" y="1304"/>
                  </a:cubicBezTo>
                  <a:cubicBezTo>
                    <a:pt x="71" y="1306"/>
                    <a:pt x="76" y="1307"/>
                    <a:pt x="80" y="1307"/>
                  </a:cubicBezTo>
                  <a:cubicBezTo>
                    <a:pt x="156" y="1307"/>
                    <a:pt x="335" y="1048"/>
                    <a:pt x="335" y="670"/>
                  </a:cubicBezTo>
                  <a:cubicBezTo>
                    <a:pt x="366" y="290"/>
                    <a:pt x="248" y="1"/>
                    <a:pt x="178"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1" name="Google Shape;121;p21"/>
            <p:cNvSpPr/>
            <p:nvPr/>
          </p:nvSpPr>
          <p:spPr>
            <a:xfrm>
              <a:off x="3765295" y="3532143"/>
              <a:ext cx="9999" cy="54808"/>
            </a:xfrm>
            <a:custGeom>
              <a:avLst/>
              <a:gdLst/>
              <a:ahLst/>
              <a:cxnLst/>
              <a:rect l="l" t="t" r="r" b="b"/>
              <a:pathLst>
                <a:path w="268" h="1469" extrusionOk="0">
                  <a:moveTo>
                    <a:pt x="134" y="1"/>
                  </a:moveTo>
                  <a:cubicBezTo>
                    <a:pt x="67" y="1"/>
                    <a:pt x="0" y="334"/>
                    <a:pt x="0" y="734"/>
                  </a:cubicBezTo>
                  <a:cubicBezTo>
                    <a:pt x="0" y="1135"/>
                    <a:pt x="67" y="1468"/>
                    <a:pt x="134" y="1468"/>
                  </a:cubicBezTo>
                  <a:cubicBezTo>
                    <a:pt x="200" y="1468"/>
                    <a:pt x="267" y="1135"/>
                    <a:pt x="267" y="734"/>
                  </a:cubicBezTo>
                  <a:cubicBezTo>
                    <a:pt x="267" y="334"/>
                    <a:pt x="200" y="1"/>
                    <a:pt x="134"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2" name="Google Shape;122;p21"/>
            <p:cNvSpPr/>
            <p:nvPr/>
          </p:nvSpPr>
          <p:spPr>
            <a:xfrm>
              <a:off x="3698064" y="3878112"/>
              <a:ext cx="16230" cy="36265"/>
            </a:xfrm>
            <a:custGeom>
              <a:avLst/>
              <a:gdLst/>
              <a:ahLst/>
              <a:cxnLst/>
              <a:rect l="l" t="t" r="r" b="b"/>
              <a:pathLst>
                <a:path w="435" h="972" extrusionOk="0">
                  <a:moveTo>
                    <a:pt x="134" y="1"/>
                  </a:moveTo>
                  <a:cubicBezTo>
                    <a:pt x="68" y="1"/>
                    <a:pt x="1" y="234"/>
                    <a:pt x="101" y="535"/>
                  </a:cubicBezTo>
                  <a:cubicBezTo>
                    <a:pt x="163" y="782"/>
                    <a:pt x="311" y="972"/>
                    <a:pt x="358" y="972"/>
                  </a:cubicBezTo>
                  <a:cubicBezTo>
                    <a:pt x="362" y="972"/>
                    <a:pt x="365" y="971"/>
                    <a:pt x="368" y="968"/>
                  </a:cubicBezTo>
                  <a:cubicBezTo>
                    <a:pt x="435" y="935"/>
                    <a:pt x="368" y="735"/>
                    <a:pt x="335" y="468"/>
                  </a:cubicBezTo>
                  <a:cubicBezTo>
                    <a:pt x="268" y="201"/>
                    <a:pt x="201" y="1"/>
                    <a:pt x="134"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3" name="Google Shape;123;p21"/>
            <p:cNvSpPr/>
            <p:nvPr/>
          </p:nvSpPr>
          <p:spPr>
            <a:xfrm>
              <a:off x="3995530" y="3957767"/>
              <a:ext cx="11230" cy="39884"/>
            </a:xfrm>
            <a:custGeom>
              <a:avLst/>
              <a:gdLst/>
              <a:ahLst/>
              <a:cxnLst/>
              <a:rect l="l" t="t" r="r" b="b"/>
              <a:pathLst>
                <a:path w="301" h="1069" extrusionOk="0">
                  <a:moveTo>
                    <a:pt x="100" y="1"/>
                  </a:moveTo>
                  <a:cubicBezTo>
                    <a:pt x="34" y="1"/>
                    <a:pt x="0" y="234"/>
                    <a:pt x="34" y="534"/>
                  </a:cubicBezTo>
                  <a:cubicBezTo>
                    <a:pt x="67" y="835"/>
                    <a:pt x="134" y="1068"/>
                    <a:pt x="200" y="1068"/>
                  </a:cubicBezTo>
                  <a:cubicBezTo>
                    <a:pt x="267" y="1068"/>
                    <a:pt x="301" y="801"/>
                    <a:pt x="267" y="501"/>
                  </a:cubicBezTo>
                  <a:cubicBezTo>
                    <a:pt x="267" y="234"/>
                    <a:pt x="167" y="1"/>
                    <a:pt x="100"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4" name="Google Shape;124;p21"/>
            <p:cNvSpPr/>
            <p:nvPr/>
          </p:nvSpPr>
          <p:spPr>
            <a:xfrm>
              <a:off x="3617177" y="4073501"/>
              <a:ext cx="14999" cy="37534"/>
            </a:xfrm>
            <a:custGeom>
              <a:avLst/>
              <a:gdLst/>
              <a:ahLst/>
              <a:cxnLst/>
              <a:rect l="l" t="t" r="r" b="b"/>
              <a:pathLst>
                <a:path w="402" h="1006" extrusionOk="0">
                  <a:moveTo>
                    <a:pt x="168" y="1"/>
                  </a:moveTo>
                  <a:cubicBezTo>
                    <a:pt x="101" y="1"/>
                    <a:pt x="1" y="234"/>
                    <a:pt x="67" y="535"/>
                  </a:cubicBezTo>
                  <a:cubicBezTo>
                    <a:pt x="98" y="813"/>
                    <a:pt x="244" y="1005"/>
                    <a:pt x="318" y="1005"/>
                  </a:cubicBezTo>
                  <a:cubicBezTo>
                    <a:pt x="324" y="1005"/>
                    <a:pt x="329" y="1004"/>
                    <a:pt x="334" y="1002"/>
                  </a:cubicBezTo>
                  <a:cubicBezTo>
                    <a:pt x="401" y="968"/>
                    <a:pt x="334" y="735"/>
                    <a:pt x="301" y="501"/>
                  </a:cubicBezTo>
                  <a:cubicBezTo>
                    <a:pt x="268" y="234"/>
                    <a:pt x="234" y="34"/>
                    <a:pt x="168"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5" name="Google Shape;125;p21"/>
            <p:cNvSpPr/>
            <p:nvPr/>
          </p:nvSpPr>
          <p:spPr>
            <a:xfrm>
              <a:off x="3724217" y="4253966"/>
              <a:ext cx="13730" cy="43727"/>
            </a:xfrm>
            <a:custGeom>
              <a:avLst/>
              <a:gdLst/>
              <a:ahLst/>
              <a:cxnLst/>
              <a:rect l="l" t="t" r="r" b="b"/>
              <a:pathLst>
                <a:path w="368" h="1172" extrusionOk="0">
                  <a:moveTo>
                    <a:pt x="67" y="1"/>
                  </a:moveTo>
                  <a:cubicBezTo>
                    <a:pt x="34" y="1"/>
                    <a:pt x="0" y="301"/>
                    <a:pt x="67" y="601"/>
                  </a:cubicBezTo>
                  <a:cubicBezTo>
                    <a:pt x="130" y="916"/>
                    <a:pt x="223" y="1171"/>
                    <a:pt x="289" y="1171"/>
                  </a:cubicBezTo>
                  <a:cubicBezTo>
                    <a:pt x="293" y="1171"/>
                    <a:pt x="297" y="1170"/>
                    <a:pt x="301" y="1168"/>
                  </a:cubicBezTo>
                  <a:cubicBezTo>
                    <a:pt x="367" y="1168"/>
                    <a:pt x="367" y="901"/>
                    <a:pt x="301" y="568"/>
                  </a:cubicBezTo>
                  <a:cubicBezTo>
                    <a:pt x="234" y="268"/>
                    <a:pt x="134" y="1"/>
                    <a:pt x="67"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6" name="Google Shape;126;p21"/>
            <p:cNvSpPr/>
            <p:nvPr/>
          </p:nvSpPr>
          <p:spPr>
            <a:xfrm>
              <a:off x="4007954" y="4309855"/>
              <a:ext cx="11268" cy="30184"/>
            </a:xfrm>
            <a:custGeom>
              <a:avLst/>
              <a:gdLst/>
              <a:ahLst/>
              <a:cxnLst/>
              <a:rect l="l" t="t" r="r" b="b"/>
              <a:pathLst>
                <a:path w="302" h="809" extrusionOk="0">
                  <a:moveTo>
                    <a:pt x="116" y="0"/>
                  </a:moveTo>
                  <a:cubicBezTo>
                    <a:pt x="111" y="0"/>
                    <a:pt x="106" y="1"/>
                    <a:pt x="101" y="4"/>
                  </a:cubicBezTo>
                  <a:cubicBezTo>
                    <a:pt x="34" y="37"/>
                    <a:pt x="1" y="204"/>
                    <a:pt x="34" y="437"/>
                  </a:cubicBezTo>
                  <a:cubicBezTo>
                    <a:pt x="65" y="623"/>
                    <a:pt x="125" y="808"/>
                    <a:pt x="186" y="808"/>
                  </a:cubicBezTo>
                  <a:cubicBezTo>
                    <a:pt x="191" y="808"/>
                    <a:pt x="196" y="807"/>
                    <a:pt x="201" y="804"/>
                  </a:cubicBezTo>
                  <a:cubicBezTo>
                    <a:pt x="268" y="804"/>
                    <a:pt x="301" y="638"/>
                    <a:pt x="268" y="404"/>
                  </a:cubicBezTo>
                  <a:cubicBezTo>
                    <a:pt x="268" y="188"/>
                    <a:pt x="182" y="0"/>
                    <a:pt x="116"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7" name="Google Shape;127;p21"/>
            <p:cNvSpPr/>
            <p:nvPr/>
          </p:nvSpPr>
          <p:spPr>
            <a:xfrm>
              <a:off x="3876066" y="4408128"/>
              <a:ext cx="11230" cy="27572"/>
            </a:xfrm>
            <a:custGeom>
              <a:avLst/>
              <a:gdLst/>
              <a:ahLst/>
              <a:cxnLst/>
              <a:rect l="l" t="t" r="r" b="b"/>
              <a:pathLst>
                <a:path w="301" h="739" extrusionOk="0">
                  <a:moveTo>
                    <a:pt x="208" y="1"/>
                  </a:moveTo>
                  <a:cubicBezTo>
                    <a:pt x="122" y="1"/>
                    <a:pt x="64" y="156"/>
                    <a:pt x="33" y="339"/>
                  </a:cubicBezTo>
                  <a:cubicBezTo>
                    <a:pt x="0" y="539"/>
                    <a:pt x="67" y="706"/>
                    <a:pt x="133" y="739"/>
                  </a:cubicBezTo>
                  <a:cubicBezTo>
                    <a:pt x="200" y="739"/>
                    <a:pt x="267" y="572"/>
                    <a:pt x="300" y="372"/>
                  </a:cubicBezTo>
                  <a:cubicBezTo>
                    <a:pt x="300" y="172"/>
                    <a:pt x="300" y="5"/>
                    <a:pt x="234" y="5"/>
                  </a:cubicBezTo>
                  <a:cubicBezTo>
                    <a:pt x="225" y="2"/>
                    <a:pt x="216" y="1"/>
                    <a:pt x="208"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8" name="Google Shape;128;p21"/>
            <p:cNvSpPr/>
            <p:nvPr/>
          </p:nvSpPr>
          <p:spPr>
            <a:xfrm>
              <a:off x="3757833" y="4460473"/>
              <a:ext cx="23655" cy="42571"/>
            </a:xfrm>
            <a:custGeom>
              <a:avLst/>
              <a:gdLst/>
              <a:ahLst/>
              <a:cxnLst/>
              <a:rect l="l" t="t" r="r" b="b"/>
              <a:pathLst>
                <a:path w="634" h="1141" extrusionOk="0">
                  <a:moveTo>
                    <a:pt x="79" y="0"/>
                  </a:moveTo>
                  <a:cubicBezTo>
                    <a:pt x="75" y="0"/>
                    <a:pt x="71" y="1"/>
                    <a:pt x="67" y="3"/>
                  </a:cubicBezTo>
                  <a:cubicBezTo>
                    <a:pt x="0" y="3"/>
                    <a:pt x="33" y="303"/>
                    <a:pt x="167" y="637"/>
                  </a:cubicBezTo>
                  <a:cubicBezTo>
                    <a:pt x="291" y="946"/>
                    <a:pt x="500" y="1141"/>
                    <a:pt x="583" y="1141"/>
                  </a:cubicBezTo>
                  <a:cubicBezTo>
                    <a:pt x="590" y="1141"/>
                    <a:pt x="596" y="1140"/>
                    <a:pt x="601" y="1137"/>
                  </a:cubicBezTo>
                  <a:cubicBezTo>
                    <a:pt x="634" y="1104"/>
                    <a:pt x="534" y="837"/>
                    <a:pt x="400" y="537"/>
                  </a:cubicBezTo>
                  <a:cubicBezTo>
                    <a:pt x="275" y="254"/>
                    <a:pt x="149" y="0"/>
                    <a:pt x="79"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9" name="Google Shape;129;p21"/>
            <p:cNvSpPr/>
            <p:nvPr/>
          </p:nvSpPr>
          <p:spPr>
            <a:xfrm>
              <a:off x="4078916" y="4532741"/>
              <a:ext cx="8731" cy="24923"/>
            </a:xfrm>
            <a:custGeom>
              <a:avLst/>
              <a:gdLst/>
              <a:ahLst/>
              <a:cxnLst/>
              <a:rect l="l" t="t" r="r" b="b"/>
              <a:pathLst>
                <a:path w="234" h="668" extrusionOk="0">
                  <a:moveTo>
                    <a:pt x="100" y="1"/>
                  </a:moveTo>
                  <a:cubicBezTo>
                    <a:pt x="34" y="1"/>
                    <a:pt x="0" y="168"/>
                    <a:pt x="0" y="334"/>
                  </a:cubicBezTo>
                  <a:cubicBezTo>
                    <a:pt x="0" y="534"/>
                    <a:pt x="34" y="668"/>
                    <a:pt x="100" y="668"/>
                  </a:cubicBezTo>
                  <a:cubicBezTo>
                    <a:pt x="167" y="668"/>
                    <a:pt x="234" y="534"/>
                    <a:pt x="234" y="334"/>
                  </a:cubicBezTo>
                  <a:cubicBezTo>
                    <a:pt x="234" y="168"/>
                    <a:pt x="167" y="1"/>
                    <a:pt x="100"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0" name="Google Shape;130;p21"/>
            <p:cNvSpPr/>
            <p:nvPr/>
          </p:nvSpPr>
          <p:spPr>
            <a:xfrm>
              <a:off x="4240220" y="3249470"/>
              <a:ext cx="11230" cy="39847"/>
            </a:xfrm>
            <a:custGeom>
              <a:avLst/>
              <a:gdLst/>
              <a:ahLst/>
              <a:cxnLst/>
              <a:rect l="l" t="t" r="r" b="b"/>
              <a:pathLst>
                <a:path w="301" h="1068" extrusionOk="0">
                  <a:moveTo>
                    <a:pt x="100" y="0"/>
                  </a:moveTo>
                  <a:cubicBezTo>
                    <a:pt x="34" y="0"/>
                    <a:pt x="0" y="234"/>
                    <a:pt x="34" y="534"/>
                  </a:cubicBezTo>
                  <a:cubicBezTo>
                    <a:pt x="67" y="834"/>
                    <a:pt x="134" y="1068"/>
                    <a:pt x="200" y="1068"/>
                  </a:cubicBezTo>
                  <a:cubicBezTo>
                    <a:pt x="267" y="1068"/>
                    <a:pt x="300" y="801"/>
                    <a:pt x="267" y="501"/>
                  </a:cubicBezTo>
                  <a:cubicBezTo>
                    <a:pt x="234" y="234"/>
                    <a:pt x="167" y="0"/>
                    <a:pt x="100"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1" name="Google Shape;131;p21"/>
            <p:cNvSpPr/>
            <p:nvPr/>
          </p:nvSpPr>
          <p:spPr>
            <a:xfrm>
              <a:off x="4438576" y="3463680"/>
              <a:ext cx="11230" cy="28691"/>
            </a:xfrm>
            <a:custGeom>
              <a:avLst/>
              <a:gdLst/>
              <a:ahLst/>
              <a:cxnLst/>
              <a:rect l="l" t="t" r="r" b="b"/>
              <a:pathLst>
                <a:path w="301" h="769" extrusionOk="0">
                  <a:moveTo>
                    <a:pt x="167" y="1"/>
                  </a:moveTo>
                  <a:cubicBezTo>
                    <a:pt x="101" y="1"/>
                    <a:pt x="0" y="168"/>
                    <a:pt x="34" y="401"/>
                  </a:cubicBezTo>
                  <a:cubicBezTo>
                    <a:pt x="67" y="635"/>
                    <a:pt x="167" y="768"/>
                    <a:pt x="234" y="768"/>
                  </a:cubicBezTo>
                  <a:cubicBezTo>
                    <a:pt x="301" y="735"/>
                    <a:pt x="301" y="568"/>
                    <a:pt x="267" y="368"/>
                  </a:cubicBezTo>
                  <a:cubicBezTo>
                    <a:pt x="267" y="201"/>
                    <a:pt x="234" y="34"/>
                    <a:pt x="167"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2" name="Google Shape;132;p21"/>
            <p:cNvSpPr/>
            <p:nvPr/>
          </p:nvSpPr>
          <p:spPr>
            <a:xfrm>
              <a:off x="4690729" y="3283048"/>
              <a:ext cx="11230" cy="39884"/>
            </a:xfrm>
            <a:custGeom>
              <a:avLst/>
              <a:gdLst/>
              <a:ahLst/>
              <a:cxnLst/>
              <a:rect l="l" t="t" r="r" b="b"/>
              <a:pathLst>
                <a:path w="301" h="1069" extrusionOk="0">
                  <a:moveTo>
                    <a:pt x="101" y="1"/>
                  </a:moveTo>
                  <a:cubicBezTo>
                    <a:pt x="34" y="1"/>
                    <a:pt x="0" y="234"/>
                    <a:pt x="34" y="535"/>
                  </a:cubicBezTo>
                  <a:cubicBezTo>
                    <a:pt x="67" y="835"/>
                    <a:pt x="134" y="1068"/>
                    <a:pt x="201" y="1068"/>
                  </a:cubicBezTo>
                  <a:cubicBezTo>
                    <a:pt x="267" y="1068"/>
                    <a:pt x="301" y="802"/>
                    <a:pt x="267" y="535"/>
                  </a:cubicBezTo>
                  <a:cubicBezTo>
                    <a:pt x="267" y="234"/>
                    <a:pt x="167" y="1"/>
                    <a:pt x="101"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3" name="Google Shape;133;p21"/>
            <p:cNvSpPr/>
            <p:nvPr/>
          </p:nvSpPr>
          <p:spPr>
            <a:xfrm>
              <a:off x="4511533" y="3224435"/>
              <a:ext cx="17461" cy="37497"/>
            </a:xfrm>
            <a:custGeom>
              <a:avLst/>
              <a:gdLst/>
              <a:ahLst/>
              <a:cxnLst/>
              <a:rect l="l" t="t" r="r" b="b"/>
              <a:pathLst>
                <a:path w="468" h="1005" extrusionOk="0">
                  <a:moveTo>
                    <a:pt x="82" y="1"/>
                  </a:moveTo>
                  <a:cubicBezTo>
                    <a:pt x="77" y="1"/>
                    <a:pt x="72" y="2"/>
                    <a:pt x="67" y="4"/>
                  </a:cubicBezTo>
                  <a:cubicBezTo>
                    <a:pt x="0" y="38"/>
                    <a:pt x="33" y="271"/>
                    <a:pt x="100" y="538"/>
                  </a:cubicBezTo>
                  <a:cubicBezTo>
                    <a:pt x="200" y="805"/>
                    <a:pt x="334" y="1005"/>
                    <a:pt x="400" y="1005"/>
                  </a:cubicBezTo>
                  <a:cubicBezTo>
                    <a:pt x="467" y="1005"/>
                    <a:pt x="434" y="738"/>
                    <a:pt x="367" y="471"/>
                  </a:cubicBezTo>
                  <a:cubicBezTo>
                    <a:pt x="274" y="193"/>
                    <a:pt x="153" y="1"/>
                    <a:pt x="82"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4" name="Google Shape;134;p21"/>
            <p:cNvSpPr/>
            <p:nvPr/>
          </p:nvSpPr>
          <p:spPr>
            <a:xfrm>
              <a:off x="4981964" y="3306702"/>
              <a:ext cx="11230" cy="62270"/>
            </a:xfrm>
            <a:custGeom>
              <a:avLst/>
              <a:gdLst/>
              <a:ahLst/>
              <a:cxnLst/>
              <a:rect l="l" t="t" r="r" b="b"/>
              <a:pathLst>
                <a:path w="301" h="1669" extrusionOk="0">
                  <a:moveTo>
                    <a:pt x="200" y="1"/>
                  </a:moveTo>
                  <a:cubicBezTo>
                    <a:pt x="133" y="1"/>
                    <a:pt x="33" y="334"/>
                    <a:pt x="33" y="835"/>
                  </a:cubicBezTo>
                  <a:cubicBezTo>
                    <a:pt x="0" y="1302"/>
                    <a:pt x="33" y="1669"/>
                    <a:pt x="100" y="1669"/>
                  </a:cubicBezTo>
                  <a:cubicBezTo>
                    <a:pt x="167" y="1669"/>
                    <a:pt x="234" y="1302"/>
                    <a:pt x="267" y="835"/>
                  </a:cubicBezTo>
                  <a:cubicBezTo>
                    <a:pt x="300" y="334"/>
                    <a:pt x="267" y="1"/>
                    <a:pt x="200"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5" name="Google Shape;135;p21"/>
            <p:cNvSpPr/>
            <p:nvPr/>
          </p:nvSpPr>
          <p:spPr>
            <a:xfrm>
              <a:off x="4629728" y="3442359"/>
              <a:ext cx="13730" cy="33766"/>
            </a:xfrm>
            <a:custGeom>
              <a:avLst/>
              <a:gdLst/>
              <a:ahLst/>
              <a:cxnLst/>
              <a:rect l="l" t="t" r="r" b="b"/>
              <a:pathLst>
                <a:path w="368" h="905" extrusionOk="0">
                  <a:moveTo>
                    <a:pt x="101" y="1"/>
                  </a:moveTo>
                  <a:cubicBezTo>
                    <a:pt x="34" y="34"/>
                    <a:pt x="1" y="234"/>
                    <a:pt x="68" y="501"/>
                  </a:cubicBezTo>
                  <a:cubicBezTo>
                    <a:pt x="99" y="717"/>
                    <a:pt x="187" y="905"/>
                    <a:pt x="253" y="905"/>
                  </a:cubicBezTo>
                  <a:cubicBezTo>
                    <a:pt x="258" y="905"/>
                    <a:pt x="263" y="904"/>
                    <a:pt x="268" y="901"/>
                  </a:cubicBezTo>
                  <a:cubicBezTo>
                    <a:pt x="335" y="901"/>
                    <a:pt x="368" y="668"/>
                    <a:pt x="301" y="434"/>
                  </a:cubicBezTo>
                  <a:cubicBezTo>
                    <a:pt x="234" y="167"/>
                    <a:pt x="168" y="1"/>
                    <a:pt x="101"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6" name="Google Shape;136;p21"/>
            <p:cNvSpPr/>
            <p:nvPr/>
          </p:nvSpPr>
          <p:spPr>
            <a:xfrm>
              <a:off x="4898578" y="3461051"/>
              <a:ext cx="8731" cy="48540"/>
            </a:xfrm>
            <a:custGeom>
              <a:avLst/>
              <a:gdLst/>
              <a:ahLst/>
              <a:cxnLst/>
              <a:rect l="l" t="t" r="r" b="b"/>
              <a:pathLst>
                <a:path w="234" h="1301" extrusionOk="0">
                  <a:moveTo>
                    <a:pt x="134" y="0"/>
                  </a:moveTo>
                  <a:cubicBezTo>
                    <a:pt x="33" y="0"/>
                    <a:pt x="0" y="267"/>
                    <a:pt x="0" y="634"/>
                  </a:cubicBezTo>
                  <a:cubicBezTo>
                    <a:pt x="0" y="1001"/>
                    <a:pt x="67" y="1301"/>
                    <a:pt x="134" y="1301"/>
                  </a:cubicBezTo>
                  <a:cubicBezTo>
                    <a:pt x="200" y="1301"/>
                    <a:pt x="234" y="1001"/>
                    <a:pt x="234" y="634"/>
                  </a:cubicBezTo>
                  <a:cubicBezTo>
                    <a:pt x="234" y="267"/>
                    <a:pt x="200" y="0"/>
                    <a:pt x="134"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7" name="Google Shape;137;p21"/>
            <p:cNvSpPr/>
            <p:nvPr/>
          </p:nvSpPr>
          <p:spPr>
            <a:xfrm>
              <a:off x="4799505" y="3498415"/>
              <a:ext cx="12462" cy="36265"/>
            </a:xfrm>
            <a:custGeom>
              <a:avLst/>
              <a:gdLst/>
              <a:ahLst/>
              <a:cxnLst/>
              <a:rect l="l" t="t" r="r" b="b"/>
              <a:pathLst>
                <a:path w="334" h="972" extrusionOk="0">
                  <a:moveTo>
                    <a:pt x="113" y="1"/>
                  </a:moveTo>
                  <a:cubicBezTo>
                    <a:pt x="109" y="1"/>
                    <a:pt x="104" y="2"/>
                    <a:pt x="100" y="4"/>
                  </a:cubicBezTo>
                  <a:cubicBezTo>
                    <a:pt x="0" y="4"/>
                    <a:pt x="0" y="237"/>
                    <a:pt x="33" y="504"/>
                  </a:cubicBezTo>
                  <a:cubicBezTo>
                    <a:pt x="67" y="771"/>
                    <a:pt x="167" y="971"/>
                    <a:pt x="234" y="971"/>
                  </a:cubicBezTo>
                  <a:cubicBezTo>
                    <a:pt x="334" y="971"/>
                    <a:pt x="334" y="738"/>
                    <a:pt x="300" y="471"/>
                  </a:cubicBezTo>
                  <a:cubicBezTo>
                    <a:pt x="238" y="221"/>
                    <a:pt x="175" y="1"/>
                    <a:pt x="113"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8" name="Google Shape;138;p21"/>
            <p:cNvSpPr/>
            <p:nvPr/>
          </p:nvSpPr>
          <p:spPr>
            <a:xfrm>
              <a:off x="5108127" y="3442526"/>
              <a:ext cx="8768" cy="16230"/>
            </a:xfrm>
            <a:custGeom>
              <a:avLst/>
              <a:gdLst/>
              <a:ahLst/>
              <a:cxnLst/>
              <a:rect l="l" t="t" r="r" b="b"/>
              <a:pathLst>
                <a:path w="235" h="435" extrusionOk="0">
                  <a:moveTo>
                    <a:pt x="101" y="1"/>
                  </a:moveTo>
                  <a:cubicBezTo>
                    <a:pt x="34" y="1"/>
                    <a:pt x="1" y="101"/>
                    <a:pt x="1" y="201"/>
                  </a:cubicBezTo>
                  <a:cubicBezTo>
                    <a:pt x="1" y="334"/>
                    <a:pt x="34" y="434"/>
                    <a:pt x="101" y="434"/>
                  </a:cubicBezTo>
                  <a:cubicBezTo>
                    <a:pt x="167" y="434"/>
                    <a:pt x="234" y="334"/>
                    <a:pt x="234" y="201"/>
                  </a:cubicBezTo>
                  <a:cubicBezTo>
                    <a:pt x="234" y="101"/>
                    <a:pt x="167" y="1"/>
                    <a:pt x="101"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39" name="Google Shape;139;p21"/>
            <p:cNvSpPr/>
            <p:nvPr/>
          </p:nvSpPr>
          <p:spPr>
            <a:xfrm>
              <a:off x="4993625" y="3559528"/>
              <a:ext cx="11230" cy="48652"/>
            </a:xfrm>
            <a:custGeom>
              <a:avLst/>
              <a:gdLst/>
              <a:ahLst/>
              <a:cxnLst/>
              <a:rect l="l" t="t" r="r" b="b"/>
              <a:pathLst>
                <a:path w="301" h="1304" extrusionOk="0">
                  <a:moveTo>
                    <a:pt x="134" y="0"/>
                  </a:moveTo>
                  <a:cubicBezTo>
                    <a:pt x="67" y="0"/>
                    <a:pt x="1" y="301"/>
                    <a:pt x="34" y="668"/>
                  </a:cubicBezTo>
                  <a:cubicBezTo>
                    <a:pt x="34" y="1016"/>
                    <a:pt x="154" y="1304"/>
                    <a:pt x="224" y="1304"/>
                  </a:cubicBezTo>
                  <a:cubicBezTo>
                    <a:pt x="227" y="1304"/>
                    <a:pt x="231" y="1303"/>
                    <a:pt x="234" y="1301"/>
                  </a:cubicBezTo>
                  <a:cubicBezTo>
                    <a:pt x="301" y="1301"/>
                    <a:pt x="301" y="1001"/>
                    <a:pt x="268" y="634"/>
                  </a:cubicBezTo>
                  <a:cubicBezTo>
                    <a:pt x="234" y="301"/>
                    <a:pt x="201" y="0"/>
                    <a:pt x="134"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0" name="Google Shape;140;p21"/>
            <p:cNvSpPr/>
            <p:nvPr/>
          </p:nvSpPr>
          <p:spPr>
            <a:xfrm>
              <a:off x="5200243" y="3595494"/>
              <a:ext cx="9962" cy="37608"/>
            </a:xfrm>
            <a:custGeom>
              <a:avLst/>
              <a:gdLst/>
              <a:ahLst/>
              <a:cxnLst/>
              <a:rect l="l" t="t" r="r" b="b"/>
              <a:pathLst>
                <a:path w="267" h="1008" extrusionOk="0">
                  <a:moveTo>
                    <a:pt x="187" y="1"/>
                  </a:moveTo>
                  <a:cubicBezTo>
                    <a:pt x="117" y="1"/>
                    <a:pt x="0" y="223"/>
                    <a:pt x="0" y="504"/>
                  </a:cubicBezTo>
                  <a:cubicBezTo>
                    <a:pt x="0" y="785"/>
                    <a:pt x="88" y="1008"/>
                    <a:pt x="181" y="1008"/>
                  </a:cubicBezTo>
                  <a:cubicBezTo>
                    <a:pt x="187" y="1008"/>
                    <a:pt x="194" y="1007"/>
                    <a:pt x="200" y="1004"/>
                  </a:cubicBezTo>
                  <a:cubicBezTo>
                    <a:pt x="267" y="971"/>
                    <a:pt x="234" y="771"/>
                    <a:pt x="234" y="504"/>
                  </a:cubicBezTo>
                  <a:cubicBezTo>
                    <a:pt x="234" y="237"/>
                    <a:pt x="267" y="37"/>
                    <a:pt x="200" y="4"/>
                  </a:cubicBezTo>
                  <a:cubicBezTo>
                    <a:pt x="196" y="2"/>
                    <a:pt x="191" y="1"/>
                    <a:pt x="187"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1" name="Google Shape;141;p21"/>
            <p:cNvSpPr/>
            <p:nvPr/>
          </p:nvSpPr>
          <p:spPr>
            <a:xfrm>
              <a:off x="4020415" y="4637282"/>
              <a:ext cx="11230" cy="16230"/>
            </a:xfrm>
            <a:custGeom>
              <a:avLst/>
              <a:gdLst/>
              <a:ahLst/>
              <a:cxnLst/>
              <a:rect l="l" t="t" r="r" b="b"/>
              <a:pathLst>
                <a:path w="301" h="435" extrusionOk="0">
                  <a:moveTo>
                    <a:pt x="101" y="1"/>
                  </a:moveTo>
                  <a:cubicBezTo>
                    <a:pt x="34" y="34"/>
                    <a:pt x="0" y="134"/>
                    <a:pt x="34" y="234"/>
                  </a:cubicBezTo>
                  <a:cubicBezTo>
                    <a:pt x="67" y="368"/>
                    <a:pt x="134" y="434"/>
                    <a:pt x="201" y="434"/>
                  </a:cubicBezTo>
                  <a:cubicBezTo>
                    <a:pt x="267" y="434"/>
                    <a:pt x="301" y="301"/>
                    <a:pt x="267" y="201"/>
                  </a:cubicBezTo>
                  <a:cubicBezTo>
                    <a:pt x="234" y="67"/>
                    <a:pt x="167" y="1"/>
                    <a:pt x="101"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2" name="Google Shape;142;p21"/>
            <p:cNvSpPr/>
            <p:nvPr/>
          </p:nvSpPr>
          <p:spPr>
            <a:xfrm>
              <a:off x="4926431" y="4377199"/>
              <a:ext cx="9999" cy="31154"/>
            </a:xfrm>
            <a:custGeom>
              <a:avLst/>
              <a:gdLst/>
              <a:ahLst/>
              <a:cxnLst/>
              <a:rect l="l" t="t" r="r" b="b"/>
              <a:pathLst>
                <a:path w="268" h="835" extrusionOk="0">
                  <a:moveTo>
                    <a:pt x="134" y="0"/>
                  </a:moveTo>
                  <a:cubicBezTo>
                    <a:pt x="67" y="0"/>
                    <a:pt x="0" y="167"/>
                    <a:pt x="0" y="400"/>
                  </a:cubicBezTo>
                  <a:cubicBezTo>
                    <a:pt x="0" y="634"/>
                    <a:pt x="67" y="834"/>
                    <a:pt x="134" y="834"/>
                  </a:cubicBezTo>
                  <a:cubicBezTo>
                    <a:pt x="201" y="834"/>
                    <a:pt x="267" y="634"/>
                    <a:pt x="267" y="400"/>
                  </a:cubicBezTo>
                  <a:cubicBezTo>
                    <a:pt x="267" y="167"/>
                    <a:pt x="201" y="0"/>
                    <a:pt x="134"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3" name="Google Shape;143;p21"/>
            <p:cNvSpPr/>
            <p:nvPr/>
          </p:nvSpPr>
          <p:spPr>
            <a:xfrm>
              <a:off x="5141742" y="4370968"/>
              <a:ext cx="8731" cy="39847"/>
            </a:xfrm>
            <a:custGeom>
              <a:avLst/>
              <a:gdLst/>
              <a:ahLst/>
              <a:cxnLst/>
              <a:rect l="l" t="t" r="r" b="b"/>
              <a:pathLst>
                <a:path w="234" h="1068" extrusionOk="0">
                  <a:moveTo>
                    <a:pt x="100" y="0"/>
                  </a:moveTo>
                  <a:cubicBezTo>
                    <a:pt x="34" y="0"/>
                    <a:pt x="0" y="234"/>
                    <a:pt x="0" y="534"/>
                  </a:cubicBezTo>
                  <a:cubicBezTo>
                    <a:pt x="0" y="834"/>
                    <a:pt x="34" y="1068"/>
                    <a:pt x="100" y="1068"/>
                  </a:cubicBezTo>
                  <a:cubicBezTo>
                    <a:pt x="167" y="1068"/>
                    <a:pt x="234" y="834"/>
                    <a:pt x="234" y="534"/>
                  </a:cubicBezTo>
                  <a:cubicBezTo>
                    <a:pt x="234" y="234"/>
                    <a:pt x="167" y="0"/>
                    <a:pt x="100"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4" name="Google Shape;144;p21"/>
            <p:cNvSpPr/>
            <p:nvPr/>
          </p:nvSpPr>
          <p:spPr>
            <a:xfrm>
              <a:off x="5012317" y="4490432"/>
              <a:ext cx="9962" cy="52309"/>
            </a:xfrm>
            <a:custGeom>
              <a:avLst/>
              <a:gdLst/>
              <a:ahLst/>
              <a:cxnLst/>
              <a:rect l="l" t="t" r="r" b="b"/>
              <a:pathLst>
                <a:path w="267" h="1402" extrusionOk="0">
                  <a:moveTo>
                    <a:pt x="134" y="1"/>
                  </a:moveTo>
                  <a:cubicBezTo>
                    <a:pt x="67" y="1"/>
                    <a:pt x="0" y="301"/>
                    <a:pt x="0" y="701"/>
                  </a:cubicBezTo>
                  <a:cubicBezTo>
                    <a:pt x="0" y="1101"/>
                    <a:pt x="67" y="1402"/>
                    <a:pt x="134" y="1402"/>
                  </a:cubicBezTo>
                  <a:cubicBezTo>
                    <a:pt x="200" y="1402"/>
                    <a:pt x="267" y="1101"/>
                    <a:pt x="267" y="701"/>
                  </a:cubicBezTo>
                  <a:cubicBezTo>
                    <a:pt x="267" y="301"/>
                    <a:pt x="200" y="1"/>
                    <a:pt x="134" y="1"/>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5" name="Google Shape;145;p21"/>
            <p:cNvSpPr/>
            <p:nvPr/>
          </p:nvSpPr>
          <p:spPr>
            <a:xfrm>
              <a:off x="4890353" y="4601204"/>
              <a:ext cx="11230" cy="52309"/>
            </a:xfrm>
            <a:custGeom>
              <a:avLst/>
              <a:gdLst/>
              <a:ahLst/>
              <a:cxnLst/>
              <a:rect l="l" t="t" r="r" b="b"/>
              <a:pathLst>
                <a:path w="301" h="1402" extrusionOk="0">
                  <a:moveTo>
                    <a:pt x="100" y="0"/>
                  </a:moveTo>
                  <a:cubicBezTo>
                    <a:pt x="33" y="0"/>
                    <a:pt x="0" y="301"/>
                    <a:pt x="33" y="701"/>
                  </a:cubicBezTo>
                  <a:cubicBezTo>
                    <a:pt x="33" y="1068"/>
                    <a:pt x="134" y="1401"/>
                    <a:pt x="200" y="1401"/>
                  </a:cubicBezTo>
                  <a:cubicBezTo>
                    <a:pt x="267" y="1401"/>
                    <a:pt x="300" y="1068"/>
                    <a:pt x="267" y="668"/>
                  </a:cubicBezTo>
                  <a:cubicBezTo>
                    <a:pt x="234" y="301"/>
                    <a:pt x="167" y="0"/>
                    <a:pt x="100"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6" name="Google Shape;146;p21"/>
            <p:cNvSpPr/>
            <p:nvPr/>
          </p:nvSpPr>
          <p:spPr>
            <a:xfrm>
              <a:off x="5208936" y="4517817"/>
              <a:ext cx="11230" cy="24923"/>
            </a:xfrm>
            <a:custGeom>
              <a:avLst/>
              <a:gdLst/>
              <a:ahLst/>
              <a:cxnLst/>
              <a:rect l="l" t="t" r="r" b="b"/>
              <a:pathLst>
                <a:path w="301" h="668" extrusionOk="0">
                  <a:moveTo>
                    <a:pt x="101" y="0"/>
                  </a:moveTo>
                  <a:cubicBezTo>
                    <a:pt x="34" y="34"/>
                    <a:pt x="1" y="167"/>
                    <a:pt x="34" y="367"/>
                  </a:cubicBezTo>
                  <a:cubicBezTo>
                    <a:pt x="67" y="534"/>
                    <a:pt x="134" y="668"/>
                    <a:pt x="201" y="668"/>
                  </a:cubicBezTo>
                  <a:cubicBezTo>
                    <a:pt x="267" y="668"/>
                    <a:pt x="301" y="501"/>
                    <a:pt x="267" y="334"/>
                  </a:cubicBezTo>
                  <a:cubicBezTo>
                    <a:pt x="267" y="134"/>
                    <a:pt x="167" y="0"/>
                    <a:pt x="101"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7" name="Google Shape;147;p21"/>
            <p:cNvSpPr/>
            <p:nvPr/>
          </p:nvSpPr>
          <p:spPr>
            <a:xfrm>
              <a:off x="5318439" y="3941612"/>
              <a:ext cx="17461" cy="58614"/>
            </a:xfrm>
            <a:custGeom>
              <a:avLst/>
              <a:gdLst/>
              <a:ahLst/>
              <a:cxnLst/>
              <a:rect l="l" t="t" r="r" b="b"/>
              <a:pathLst>
                <a:path w="468" h="1571" extrusionOk="0">
                  <a:moveTo>
                    <a:pt x="134" y="0"/>
                  </a:moveTo>
                  <a:cubicBezTo>
                    <a:pt x="68" y="0"/>
                    <a:pt x="1" y="367"/>
                    <a:pt x="68" y="834"/>
                  </a:cubicBezTo>
                  <a:cubicBezTo>
                    <a:pt x="131" y="1277"/>
                    <a:pt x="315" y="1570"/>
                    <a:pt x="390" y="1570"/>
                  </a:cubicBezTo>
                  <a:cubicBezTo>
                    <a:pt x="394" y="1570"/>
                    <a:pt x="398" y="1570"/>
                    <a:pt x="401" y="1568"/>
                  </a:cubicBezTo>
                  <a:cubicBezTo>
                    <a:pt x="468" y="1535"/>
                    <a:pt x="401" y="1201"/>
                    <a:pt x="301" y="801"/>
                  </a:cubicBezTo>
                  <a:cubicBezTo>
                    <a:pt x="201" y="367"/>
                    <a:pt x="201" y="33"/>
                    <a:pt x="134"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8" name="Google Shape;148;p21"/>
            <p:cNvSpPr/>
            <p:nvPr/>
          </p:nvSpPr>
          <p:spPr>
            <a:xfrm>
              <a:off x="5379514" y="4190391"/>
              <a:ext cx="11156" cy="36377"/>
            </a:xfrm>
            <a:custGeom>
              <a:avLst/>
              <a:gdLst/>
              <a:ahLst/>
              <a:cxnLst/>
              <a:rect l="l" t="t" r="r" b="b"/>
              <a:pathLst>
                <a:path w="299" h="975" extrusionOk="0">
                  <a:moveTo>
                    <a:pt x="219" y="0"/>
                  </a:moveTo>
                  <a:cubicBezTo>
                    <a:pt x="153" y="0"/>
                    <a:pt x="63" y="221"/>
                    <a:pt x="32" y="471"/>
                  </a:cubicBezTo>
                  <a:cubicBezTo>
                    <a:pt x="1" y="752"/>
                    <a:pt x="57" y="974"/>
                    <a:pt x="119" y="974"/>
                  </a:cubicBezTo>
                  <a:cubicBezTo>
                    <a:pt x="123" y="974"/>
                    <a:pt x="128" y="973"/>
                    <a:pt x="132" y="971"/>
                  </a:cubicBezTo>
                  <a:cubicBezTo>
                    <a:pt x="232" y="971"/>
                    <a:pt x="265" y="771"/>
                    <a:pt x="265" y="504"/>
                  </a:cubicBezTo>
                  <a:cubicBezTo>
                    <a:pt x="299" y="237"/>
                    <a:pt x="299" y="37"/>
                    <a:pt x="232" y="4"/>
                  </a:cubicBezTo>
                  <a:cubicBezTo>
                    <a:pt x="228" y="1"/>
                    <a:pt x="223" y="0"/>
                    <a:pt x="219"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49" name="Google Shape;149;p21"/>
            <p:cNvSpPr/>
            <p:nvPr/>
          </p:nvSpPr>
          <p:spPr>
            <a:xfrm>
              <a:off x="5267437" y="4238856"/>
              <a:ext cx="12462" cy="28841"/>
            </a:xfrm>
            <a:custGeom>
              <a:avLst/>
              <a:gdLst/>
              <a:ahLst/>
              <a:cxnLst/>
              <a:rect l="l" t="t" r="r" b="b"/>
              <a:pathLst>
                <a:path w="334" h="773" extrusionOk="0">
                  <a:moveTo>
                    <a:pt x="122" y="0"/>
                  </a:moveTo>
                  <a:cubicBezTo>
                    <a:pt x="114" y="0"/>
                    <a:pt x="107" y="2"/>
                    <a:pt x="100" y="5"/>
                  </a:cubicBezTo>
                  <a:cubicBezTo>
                    <a:pt x="34" y="5"/>
                    <a:pt x="0" y="172"/>
                    <a:pt x="67" y="372"/>
                  </a:cubicBezTo>
                  <a:cubicBezTo>
                    <a:pt x="100" y="606"/>
                    <a:pt x="167" y="773"/>
                    <a:pt x="234" y="773"/>
                  </a:cubicBezTo>
                  <a:cubicBezTo>
                    <a:pt x="301" y="773"/>
                    <a:pt x="334" y="573"/>
                    <a:pt x="301" y="339"/>
                  </a:cubicBezTo>
                  <a:cubicBezTo>
                    <a:pt x="271" y="129"/>
                    <a:pt x="187" y="0"/>
                    <a:pt x="122"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50" name="Google Shape;150;p21"/>
            <p:cNvSpPr/>
            <p:nvPr/>
          </p:nvSpPr>
          <p:spPr>
            <a:xfrm>
              <a:off x="4999856" y="3945343"/>
              <a:ext cx="9999" cy="39959"/>
            </a:xfrm>
            <a:custGeom>
              <a:avLst/>
              <a:gdLst/>
              <a:ahLst/>
              <a:cxnLst/>
              <a:rect l="l" t="t" r="r" b="b"/>
              <a:pathLst>
                <a:path w="268" h="1071" extrusionOk="0">
                  <a:moveTo>
                    <a:pt x="134" y="0"/>
                  </a:moveTo>
                  <a:cubicBezTo>
                    <a:pt x="67" y="0"/>
                    <a:pt x="1" y="234"/>
                    <a:pt x="1" y="534"/>
                  </a:cubicBezTo>
                  <a:cubicBezTo>
                    <a:pt x="32" y="846"/>
                    <a:pt x="121" y="1071"/>
                    <a:pt x="188" y="1071"/>
                  </a:cubicBezTo>
                  <a:cubicBezTo>
                    <a:pt x="192" y="1071"/>
                    <a:pt x="196" y="1070"/>
                    <a:pt x="201" y="1068"/>
                  </a:cubicBezTo>
                  <a:cubicBezTo>
                    <a:pt x="267" y="1068"/>
                    <a:pt x="267" y="801"/>
                    <a:pt x="267" y="534"/>
                  </a:cubicBezTo>
                  <a:cubicBezTo>
                    <a:pt x="234" y="234"/>
                    <a:pt x="201" y="0"/>
                    <a:pt x="134"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51" name="Google Shape;151;p21"/>
            <p:cNvSpPr/>
            <p:nvPr/>
          </p:nvSpPr>
          <p:spPr>
            <a:xfrm>
              <a:off x="4869199" y="3635452"/>
              <a:ext cx="9962" cy="39959"/>
            </a:xfrm>
            <a:custGeom>
              <a:avLst/>
              <a:gdLst/>
              <a:ahLst/>
              <a:cxnLst/>
              <a:rect l="l" t="t" r="r" b="b"/>
              <a:pathLst>
                <a:path w="267" h="1071" extrusionOk="0">
                  <a:moveTo>
                    <a:pt x="200" y="0"/>
                  </a:moveTo>
                  <a:cubicBezTo>
                    <a:pt x="133" y="0"/>
                    <a:pt x="0" y="234"/>
                    <a:pt x="0" y="534"/>
                  </a:cubicBezTo>
                  <a:cubicBezTo>
                    <a:pt x="0" y="846"/>
                    <a:pt x="117" y="1071"/>
                    <a:pt x="187" y="1071"/>
                  </a:cubicBezTo>
                  <a:cubicBezTo>
                    <a:pt x="191" y="1071"/>
                    <a:pt x="196" y="1070"/>
                    <a:pt x="200" y="1068"/>
                  </a:cubicBezTo>
                  <a:cubicBezTo>
                    <a:pt x="267" y="1068"/>
                    <a:pt x="234" y="834"/>
                    <a:pt x="234" y="534"/>
                  </a:cubicBezTo>
                  <a:cubicBezTo>
                    <a:pt x="234" y="267"/>
                    <a:pt x="267" y="34"/>
                    <a:pt x="200"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52" name="Google Shape;152;p21"/>
            <p:cNvSpPr/>
            <p:nvPr/>
          </p:nvSpPr>
          <p:spPr>
            <a:xfrm>
              <a:off x="4504034" y="3344049"/>
              <a:ext cx="11268" cy="52309"/>
            </a:xfrm>
            <a:custGeom>
              <a:avLst/>
              <a:gdLst/>
              <a:ahLst/>
              <a:cxnLst/>
              <a:rect l="l" t="t" r="r" b="b"/>
              <a:pathLst>
                <a:path w="302" h="1402" extrusionOk="0">
                  <a:moveTo>
                    <a:pt x="101" y="0"/>
                  </a:moveTo>
                  <a:cubicBezTo>
                    <a:pt x="34" y="0"/>
                    <a:pt x="1" y="334"/>
                    <a:pt x="34" y="701"/>
                  </a:cubicBezTo>
                  <a:cubicBezTo>
                    <a:pt x="34" y="1101"/>
                    <a:pt x="134" y="1401"/>
                    <a:pt x="201" y="1401"/>
                  </a:cubicBezTo>
                  <a:cubicBezTo>
                    <a:pt x="268" y="1401"/>
                    <a:pt x="301" y="1068"/>
                    <a:pt x="268" y="701"/>
                  </a:cubicBezTo>
                  <a:cubicBezTo>
                    <a:pt x="234" y="301"/>
                    <a:pt x="168" y="0"/>
                    <a:pt x="101" y="0"/>
                  </a:cubicBezTo>
                  <a:close/>
                </a:path>
              </a:pathLst>
            </a:custGeom>
            <a:solidFill>
              <a:srgbClr val="B9CFD3"/>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53" name="Google Shape;153;p21"/>
            <p:cNvSpPr/>
            <p:nvPr/>
          </p:nvSpPr>
          <p:spPr>
            <a:xfrm rot="633246">
              <a:off x="3841265" y="3769915"/>
              <a:ext cx="236510" cy="318714"/>
            </a:xfrm>
            <a:custGeom>
              <a:avLst/>
              <a:gdLst/>
              <a:ahLst/>
              <a:cxnLst/>
              <a:rect l="l" t="t" r="r" b="b"/>
              <a:pathLst>
                <a:path w="2903" h="3912" extrusionOk="0">
                  <a:moveTo>
                    <a:pt x="1920" y="0"/>
                  </a:moveTo>
                  <a:cubicBezTo>
                    <a:pt x="1904" y="0"/>
                    <a:pt x="1887" y="3"/>
                    <a:pt x="1869" y="9"/>
                  </a:cubicBezTo>
                  <a:cubicBezTo>
                    <a:pt x="1802" y="42"/>
                    <a:pt x="1769" y="143"/>
                    <a:pt x="1769" y="209"/>
                  </a:cubicBezTo>
                  <a:cubicBezTo>
                    <a:pt x="2002" y="910"/>
                    <a:pt x="2502" y="2844"/>
                    <a:pt x="2135" y="3445"/>
                  </a:cubicBezTo>
                  <a:cubicBezTo>
                    <a:pt x="2069" y="3545"/>
                    <a:pt x="2002" y="3578"/>
                    <a:pt x="1902" y="3612"/>
                  </a:cubicBezTo>
                  <a:cubicBezTo>
                    <a:pt x="1890" y="3613"/>
                    <a:pt x="1877" y="3613"/>
                    <a:pt x="1865" y="3613"/>
                  </a:cubicBezTo>
                  <a:cubicBezTo>
                    <a:pt x="1179" y="3613"/>
                    <a:pt x="564" y="1822"/>
                    <a:pt x="334" y="643"/>
                  </a:cubicBezTo>
                  <a:cubicBezTo>
                    <a:pt x="301" y="543"/>
                    <a:pt x="234" y="509"/>
                    <a:pt x="134" y="509"/>
                  </a:cubicBezTo>
                  <a:cubicBezTo>
                    <a:pt x="67" y="543"/>
                    <a:pt x="1" y="610"/>
                    <a:pt x="34" y="710"/>
                  </a:cubicBezTo>
                  <a:cubicBezTo>
                    <a:pt x="101" y="1043"/>
                    <a:pt x="701" y="3912"/>
                    <a:pt x="1869" y="3912"/>
                  </a:cubicBezTo>
                  <a:lnTo>
                    <a:pt x="1969" y="3912"/>
                  </a:lnTo>
                  <a:cubicBezTo>
                    <a:pt x="2135" y="3879"/>
                    <a:pt x="2302" y="3778"/>
                    <a:pt x="2402" y="3612"/>
                  </a:cubicBezTo>
                  <a:cubicBezTo>
                    <a:pt x="2903" y="2811"/>
                    <a:pt x="2169" y="376"/>
                    <a:pt x="2069" y="109"/>
                  </a:cubicBezTo>
                  <a:cubicBezTo>
                    <a:pt x="2042" y="55"/>
                    <a:pt x="1992" y="0"/>
                    <a:pt x="1920"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54" name="Google Shape;154;p21"/>
            <p:cNvSpPr/>
            <p:nvPr/>
          </p:nvSpPr>
          <p:spPr>
            <a:xfrm>
              <a:off x="4949538" y="3773100"/>
              <a:ext cx="195772" cy="309830"/>
            </a:xfrm>
            <a:custGeom>
              <a:avLst/>
              <a:gdLst/>
              <a:ahLst/>
              <a:cxnLst/>
              <a:rect l="l" t="t" r="r" b="b"/>
              <a:pathLst>
                <a:path w="2403" h="3803" extrusionOk="0">
                  <a:moveTo>
                    <a:pt x="2069" y="0"/>
                  </a:moveTo>
                  <a:cubicBezTo>
                    <a:pt x="1969" y="0"/>
                    <a:pt x="1902" y="100"/>
                    <a:pt x="1902" y="167"/>
                  </a:cubicBezTo>
                  <a:cubicBezTo>
                    <a:pt x="1969" y="901"/>
                    <a:pt x="2002" y="2936"/>
                    <a:pt x="1502" y="3403"/>
                  </a:cubicBezTo>
                  <a:cubicBezTo>
                    <a:pt x="1435" y="3469"/>
                    <a:pt x="1335" y="3503"/>
                    <a:pt x="1235" y="3503"/>
                  </a:cubicBezTo>
                  <a:cubicBezTo>
                    <a:pt x="534" y="3403"/>
                    <a:pt x="368" y="1468"/>
                    <a:pt x="401" y="234"/>
                  </a:cubicBezTo>
                  <a:cubicBezTo>
                    <a:pt x="401" y="167"/>
                    <a:pt x="334" y="100"/>
                    <a:pt x="268" y="100"/>
                  </a:cubicBezTo>
                  <a:cubicBezTo>
                    <a:pt x="250" y="94"/>
                    <a:pt x="233" y="92"/>
                    <a:pt x="218" y="92"/>
                  </a:cubicBezTo>
                  <a:cubicBezTo>
                    <a:pt x="146" y="92"/>
                    <a:pt x="101" y="151"/>
                    <a:pt x="101" y="234"/>
                  </a:cubicBezTo>
                  <a:cubicBezTo>
                    <a:pt x="101" y="601"/>
                    <a:pt x="1" y="3670"/>
                    <a:pt x="1202" y="3803"/>
                  </a:cubicBezTo>
                  <a:lnTo>
                    <a:pt x="1302" y="3803"/>
                  </a:lnTo>
                  <a:cubicBezTo>
                    <a:pt x="1435" y="3803"/>
                    <a:pt x="1602" y="3736"/>
                    <a:pt x="1702" y="3636"/>
                  </a:cubicBezTo>
                  <a:cubicBezTo>
                    <a:pt x="2402" y="2969"/>
                    <a:pt x="2236" y="434"/>
                    <a:pt x="2236" y="167"/>
                  </a:cubicBezTo>
                  <a:cubicBezTo>
                    <a:pt x="2236" y="67"/>
                    <a:pt x="2136" y="0"/>
                    <a:pt x="2069"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55" name="Google Shape;155;p21"/>
            <p:cNvSpPr/>
            <p:nvPr/>
          </p:nvSpPr>
          <p:spPr>
            <a:xfrm rot="-439598">
              <a:off x="4411792" y="4290904"/>
              <a:ext cx="207975" cy="203746"/>
            </a:xfrm>
            <a:custGeom>
              <a:avLst/>
              <a:gdLst/>
              <a:ahLst/>
              <a:cxnLst/>
              <a:rect l="l" t="t" r="r" b="b"/>
              <a:pathLst>
                <a:path w="2508" h="2457" extrusionOk="0">
                  <a:moveTo>
                    <a:pt x="191" y="1"/>
                  </a:moveTo>
                  <a:cubicBezTo>
                    <a:pt x="96" y="1"/>
                    <a:pt x="0" y="72"/>
                    <a:pt x="39" y="188"/>
                  </a:cubicBezTo>
                  <a:cubicBezTo>
                    <a:pt x="106" y="555"/>
                    <a:pt x="506" y="2390"/>
                    <a:pt x="1273" y="2457"/>
                  </a:cubicBezTo>
                  <a:lnTo>
                    <a:pt x="1306" y="2457"/>
                  </a:lnTo>
                  <a:cubicBezTo>
                    <a:pt x="1740" y="2457"/>
                    <a:pt x="2107" y="1923"/>
                    <a:pt x="2474" y="822"/>
                  </a:cubicBezTo>
                  <a:cubicBezTo>
                    <a:pt x="2507" y="755"/>
                    <a:pt x="2474" y="655"/>
                    <a:pt x="2374" y="622"/>
                  </a:cubicBezTo>
                  <a:cubicBezTo>
                    <a:pt x="2362" y="616"/>
                    <a:pt x="2348" y="613"/>
                    <a:pt x="2334" y="613"/>
                  </a:cubicBezTo>
                  <a:cubicBezTo>
                    <a:pt x="2273" y="613"/>
                    <a:pt x="2201" y="668"/>
                    <a:pt x="2174" y="722"/>
                  </a:cubicBezTo>
                  <a:cubicBezTo>
                    <a:pt x="1740" y="2023"/>
                    <a:pt x="1406" y="2123"/>
                    <a:pt x="1273" y="2123"/>
                  </a:cubicBezTo>
                  <a:cubicBezTo>
                    <a:pt x="906" y="2090"/>
                    <a:pt x="506" y="956"/>
                    <a:pt x="339" y="122"/>
                  </a:cubicBezTo>
                  <a:cubicBezTo>
                    <a:pt x="325" y="38"/>
                    <a:pt x="258" y="1"/>
                    <a:pt x="191"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grpSp>
      <p:grpSp>
        <p:nvGrpSpPr>
          <p:cNvPr id="156" name="Google Shape;156;p21"/>
          <p:cNvGrpSpPr/>
          <p:nvPr/>
        </p:nvGrpSpPr>
        <p:grpSpPr>
          <a:xfrm>
            <a:off x="5880347" y="4632941"/>
            <a:ext cx="2271938" cy="2105498"/>
            <a:chOff x="5897915" y="2511725"/>
            <a:chExt cx="2583215" cy="2393972"/>
          </a:xfrm>
        </p:grpSpPr>
        <p:sp>
          <p:nvSpPr>
            <p:cNvPr id="157" name="Google Shape;157;p21"/>
            <p:cNvSpPr/>
            <p:nvPr/>
          </p:nvSpPr>
          <p:spPr>
            <a:xfrm rot="356600">
              <a:off x="6003365" y="2628740"/>
              <a:ext cx="2372316" cy="2159941"/>
            </a:xfrm>
            <a:custGeom>
              <a:avLst/>
              <a:gdLst/>
              <a:ahLst/>
              <a:cxnLst/>
              <a:rect l="l" t="t" r="r" b="b"/>
              <a:pathLst>
                <a:path w="65548" h="59680" extrusionOk="0">
                  <a:moveTo>
                    <a:pt x="32199" y="0"/>
                  </a:moveTo>
                  <a:cubicBezTo>
                    <a:pt x="30043" y="0"/>
                    <a:pt x="27895" y="98"/>
                    <a:pt x="25786" y="243"/>
                  </a:cubicBezTo>
                  <a:cubicBezTo>
                    <a:pt x="22316" y="510"/>
                    <a:pt x="18981" y="844"/>
                    <a:pt x="15812" y="2245"/>
                  </a:cubicBezTo>
                  <a:cubicBezTo>
                    <a:pt x="12876" y="3546"/>
                    <a:pt x="10241" y="5447"/>
                    <a:pt x="8073" y="7849"/>
                  </a:cubicBezTo>
                  <a:cubicBezTo>
                    <a:pt x="4437" y="11885"/>
                    <a:pt x="2336" y="17156"/>
                    <a:pt x="1268" y="22493"/>
                  </a:cubicBezTo>
                  <a:cubicBezTo>
                    <a:pt x="1" y="28764"/>
                    <a:pt x="101" y="35435"/>
                    <a:pt x="2302" y="41473"/>
                  </a:cubicBezTo>
                  <a:cubicBezTo>
                    <a:pt x="4504" y="47511"/>
                    <a:pt x="9140" y="52314"/>
                    <a:pt x="14678" y="55550"/>
                  </a:cubicBezTo>
                  <a:cubicBezTo>
                    <a:pt x="19314" y="58218"/>
                    <a:pt x="24785" y="58986"/>
                    <a:pt x="30022" y="59453"/>
                  </a:cubicBezTo>
                  <a:cubicBezTo>
                    <a:pt x="31738" y="59596"/>
                    <a:pt x="33485" y="59680"/>
                    <a:pt x="35240" y="59680"/>
                  </a:cubicBezTo>
                  <a:cubicBezTo>
                    <a:pt x="41227" y="59680"/>
                    <a:pt x="47301" y="58706"/>
                    <a:pt x="52538" y="55817"/>
                  </a:cubicBezTo>
                  <a:cubicBezTo>
                    <a:pt x="57875" y="52848"/>
                    <a:pt x="61444" y="47711"/>
                    <a:pt x="63312" y="41973"/>
                  </a:cubicBezTo>
                  <a:cubicBezTo>
                    <a:pt x="65547" y="35168"/>
                    <a:pt x="64280" y="27630"/>
                    <a:pt x="62145" y="20925"/>
                  </a:cubicBezTo>
                  <a:cubicBezTo>
                    <a:pt x="59510" y="12686"/>
                    <a:pt x="56041" y="5714"/>
                    <a:pt x="47568" y="2445"/>
                  </a:cubicBezTo>
                  <a:cubicBezTo>
                    <a:pt x="42722" y="578"/>
                    <a:pt x="37441" y="0"/>
                    <a:pt x="32199"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58" name="Google Shape;158;p21"/>
            <p:cNvSpPr/>
            <p:nvPr/>
          </p:nvSpPr>
          <p:spPr>
            <a:xfrm rot="356600">
              <a:off x="6845556" y="2727414"/>
              <a:ext cx="206476" cy="665246"/>
            </a:xfrm>
            <a:custGeom>
              <a:avLst/>
              <a:gdLst/>
              <a:ahLst/>
              <a:cxnLst/>
              <a:rect l="l" t="t" r="r" b="b"/>
              <a:pathLst>
                <a:path w="5705" h="18381" extrusionOk="0">
                  <a:moveTo>
                    <a:pt x="135" y="0"/>
                  </a:moveTo>
                  <a:cubicBezTo>
                    <a:pt x="134" y="0"/>
                    <a:pt x="134" y="0"/>
                    <a:pt x="134" y="0"/>
                  </a:cubicBezTo>
                  <a:cubicBezTo>
                    <a:pt x="0" y="34"/>
                    <a:pt x="1134" y="4170"/>
                    <a:pt x="2635" y="9274"/>
                  </a:cubicBezTo>
                  <a:cubicBezTo>
                    <a:pt x="4130" y="14323"/>
                    <a:pt x="5427" y="18381"/>
                    <a:pt x="5569" y="18381"/>
                  </a:cubicBezTo>
                  <a:cubicBezTo>
                    <a:pt x="5570" y="18381"/>
                    <a:pt x="5570" y="18380"/>
                    <a:pt x="5571" y="18380"/>
                  </a:cubicBezTo>
                  <a:cubicBezTo>
                    <a:pt x="5704" y="18347"/>
                    <a:pt x="4570" y="14211"/>
                    <a:pt x="3069" y="9140"/>
                  </a:cubicBezTo>
                  <a:cubicBezTo>
                    <a:pt x="1574" y="4057"/>
                    <a:pt x="245" y="0"/>
                    <a:pt x="135"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59" name="Google Shape;159;p21"/>
            <p:cNvSpPr/>
            <p:nvPr/>
          </p:nvSpPr>
          <p:spPr>
            <a:xfrm rot="356600">
              <a:off x="6610258" y="2819099"/>
              <a:ext cx="318743" cy="624204"/>
            </a:xfrm>
            <a:custGeom>
              <a:avLst/>
              <a:gdLst/>
              <a:ahLst/>
              <a:cxnLst/>
              <a:rect l="l" t="t" r="r" b="b"/>
              <a:pathLst>
                <a:path w="8807" h="17247" extrusionOk="0">
                  <a:moveTo>
                    <a:pt x="38" y="0"/>
                  </a:moveTo>
                  <a:cubicBezTo>
                    <a:pt x="36" y="0"/>
                    <a:pt x="35" y="0"/>
                    <a:pt x="33" y="1"/>
                  </a:cubicBezTo>
                  <a:cubicBezTo>
                    <a:pt x="0" y="34"/>
                    <a:pt x="467" y="1002"/>
                    <a:pt x="1301" y="2536"/>
                  </a:cubicBezTo>
                  <a:cubicBezTo>
                    <a:pt x="2102" y="4071"/>
                    <a:pt x="3236" y="6205"/>
                    <a:pt x="4437" y="8574"/>
                  </a:cubicBezTo>
                  <a:cubicBezTo>
                    <a:pt x="5637" y="10976"/>
                    <a:pt x="6671" y="13110"/>
                    <a:pt x="7439" y="14712"/>
                  </a:cubicBezTo>
                  <a:cubicBezTo>
                    <a:pt x="8206" y="16279"/>
                    <a:pt x="8706" y="17247"/>
                    <a:pt x="8773" y="17247"/>
                  </a:cubicBezTo>
                  <a:cubicBezTo>
                    <a:pt x="8806" y="17213"/>
                    <a:pt x="8439" y="16179"/>
                    <a:pt x="7772" y="14578"/>
                  </a:cubicBezTo>
                  <a:cubicBezTo>
                    <a:pt x="7072" y="12977"/>
                    <a:pt x="6071" y="10775"/>
                    <a:pt x="4870" y="8374"/>
                  </a:cubicBezTo>
                  <a:cubicBezTo>
                    <a:pt x="3669" y="6005"/>
                    <a:pt x="2468" y="3904"/>
                    <a:pt x="1601" y="2369"/>
                  </a:cubicBezTo>
                  <a:cubicBezTo>
                    <a:pt x="717" y="863"/>
                    <a:pt x="123" y="0"/>
                    <a:pt x="38"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0" name="Google Shape;160;p21"/>
            <p:cNvSpPr/>
            <p:nvPr/>
          </p:nvSpPr>
          <p:spPr>
            <a:xfrm rot="356600">
              <a:off x="6303916" y="2990461"/>
              <a:ext cx="481716" cy="438611"/>
            </a:xfrm>
            <a:custGeom>
              <a:avLst/>
              <a:gdLst/>
              <a:ahLst/>
              <a:cxnLst/>
              <a:rect l="l" t="t" r="r" b="b"/>
              <a:pathLst>
                <a:path w="13310" h="12119" extrusionOk="0">
                  <a:moveTo>
                    <a:pt x="46" y="0"/>
                  </a:moveTo>
                  <a:cubicBezTo>
                    <a:pt x="39" y="0"/>
                    <a:pt x="35" y="2"/>
                    <a:pt x="34" y="6"/>
                  </a:cubicBezTo>
                  <a:cubicBezTo>
                    <a:pt x="0" y="39"/>
                    <a:pt x="767" y="706"/>
                    <a:pt x="1968" y="1773"/>
                  </a:cubicBezTo>
                  <a:cubicBezTo>
                    <a:pt x="3202" y="2841"/>
                    <a:pt x="4904" y="4342"/>
                    <a:pt x="6705" y="6010"/>
                  </a:cubicBezTo>
                  <a:cubicBezTo>
                    <a:pt x="8506" y="7678"/>
                    <a:pt x="10141" y="9212"/>
                    <a:pt x="11275" y="10346"/>
                  </a:cubicBezTo>
                  <a:cubicBezTo>
                    <a:pt x="12391" y="11431"/>
                    <a:pt x="13141" y="12119"/>
                    <a:pt x="13234" y="12119"/>
                  </a:cubicBezTo>
                  <a:cubicBezTo>
                    <a:pt x="13239" y="12119"/>
                    <a:pt x="13242" y="12117"/>
                    <a:pt x="13243" y="12114"/>
                  </a:cubicBezTo>
                  <a:cubicBezTo>
                    <a:pt x="13310" y="12081"/>
                    <a:pt x="12643" y="11280"/>
                    <a:pt x="11542" y="10113"/>
                  </a:cubicBezTo>
                  <a:cubicBezTo>
                    <a:pt x="10441" y="8945"/>
                    <a:pt x="8840" y="7344"/>
                    <a:pt x="7005" y="5676"/>
                  </a:cubicBezTo>
                  <a:cubicBezTo>
                    <a:pt x="5204" y="3975"/>
                    <a:pt x="3469" y="2541"/>
                    <a:pt x="2168" y="1540"/>
                  </a:cubicBezTo>
                  <a:cubicBezTo>
                    <a:pt x="968" y="561"/>
                    <a:pt x="157" y="0"/>
                    <a:pt x="46"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1" name="Google Shape;161;p21"/>
            <p:cNvSpPr/>
            <p:nvPr/>
          </p:nvSpPr>
          <p:spPr>
            <a:xfrm rot="356600">
              <a:off x="6227515" y="3263159"/>
              <a:ext cx="411721" cy="191456"/>
            </a:xfrm>
            <a:custGeom>
              <a:avLst/>
              <a:gdLst/>
              <a:ahLst/>
              <a:cxnLst/>
              <a:rect l="l" t="t" r="r" b="b"/>
              <a:pathLst>
                <a:path w="11376" h="5290" extrusionOk="0">
                  <a:moveTo>
                    <a:pt x="110" y="1"/>
                  </a:moveTo>
                  <a:cubicBezTo>
                    <a:pt x="86" y="1"/>
                    <a:pt x="71" y="5"/>
                    <a:pt x="67" y="13"/>
                  </a:cubicBezTo>
                  <a:cubicBezTo>
                    <a:pt x="0" y="147"/>
                    <a:pt x="2569" y="1214"/>
                    <a:pt x="5671" y="2682"/>
                  </a:cubicBezTo>
                  <a:cubicBezTo>
                    <a:pt x="8690" y="4063"/>
                    <a:pt x="11090" y="5289"/>
                    <a:pt x="11324" y="5289"/>
                  </a:cubicBezTo>
                  <a:cubicBezTo>
                    <a:pt x="11333" y="5289"/>
                    <a:pt x="11339" y="5288"/>
                    <a:pt x="11342" y="5284"/>
                  </a:cubicBezTo>
                  <a:cubicBezTo>
                    <a:pt x="11375" y="5217"/>
                    <a:pt x="10775" y="4817"/>
                    <a:pt x="9807" y="4283"/>
                  </a:cubicBezTo>
                  <a:cubicBezTo>
                    <a:pt x="8807" y="3716"/>
                    <a:pt x="7439" y="2982"/>
                    <a:pt x="5871" y="2248"/>
                  </a:cubicBezTo>
                  <a:cubicBezTo>
                    <a:pt x="4337" y="1515"/>
                    <a:pt x="2869" y="914"/>
                    <a:pt x="1802" y="547"/>
                  </a:cubicBezTo>
                  <a:cubicBezTo>
                    <a:pt x="899" y="198"/>
                    <a:pt x="276" y="1"/>
                    <a:pt x="110"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2" name="Google Shape;162;p21"/>
            <p:cNvSpPr/>
            <p:nvPr/>
          </p:nvSpPr>
          <p:spPr>
            <a:xfrm rot="356600">
              <a:off x="6103031" y="3477307"/>
              <a:ext cx="643531" cy="184217"/>
            </a:xfrm>
            <a:custGeom>
              <a:avLst/>
              <a:gdLst/>
              <a:ahLst/>
              <a:cxnLst/>
              <a:rect l="l" t="t" r="r" b="b"/>
              <a:pathLst>
                <a:path w="17781" h="5090" extrusionOk="0">
                  <a:moveTo>
                    <a:pt x="62" y="1"/>
                  </a:moveTo>
                  <a:cubicBezTo>
                    <a:pt x="45" y="1"/>
                    <a:pt x="36" y="3"/>
                    <a:pt x="34" y="8"/>
                  </a:cubicBezTo>
                  <a:cubicBezTo>
                    <a:pt x="1" y="141"/>
                    <a:pt x="3937" y="1375"/>
                    <a:pt x="8807" y="2776"/>
                  </a:cubicBezTo>
                  <a:cubicBezTo>
                    <a:pt x="13425" y="4096"/>
                    <a:pt x="17244" y="5090"/>
                    <a:pt x="17701" y="5090"/>
                  </a:cubicBezTo>
                  <a:cubicBezTo>
                    <a:pt x="17730" y="5090"/>
                    <a:pt x="17745" y="5086"/>
                    <a:pt x="17747" y="5078"/>
                  </a:cubicBezTo>
                  <a:cubicBezTo>
                    <a:pt x="17780" y="4945"/>
                    <a:pt x="13844" y="3710"/>
                    <a:pt x="8941" y="2343"/>
                  </a:cubicBezTo>
                  <a:cubicBezTo>
                    <a:pt x="4257" y="1004"/>
                    <a:pt x="425" y="1"/>
                    <a:pt x="62"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3" name="Google Shape;163;p21"/>
            <p:cNvSpPr/>
            <p:nvPr/>
          </p:nvSpPr>
          <p:spPr>
            <a:xfrm rot="356600">
              <a:off x="6127841" y="3757916"/>
              <a:ext cx="532457" cy="27216"/>
            </a:xfrm>
            <a:custGeom>
              <a:avLst/>
              <a:gdLst/>
              <a:ahLst/>
              <a:cxnLst/>
              <a:rect l="l" t="t" r="r" b="b"/>
              <a:pathLst>
                <a:path w="14712" h="752" extrusionOk="0">
                  <a:moveTo>
                    <a:pt x="13004" y="1"/>
                  </a:moveTo>
                  <a:cubicBezTo>
                    <a:pt x="11655" y="1"/>
                    <a:pt x="9614" y="42"/>
                    <a:pt x="7339" y="136"/>
                  </a:cubicBezTo>
                  <a:cubicBezTo>
                    <a:pt x="3270" y="302"/>
                    <a:pt x="1" y="536"/>
                    <a:pt x="1" y="669"/>
                  </a:cubicBezTo>
                  <a:cubicBezTo>
                    <a:pt x="14" y="725"/>
                    <a:pt x="592" y="752"/>
                    <a:pt x="1554" y="752"/>
                  </a:cubicBezTo>
                  <a:cubicBezTo>
                    <a:pt x="2897" y="752"/>
                    <a:pt x="4988" y="700"/>
                    <a:pt x="7339" y="603"/>
                  </a:cubicBezTo>
                  <a:cubicBezTo>
                    <a:pt x="11409" y="469"/>
                    <a:pt x="14711" y="202"/>
                    <a:pt x="14678" y="69"/>
                  </a:cubicBezTo>
                  <a:cubicBezTo>
                    <a:pt x="14678" y="25"/>
                    <a:pt x="14048" y="1"/>
                    <a:pt x="13004"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4" name="Google Shape;164;p21"/>
            <p:cNvSpPr/>
            <p:nvPr/>
          </p:nvSpPr>
          <p:spPr>
            <a:xfrm rot="356600">
              <a:off x="6179239" y="3892610"/>
              <a:ext cx="567455" cy="194930"/>
            </a:xfrm>
            <a:custGeom>
              <a:avLst/>
              <a:gdLst/>
              <a:ahLst/>
              <a:cxnLst/>
              <a:rect l="l" t="t" r="r" b="b"/>
              <a:pathLst>
                <a:path w="15679" h="5386" extrusionOk="0">
                  <a:moveTo>
                    <a:pt x="15601" y="0"/>
                  </a:moveTo>
                  <a:cubicBezTo>
                    <a:pt x="15405" y="0"/>
                    <a:pt x="14556" y="193"/>
                    <a:pt x="13276" y="513"/>
                  </a:cubicBezTo>
                  <a:cubicBezTo>
                    <a:pt x="11842" y="913"/>
                    <a:pt x="9841" y="1480"/>
                    <a:pt x="7706" y="2248"/>
                  </a:cubicBezTo>
                  <a:cubicBezTo>
                    <a:pt x="5538" y="2982"/>
                    <a:pt x="3603" y="3715"/>
                    <a:pt x="2235" y="4316"/>
                  </a:cubicBezTo>
                  <a:cubicBezTo>
                    <a:pt x="834" y="4916"/>
                    <a:pt x="0" y="5317"/>
                    <a:pt x="34" y="5383"/>
                  </a:cubicBezTo>
                  <a:cubicBezTo>
                    <a:pt x="35" y="5385"/>
                    <a:pt x="39" y="5386"/>
                    <a:pt x="45" y="5386"/>
                  </a:cubicBezTo>
                  <a:cubicBezTo>
                    <a:pt x="156" y="5386"/>
                    <a:pt x="1005" y="5091"/>
                    <a:pt x="2335" y="4616"/>
                  </a:cubicBezTo>
                  <a:cubicBezTo>
                    <a:pt x="3736" y="4116"/>
                    <a:pt x="5671" y="3415"/>
                    <a:pt x="7839" y="2681"/>
                  </a:cubicBezTo>
                  <a:cubicBezTo>
                    <a:pt x="10007" y="1947"/>
                    <a:pt x="11942" y="1314"/>
                    <a:pt x="13377" y="847"/>
                  </a:cubicBezTo>
                  <a:cubicBezTo>
                    <a:pt x="14778" y="380"/>
                    <a:pt x="15678" y="79"/>
                    <a:pt x="15645" y="13"/>
                  </a:cubicBezTo>
                  <a:cubicBezTo>
                    <a:pt x="15645" y="4"/>
                    <a:pt x="15630" y="0"/>
                    <a:pt x="15601"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5" name="Google Shape;165;p21"/>
            <p:cNvSpPr/>
            <p:nvPr/>
          </p:nvSpPr>
          <p:spPr>
            <a:xfrm rot="356600">
              <a:off x="6290153" y="4097826"/>
              <a:ext cx="363440" cy="278063"/>
            </a:xfrm>
            <a:custGeom>
              <a:avLst/>
              <a:gdLst/>
              <a:ahLst/>
              <a:cxnLst/>
              <a:rect l="l" t="t" r="r" b="b"/>
              <a:pathLst>
                <a:path w="10042" h="7683" extrusionOk="0">
                  <a:moveTo>
                    <a:pt x="9922" y="1"/>
                  </a:moveTo>
                  <a:cubicBezTo>
                    <a:pt x="9684" y="1"/>
                    <a:pt x="7429" y="1496"/>
                    <a:pt x="4804" y="3545"/>
                  </a:cubicBezTo>
                  <a:cubicBezTo>
                    <a:pt x="2069" y="5680"/>
                    <a:pt x="1" y="7581"/>
                    <a:pt x="101" y="7681"/>
                  </a:cubicBezTo>
                  <a:cubicBezTo>
                    <a:pt x="102" y="7682"/>
                    <a:pt x="104" y="7683"/>
                    <a:pt x="107" y="7683"/>
                  </a:cubicBezTo>
                  <a:cubicBezTo>
                    <a:pt x="250" y="7683"/>
                    <a:pt x="2420" y="5974"/>
                    <a:pt x="5104" y="3912"/>
                  </a:cubicBezTo>
                  <a:cubicBezTo>
                    <a:pt x="7840" y="1810"/>
                    <a:pt x="10041" y="109"/>
                    <a:pt x="9941" y="9"/>
                  </a:cubicBezTo>
                  <a:cubicBezTo>
                    <a:pt x="9938" y="3"/>
                    <a:pt x="9932" y="1"/>
                    <a:pt x="9922"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6" name="Google Shape;166;p21"/>
            <p:cNvSpPr/>
            <p:nvPr/>
          </p:nvSpPr>
          <p:spPr>
            <a:xfrm rot="356600">
              <a:off x="7165673" y="2667787"/>
              <a:ext cx="25371" cy="758223"/>
            </a:xfrm>
            <a:custGeom>
              <a:avLst/>
              <a:gdLst/>
              <a:ahLst/>
              <a:cxnLst/>
              <a:rect l="l" t="t" r="r" b="b"/>
              <a:pathLst>
                <a:path w="701" h="20950" extrusionOk="0">
                  <a:moveTo>
                    <a:pt x="631" y="0"/>
                  </a:moveTo>
                  <a:cubicBezTo>
                    <a:pt x="564" y="0"/>
                    <a:pt x="432" y="1194"/>
                    <a:pt x="334" y="3036"/>
                  </a:cubicBezTo>
                  <a:cubicBezTo>
                    <a:pt x="200" y="4938"/>
                    <a:pt x="67" y="7573"/>
                    <a:pt x="33" y="10475"/>
                  </a:cubicBezTo>
                  <a:cubicBezTo>
                    <a:pt x="0" y="13377"/>
                    <a:pt x="33" y="15979"/>
                    <a:pt x="100" y="17880"/>
                  </a:cubicBezTo>
                  <a:cubicBezTo>
                    <a:pt x="200" y="19782"/>
                    <a:pt x="300" y="20949"/>
                    <a:pt x="334" y="20949"/>
                  </a:cubicBezTo>
                  <a:cubicBezTo>
                    <a:pt x="400" y="20949"/>
                    <a:pt x="434" y="19782"/>
                    <a:pt x="434" y="17880"/>
                  </a:cubicBezTo>
                  <a:cubicBezTo>
                    <a:pt x="467" y="15979"/>
                    <a:pt x="434" y="13377"/>
                    <a:pt x="500" y="10475"/>
                  </a:cubicBezTo>
                  <a:cubicBezTo>
                    <a:pt x="534" y="7573"/>
                    <a:pt x="601" y="4971"/>
                    <a:pt x="634" y="3070"/>
                  </a:cubicBezTo>
                  <a:cubicBezTo>
                    <a:pt x="667" y="1168"/>
                    <a:pt x="701" y="1"/>
                    <a:pt x="634" y="1"/>
                  </a:cubicBezTo>
                  <a:cubicBezTo>
                    <a:pt x="633" y="0"/>
                    <a:pt x="632" y="0"/>
                    <a:pt x="631"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7" name="Google Shape;167;p21"/>
            <p:cNvSpPr/>
            <p:nvPr/>
          </p:nvSpPr>
          <p:spPr>
            <a:xfrm rot="356600">
              <a:off x="7334115" y="2881410"/>
              <a:ext cx="73687" cy="525219"/>
            </a:xfrm>
            <a:custGeom>
              <a:avLst/>
              <a:gdLst/>
              <a:ahLst/>
              <a:cxnLst/>
              <a:rect l="l" t="t" r="r" b="b"/>
              <a:pathLst>
                <a:path w="2036" h="14512" extrusionOk="0">
                  <a:moveTo>
                    <a:pt x="1933" y="1"/>
                  </a:moveTo>
                  <a:cubicBezTo>
                    <a:pt x="1797" y="1"/>
                    <a:pt x="1299" y="3224"/>
                    <a:pt x="801" y="7240"/>
                  </a:cubicBezTo>
                  <a:cubicBezTo>
                    <a:pt x="301" y="11242"/>
                    <a:pt x="1" y="14511"/>
                    <a:pt x="134" y="14511"/>
                  </a:cubicBezTo>
                  <a:cubicBezTo>
                    <a:pt x="234" y="14511"/>
                    <a:pt x="768" y="11309"/>
                    <a:pt x="1268" y="7273"/>
                  </a:cubicBezTo>
                  <a:cubicBezTo>
                    <a:pt x="1735" y="3270"/>
                    <a:pt x="2035" y="1"/>
                    <a:pt x="1935" y="1"/>
                  </a:cubicBezTo>
                  <a:cubicBezTo>
                    <a:pt x="1935" y="1"/>
                    <a:pt x="1934" y="1"/>
                    <a:pt x="1933"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8" name="Google Shape;168;p21"/>
            <p:cNvSpPr/>
            <p:nvPr/>
          </p:nvSpPr>
          <p:spPr>
            <a:xfrm rot="356600">
              <a:off x="7398343" y="2859218"/>
              <a:ext cx="278896" cy="699049"/>
            </a:xfrm>
            <a:custGeom>
              <a:avLst/>
              <a:gdLst/>
              <a:ahLst/>
              <a:cxnLst/>
              <a:rect l="l" t="t" r="r" b="b"/>
              <a:pathLst>
                <a:path w="7706" h="19315" extrusionOk="0">
                  <a:moveTo>
                    <a:pt x="7639" y="0"/>
                  </a:moveTo>
                  <a:lnTo>
                    <a:pt x="7639" y="0"/>
                  </a:lnTo>
                  <a:cubicBezTo>
                    <a:pt x="7439" y="200"/>
                    <a:pt x="7306" y="434"/>
                    <a:pt x="7205" y="667"/>
                  </a:cubicBezTo>
                  <a:cubicBezTo>
                    <a:pt x="6939" y="1134"/>
                    <a:pt x="6572" y="1802"/>
                    <a:pt x="6138" y="2669"/>
                  </a:cubicBezTo>
                  <a:cubicBezTo>
                    <a:pt x="5304" y="4337"/>
                    <a:pt x="4203" y="6705"/>
                    <a:pt x="3136" y="9374"/>
                  </a:cubicBezTo>
                  <a:cubicBezTo>
                    <a:pt x="2068" y="12076"/>
                    <a:pt x="1268" y="14544"/>
                    <a:pt x="734" y="16345"/>
                  </a:cubicBezTo>
                  <a:cubicBezTo>
                    <a:pt x="467" y="17246"/>
                    <a:pt x="267" y="18013"/>
                    <a:pt x="134" y="18513"/>
                  </a:cubicBezTo>
                  <a:cubicBezTo>
                    <a:pt x="67" y="18780"/>
                    <a:pt x="0" y="19047"/>
                    <a:pt x="0" y="19314"/>
                  </a:cubicBezTo>
                  <a:cubicBezTo>
                    <a:pt x="1" y="19315"/>
                    <a:pt x="2" y="19315"/>
                    <a:pt x="3" y="19315"/>
                  </a:cubicBezTo>
                  <a:cubicBezTo>
                    <a:pt x="78" y="19315"/>
                    <a:pt x="443" y="18220"/>
                    <a:pt x="1034" y="16445"/>
                  </a:cubicBezTo>
                  <a:cubicBezTo>
                    <a:pt x="1668" y="14677"/>
                    <a:pt x="2502" y="12209"/>
                    <a:pt x="3570" y="9574"/>
                  </a:cubicBezTo>
                  <a:cubicBezTo>
                    <a:pt x="4637" y="6905"/>
                    <a:pt x="5671" y="4503"/>
                    <a:pt x="6438" y="2802"/>
                  </a:cubicBezTo>
                  <a:cubicBezTo>
                    <a:pt x="7239" y="1068"/>
                    <a:pt x="7706" y="34"/>
                    <a:pt x="7639"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69" name="Google Shape;169;p21"/>
            <p:cNvSpPr/>
            <p:nvPr/>
          </p:nvSpPr>
          <p:spPr>
            <a:xfrm rot="356600">
              <a:off x="7514329" y="3032365"/>
              <a:ext cx="417729" cy="603756"/>
            </a:xfrm>
            <a:custGeom>
              <a:avLst/>
              <a:gdLst/>
              <a:ahLst/>
              <a:cxnLst/>
              <a:rect l="l" t="t" r="r" b="b"/>
              <a:pathLst>
                <a:path w="11542" h="16682" extrusionOk="0">
                  <a:moveTo>
                    <a:pt x="11504" y="1"/>
                  </a:moveTo>
                  <a:cubicBezTo>
                    <a:pt x="11416" y="1"/>
                    <a:pt x="10721" y="863"/>
                    <a:pt x="9640" y="2303"/>
                  </a:cubicBezTo>
                  <a:cubicBezTo>
                    <a:pt x="8540" y="3771"/>
                    <a:pt x="7039" y="5806"/>
                    <a:pt x="5471" y="8107"/>
                  </a:cubicBezTo>
                  <a:cubicBezTo>
                    <a:pt x="3870" y="10409"/>
                    <a:pt x="2502" y="12544"/>
                    <a:pt x="1535" y="14112"/>
                  </a:cubicBezTo>
                  <a:cubicBezTo>
                    <a:pt x="567" y="15646"/>
                    <a:pt x="0" y="16647"/>
                    <a:pt x="34" y="16680"/>
                  </a:cubicBezTo>
                  <a:cubicBezTo>
                    <a:pt x="35" y="16681"/>
                    <a:pt x="36" y="16681"/>
                    <a:pt x="38" y="16681"/>
                  </a:cubicBezTo>
                  <a:cubicBezTo>
                    <a:pt x="123" y="16681"/>
                    <a:pt x="785" y="15754"/>
                    <a:pt x="1801" y="14278"/>
                  </a:cubicBezTo>
                  <a:lnTo>
                    <a:pt x="5838" y="8408"/>
                  </a:lnTo>
                  <a:cubicBezTo>
                    <a:pt x="7272" y="6373"/>
                    <a:pt x="8573" y="4471"/>
                    <a:pt x="9907" y="2537"/>
                  </a:cubicBezTo>
                  <a:cubicBezTo>
                    <a:pt x="10941" y="1002"/>
                    <a:pt x="11542" y="35"/>
                    <a:pt x="11508" y="2"/>
                  </a:cubicBezTo>
                  <a:cubicBezTo>
                    <a:pt x="11507" y="1"/>
                    <a:pt x="11506" y="1"/>
                    <a:pt x="11504"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0" name="Google Shape;170;p21"/>
            <p:cNvSpPr/>
            <p:nvPr/>
          </p:nvSpPr>
          <p:spPr>
            <a:xfrm rot="356600">
              <a:off x="7532246" y="3347947"/>
              <a:ext cx="584357" cy="360075"/>
            </a:xfrm>
            <a:custGeom>
              <a:avLst/>
              <a:gdLst/>
              <a:ahLst/>
              <a:cxnLst/>
              <a:rect l="l" t="t" r="r" b="b"/>
              <a:pathLst>
                <a:path w="16146" h="9949" extrusionOk="0">
                  <a:moveTo>
                    <a:pt x="16094" y="0"/>
                  </a:moveTo>
                  <a:cubicBezTo>
                    <a:pt x="15954" y="0"/>
                    <a:pt x="15016" y="458"/>
                    <a:pt x="13610" y="1207"/>
                  </a:cubicBezTo>
                  <a:cubicBezTo>
                    <a:pt x="12109" y="2008"/>
                    <a:pt x="10041" y="3176"/>
                    <a:pt x="7806" y="4543"/>
                  </a:cubicBezTo>
                  <a:cubicBezTo>
                    <a:pt x="5571" y="5911"/>
                    <a:pt x="3636" y="7245"/>
                    <a:pt x="2235" y="8246"/>
                  </a:cubicBezTo>
                  <a:cubicBezTo>
                    <a:pt x="834" y="9247"/>
                    <a:pt x="0" y="9914"/>
                    <a:pt x="34" y="9947"/>
                  </a:cubicBezTo>
                  <a:cubicBezTo>
                    <a:pt x="35" y="9948"/>
                    <a:pt x="36" y="9949"/>
                    <a:pt x="39" y="9949"/>
                  </a:cubicBezTo>
                  <a:cubicBezTo>
                    <a:pt x="121" y="9949"/>
                    <a:pt x="1010" y="9419"/>
                    <a:pt x="2402" y="8513"/>
                  </a:cubicBezTo>
                  <a:cubicBezTo>
                    <a:pt x="3870" y="7579"/>
                    <a:pt x="5838" y="6311"/>
                    <a:pt x="8039" y="4943"/>
                  </a:cubicBezTo>
                  <a:cubicBezTo>
                    <a:pt x="10274" y="3576"/>
                    <a:pt x="12309" y="2342"/>
                    <a:pt x="13777" y="1474"/>
                  </a:cubicBezTo>
                  <a:cubicBezTo>
                    <a:pt x="15244" y="607"/>
                    <a:pt x="16145" y="40"/>
                    <a:pt x="16112" y="7"/>
                  </a:cubicBezTo>
                  <a:cubicBezTo>
                    <a:pt x="16110" y="2"/>
                    <a:pt x="16104" y="0"/>
                    <a:pt x="16094"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1" name="Google Shape;171;p21"/>
            <p:cNvSpPr/>
            <p:nvPr/>
          </p:nvSpPr>
          <p:spPr>
            <a:xfrm rot="356600">
              <a:off x="7559655" y="3627352"/>
              <a:ext cx="567455" cy="159715"/>
            </a:xfrm>
            <a:custGeom>
              <a:avLst/>
              <a:gdLst/>
              <a:ahLst/>
              <a:cxnLst/>
              <a:rect l="l" t="t" r="r" b="b"/>
              <a:pathLst>
                <a:path w="15679" h="4413" extrusionOk="0">
                  <a:moveTo>
                    <a:pt x="15606" y="0"/>
                  </a:moveTo>
                  <a:cubicBezTo>
                    <a:pt x="15419" y="0"/>
                    <a:pt x="14571" y="110"/>
                    <a:pt x="13310" y="373"/>
                  </a:cubicBezTo>
                  <a:cubicBezTo>
                    <a:pt x="11843" y="674"/>
                    <a:pt x="9875" y="1107"/>
                    <a:pt x="7706" y="1741"/>
                  </a:cubicBezTo>
                  <a:cubicBezTo>
                    <a:pt x="5538" y="2341"/>
                    <a:pt x="3603" y="2975"/>
                    <a:pt x="2236" y="3476"/>
                  </a:cubicBezTo>
                  <a:cubicBezTo>
                    <a:pt x="868" y="3976"/>
                    <a:pt x="1" y="4343"/>
                    <a:pt x="34" y="4410"/>
                  </a:cubicBezTo>
                  <a:cubicBezTo>
                    <a:pt x="36" y="4412"/>
                    <a:pt x="42" y="4413"/>
                    <a:pt x="50" y="4413"/>
                  </a:cubicBezTo>
                  <a:cubicBezTo>
                    <a:pt x="179" y="4413"/>
                    <a:pt x="1023" y="4182"/>
                    <a:pt x="2336" y="3776"/>
                  </a:cubicBezTo>
                  <a:cubicBezTo>
                    <a:pt x="3737" y="3342"/>
                    <a:pt x="5672" y="2775"/>
                    <a:pt x="7840" y="2175"/>
                  </a:cubicBezTo>
                  <a:cubicBezTo>
                    <a:pt x="10008" y="1574"/>
                    <a:pt x="11943" y="1074"/>
                    <a:pt x="13377" y="707"/>
                  </a:cubicBezTo>
                  <a:cubicBezTo>
                    <a:pt x="14778" y="307"/>
                    <a:pt x="15679" y="73"/>
                    <a:pt x="15645" y="6"/>
                  </a:cubicBezTo>
                  <a:cubicBezTo>
                    <a:pt x="15645" y="2"/>
                    <a:pt x="15632" y="0"/>
                    <a:pt x="15606"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2" name="Google Shape;172;p21"/>
            <p:cNvSpPr/>
            <p:nvPr/>
          </p:nvSpPr>
          <p:spPr>
            <a:xfrm rot="356600">
              <a:off x="7455969" y="3831561"/>
              <a:ext cx="764231" cy="51320"/>
            </a:xfrm>
            <a:custGeom>
              <a:avLst/>
              <a:gdLst/>
              <a:ahLst/>
              <a:cxnLst/>
              <a:rect l="l" t="t" r="r" b="b"/>
              <a:pathLst>
                <a:path w="21116" h="1418" extrusionOk="0">
                  <a:moveTo>
                    <a:pt x="20483" y="1"/>
                  </a:moveTo>
                  <a:cubicBezTo>
                    <a:pt x="19035" y="1"/>
                    <a:pt x="15120" y="186"/>
                    <a:pt x="10542" y="476"/>
                  </a:cubicBezTo>
                  <a:cubicBezTo>
                    <a:pt x="4704" y="843"/>
                    <a:pt x="1" y="1243"/>
                    <a:pt x="1" y="1376"/>
                  </a:cubicBezTo>
                  <a:cubicBezTo>
                    <a:pt x="1" y="1405"/>
                    <a:pt x="212" y="1418"/>
                    <a:pt x="600" y="1418"/>
                  </a:cubicBezTo>
                  <a:cubicBezTo>
                    <a:pt x="2050" y="1418"/>
                    <a:pt x="5970" y="1232"/>
                    <a:pt x="10575" y="943"/>
                  </a:cubicBezTo>
                  <a:cubicBezTo>
                    <a:pt x="16379" y="576"/>
                    <a:pt x="21116" y="176"/>
                    <a:pt x="21082" y="42"/>
                  </a:cubicBezTo>
                  <a:cubicBezTo>
                    <a:pt x="21082" y="14"/>
                    <a:pt x="20871" y="1"/>
                    <a:pt x="20483"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3" name="Google Shape;173;p21"/>
            <p:cNvSpPr/>
            <p:nvPr/>
          </p:nvSpPr>
          <p:spPr>
            <a:xfrm rot="356600">
              <a:off x="7591389" y="4012264"/>
              <a:ext cx="487760" cy="106006"/>
            </a:xfrm>
            <a:custGeom>
              <a:avLst/>
              <a:gdLst/>
              <a:ahLst/>
              <a:cxnLst/>
              <a:rect l="l" t="t" r="r" b="b"/>
              <a:pathLst>
                <a:path w="13477" h="2929" extrusionOk="0">
                  <a:moveTo>
                    <a:pt x="93" y="1"/>
                  </a:moveTo>
                  <a:cubicBezTo>
                    <a:pt x="54" y="1"/>
                    <a:pt x="34" y="4"/>
                    <a:pt x="34" y="9"/>
                  </a:cubicBezTo>
                  <a:cubicBezTo>
                    <a:pt x="0" y="76"/>
                    <a:pt x="767" y="276"/>
                    <a:pt x="1968" y="543"/>
                  </a:cubicBezTo>
                  <a:lnTo>
                    <a:pt x="6738" y="1577"/>
                  </a:lnTo>
                  <a:lnTo>
                    <a:pt x="11475" y="2611"/>
                  </a:lnTo>
                  <a:cubicBezTo>
                    <a:pt x="12494" y="2804"/>
                    <a:pt x="13195" y="2928"/>
                    <a:pt x="13408" y="2928"/>
                  </a:cubicBezTo>
                  <a:cubicBezTo>
                    <a:pt x="13453" y="2928"/>
                    <a:pt x="13476" y="2923"/>
                    <a:pt x="13476" y="2911"/>
                  </a:cubicBezTo>
                  <a:cubicBezTo>
                    <a:pt x="13476" y="2844"/>
                    <a:pt x="12776" y="2611"/>
                    <a:pt x="11575" y="2277"/>
                  </a:cubicBezTo>
                  <a:cubicBezTo>
                    <a:pt x="10374" y="1944"/>
                    <a:pt x="8706" y="1543"/>
                    <a:pt x="6838" y="1143"/>
                  </a:cubicBezTo>
                  <a:cubicBezTo>
                    <a:pt x="4970" y="743"/>
                    <a:pt x="3269" y="409"/>
                    <a:pt x="2035" y="242"/>
                  </a:cubicBezTo>
                  <a:cubicBezTo>
                    <a:pt x="1001" y="75"/>
                    <a:pt x="295" y="1"/>
                    <a:pt x="93"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4" name="Google Shape;174;p21"/>
            <p:cNvSpPr/>
            <p:nvPr/>
          </p:nvSpPr>
          <p:spPr>
            <a:xfrm rot="356600">
              <a:off x="7597782" y="4217282"/>
              <a:ext cx="510706" cy="227395"/>
            </a:xfrm>
            <a:custGeom>
              <a:avLst/>
              <a:gdLst/>
              <a:ahLst/>
              <a:cxnLst/>
              <a:rect l="l" t="t" r="r" b="b"/>
              <a:pathLst>
                <a:path w="14111" h="6283" extrusionOk="0">
                  <a:moveTo>
                    <a:pt x="83" y="0"/>
                  </a:moveTo>
                  <a:cubicBezTo>
                    <a:pt x="73" y="0"/>
                    <a:pt x="68" y="2"/>
                    <a:pt x="67" y="6"/>
                  </a:cubicBezTo>
                  <a:cubicBezTo>
                    <a:pt x="0" y="139"/>
                    <a:pt x="3102" y="1640"/>
                    <a:pt x="6972" y="3341"/>
                  </a:cubicBezTo>
                  <a:cubicBezTo>
                    <a:pt x="10701" y="5013"/>
                    <a:pt x="13780" y="6282"/>
                    <a:pt x="14028" y="6282"/>
                  </a:cubicBezTo>
                  <a:cubicBezTo>
                    <a:pt x="14037" y="6282"/>
                    <a:pt x="14042" y="6280"/>
                    <a:pt x="14044" y="6277"/>
                  </a:cubicBezTo>
                  <a:cubicBezTo>
                    <a:pt x="14110" y="6143"/>
                    <a:pt x="11008" y="4642"/>
                    <a:pt x="7139" y="2941"/>
                  </a:cubicBezTo>
                  <a:cubicBezTo>
                    <a:pt x="3409" y="1269"/>
                    <a:pt x="330" y="0"/>
                    <a:pt x="83"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5" name="Google Shape;175;p21"/>
            <p:cNvSpPr/>
            <p:nvPr/>
          </p:nvSpPr>
          <p:spPr>
            <a:xfrm rot="356600">
              <a:off x="6634829" y="4122668"/>
              <a:ext cx="136444" cy="474586"/>
            </a:xfrm>
            <a:custGeom>
              <a:avLst/>
              <a:gdLst/>
              <a:ahLst/>
              <a:cxnLst/>
              <a:rect l="l" t="t" r="r" b="b"/>
              <a:pathLst>
                <a:path w="3770" h="13113" extrusionOk="0">
                  <a:moveTo>
                    <a:pt x="3698" y="1"/>
                  </a:moveTo>
                  <a:cubicBezTo>
                    <a:pt x="3622" y="1"/>
                    <a:pt x="3326" y="696"/>
                    <a:pt x="2902" y="1836"/>
                  </a:cubicBezTo>
                  <a:cubicBezTo>
                    <a:pt x="2468" y="3004"/>
                    <a:pt x="1935" y="4638"/>
                    <a:pt x="1434" y="6440"/>
                  </a:cubicBezTo>
                  <a:cubicBezTo>
                    <a:pt x="934" y="8241"/>
                    <a:pt x="534" y="9909"/>
                    <a:pt x="334" y="11143"/>
                  </a:cubicBezTo>
                  <a:cubicBezTo>
                    <a:pt x="100" y="12344"/>
                    <a:pt x="0" y="13111"/>
                    <a:pt x="67" y="13111"/>
                  </a:cubicBezTo>
                  <a:cubicBezTo>
                    <a:pt x="68" y="13112"/>
                    <a:pt x="70" y="13112"/>
                    <a:pt x="71" y="13112"/>
                  </a:cubicBezTo>
                  <a:cubicBezTo>
                    <a:pt x="142" y="13112"/>
                    <a:pt x="340" y="12384"/>
                    <a:pt x="634" y="11210"/>
                  </a:cubicBezTo>
                  <a:cubicBezTo>
                    <a:pt x="934" y="10009"/>
                    <a:pt x="1368" y="8374"/>
                    <a:pt x="1901" y="6540"/>
                  </a:cubicBezTo>
                  <a:cubicBezTo>
                    <a:pt x="2402" y="4739"/>
                    <a:pt x="2869" y="3104"/>
                    <a:pt x="3236" y="1937"/>
                  </a:cubicBezTo>
                  <a:cubicBezTo>
                    <a:pt x="3569" y="736"/>
                    <a:pt x="3769" y="35"/>
                    <a:pt x="3703" y="2"/>
                  </a:cubicBezTo>
                  <a:cubicBezTo>
                    <a:pt x="3701" y="1"/>
                    <a:pt x="3700" y="1"/>
                    <a:pt x="3698"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6" name="Google Shape;176;p21"/>
            <p:cNvSpPr/>
            <p:nvPr/>
          </p:nvSpPr>
          <p:spPr>
            <a:xfrm rot="356600">
              <a:off x="6948072" y="4121116"/>
              <a:ext cx="57980" cy="565066"/>
            </a:xfrm>
            <a:custGeom>
              <a:avLst/>
              <a:gdLst/>
              <a:ahLst/>
              <a:cxnLst/>
              <a:rect l="l" t="t" r="r" b="b"/>
              <a:pathLst>
                <a:path w="1602" h="15613" extrusionOk="0">
                  <a:moveTo>
                    <a:pt x="1535" y="1"/>
                  </a:moveTo>
                  <a:cubicBezTo>
                    <a:pt x="1468" y="1"/>
                    <a:pt x="1302" y="835"/>
                    <a:pt x="1068" y="2269"/>
                  </a:cubicBezTo>
                  <a:cubicBezTo>
                    <a:pt x="835" y="3670"/>
                    <a:pt x="568" y="5605"/>
                    <a:pt x="368" y="7773"/>
                  </a:cubicBezTo>
                  <a:cubicBezTo>
                    <a:pt x="134" y="9941"/>
                    <a:pt x="67" y="11909"/>
                    <a:pt x="34" y="13310"/>
                  </a:cubicBezTo>
                  <a:cubicBezTo>
                    <a:pt x="1" y="14745"/>
                    <a:pt x="34" y="15612"/>
                    <a:pt x="101" y="15612"/>
                  </a:cubicBezTo>
                  <a:cubicBezTo>
                    <a:pt x="167" y="15612"/>
                    <a:pt x="234" y="14745"/>
                    <a:pt x="368" y="13344"/>
                  </a:cubicBezTo>
                  <a:cubicBezTo>
                    <a:pt x="468" y="11909"/>
                    <a:pt x="601" y="9975"/>
                    <a:pt x="801" y="7806"/>
                  </a:cubicBezTo>
                  <a:cubicBezTo>
                    <a:pt x="1001" y="5672"/>
                    <a:pt x="1235" y="3704"/>
                    <a:pt x="1368" y="2303"/>
                  </a:cubicBezTo>
                  <a:cubicBezTo>
                    <a:pt x="1502" y="902"/>
                    <a:pt x="1602" y="34"/>
                    <a:pt x="1535"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7" name="Google Shape;177;p21"/>
            <p:cNvSpPr/>
            <p:nvPr/>
          </p:nvSpPr>
          <p:spPr>
            <a:xfrm rot="356600">
              <a:off x="7187860" y="4173119"/>
              <a:ext cx="90552" cy="520405"/>
            </a:xfrm>
            <a:custGeom>
              <a:avLst/>
              <a:gdLst/>
              <a:ahLst/>
              <a:cxnLst/>
              <a:rect l="l" t="t" r="r" b="b"/>
              <a:pathLst>
                <a:path w="2502" h="14379" extrusionOk="0">
                  <a:moveTo>
                    <a:pt x="71" y="0"/>
                  </a:moveTo>
                  <a:cubicBezTo>
                    <a:pt x="70" y="0"/>
                    <a:pt x="68" y="1"/>
                    <a:pt x="67" y="1"/>
                  </a:cubicBezTo>
                  <a:cubicBezTo>
                    <a:pt x="0" y="1"/>
                    <a:pt x="133" y="835"/>
                    <a:pt x="367" y="2103"/>
                  </a:cubicBezTo>
                  <a:cubicBezTo>
                    <a:pt x="701" y="4004"/>
                    <a:pt x="967" y="5572"/>
                    <a:pt x="1234" y="7173"/>
                  </a:cubicBezTo>
                  <a:cubicBezTo>
                    <a:pt x="1501" y="8808"/>
                    <a:pt x="1735" y="10375"/>
                    <a:pt x="2035" y="12277"/>
                  </a:cubicBezTo>
                  <a:cubicBezTo>
                    <a:pt x="2235" y="13611"/>
                    <a:pt x="2402" y="14378"/>
                    <a:pt x="2435" y="14378"/>
                  </a:cubicBezTo>
                  <a:cubicBezTo>
                    <a:pt x="2502" y="14378"/>
                    <a:pt x="2502" y="13544"/>
                    <a:pt x="2368" y="12243"/>
                  </a:cubicBezTo>
                  <a:cubicBezTo>
                    <a:pt x="2235" y="10943"/>
                    <a:pt x="2035" y="9108"/>
                    <a:pt x="1701" y="7106"/>
                  </a:cubicBezTo>
                  <a:cubicBezTo>
                    <a:pt x="1368" y="5105"/>
                    <a:pt x="1001" y="3337"/>
                    <a:pt x="701" y="2036"/>
                  </a:cubicBezTo>
                  <a:cubicBezTo>
                    <a:pt x="374" y="794"/>
                    <a:pt x="143" y="0"/>
                    <a:pt x="71"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8" name="Google Shape;178;p21"/>
            <p:cNvSpPr/>
            <p:nvPr/>
          </p:nvSpPr>
          <p:spPr>
            <a:xfrm rot="356600">
              <a:off x="7387035" y="4147967"/>
              <a:ext cx="351352" cy="534955"/>
            </a:xfrm>
            <a:custGeom>
              <a:avLst/>
              <a:gdLst/>
              <a:ahLst/>
              <a:cxnLst/>
              <a:rect l="l" t="t" r="r" b="b"/>
              <a:pathLst>
                <a:path w="9708" h="14781" extrusionOk="0">
                  <a:moveTo>
                    <a:pt x="105" y="1"/>
                  </a:moveTo>
                  <a:cubicBezTo>
                    <a:pt x="103" y="1"/>
                    <a:pt x="102" y="1"/>
                    <a:pt x="101" y="2"/>
                  </a:cubicBezTo>
                  <a:cubicBezTo>
                    <a:pt x="1" y="69"/>
                    <a:pt x="2036" y="3438"/>
                    <a:pt x="4671" y="7507"/>
                  </a:cubicBezTo>
                  <a:cubicBezTo>
                    <a:pt x="7247" y="11536"/>
                    <a:pt x="9463" y="14780"/>
                    <a:pt x="9604" y="14780"/>
                  </a:cubicBezTo>
                  <a:cubicBezTo>
                    <a:pt x="9606" y="14780"/>
                    <a:pt x="9607" y="14780"/>
                    <a:pt x="9608" y="14779"/>
                  </a:cubicBezTo>
                  <a:cubicBezTo>
                    <a:pt x="9708" y="14712"/>
                    <a:pt x="7673" y="11343"/>
                    <a:pt x="5038" y="7274"/>
                  </a:cubicBezTo>
                  <a:cubicBezTo>
                    <a:pt x="2462" y="3212"/>
                    <a:pt x="246" y="1"/>
                    <a:pt x="105"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79" name="Google Shape;179;p21"/>
            <p:cNvSpPr/>
            <p:nvPr/>
          </p:nvSpPr>
          <p:spPr>
            <a:xfrm rot="356600">
              <a:off x="6395257" y="3060868"/>
              <a:ext cx="1487384" cy="1463570"/>
            </a:xfrm>
            <a:custGeom>
              <a:avLst/>
              <a:gdLst/>
              <a:ahLst/>
              <a:cxnLst/>
              <a:rect l="l" t="t" r="r" b="b"/>
              <a:pathLst>
                <a:path w="41097" h="40439" extrusionOk="0">
                  <a:moveTo>
                    <a:pt x="34247" y="1"/>
                  </a:moveTo>
                  <a:cubicBezTo>
                    <a:pt x="33332" y="1"/>
                    <a:pt x="32416" y="270"/>
                    <a:pt x="31623" y="814"/>
                  </a:cubicBezTo>
                  <a:cubicBezTo>
                    <a:pt x="29821" y="2115"/>
                    <a:pt x="29288" y="4583"/>
                    <a:pt x="29088" y="6651"/>
                  </a:cubicBezTo>
                  <a:cubicBezTo>
                    <a:pt x="26019" y="6385"/>
                    <a:pt x="22983" y="5918"/>
                    <a:pt x="19881" y="5817"/>
                  </a:cubicBezTo>
                  <a:cubicBezTo>
                    <a:pt x="19844" y="5816"/>
                    <a:pt x="19789" y="5815"/>
                    <a:pt x="19718" y="5815"/>
                  </a:cubicBezTo>
                  <a:cubicBezTo>
                    <a:pt x="18287" y="5815"/>
                    <a:pt x="10395" y="6128"/>
                    <a:pt x="10407" y="6382"/>
                  </a:cubicBezTo>
                  <a:lnTo>
                    <a:pt x="10407" y="6382"/>
                  </a:lnTo>
                  <a:cubicBezTo>
                    <a:pt x="10207" y="5015"/>
                    <a:pt x="9673" y="3715"/>
                    <a:pt x="8806" y="2649"/>
                  </a:cubicBezTo>
                  <a:cubicBezTo>
                    <a:pt x="8023" y="1654"/>
                    <a:pt x="6803" y="1095"/>
                    <a:pt x="5566" y="1095"/>
                  </a:cubicBezTo>
                  <a:cubicBezTo>
                    <a:pt x="5434" y="1095"/>
                    <a:pt x="5302" y="1101"/>
                    <a:pt x="5170" y="1114"/>
                  </a:cubicBezTo>
                  <a:cubicBezTo>
                    <a:pt x="1201" y="1715"/>
                    <a:pt x="0" y="6952"/>
                    <a:pt x="2936" y="9520"/>
                  </a:cubicBezTo>
                  <a:cubicBezTo>
                    <a:pt x="3036" y="9587"/>
                    <a:pt x="3069" y="9654"/>
                    <a:pt x="3136" y="9720"/>
                  </a:cubicBezTo>
                  <a:cubicBezTo>
                    <a:pt x="3169" y="9820"/>
                    <a:pt x="3169" y="9920"/>
                    <a:pt x="3136" y="10054"/>
                  </a:cubicBezTo>
                  <a:cubicBezTo>
                    <a:pt x="2569" y="13890"/>
                    <a:pt x="1735" y="17659"/>
                    <a:pt x="1401" y="21562"/>
                  </a:cubicBezTo>
                  <a:cubicBezTo>
                    <a:pt x="1101" y="24964"/>
                    <a:pt x="434" y="28801"/>
                    <a:pt x="1701" y="32070"/>
                  </a:cubicBezTo>
                  <a:cubicBezTo>
                    <a:pt x="4203" y="38574"/>
                    <a:pt x="11875" y="40175"/>
                    <a:pt x="18113" y="40309"/>
                  </a:cubicBezTo>
                  <a:cubicBezTo>
                    <a:pt x="19743" y="40360"/>
                    <a:pt x="21356" y="40438"/>
                    <a:pt x="22969" y="40438"/>
                  </a:cubicBezTo>
                  <a:cubicBezTo>
                    <a:pt x="24491" y="40438"/>
                    <a:pt x="26014" y="40369"/>
                    <a:pt x="27553" y="40142"/>
                  </a:cubicBezTo>
                  <a:cubicBezTo>
                    <a:pt x="28621" y="39975"/>
                    <a:pt x="29788" y="39942"/>
                    <a:pt x="30822" y="39675"/>
                  </a:cubicBezTo>
                  <a:cubicBezTo>
                    <a:pt x="31589" y="39442"/>
                    <a:pt x="32357" y="39141"/>
                    <a:pt x="33090" y="38808"/>
                  </a:cubicBezTo>
                  <a:cubicBezTo>
                    <a:pt x="34925" y="38107"/>
                    <a:pt x="36626" y="37073"/>
                    <a:pt x="38094" y="35706"/>
                  </a:cubicBezTo>
                  <a:cubicBezTo>
                    <a:pt x="41096" y="32737"/>
                    <a:pt x="41096" y="27466"/>
                    <a:pt x="40496" y="23530"/>
                  </a:cubicBezTo>
                  <a:cubicBezTo>
                    <a:pt x="40095" y="20495"/>
                    <a:pt x="39428" y="17459"/>
                    <a:pt x="38528" y="14524"/>
                  </a:cubicBezTo>
                  <a:cubicBezTo>
                    <a:pt x="38227" y="13623"/>
                    <a:pt x="37927" y="12722"/>
                    <a:pt x="37594" y="11822"/>
                  </a:cubicBezTo>
                  <a:cubicBezTo>
                    <a:pt x="37494" y="11522"/>
                    <a:pt x="36526" y="9353"/>
                    <a:pt x="36626" y="9220"/>
                  </a:cubicBezTo>
                  <a:cubicBezTo>
                    <a:pt x="38694" y="7152"/>
                    <a:pt x="39662" y="3216"/>
                    <a:pt x="37193" y="1047"/>
                  </a:cubicBezTo>
                  <a:cubicBezTo>
                    <a:pt x="36339" y="353"/>
                    <a:pt x="35294" y="1"/>
                    <a:pt x="34247" y="1"/>
                  </a:cubicBezTo>
                  <a:close/>
                </a:path>
              </a:pathLst>
            </a:custGeom>
            <a:solidFill>
              <a:srgbClr val="FFCB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0" name="Google Shape;180;p21"/>
            <p:cNvSpPr/>
            <p:nvPr/>
          </p:nvSpPr>
          <p:spPr>
            <a:xfrm rot="356600">
              <a:off x="6958836" y="3388180"/>
              <a:ext cx="405677" cy="605782"/>
            </a:xfrm>
            <a:custGeom>
              <a:avLst/>
              <a:gdLst/>
              <a:ahLst/>
              <a:cxnLst/>
              <a:rect l="l" t="t" r="r" b="b"/>
              <a:pathLst>
                <a:path w="11209" h="16738" extrusionOk="0">
                  <a:moveTo>
                    <a:pt x="5602" y="1"/>
                  </a:moveTo>
                  <a:cubicBezTo>
                    <a:pt x="4271" y="1"/>
                    <a:pt x="3286" y="2535"/>
                    <a:pt x="2869" y="3628"/>
                  </a:cubicBezTo>
                  <a:cubicBezTo>
                    <a:pt x="2336" y="5196"/>
                    <a:pt x="1869" y="6797"/>
                    <a:pt x="1502" y="8432"/>
                  </a:cubicBezTo>
                  <a:cubicBezTo>
                    <a:pt x="801" y="11134"/>
                    <a:pt x="301" y="13902"/>
                    <a:pt x="1" y="16704"/>
                  </a:cubicBezTo>
                  <a:lnTo>
                    <a:pt x="11209" y="16738"/>
                  </a:lnTo>
                  <a:cubicBezTo>
                    <a:pt x="11109" y="15737"/>
                    <a:pt x="10942" y="14770"/>
                    <a:pt x="10842" y="14002"/>
                  </a:cubicBezTo>
                  <a:cubicBezTo>
                    <a:pt x="10575" y="11968"/>
                    <a:pt x="10175" y="9966"/>
                    <a:pt x="9608" y="7998"/>
                  </a:cubicBezTo>
                  <a:cubicBezTo>
                    <a:pt x="9507" y="7631"/>
                    <a:pt x="9407" y="7231"/>
                    <a:pt x="9307" y="6864"/>
                  </a:cubicBezTo>
                  <a:cubicBezTo>
                    <a:pt x="8707" y="4829"/>
                    <a:pt x="8207" y="2361"/>
                    <a:pt x="6806" y="693"/>
                  </a:cubicBezTo>
                  <a:cubicBezTo>
                    <a:pt x="6380" y="202"/>
                    <a:pt x="5978" y="1"/>
                    <a:pt x="5602" y="1"/>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1" name="Google Shape;181;p21"/>
            <p:cNvSpPr/>
            <p:nvPr/>
          </p:nvSpPr>
          <p:spPr>
            <a:xfrm rot="356600">
              <a:off x="6884768" y="3951607"/>
              <a:ext cx="482947" cy="253272"/>
            </a:xfrm>
            <a:custGeom>
              <a:avLst/>
              <a:gdLst/>
              <a:ahLst/>
              <a:cxnLst/>
              <a:rect l="l" t="t" r="r" b="b"/>
              <a:pathLst>
                <a:path w="13344" h="6998" extrusionOk="0">
                  <a:moveTo>
                    <a:pt x="6878" y="0"/>
                  </a:moveTo>
                  <a:cubicBezTo>
                    <a:pt x="5902" y="0"/>
                    <a:pt x="4933" y="44"/>
                    <a:pt x="4004" y="93"/>
                  </a:cubicBezTo>
                  <a:cubicBezTo>
                    <a:pt x="2869" y="159"/>
                    <a:pt x="1" y="359"/>
                    <a:pt x="768" y="2194"/>
                  </a:cubicBezTo>
                  <a:cubicBezTo>
                    <a:pt x="1735" y="4563"/>
                    <a:pt x="3436" y="5563"/>
                    <a:pt x="5571" y="6697"/>
                  </a:cubicBezTo>
                  <a:cubicBezTo>
                    <a:pt x="5952" y="6907"/>
                    <a:pt x="6334" y="6997"/>
                    <a:pt x="6713" y="6997"/>
                  </a:cubicBezTo>
                  <a:cubicBezTo>
                    <a:pt x="8256" y="6997"/>
                    <a:pt x="9737" y="5500"/>
                    <a:pt x="10808" y="4563"/>
                  </a:cubicBezTo>
                  <a:cubicBezTo>
                    <a:pt x="11409" y="4029"/>
                    <a:pt x="13344" y="1060"/>
                    <a:pt x="11909" y="626"/>
                  </a:cubicBezTo>
                  <a:cubicBezTo>
                    <a:pt x="10334" y="137"/>
                    <a:pt x="8597" y="0"/>
                    <a:pt x="6878" y="0"/>
                  </a:cubicBezTo>
                  <a:close/>
                </a:path>
              </a:pathLst>
            </a:custGeom>
            <a:solidFill>
              <a:schemeClr val="dk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2" name="Google Shape;182;p21"/>
            <p:cNvSpPr/>
            <p:nvPr/>
          </p:nvSpPr>
          <p:spPr>
            <a:xfrm rot="356600">
              <a:off x="6587071" y="3152060"/>
              <a:ext cx="164239" cy="185484"/>
            </a:xfrm>
            <a:custGeom>
              <a:avLst/>
              <a:gdLst/>
              <a:ahLst/>
              <a:cxnLst/>
              <a:rect l="l" t="t" r="r" b="b"/>
              <a:pathLst>
                <a:path w="4538" h="5125" extrusionOk="0">
                  <a:moveTo>
                    <a:pt x="1556" y="0"/>
                  </a:moveTo>
                  <a:cubicBezTo>
                    <a:pt x="1275" y="0"/>
                    <a:pt x="988" y="68"/>
                    <a:pt x="735" y="205"/>
                  </a:cubicBezTo>
                  <a:cubicBezTo>
                    <a:pt x="268" y="505"/>
                    <a:pt x="1" y="1072"/>
                    <a:pt x="34" y="1639"/>
                  </a:cubicBezTo>
                  <a:cubicBezTo>
                    <a:pt x="68" y="2206"/>
                    <a:pt x="234" y="2740"/>
                    <a:pt x="568" y="3207"/>
                  </a:cubicBezTo>
                  <a:cubicBezTo>
                    <a:pt x="968" y="3941"/>
                    <a:pt x="1535" y="4541"/>
                    <a:pt x="2236" y="5041"/>
                  </a:cubicBezTo>
                  <a:cubicBezTo>
                    <a:pt x="2333" y="5100"/>
                    <a:pt x="2425" y="5124"/>
                    <a:pt x="2514" y="5124"/>
                  </a:cubicBezTo>
                  <a:cubicBezTo>
                    <a:pt x="2729" y="5124"/>
                    <a:pt x="2924" y="4983"/>
                    <a:pt x="3136" y="4841"/>
                  </a:cubicBezTo>
                  <a:cubicBezTo>
                    <a:pt x="3503" y="4574"/>
                    <a:pt x="3904" y="4374"/>
                    <a:pt x="4337" y="4241"/>
                  </a:cubicBezTo>
                  <a:cubicBezTo>
                    <a:pt x="4537" y="4174"/>
                    <a:pt x="4404" y="3207"/>
                    <a:pt x="4337" y="3040"/>
                  </a:cubicBezTo>
                  <a:cubicBezTo>
                    <a:pt x="4271" y="2606"/>
                    <a:pt x="4137" y="2206"/>
                    <a:pt x="3937" y="1806"/>
                  </a:cubicBezTo>
                  <a:lnTo>
                    <a:pt x="3904" y="1739"/>
                  </a:lnTo>
                  <a:cubicBezTo>
                    <a:pt x="3570" y="1005"/>
                    <a:pt x="2936" y="405"/>
                    <a:pt x="2136" y="105"/>
                  </a:cubicBezTo>
                  <a:cubicBezTo>
                    <a:pt x="1955" y="35"/>
                    <a:pt x="1757" y="0"/>
                    <a:pt x="1556"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3" name="Google Shape;183;p21"/>
            <p:cNvSpPr/>
            <p:nvPr/>
          </p:nvSpPr>
          <p:spPr>
            <a:xfrm rot="356600">
              <a:off x="7559766" y="3253290"/>
              <a:ext cx="164203" cy="185484"/>
            </a:xfrm>
            <a:custGeom>
              <a:avLst/>
              <a:gdLst/>
              <a:ahLst/>
              <a:cxnLst/>
              <a:rect l="l" t="t" r="r" b="b"/>
              <a:pathLst>
                <a:path w="4537" h="5125" extrusionOk="0">
                  <a:moveTo>
                    <a:pt x="2982" y="0"/>
                  </a:moveTo>
                  <a:cubicBezTo>
                    <a:pt x="2781" y="0"/>
                    <a:pt x="2583" y="35"/>
                    <a:pt x="2402" y="105"/>
                  </a:cubicBezTo>
                  <a:cubicBezTo>
                    <a:pt x="1601" y="405"/>
                    <a:pt x="967" y="1005"/>
                    <a:pt x="634" y="1739"/>
                  </a:cubicBezTo>
                  <a:lnTo>
                    <a:pt x="601" y="1806"/>
                  </a:lnTo>
                  <a:cubicBezTo>
                    <a:pt x="400" y="2206"/>
                    <a:pt x="267" y="2606"/>
                    <a:pt x="200" y="3040"/>
                  </a:cubicBezTo>
                  <a:cubicBezTo>
                    <a:pt x="167" y="3207"/>
                    <a:pt x="0" y="4174"/>
                    <a:pt x="200" y="4241"/>
                  </a:cubicBezTo>
                  <a:cubicBezTo>
                    <a:pt x="634" y="4374"/>
                    <a:pt x="1034" y="4574"/>
                    <a:pt x="1401" y="4841"/>
                  </a:cubicBezTo>
                  <a:cubicBezTo>
                    <a:pt x="1613" y="4983"/>
                    <a:pt x="1809" y="5124"/>
                    <a:pt x="2023" y="5124"/>
                  </a:cubicBezTo>
                  <a:cubicBezTo>
                    <a:pt x="2112" y="5124"/>
                    <a:pt x="2204" y="5100"/>
                    <a:pt x="2302" y="5041"/>
                  </a:cubicBezTo>
                  <a:cubicBezTo>
                    <a:pt x="3002" y="4574"/>
                    <a:pt x="3569" y="3941"/>
                    <a:pt x="3970" y="3207"/>
                  </a:cubicBezTo>
                  <a:cubicBezTo>
                    <a:pt x="4303" y="2740"/>
                    <a:pt x="4470" y="2206"/>
                    <a:pt x="4503" y="1639"/>
                  </a:cubicBezTo>
                  <a:cubicBezTo>
                    <a:pt x="4537" y="1072"/>
                    <a:pt x="4270" y="505"/>
                    <a:pt x="3803" y="205"/>
                  </a:cubicBezTo>
                  <a:cubicBezTo>
                    <a:pt x="3550" y="68"/>
                    <a:pt x="3263" y="0"/>
                    <a:pt x="2982" y="0"/>
                  </a:cubicBezTo>
                  <a:close/>
                </a:path>
              </a:pathLst>
            </a:custGeom>
            <a:solidFill>
              <a:srgbClr val="E99D4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4" name="Google Shape;184;p21"/>
            <p:cNvSpPr/>
            <p:nvPr/>
          </p:nvSpPr>
          <p:spPr>
            <a:xfrm rot="356600">
              <a:off x="6600506" y="4006189"/>
              <a:ext cx="270318" cy="160910"/>
            </a:xfrm>
            <a:custGeom>
              <a:avLst/>
              <a:gdLst/>
              <a:ahLst/>
              <a:cxnLst/>
              <a:rect l="l" t="t" r="r" b="b"/>
              <a:pathLst>
                <a:path w="7469" h="4446" extrusionOk="0">
                  <a:moveTo>
                    <a:pt x="3033" y="0"/>
                  </a:moveTo>
                  <a:cubicBezTo>
                    <a:pt x="2294" y="0"/>
                    <a:pt x="1588" y="204"/>
                    <a:pt x="968" y="638"/>
                  </a:cubicBezTo>
                  <a:cubicBezTo>
                    <a:pt x="301" y="1105"/>
                    <a:pt x="0" y="1905"/>
                    <a:pt x="167" y="2706"/>
                  </a:cubicBezTo>
                  <a:cubicBezTo>
                    <a:pt x="434" y="3406"/>
                    <a:pt x="1001" y="3907"/>
                    <a:pt x="1702" y="4140"/>
                  </a:cubicBezTo>
                  <a:cubicBezTo>
                    <a:pt x="2204" y="4341"/>
                    <a:pt x="2730" y="4445"/>
                    <a:pt x="3252" y="4445"/>
                  </a:cubicBezTo>
                  <a:cubicBezTo>
                    <a:pt x="3596" y="4445"/>
                    <a:pt x="3939" y="4400"/>
                    <a:pt x="4270" y="4307"/>
                  </a:cubicBezTo>
                  <a:cubicBezTo>
                    <a:pt x="6242" y="3781"/>
                    <a:pt x="7469" y="1119"/>
                    <a:pt x="5018" y="338"/>
                  </a:cubicBezTo>
                  <a:lnTo>
                    <a:pt x="5018" y="338"/>
                  </a:lnTo>
                  <a:cubicBezTo>
                    <a:pt x="4443" y="128"/>
                    <a:pt x="3838" y="36"/>
                    <a:pt x="3203" y="4"/>
                  </a:cubicBezTo>
                  <a:cubicBezTo>
                    <a:pt x="3146" y="1"/>
                    <a:pt x="3089" y="0"/>
                    <a:pt x="3033"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5" name="Google Shape;185;p21"/>
            <p:cNvSpPr/>
            <p:nvPr/>
          </p:nvSpPr>
          <p:spPr>
            <a:xfrm rot="356600">
              <a:off x="7375133" y="4086809"/>
              <a:ext cx="270355" cy="160910"/>
            </a:xfrm>
            <a:custGeom>
              <a:avLst/>
              <a:gdLst/>
              <a:ahLst/>
              <a:cxnLst/>
              <a:rect l="l" t="t" r="r" b="b"/>
              <a:pathLst>
                <a:path w="7470" h="4446" extrusionOk="0">
                  <a:moveTo>
                    <a:pt x="4438" y="0"/>
                  </a:moveTo>
                  <a:cubicBezTo>
                    <a:pt x="4381" y="0"/>
                    <a:pt x="4324" y="1"/>
                    <a:pt x="4268" y="4"/>
                  </a:cubicBezTo>
                  <a:cubicBezTo>
                    <a:pt x="3665" y="36"/>
                    <a:pt x="3031" y="128"/>
                    <a:pt x="2454" y="338"/>
                  </a:cubicBezTo>
                  <a:lnTo>
                    <a:pt x="2454" y="338"/>
                  </a:lnTo>
                  <a:cubicBezTo>
                    <a:pt x="1" y="1118"/>
                    <a:pt x="1228" y="3781"/>
                    <a:pt x="3200" y="4307"/>
                  </a:cubicBezTo>
                  <a:cubicBezTo>
                    <a:pt x="3545" y="4400"/>
                    <a:pt x="3895" y="4445"/>
                    <a:pt x="4242" y="4445"/>
                  </a:cubicBezTo>
                  <a:cubicBezTo>
                    <a:pt x="4768" y="4445"/>
                    <a:pt x="5286" y="4341"/>
                    <a:pt x="5769" y="4140"/>
                  </a:cubicBezTo>
                  <a:cubicBezTo>
                    <a:pt x="6469" y="3907"/>
                    <a:pt x="7036" y="3406"/>
                    <a:pt x="7303" y="2706"/>
                  </a:cubicBezTo>
                  <a:cubicBezTo>
                    <a:pt x="7470" y="1905"/>
                    <a:pt x="7170" y="1105"/>
                    <a:pt x="6502" y="638"/>
                  </a:cubicBezTo>
                  <a:cubicBezTo>
                    <a:pt x="5914" y="204"/>
                    <a:pt x="5181" y="0"/>
                    <a:pt x="4438" y="0"/>
                  </a:cubicBezTo>
                  <a:close/>
                </a:path>
              </a:pathLst>
            </a:custGeom>
            <a:solidFill>
              <a:schemeClr val="accent4"/>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6" name="Google Shape;186;p21"/>
            <p:cNvSpPr/>
            <p:nvPr/>
          </p:nvSpPr>
          <p:spPr>
            <a:xfrm rot="274103">
              <a:off x="6685325" y="3630674"/>
              <a:ext cx="161281" cy="240623"/>
            </a:xfrm>
            <a:custGeom>
              <a:avLst/>
              <a:gdLst/>
              <a:ahLst/>
              <a:cxnLst/>
              <a:rect l="l" t="t" r="r" b="b"/>
              <a:pathLst>
                <a:path w="2236" h="3336" extrusionOk="0">
                  <a:moveTo>
                    <a:pt x="134" y="0"/>
                  </a:moveTo>
                  <a:cubicBezTo>
                    <a:pt x="67" y="0"/>
                    <a:pt x="0" y="67"/>
                    <a:pt x="0" y="167"/>
                  </a:cubicBezTo>
                  <a:cubicBezTo>
                    <a:pt x="67" y="834"/>
                    <a:pt x="301" y="3102"/>
                    <a:pt x="934" y="3302"/>
                  </a:cubicBezTo>
                  <a:cubicBezTo>
                    <a:pt x="968" y="3336"/>
                    <a:pt x="1034" y="3336"/>
                    <a:pt x="1068" y="3336"/>
                  </a:cubicBezTo>
                  <a:cubicBezTo>
                    <a:pt x="1201" y="3302"/>
                    <a:pt x="1301" y="3236"/>
                    <a:pt x="1401" y="3136"/>
                  </a:cubicBezTo>
                  <a:cubicBezTo>
                    <a:pt x="2235" y="2235"/>
                    <a:pt x="1902" y="200"/>
                    <a:pt x="1902" y="133"/>
                  </a:cubicBezTo>
                  <a:cubicBezTo>
                    <a:pt x="1873" y="47"/>
                    <a:pt x="1812" y="10"/>
                    <a:pt x="1753" y="10"/>
                  </a:cubicBezTo>
                  <a:cubicBezTo>
                    <a:pt x="1676" y="10"/>
                    <a:pt x="1602" y="72"/>
                    <a:pt x="1602" y="167"/>
                  </a:cubicBezTo>
                  <a:cubicBezTo>
                    <a:pt x="1602" y="200"/>
                    <a:pt x="1935" y="2135"/>
                    <a:pt x="1168" y="2935"/>
                  </a:cubicBezTo>
                  <a:cubicBezTo>
                    <a:pt x="1135" y="2969"/>
                    <a:pt x="1101" y="3002"/>
                    <a:pt x="1034" y="3002"/>
                  </a:cubicBezTo>
                  <a:cubicBezTo>
                    <a:pt x="734" y="2902"/>
                    <a:pt x="434" y="1434"/>
                    <a:pt x="301" y="133"/>
                  </a:cubicBezTo>
                  <a:cubicBezTo>
                    <a:pt x="301" y="33"/>
                    <a:pt x="234" y="0"/>
                    <a:pt x="134"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7" name="Google Shape;187;p21"/>
            <p:cNvSpPr/>
            <p:nvPr/>
          </p:nvSpPr>
          <p:spPr>
            <a:xfrm rot="527034">
              <a:off x="7466153" y="3686459"/>
              <a:ext cx="163737" cy="241278"/>
            </a:xfrm>
            <a:custGeom>
              <a:avLst/>
              <a:gdLst/>
              <a:ahLst/>
              <a:cxnLst/>
              <a:rect l="l" t="t" r="r" b="b"/>
              <a:pathLst>
                <a:path w="2270" h="3345" extrusionOk="0">
                  <a:moveTo>
                    <a:pt x="1807" y="0"/>
                  </a:moveTo>
                  <a:cubicBezTo>
                    <a:pt x="1794" y="0"/>
                    <a:pt x="1781" y="3"/>
                    <a:pt x="1769" y="9"/>
                  </a:cubicBezTo>
                  <a:cubicBezTo>
                    <a:pt x="1669" y="9"/>
                    <a:pt x="1602" y="109"/>
                    <a:pt x="1635" y="176"/>
                  </a:cubicBezTo>
                  <a:cubicBezTo>
                    <a:pt x="1635" y="209"/>
                    <a:pt x="1969" y="2144"/>
                    <a:pt x="1202" y="2944"/>
                  </a:cubicBezTo>
                  <a:cubicBezTo>
                    <a:pt x="1168" y="2978"/>
                    <a:pt x="1102" y="3011"/>
                    <a:pt x="1068" y="3011"/>
                  </a:cubicBezTo>
                  <a:cubicBezTo>
                    <a:pt x="768" y="2911"/>
                    <a:pt x="468" y="1443"/>
                    <a:pt x="335" y="142"/>
                  </a:cubicBezTo>
                  <a:cubicBezTo>
                    <a:pt x="335" y="42"/>
                    <a:pt x="268" y="9"/>
                    <a:pt x="168" y="9"/>
                  </a:cubicBezTo>
                  <a:cubicBezTo>
                    <a:pt x="68" y="9"/>
                    <a:pt x="1" y="76"/>
                    <a:pt x="34" y="176"/>
                  </a:cubicBezTo>
                  <a:cubicBezTo>
                    <a:pt x="101" y="843"/>
                    <a:pt x="335" y="3111"/>
                    <a:pt x="968" y="3311"/>
                  </a:cubicBezTo>
                  <a:cubicBezTo>
                    <a:pt x="1002" y="3345"/>
                    <a:pt x="1035" y="3345"/>
                    <a:pt x="1102" y="3345"/>
                  </a:cubicBezTo>
                  <a:cubicBezTo>
                    <a:pt x="1235" y="3311"/>
                    <a:pt x="1335" y="3245"/>
                    <a:pt x="1435" y="3145"/>
                  </a:cubicBezTo>
                  <a:cubicBezTo>
                    <a:pt x="2269" y="2244"/>
                    <a:pt x="1936" y="209"/>
                    <a:pt x="1936" y="142"/>
                  </a:cubicBezTo>
                  <a:cubicBezTo>
                    <a:pt x="1936" y="60"/>
                    <a:pt x="1868" y="0"/>
                    <a:pt x="1807"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8" name="Google Shape;188;p21"/>
            <p:cNvSpPr/>
            <p:nvPr/>
          </p:nvSpPr>
          <p:spPr>
            <a:xfrm rot="389727">
              <a:off x="7084642" y="4033774"/>
              <a:ext cx="24092" cy="397092"/>
            </a:xfrm>
            <a:custGeom>
              <a:avLst/>
              <a:gdLst/>
              <a:ahLst/>
              <a:cxnLst/>
              <a:rect l="l" t="t" r="r" b="b"/>
              <a:pathLst>
                <a:path w="334" h="5505" extrusionOk="0">
                  <a:moveTo>
                    <a:pt x="167" y="1"/>
                  </a:moveTo>
                  <a:cubicBezTo>
                    <a:pt x="100" y="1"/>
                    <a:pt x="0" y="68"/>
                    <a:pt x="33" y="168"/>
                  </a:cubicBezTo>
                  <a:lnTo>
                    <a:pt x="33" y="5338"/>
                  </a:lnTo>
                  <a:cubicBezTo>
                    <a:pt x="0" y="5438"/>
                    <a:pt x="100" y="5505"/>
                    <a:pt x="167" y="5505"/>
                  </a:cubicBezTo>
                  <a:cubicBezTo>
                    <a:pt x="267" y="5505"/>
                    <a:pt x="334" y="5438"/>
                    <a:pt x="334" y="5371"/>
                  </a:cubicBezTo>
                  <a:lnTo>
                    <a:pt x="334" y="168"/>
                  </a:lnTo>
                  <a:cubicBezTo>
                    <a:pt x="334" y="68"/>
                    <a:pt x="267" y="1"/>
                    <a:pt x="167" y="1"/>
                  </a:cubicBezTo>
                  <a:close/>
                </a:path>
              </a:pathLst>
            </a:custGeom>
            <a:solidFill>
              <a:schemeClr val="dk1"/>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89" name="Google Shape;189;p21"/>
            <p:cNvSpPr/>
            <p:nvPr/>
          </p:nvSpPr>
          <p:spPr>
            <a:xfrm rot="203375">
              <a:off x="6939395" y="4196098"/>
              <a:ext cx="304395" cy="244086"/>
            </a:xfrm>
            <a:custGeom>
              <a:avLst/>
              <a:gdLst/>
              <a:ahLst/>
              <a:cxnLst/>
              <a:rect l="l" t="t" r="r" b="b"/>
              <a:pathLst>
                <a:path w="4838" h="3879" extrusionOk="0">
                  <a:moveTo>
                    <a:pt x="4653" y="0"/>
                  </a:moveTo>
                  <a:cubicBezTo>
                    <a:pt x="4581" y="0"/>
                    <a:pt x="4531" y="55"/>
                    <a:pt x="4504" y="109"/>
                  </a:cubicBezTo>
                  <a:cubicBezTo>
                    <a:pt x="4504" y="142"/>
                    <a:pt x="3791" y="3581"/>
                    <a:pt x="2332" y="3581"/>
                  </a:cubicBezTo>
                  <a:cubicBezTo>
                    <a:pt x="2311" y="3581"/>
                    <a:pt x="2290" y="3580"/>
                    <a:pt x="2269" y="3579"/>
                  </a:cubicBezTo>
                  <a:cubicBezTo>
                    <a:pt x="735" y="3445"/>
                    <a:pt x="301" y="777"/>
                    <a:pt x="301" y="743"/>
                  </a:cubicBezTo>
                  <a:cubicBezTo>
                    <a:pt x="301" y="661"/>
                    <a:pt x="256" y="601"/>
                    <a:pt x="184" y="601"/>
                  </a:cubicBezTo>
                  <a:cubicBezTo>
                    <a:pt x="169" y="601"/>
                    <a:pt x="152" y="604"/>
                    <a:pt x="134" y="610"/>
                  </a:cubicBezTo>
                  <a:cubicBezTo>
                    <a:pt x="68" y="610"/>
                    <a:pt x="1" y="710"/>
                    <a:pt x="1" y="777"/>
                  </a:cubicBezTo>
                  <a:cubicBezTo>
                    <a:pt x="34" y="910"/>
                    <a:pt x="435" y="3745"/>
                    <a:pt x="2236" y="3879"/>
                  </a:cubicBezTo>
                  <a:lnTo>
                    <a:pt x="2336" y="3879"/>
                  </a:lnTo>
                  <a:cubicBezTo>
                    <a:pt x="4070" y="3879"/>
                    <a:pt x="4771" y="343"/>
                    <a:pt x="4804" y="176"/>
                  </a:cubicBezTo>
                  <a:cubicBezTo>
                    <a:pt x="4838" y="109"/>
                    <a:pt x="4771" y="9"/>
                    <a:pt x="4704" y="9"/>
                  </a:cubicBezTo>
                  <a:cubicBezTo>
                    <a:pt x="4686" y="3"/>
                    <a:pt x="4669" y="0"/>
                    <a:pt x="4653"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grpSp>
      <p:grpSp>
        <p:nvGrpSpPr>
          <p:cNvPr id="190" name="Google Shape;190;p21"/>
          <p:cNvGrpSpPr/>
          <p:nvPr/>
        </p:nvGrpSpPr>
        <p:grpSpPr>
          <a:xfrm>
            <a:off x="8424000" y="6328496"/>
            <a:ext cx="240148" cy="252706"/>
            <a:chOff x="607700" y="1641638"/>
            <a:chExt cx="240148" cy="252706"/>
          </a:xfrm>
        </p:grpSpPr>
        <p:sp>
          <p:nvSpPr>
            <p:cNvPr id="191" name="Google Shape;191;p21"/>
            <p:cNvSpPr/>
            <p:nvPr/>
          </p:nvSpPr>
          <p:spPr>
            <a:xfrm>
              <a:off x="705024" y="1641638"/>
              <a:ext cx="78343" cy="252706"/>
            </a:xfrm>
            <a:custGeom>
              <a:avLst/>
              <a:gdLst/>
              <a:ahLst/>
              <a:cxnLst/>
              <a:rect l="l" t="t" r="r" b="b"/>
              <a:pathLst>
                <a:path w="1622" h="5232" extrusionOk="0">
                  <a:moveTo>
                    <a:pt x="181" y="0"/>
                  </a:moveTo>
                  <a:cubicBezTo>
                    <a:pt x="92" y="0"/>
                    <a:pt x="0" y="72"/>
                    <a:pt x="21" y="195"/>
                  </a:cubicBezTo>
                  <a:lnTo>
                    <a:pt x="1322" y="5098"/>
                  </a:lnTo>
                  <a:cubicBezTo>
                    <a:pt x="1322" y="5165"/>
                    <a:pt x="1388" y="5232"/>
                    <a:pt x="1455" y="5232"/>
                  </a:cubicBezTo>
                  <a:lnTo>
                    <a:pt x="1488" y="5198"/>
                  </a:lnTo>
                  <a:cubicBezTo>
                    <a:pt x="1588" y="5198"/>
                    <a:pt x="1622" y="5098"/>
                    <a:pt x="1622" y="5031"/>
                  </a:cubicBezTo>
                  <a:lnTo>
                    <a:pt x="321" y="95"/>
                  </a:lnTo>
                  <a:cubicBezTo>
                    <a:pt x="295" y="30"/>
                    <a:pt x="238" y="0"/>
                    <a:pt x="181"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92" name="Google Shape;192;p21"/>
            <p:cNvSpPr/>
            <p:nvPr/>
          </p:nvSpPr>
          <p:spPr>
            <a:xfrm>
              <a:off x="607700" y="1723505"/>
              <a:ext cx="240148" cy="80613"/>
            </a:xfrm>
            <a:custGeom>
              <a:avLst/>
              <a:gdLst/>
              <a:ahLst/>
              <a:cxnLst/>
              <a:rect l="l" t="t" r="r" b="b"/>
              <a:pathLst>
                <a:path w="4972" h="1669" extrusionOk="0">
                  <a:moveTo>
                    <a:pt x="4738" y="1"/>
                  </a:moveTo>
                  <a:lnTo>
                    <a:pt x="134" y="1335"/>
                  </a:lnTo>
                  <a:cubicBezTo>
                    <a:pt x="34" y="1368"/>
                    <a:pt x="1" y="1468"/>
                    <a:pt x="34" y="1535"/>
                  </a:cubicBezTo>
                  <a:cubicBezTo>
                    <a:pt x="34" y="1602"/>
                    <a:pt x="101" y="1669"/>
                    <a:pt x="168" y="1669"/>
                  </a:cubicBezTo>
                  <a:lnTo>
                    <a:pt x="234" y="1635"/>
                  </a:lnTo>
                  <a:lnTo>
                    <a:pt x="4838" y="301"/>
                  </a:lnTo>
                  <a:cubicBezTo>
                    <a:pt x="4904" y="301"/>
                    <a:pt x="4971" y="201"/>
                    <a:pt x="4938" y="134"/>
                  </a:cubicBezTo>
                  <a:cubicBezTo>
                    <a:pt x="4904" y="34"/>
                    <a:pt x="4838" y="1"/>
                    <a:pt x="4738"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93" name="Google Shape;193;p21"/>
            <p:cNvSpPr/>
            <p:nvPr/>
          </p:nvSpPr>
          <p:spPr>
            <a:xfrm>
              <a:off x="639868" y="1687908"/>
              <a:ext cx="207980" cy="138766"/>
            </a:xfrm>
            <a:custGeom>
              <a:avLst/>
              <a:gdLst/>
              <a:ahLst/>
              <a:cxnLst/>
              <a:rect l="l" t="t" r="r" b="b"/>
              <a:pathLst>
                <a:path w="4306" h="2873" extrusionOk="0">
                  <a:moveTo>
                    <a:pt x="208" y="1"/>
                  </a:moveTo>
                  <a:cubicBezTo>
                    <a:pt x="83" y="1"/>
                    <a:pt x="1" y="190"/>
                    <a:pt x="135" y="271"/>
                  </a:cubicBezTo>
                  <a:lnTo>
                    <a:pt x="4038" y="2873"/>
                  </a:lnTo>
                  <a:lnTo>
                    <a:pt x="4138" y="2873"/>
                  </a:lnTo>
                  <a:cubicBezTo>
                    <a:pt x="4172" y="2873"/>
                    <a:pt x="4238" y="2873"/>
                    <a:pt x="4238" y="2806"/>
                  </a:cubicBezTo>
                  <a:cubicBezTo>
                    <a:pt x="4305" y="2739"/>
                    <a:pt x="4272" y="2639"/>
                    <a:pt x="4205" y="2606"/>
                  </a:cubicBezTo>
                  <a:lnTo>
                    <a:pt x="302" y="37"/>
                  </a:lnTo>
                  <a:cubicBezTo>
                    <a:pt x="270" y="11"/>
                    <a:pt x="238" y="1"/>
                    <a:pt x="208" y="1"/>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94" name="Google Shape;194;p21"/>
            <p:cNvSpPr/>
            <p:nvPr/>
          </p:nvSpPr>
          <p:spPr>
            <a:xfrm>
              <a:off x="677010" y="1648786"/>
              <a:ext cx="130555" cy="216577"/>
            </a:xfrm>
            <a:custGeom>
              <a:avLst/>
              <a:gdLst/>
              <a:ahLst/>
              <a:cxnLst/>
              <a:rect l="l" t="t" r="r" b="b"/>
              <a:pathLst>
                <a:path w="2703" h="4484" extrusionOk="0">
                  <a:moveTo>
                    <a:pt x="2543" y="0"/>
                  </a:moveTo>
                  <a:cubicBezTo>
                    <a:pt x="2486" y="0"/>
                    <a:pt x="2426" y="31"/>
                    <a:pt x="2402" y="80"/>
                  </a:cubicBezTo>
                  <a:lnTo>
                    <a:pt x="34" y="4250"/>
                  </a:lnTo>
                  <a:cubicBezTo>
                    <a:pt x="0" y="4316"/>
                    <a:pt x="34" y="4416"/>
                    <a:pt x="100" y="4483"/>
                  </a:cubicBezTo>
                  <a:lnTo>
                    <a:pt x="167" y="4483"/>
                  </a:lnTo>
                  <a:cubicBezTo>
                    <a:pt x="234" y="4483"/>
                    <a:pt x="267" y="4450"/>
                    <a:pt x="334" y="4416"/>
                  </a:cubicBezTo>
                  <a:lnTo>
                    <a:pt x="2669" y="247"/>
                  </a:lnTo>
                  <a:cubicBezTo>
                    <a:pt x="2702" y="180"/>
                    <a:pt x="2669" y="80"/>
                    <a:pt x="2602" y="13"/>
                  </a:cubicBezTo>
                  <a:cubicBezTo>
                    <a:pt x="2584" y="4"/>
                    <a:pt x="2564" y="0"/>
                    <a:pt x="2543" y="0"/>
                  </a:cubicBezTo>
                  <a:close/>
                </a:path>
              </a:pathLst>
            </a:custGeom>
            <a:solidFill>
              <a:srgbClr val="26192A"/>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grpSp>
      <p:sp>
        <p:nvSpPr>
          <p:cNvPr id="195" name="Rectangle 194">
            <a:extLst>
              <a:ext uri="{FF2B5EF4-FFF2-40B4-BE49-F238E27FC236}">
                <a16:creationId xmlns:a16="http://schemas.microsoft.com/office/drawing/2014/main" id="{D6C57D90-ECBE-45AF-83A5-3052DC1DD5A0}"/>
              </a:ext>
            </a:extLst>
          </p:cNvPr>
          <p:cNvSpPr/>
          <p:nvPr/>
        </p:nvSpPr>
        <p:spPr>
          <a:xfrm>
            <a:off x="1514473" y="228600"/>
            <a:ext cx="6115052" cy="523220"/>
          </a:xfrm>
          <a:prstGeom prst="rect">
            <a:avLst/>
          </a:prstGeom>
          <a:noFill/>
        </p:spPr>
        <p:txBody>
          <a:bodyPr>
            <a:spAutoFit/>
          </a:bodyPr>
          <a:lstStyle/>
          <a:p>
            <a:pPr algn="ctr">
              <a:defRPr/>
            </a:pPr>
            <a:r>
              <a:rPr lang="en-US" sz="2800" cap="all">
                <a:ln w="9000" cmpd="sng">
                  <a:solidFill>
                    <a:srgbClr val="FFC000">
                      <a:shade val="50000"/>
                      <a:satMod val="120000"/>
                    </a:srgbClr>
                  </a:solidFill>
                  <a:prstDash val="solid"/>
                </a:ln>
                <a:gradFill>
                  <a:gsLst>
                    <a:gs pos="0">
                      <a:srgbClr val="FFC000">
                        <a:shade val="20000"/>
                        <a:satMod val="245000"/>
                      </a:srgbClr>
                    </a:gs>
                    <a:gs pos="43000">
                      <a:srgbClr val="FFC000">
                        <a:satMod val="255000"/>
                      </a:srgbClr>
                    </a:gs>
                    <a:gs pos="48000">
                      <a:srgbClr val="FFC000">
                        <a:shade val="85000"/>
                        <a:satMod val="255000"/>
                      </a:srgbClr>
                    </a:gs>
                    <a:gs pos="100000">
                      <a:srgbClr val="FFC000">
                        <a:shade val="20000"/>
                        <a:satMod val="245000"/>
                      </a:srgbClr>
                    </a:gs>
                  </a:gsLst>
                  <a:lin ang="5400000"/>
                </a:gradFill>
                <a:effectLst>
                  <a:reflection blurRad="12700" stA="28000" endPos="45000" dist="1000" dir="5400000" sy="-100000" algn="bl" rotWithShape="0"/>
                </a:effectLst>
                <a:latin typeface="Times New Roman" pitchFamily="18" charset="0"/>
                <a:cs typeface="Times New Roman" pitchFamily="18" charset="0"/>
              </a:rPr>
              <a:t>TRƯỜNG TIỂU </a:t>
            </a:r>
            <a:r>
              <a:rPr lang="en-US" sz="2800" cap="all" dirty="0">
                <a:ln w="9000" cmpd="sng">
                  <a:solidFill>
                    <a:srgbClr val="FFC000">
                      <a:shade val="50000"/>
                      <a:satMod val="120000"/>
                    </a:srgbClr>
                  </a:solidFill>
                  <a:prstDash val="solid"/>
                </a:ln>
                <a:gradFill>
                  <a:gsLst>
                    <a:gs pos="0">
                      <a:srgbClr val="FFC000">
                        <a:shade val="20000"/>
                        <a:satMod val="245000"/>
                      </a:srgbClr>
                    </a:gs>
                    <a:gs pos="43000">
                      <a:srgbClr val="FFC000">
                        <a:satMod val="255000"/>
                      </a:srgbClr>
                    </a:gs>
                    <a:gs pos="48000">
                      <a:srgbClr val="FFC000">
                        <a:shade val="85000"/>
                        <a:satMod val="255000"/>
                      </a:srgbClr>
                    </a:gs>
                    <a:gs pos="100000">
                      <a:srgbClr val="FFC000">
                        <a:shade val="20000"/>
                        <a:satMod val="245000"/>
                      </a:srgbClr>
                    </a:gs>
                  </a:gsLst>
                  <a:lin ang="5400000"/>
                </a:gradFill>
                <a:effectLst>
                  <a:reflection blurRad="12700" stA="28000" endPos="45000" dist="1000" dir="5400000" sy="-100000" algn="bl" rotWithShape="0"/>
                </a:effectLst>
                <a:latin typeface="Times New Roman" pitchFamily="18" charset="0"/>
                <a:cs typeface="Times New Roman" pitchFamily="18" charset="0"/>
              </a:rPr>
              <a:t>HỌC VIỆT HƯNG</a:t>
            </a:r>
          </a:p>
        </p:txBody>
      </p:sp>
      <p:sp>
        <p:nvSpPr>
          <p:cNvPr id="196" name="WordArt 60">
            <a:extLst>
              <a:ext uri="{FF2B5EF4-FFF2-40B4-BE49-F238E27FC236}">
                <a16:creationId xmlns:a16="http://schemas.microsoft.com/office/drawing/2014/main" id="{3F5638D4-6FA5-4C32-B679-D49D7B7D6265}"/>
              </a:ext>
            </a:extLst>
          </p:cNvPr>
          <p:cNvSpPr>
            <a:spLocks noChangeArrowheads="1" noChangeShapeType="1" noTextEdit="1"/>
          </p:cNvSpPr>
          <p:nvPr/>
        </p:nvSpPr>
        <p:spPr bwMode="auto">
          <a:xfrm>
            <a:off x="723900" y="914400"/>
            <a:ext cx="7696199" cy="2057400"/>
          </a:xfrm>
          <a:prstGeom prst="rect">
            <a:avLst/>
          </a:prstGeom>
        </p:spPr>
        <p:txBody>
          <a:bodyPr wrap="none" fromWordArt="1">
            <a:prstTxWarp prst="textPlain">
              <a:avLst>
                <a:gd name="adj" fmla="val 49278"/>
              </a:avLst>
            </a:prstTxWarp>
          </a:bodyPr>
          <a:lstStyle/>
          <a:p>
            <a:pPr algn="ctr" eaLnBrk="0" hangingPunct="0">
              <a:defRPr/>
            </a:pPr>
            <a:r>
              <a:rPr lang="en-US" sz="8000" kern="10" dirty="0" err="1">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Chào</a:t>
            </a:r>
            <a:r>
              <a:rPr lang="en-US" sz="8000" kern="10" dirty="0">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8000" kern="10" dirty="0" err="1">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mừng</a:t>
            </a:r>
            <a:r>
              <a:rPr lang="en-US" sz="8000" kern="10" dirty="0">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8000" kern="10" dirty="0" err="1">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các</a:t>
            </a:r>
            <a:r>
              <a:rPr lang="en-US" sz="8000" kern="10" dirty="0">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 con </a:t>
            </a:r>
            <a:r>
              <a:rPr lang="en-US" sz="8000" kern="10" dirty="0" err="1">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học</a:t>
            </a:r>
            <a:r>
              <a:rPr lang="en-US" sz="8000" kern="10" dirty="0">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8000" kern="10" dirty="0" err="1">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sinh</a:t>
            </a:r>
            <a:r>
              <a:rPr lang="en-US" sz="8000" kern="10" dirty="0">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8000" kern="10" dirty="0" err="1">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đến</a:t>
            </a:r>
            <a:r>
              <a:rPr lang="en-US" sz="8000" kern="10" dirty="0">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8000" kern="10" dirty="0" err="1">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với</a:t>
            </a:r>
            <a:r>
              <a:rPr lang="en-US" sz="8000" kern="10" dirty="0">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8000" kern="10" dirty="0" err="1">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tiết</a:t>
            </a:r>
            <a:r>
              <a:rPr lang="en-US" sz="8000" kern="10" dirty="0">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 </a:t>
            </a:r>
            <a:r>
              <a:rPr lang="en-US" sz="8000" kern="10" dirty="0" err="1">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rPr>
              <a:t>học</a:t>
            </a:r>
            <a:endParaRPr lang="en-US" sz="8000" kern="10" dirty="0">
              <a:ln w="9525">
                <a:solidFill>
                  <a:srgbClr val="FF0000"/>
                </a:solidFill>
                <a:round/>
                <a:headEnd/>
                <a:tailEnd/>
              </a:ln>
              <a:solidFill>
                <a:srgbClr val="FF0000"/>
              </a:solidFill>
              <a:effectLst>
                <a:outerShdw dist="35921" dir="2700000" algn="ctr" rotWithShape="0">
                  <a:srgbClr val="C0C0C0">
                    <a:alpha val="79999"/>
                  </a:srgbClr>
                </a:outerShdw>
              </a:effectLst>
              <a:latin typeface="Times New Roman" pitchFamily="18" charset="0"/>
              <a:cs typeface="Times New Roman" pitchFamily="18" charset="0"/>
            </a:endParaRPr>
          </a:p>
          <a:p>
            <a:pPr algn="ctr" eaLnBrk="0" hangingPunct="0">
              <a:defRPr/>
            </a:pPr>
            <a:r>
              <a:rPr lang="en-US" sz="11500" kern="10" dirty="0">
                <a:ln w="9525">
                  <a:solidFill>
                    <a:srgbClr val="FF0000"/>
                  </a:solidFill>
                  <a:round/>
                  <a:headEnd/>
                  <a:tailEnd/>
                </a:ln>
                <a:solidFill>
                  <a:srgbClr val="C00000"/>
                </a:solidFill>
                <a:effectLst>
                  <a:outerShdw dist="35921" dir="2700000" algn="ctr" rotWithShape="0">
                    <a:srgbClr val="C0C0C0">
                      <a:alpha val="79999"/>
                    </a:srgbClr>
                  </a:outerShdw>
                </a:effectLst>
                <a:latin typeface="Times New Roman" pitchFamily="18" charset="0"/>
                <a:cs typeface="Times New Roman" pitchFamily="18" charset="0"/>
              </a:rPr>
              <a:t>MÔN TOÁN</a:t>
            </a:r>
          </a:p>
        </p:txBody>
      </p:sp>
      <p:sp>
        <p:nvSpPr>
          <p:cNvPr id="197" name="Rectangle 196">
            <a:extLst>
              <a:ext uri="{FF2B5EF4-FFF2-40B4-BE49-F238E27FC236}">
                <a16:creationId xmlns:a16="http://schemas.microsoft.com/office/drawing/2014/main" id="{5CE264B8-20AD-46E9-A287-62BC78BF9CBF}"/>
              </a:ext>
            </a:extLst>
          </p:cNvPr>
          <p:cNvSpPr/>
          <p:nvPr/>
        </p:nvSpPr>
        <p:spPr>
          <a:xfrm>
            <a:off x="3505200" y="3276600"/>
            <a:ext cx="1737270" cy="769441"/>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400">
                <a:ln w="11430"/>
                <a:gradFill>
                  <a:gsLst>
                    <a:gs pos="0">
                      <a:srgbClr val="ED7D31">
                        <a:tint val="70000"/>
                        <a:satMod val="245000"/>
                      </a:srgbClr>
                    </a:gs>
                    <a:gs pos="75000">
                      <a:srgbClr val="ED7D31">
                        <a:tint val="90000"/>
                        <a:shade val="60000"/>
                        <a:satMod val="240000"/>
                      </a:srgbClr>
                    </a:gs>
                    <a:gs pos="100000">
                      <a:srgbClr val="ED7D31">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LỚP 5</a:t>
            </a:r>
            <a:endParaRPr lang="en-US" sz="4400" dirty="0">
              <a:ln w="11430"/>
              <a:gradFill>
                <a:gsLst>
                  <a:gs pos="0">
                    <a:srgbClr val="ED7D31">
                      <a:tint val="70000"/>
                      <a:satMod val="245000"/>
                    </a:srgbClr>
                  </a:gs>
                  <a:gs pos="75000">
                    <a:srgbClr val="ED7D31">
                      <a:tint val="90000"/>
                      <a:shade val="60000"/>
                      <a:satMod val="240000"/>
                    </a:srgbClr>
                  </a:gs>
                  <a:gs pos="100000">
                    <a:srgbClr val="ED7D31">
                      <a:tint val="100000"/>
                      <a:shade val="50000"/>
                      <a:satMod val="240000"/>
                    </a:srgb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grpSp>
        <p:nvGrpSpPr>
          <p:cNvPr id="227" name="Google Shape;857;p36">
            <a:extLst>
              <a:ext uri="{FF2B5EF4-FFF2-40B4-BE49-F238E27FC236}">
                <a16:creationId xmlns:a16="http://schemas.microsoft.com/office/drawing/2014/main" id="{1A46B4E8-EBE1-49EE-A4AF-A026B3EABD22}"/>
              </a:ext>
            </a:extLst>
          </p:cNvPr>
          <p:cNvGrpSpPr/>
          <p:nvPr/>
        </p:nvGrpSpPr>
        <p:grpSpPr>
          <a:xfrm>
            <a:off x="820597" y="5091425"/>
            <a:ext cx="1387751" cy="756289"/>
            <a:chOff x="523668" y="3553644"/>
            <a:chExt cx="1387751" cy="756289"/>
          </a:xfrm>
        </p:grpSpPr>
        <p:sp>
          <p:nvSpPr>
            <p:cNvPr id="228" name="Google Shape;858;p36">
              <a:extLst>
                <a:ext uri="{FF2B5EF4-FFF2-40B4-BE49-F238E27FC236}">
                  <a16:creationId xmlns:a16="http://schemas.microsoft.com/office/drawing/2014/main" id="{D6214B66-C70D-4C7B-B766-363D51220E81}"/>
                </a:ext>
              </a:extLst>
            </p:cNvPr>
            <p:cNvSpPr/>
            <p:nvPr/>
          </p:nvSpPr>
          <p:spPr>
            <a:xfrm rot="211593">
              <a:off x="543141" y="3594488"/>
              <a:ext cx="1348806" cy="674600"/>
            </a:xfrm>
            <a:custGeom>
              <a:avLst/>
              <a:gdLst/>
              <a:ahLst/>
              <a:cxnLst/>
              <a:rect l="l" t="t" r="r" b="b"/>
              <a:pathLst>
                <a:path w="45275" h="22646" extrusionOk="0">
                  <a:moveTo>
                    <a:pt x="27202" y="0"/>
                  </a:moveTo>
                  <a:cubicBezTo>
                    <a:pt x="21262" y="0"/>
                    <a:pt x="20381" y="11278"/>
                    <a:pt x="20381" y="11278"/>
                  </a:cubicBezTo>
                  <a:cubicBezTo>
                    <a:pt x="20381" y="11278"/>
                    <a:pt x="20577" y="3634"/>
                    <a:pt x="15872" y="3438"/>
                  </a:cubicBezTo>
                  <a:cubicBezTo>
                    <a:pt x="15825" y="3436"/>
                    <a:pt x="15779" y="3435"/>
                    <a:pt x="15733" y="3435"/>
                  </a:cubicBezTo>
                  <a:cubicBezTo>
                    <a:pt x="11157" y="3435"/>
                    <a:pt x="10580" y="13042"/>
                    <a:pt x="10580" y="13042"/>
                  </a:cubicBezTo>
                  <a:cubicBezTo>
                    <a:pt x="10580" y="13042"/>
                    <a:pt x="10189" y="5986"/>
                    <a:pt x="5092" y="5790"/>
                  </a:cubicBezTo>
                  <a:cubicBezTo>
                    <a:pt x="5061" y="5789"/>
                    <a:pt x="5031" y="5788"/>
                    <a:pt x="5000" y="5788"/>
                  </a:cubicBezTo>
                  <a:cubicBezTo>
                    <a:pt x="0" y="5788"/>
                    <a:pt x="388" y="21666"/>
                    <a:pt x="388" y="21666"/>
                  </a:cubicBezTo>
                  <a:lnTo>
                    <a:pt x="43119" y="22646"/>
                  </a:lnTo>
                  <a:cubicBezTo>
                    <a:pt x="43119" y="22646"/>
                    <a:pt x="45274" y="9121"/>
                    <a:pt x="39395" y="7750"/>
                  </a:cubicBezTo>
                  <a:cubicBezTo>
                    <a:pt x="38860" y="7625"/>
                    <a:pt x="38364" y="7569"/>
                    <a:pt x="37905" y="7569"/>
                  </a:cubicBezTo>
                  <a:cubicBezTo>
                    <a:pt x="33955" y="7569"/>
                    <a:pt x="32682" y="11760"/>
                    <a:pt x="32402" y="12935"/>
                  </a:cubicBezTo>
                  <a:lnTo>
                    <a:pt x="32402" y="12935"/>
                  </a:lnTo>
                  <a:cubicBezTo>
                    <a:pt x="32776" y="11085"/>
                    <a:pt x="34434" y="1347"/>
                    <a:pt x="28222" y="105"/>
                  </a:cubicBezTo>
                  <a:cubicBezTo>
                    <a:pt x="27866" y="34"/>
                    <a:pt x="27527" y="0"/>
                    <a:pt x="27202" y="0"/>
                  </a:cubicBezTo>
                  <a:close/>
                </a:path>
              </a:pathLst>
            </a:custGeom>
            <a:solidFill>
              <a:srgbClr val="F4ECD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sp>
          <p:nvSpPr>
            <p:cNvPr id="229" name="Google Shape;859;p36">
              <a:extLst>
                <a:ext uri="{FF2B5EF4-FFF2-40B4-BE49-F238E27FC236}">
                  <a16:creationId xmlns:a16="http://schemas.microsoft.com/office/drawing/2014/main" id="{E73939C6-47C3-4A49-8086-626A597BBFE9}"/>
                </a:ext>
              </a:extLst>
            </p:cNvPr>
            <p:cNvSpPr/>
            <p:nvPr/>
          </p:nvSpPr>
          <p:spPr>
            <a:xfrm rot="211593">
              <a:off x="616275" y="3830911"/>
              <a:ext cx="126494" cy="93180"/>
            </a:xfrm>
            <a:custGeom>
              <a:avLst/>
              <a:gdLst/>
              <a:ahLst/>
              <a:cxnLst/>
              <a:rect l="l" t="t" r="r" b="b"/>
              <a:pathLst>
                <a:path w="4246" h="3128" extrusionOk="0">
                  <a:moveTo>
                    <a:pt x="1999" y="0"/>
                  </a:moveTo>
                  <a:cubicBezTo>
                    <a:pt x="1979" y="0"/>
                    <a:pt x="1960" y="0"/>
                    <a:pt x="1940" y="1"/>
                  </a:cubicBezTo>
                  <a:cubicBezTo>
                    <a:pt x="0" y="688"/>
                    <a:pt x="503" y="3050"/>
                    <a:pt x="2474" y="3128"/>
                  </a:cubicBezTo>
                  <a:cubicBezTo>
                    <a:pt x="4245" y="2573"/>
                    <a:pt x="4177" y="0"/>
                    <a:pt x="1999" y="0"/>
                  </a:cubicBezTo>
                  <a:close/>
                </a:path>
              </a:pathLst>
            </a:custGeom>
            <a:solidFill>
              <a:srgbClr val="FBC6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sp>
          <p:nvSpPr>
            <p:cNvPr id="230" name="Google Shape;860;p36">
              <a:extLst>
                <a:ext uri="{FF2B5EF4-FFF2-40B4-BE49-F238E27FC236}">
                  <a16:creationId xmlns:a16="http://schemas.microsoft.com/office/drawing/2014/main" id="{D3AEA9C6-ABF9-4901-8378-071F07E58635}"/>
                </a:ext>
              </a:extLst>
            </p:cNvPr>
            <p:cNvSpPr/>
            <p:nvPr/>
          </p:nvSpPr>
          <p:spPr>
            <a:xfrm rot="211593">
              <a:off x="584304" y="3940413"/>
              <a:ext cx="126494" cy="93210"/>
            </a:xfrm>
            <a:custGeom>
              <a:avLst/>
              <a:gdLst/>
              <a:ahLst/>
              <a:cxnLst/>
              <a:rect l="l" t="t" r="r" b="b"/>
              <a:pathLst>
                <a:path w="4246" h="3129" extrusionOk="0">
                  <a:moveTo>
                    <a:pt x="1998" y="1"/>
                  </a:moveTo>
                  <a:cubicBezTo>
                    <a:pt x="1978" y="1"/>
                    <a:pt x="1959" y="1"/>
                    <a:pt x="1939" y="1"/>
                  </a:cubicBezTo>
                  <a:cubicBezTo>
                    <a:pt x="0" y="689"/>
                    <a:pt x="502" y="3051"/>
                    <a:pt x="2473" y="3128"/>
                  </a:cubicBezTo>
                  <a:cubicBezTo>
                    <a:pt x="4245" y="2574"/>
                    <a:pt x="4177" y="1"/>
                    <a:pt x="1998" y="1"/>
                  </a:cubicBezTo>
                  <a:close/>
                </a:path>
              </a:pathLst>
            </a:custGeom>
            <a:solidFill>
              <a:srgbClr val="FBC6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sp>
          <p:nvSpPr>
            <p:cNvPr id="231" name="Google Shape;861;p36">
              <a:extLst>
                <a:ext uri="{FF2B5EF4-FFF2-40B4-BE49-F238E27FC236}">
                  <a16:creationId xmlns:a16="http://schemas.microsoft.com/office/drawing/2014/main" id="{886DEBFE-0947-4590-BB36-F7206B2487DF}"/>
                </a:ext>
              </a:extLst>
            </p:cNvPr>
            <p:cNvSpPr/>
            <p:nvPr/>
          </p:nvSpPr>
          <p:spPr>
            <a:xfrm rot="211593">
              <a:off x="1619807" y="4136743"/>
              <a:ext cx="126494" cy="93210"/>
            </a:xfrm>
            <a:custGeom>
              <a:avLst/>
              <a:gdLst/>
              <a:ahLst/>
              <a:cxnLst/>
              <a:rect l="l" t="t" r="r" b="b"/>
              <a:pathLst>
                <a:path w="4246" h="3129" extrusionOk="0">
                  <a:moveTo>
                    <a:pt x="1999" y="1"/>
                  </a:moveTo>
                  <a:cubicBezTo>
                    <a:pt x="1980" y="1"/>
                    <a:pt x="1960" y="1"/>
                    <a:pt x="1940" y="1"/>
                  </a:cubicBezTo>
                  <a:cubicBezTo>
                    <a:pt x="1" y="689"/>
                    <a:pt x="502" y="3051"/>
                    <a:pt x="2474" y="3129"/>
                  </a:cubicBezTo>
                  <a:cubicBezTo>
                    <a:pt x="4246" y="2574"/>
                    <a:pt x="4177" y="1"/>
                    <a:pt x="1999" y="1"/>
                  </a:cubicBezTo>
                  <a:close/>
                </a:path>
              </a:pathLst>
            </a:custGeom>
            <a:solidFill>
              <a:srgbClr val="FBC6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sp>
          <p:nvSpPr>
            <p:cNvPr id="232" name="Google Shape;862;p36">
              <a:extLst>
                <a:ext uri="{FF2B5EF4-FFF2-40B4-BE49-F238E27FC236}">
                  <a16:creationId xmlns:a16="http://schemas.microsoft.com/office/drawing/2014/main" id="{7EC37AE4-12A6-4A10-8621-3145ABAE69B4}"/>
                </a:ext>
              </a:extLst>
            </p:cNvPr>
            <p:cNvSpPr/>
            <p:nvPr/>
          </p:nvSpPr>
          <p:spPr>
            <a:xfrm rot="211593">
              <a:off x="719126" y="3939150"/>
              <a:ext cx="91728" cy="67591"/>
            </a:xfrm>
            <a:custGeom>
              <a:avLst/>
              <a:gdLst/>
              <a:ahLst/>
              <a:cxnLst/>
              <a:rect l="l" t="t" r="r" b="b"/>
              <a:pathLst>
                <a:path w="3079" h="2269" extrusionOk="0">
                  <a:moveTo>
                    <a:pt x="1450" y="1"/>
                  </a:moveTo>
                  <a:cubicBezTo>
                    <a:pt x="1436" y="1"/>
                    <a:pt x="1422" y="1"/>
                    <a:pt x="1407" y="1"/>
                  </a:cubicBezTo>
                  <a:cubicBezTo>
                    <a:pt x="1" y="500"/>
                    <a:pt x="365" y="2211"/>
                    <a:pt x="1794" y="2268"/>
                  </a:cubicBezTo>
                  <a:cubicBezTo>
                    <a:pt x="3078" y="1867"/>
                    <a:pt x="3028" y="1"/>
                    <a:pt x="1450" y="1"/>
                  </a:cubicBezTo>
                  <a:close/>
                </a:path>
              </a:pathLst>
            </a:custGeom>
            <a:solidFill>
              <a:srgbClr val="FBC6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sp>
          <p:nvSpPr>
            <p:cNvPr id="233" name="Google Shape;863;p36">
              <a:extLst>
                <a:ext uri="{FF2B5EF4-FFF2-40B4-BE49-F238E27FC236}">
                  <a16:creationId xmlns:a16="http://schemas.microsoft.com/office/drawing/2014/main" id="{5BB9582B-6FC5-4659-A7EA-3A4CD5CD417F}"/>
                </a:ext>
              </a:extLst>
            </p:cNvPr>
            <p:cNvSpPr/>
            <p:nvPr/>
          </p:nvSpPr>
          <p:spPr>
            <a:xfrm rot="211593">
              <a:off x="918369" y="3812617"/>
              <a:ext cx="91698" cy="67591"/>
            </a:xfrm>
            <a:custGeom>
              <a:avLst/>
              <a:gdLst/>
              <a:ahLst/>
              <a:cxnLst/>
              <a:rect l="l" t="t" r="r" b="b"/>
              <a:pathLst>
                <a:path w="3078" h="2269" extrusionOk="0">
                  <a:moveTo>
                    <a:pt x="1449" y="0"/>
                  </a:moveTo>
                  <a:cubicBezTo>
                    <a:pt x="1435" y="0"/>
                    <a:pt x="1421" y="0"/>
                    <a:pt x="1406" y="1"/>
                  </a:cubicBezTo>
                  <a:cubicBezTo>
                    <a:pt x="1" y="500"/>
                    <a:pt x="364" y="2211"/>
                    <a:pt x="1793" y="2268"/>
                  </a:cubicBezTo>
                  <a:cubicBezTo>
                    <a:pt x="3077" y="1866"/>
                    <a:pt x="3028" y="0"/>
                    <a:pt x="1449" y="0"/>
                  </a:cubicBezTo>
                  <a:close/>
                </a:path>
              </a:pathLst>
            </a:custGeom>
            <a:solidFill>
              <a:srgbClr val="FBC6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sp>
          <p:nvSpPr>
            <p:cNvPr id="234" name="Google Shape;864;p36">
              <a:extLst>
                <a:ext uri="{FF2B5EF4-FFF2-40B4-BE49-F238E27FC236}">
                  <a16:creationId xmlns:a16="http://schemas.microsoft.com/office/drawing/2014/main" id="{D8D31BFB-A28F-46C1-87D0-E81E530CB1C9}"/>
                </a:ext>
              </a:extLst>
            </p:cNvPr>
            <p:cNvSpPr/>
            <p:nvPr/>
          </p:nvSpPr>
          <p:spPr>
            <a:xfrm rot="211593">
              <a:off x="1406921" y="4064925"/>
              <a:ext cx="91698" cy="67561"/>
            </a:xfrm>
            <a:custGeom>
              <a:avLst/>
              <a:gdLst/>
              <a:ahLst/>
              <a:cxnLst/>
              <a:rect l="l" t="t" r="r" b="b"/>
              <a:pathLst>
                <a:path w="3078" h="2268" extrusionOk="0">
                  <a:moveTo>
                    <a:pt x="1451" y="0"/>
                  </a:moveTo>
                  <a:cubicBezTo>
                    <a:pt x="1436" y="0"/>
                    <a:pt x="1422" y="0"/>
                    <a:pt x="1407" y="1"/>
                  </a:cubicBezTo>
                  <a:cubicBezTo>
                    <a:pt x="1" y="499"/>
                    <a:pt x="365" y="2211"/>
                    <a:pt x="1794" y="2267"/>
                  </a:cubicBezTo>
                  <a:cubicBezTo>
                    <a:pt x="3078" y="1865"/>
                    <a:pt x="3028" y="0"/>
                    <a:pt x="1451" y="0"/>
                  </a:cubicBezTo>
                  <a:close/>
                </a:path>
              </a:pathLst>
            </a:custGeom>
            <a:solidFill>
              <a:srgbClr val="FBC6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sp>
          <p:nvSpPr>
            <p:cNvPr id="235" name="Google Shape;865;p36">
              <a:extLst>
                <a:ext uri="{FF2B5EF4-FFF2-40B4-BE49-F238E27FC236}">
                  <a16:creationId xmlns:a16="http://schemas.microsoft.com/office/drawing/2014/main" id="{ECCF8607-632E-4B2D-9D9B-6E46980D79E8}"/>
                </a:ext>
              </a:extLst>
            </p:cNvPr>
            <p:cNvSpPr/>
            <p:nvPr/>
          </p:nvSpPr>
          <p:spPr>
            <a:xfrm rot="211593">
              <a:off x="676589" y="4117422"/>
              <a:ext cx="91728" cy="67591"/>
            </a:xfrm>
            <a:custGeom>
              <a:avLst/>
              <a:gdLst/>
              <a:ahLst/>
              <a:cxnLst/>
              <a:rect l="l" t="t" r="r" b="b"/>
              <a:pathLst>
                <a:path w="3079" h="2269" extrusionOk="0">
                  <a:moveTo>
                    <a:pt x="1450" y="1"/>
                  </a:moveTo>
                  <a:cubicBezTo>
                    <a:pt x="1436" y="1"/>
                    <a:pt x="1421" y="1"/>
                    <a:pt x="1407" y="1"/>
                  </a:cubicBezTo>
                  <a:cubicBezTo>
                    <a:pt x="0" y="500"/>
                    <a:pt x="363" y="2212"/>
                    <a:pt x="1794" y="2269"/>
                  </a:cubicBezTo>
                  <a:cubicBezTo>
                    <a:pt x="3078" y="1867"/>
                    <a:pt x="3028" y="1"/>
                    <a:pt x="1450" y="1"/>
                  </a:cubicBezTo>
                  <a:close/>
                </a:path>
              </a:pathLst>
            </a:custGeom>
            <a:solidFill>
              <a:srgbClr val="FBC6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sp>
          <p:nvSpPr>
            <p:cNvPr id="236" name="Google Shape;866;p36">
              <a:extLst>
                <a:ext uri="{FF2B5EF4-FFF2-40B4-BE49-F238E27FC236}">
                  <a16:creationId xmlns:a16="http://schemas.microsoft.com/office/drawing/2014/main" id="{CB2586AB-FA8B-4D01-ADAA-86F79C4AA3B2}"/>
                </a:ext>
              </a:extLst>
            </p:cNvPr>
            <p:cNvSpPr/>
            <p:nvPr/>
          </p:nvSpPr>
          <p:spPr>
            <a:xfrm rot="211593">
              <a:off x="801633" y="4068331"/>
              <a:ext cx="91698" cy="67591"/>
            </a:xfrm>
            <a:custGeom>
              <a:avLst/>
              <a:gdLst/>
              <a:ahLst/>
              <a:cxnLst/>
              <a:rect l="l" t="t" r="r" b="b"/>
              <a:pathLst>
                <a:path w="3078" h="2269" extrusionOk="0">
                  <a:moveTo>
                    <a:pt x="1448" y="1"/>
                  </a:moveTo>
                  <a:cubicBezTo>
                    <a:pt x="1434" y="1"/>
                    <a:pt x="1420" y="1"/>
                    <a:pt x="1406" y="1"/>
                  </a:cubicBezTo>
                  <a:cubicBezTo>
                    <a:pt x="1" y="500"/>
                    <a:pt x="365" y="2213"/>
                    <a:pt x="1793" y="2269"/>
                  </a:cubicBezTo>
                  <a:cubicBezTo>
                    <a:pt x="3078" y="1867"/>
                    <a:pt x="3028" y="1"/>
                    <a:pt x="1448" y="1"/>
                  </a:cubicBezTo>
                  <a:close/>
                </a:path>
              </a:pathLst>
            </a:custGeom>
            <a:solidFill>
              <a:srgbClr val="FBC6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sp>
          <p:nvSpPr>
            <p:cNvPr id="237" name="Google Shape;867;p36">
              <a:extLst>
                <a:ext uri="{FF2B5EF4-FFF2-40B4-BE49-F238E27FC236}">
                  <a16:creationId xmlns:a16="http://schemas.microsoft.com/office/drawing/2014/main" id="{967AB1AE-CB1C-4776-BF1E-FA4B4B2CE3AA}"/>
                </a:ext>
              </a:extLst>
            </p:cNvPr>
            <p:cNvSpPr/>
            <p:nvPr/>
          </p:nvSpPr>
          <p:spPr>
            <a:xfrm rot="211593">
              <a:off x="1536545" y="4009790"/>
              <a:ext cx="91698" cy="67591"/>
            </a:xfrm>
            <a:custGeom>
              <a:avLst/>
              <a:gdLst/>
              <a:ahLst/>
              <a:cxnLst/>
              <a:rect l="l" t="t" r="r" b="b"/>
              <a:pathLst>
                <a:path w="3078" h="2269" extrusionOk="0">
                  <a:moveTo>
                    <a:pt x="1449" y="1"/>
                  </a:moveTo>
                  <a:cubicBezTo>
                    <a:pt x="1435" y="1"/>
                    <a:pt x="1421" y="1"/>
                    <a:pt x="1406" y="1"/>
                  </a:cubicBezTo>
                  <a:cubicBezTo>
                    <a:pt x="1" y="499"/>
                    <a:pt x="364" y="2212"/>
                    <a:pt x="1793" y="2269"/>
                  </a:cubicBezTo>
                  <a:cubicBezTo>
                    <a:pt x="3077" y="1866"/>
                    <a:pt x="3028" y="1"/>
                    <a:pt x="1449" y="1"/>
                  </a:cubicBezTo>
                  <a:close/>
                </a:path>
              </a:pathLst>
            </a:custGeom>
            <a:solidFill>
              <a:srgbClr val="FBC6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3E3B36"/>
                </a:solidFill>
                <a:effectLst/>
                <a:uLnTx/>
                <a:uFillTx/>
              </a:endParaRPr>
            </a:p>
          </p:txBody>
        </p:sp>
      </p:grpSp>
      <p:sp>
        <p:nvSpPr>
          <p:cNvPr id="238" name="TextBox 3">
            <a:extLst>
              <a:ext uri="{FF2B5EF4-FFF2-40B4-BE49-F238E27FC236}">
                <a16:creationId xmlns:a16="http://schemas.microsoft.com/office/drawing/2014/main" id="{8FA82D6D-36CE-43BF-BDC1-F814B99EEF8B}"/>
              </a:ext>
            </a:extLst>
          </p:cNvPr>
          <p:cNvSpPr txBox="1">
            <a:spLocks noChangeArrowheads="1"/>
          </p:cNvSpPr>
          <p:nvPr/>
        </p:nvSpPr>
        <p:spPr bwMode="auto">
          <a:xfrm>
            <a:off x="4586860" y="4114800"/>
            <a:ext cx="39020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b="0">
                <a:solidFill>
                  <a:srgbClr val="002060"/>
                </a:solidFill>
                <a:latin typeface="Times New Roman" panose="02020603050405020304" pitchFamily="18" charset="0"/>
                <a:cs typeface="Times New Roman" panose="02020603050405020304" pitchFamily="18" charset="0"/>
              </a:rPr>
              <a:t>Ngày 7 tháng 9 năm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012" scaled="0"/>
        </a:gradFill>
        <a:effectLst/>
      </p:bgPr>
    </p:bg>
    <p:spTree>
      <p:nvGrpSpPr>
        <p:cNvPr id="1" name="Shape 386"/>
        <p:cNvGrpSpPr/>
        <p:nvPr/>
      </p:nvGrpSpPr>
      <p:grpSpPr>
        <a:xfrm>
          <a:off x="0" y="0"/>
          <a:ext cx="0" cy="0"/>
          <a:chOff x="0" y="0"/>
          <a:chExt cx="0" cy="0"/>
        </a:xfrm>
      </p:grpSpPr>
      <p:sp>
        <p:nvSpPr>
          <p:cNvPr id="63" name="Text Box 4">
            <a:extLst>
              <a:ext uri="{FF2B5EF4-FFF2-40B4-BE49-F238E27FC236}">
                <a16:creationId xmlns:a16="http://schemas.microsoft.com/office/drawing/2014/main" id="{38FAC60A-B6D0-4964-9C32-BC9670C01C96}"/>
              </a:ext>
            </a:extLst>
          </p:cNvPr>
          <p:cNvSpPr txBox="1">
            <a:spLocks noChangeArrowheads="1"/>
          </p:cNvSpPr>
          <p:nvPr/>
        </p:nvSpPr>
        <p:spPr bwMode="auto">
          <a:xfrm>
            <a:off x="0" y="3810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spcBef>
                <a:spcPct val="0"/>
              </a:spcBef>
              <a:buNone/>
            </a:pPr>
            <a:r>
              <a:rPr lang="en-US" altLang="en-US" sz="2400">
                <a:solidFill>
                  <a:srgbClr val="FF0000"/>
                </a:solidFill>
                <a:latin typeface="Times New Roman" panose="02020603050405020304" pitchFamily="18" charset="0"/>
              </a:rPr>
              <a:t> Bài 3: </a:t>
            </a:r>
            <a:r>
              <a:rPr lang="en-US" altLang="en-US" sz="2400">
                <a:solidFill>
                  <a:srgbClr val="0000CC"/>
                </a:solidFill>
                <a:latin typeface="Times New Roman" panose="02020603050405020304" pitchFamily="18" charset="0"/>
              </a:rPr>
              <a:t>Tìm các phân số bằng nhau trong các phân số dưới đây:</a:t>
            </a:r>
          </a:p>
        </p:txBody>
      </p:sp>
      <p:graphicFrame>
        <p:nvGraphicFramePr>
          <p:cNvPr id="64" name="Object 5">
            <a:extLst>
              <a:ext uri="{FF2B5EF4-FFF2-40B4-BE49-F238E27FC236}">
                <a16:creationId xmlns:a16="http://schemas.microsoft.com/office/drawing/2014/main" id="{BEB95C3F-1933-4D0A-8C84-DF26251A0090}"/>
              </a:ext>
            </a:extLst>
          </p:cNvPr>
          <p:cNvGraphicFramePr>
            <a:graphicFrameLocks noChangeAspect="1"/>
          </p:cNvGraphicFramePr>
          <p:nvPr/>
        </p:nvGraphicFramePr>
        <p:xfrm>
          <a:off x="5137150" y="876300"/>
          <a:ext cx="760413" cy="823913"/>
        </p:xfrm>
        <a:graphic>
          <a:graphicData uri="http://schemas.openxmlformats.org/presentationml/2006/ole">
            <mc:AlternateContent xmlns:mc="http://schemas.openxmlformats.org/markup-compatibility/2006">
              <mc:Choice xmlns:v="urn:schemas-microsoft-com:vml" Requires="v">
                <p:oleObj name="Equation" r:id="rId3" imgW="165028" imgH="228501" progId="Equation.DSMT4">
                  <p:embed/>
                </p:oleObj>
              </mc:Choice>
              <mc:Fallback>
                <p:oleObj name="Equation" r:id="rId3" imgW="165028" imgH="228501" progId="Equation.DSMT4">
                  <p:embed/>
                  <p:pic>
                    <p:nvPicPr>
                      <p:cNvPr id="12291" name="Object 5">
                        <a:extLst>
                          <a:ext uri="{FF2B5EF4-FFF2-40B4-BE49-F238E27FC236}">
                            <a16:creationId xmlns:a16="http://schemas.microsoft.com/office/drawing/2014/main" id="{F3739957-9FB3-419B-B3A9-FB5AAB9BF2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7150" y="876300"/>
                        <a:ext cx="76041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5" name="Object 6">
            <a:extLst>
              <a:ext uri="{FF2B5EF4-FFF2-40B4-BE49-F238E27FC236}">
                <a16:creationId xmlns:a16="http://schemas.microsoft.com/office/drawing/2014/main" id="{1D0A9941-B590-4A2B-BBE2-9E720E081BE7}"/>
              </a:ext>
            </a:extLst>
          </p:cNvPr>
          <p:cNvGraphicFramePr>
            <a:graphicFrameLocks noChangeAspect="1"/>
          </p:cNvGraphicFramePr>
          <p:nvPr/>
        </p:nvGraphicFramePr>
        <p:xfrm>
          <a:off x="6673850" y="800100"/>
          <a:ext cx="706438" cy="838200"/>
        </p:xfrm>
        <a:graphic>
          <a:graphicData uri="http://schemas.openxmlformats.org/presentationml/2006/ole">
            <mc:AlternateContent xmlns:mc="http://schemas.openxmlformats.org/markup-compatibility/2006">
              <mc:Choice xmlns:v="urn:schemas-microsoft-com:vml" Requires="v">
                <p:oleObj name="Equation" r:id="rId5" imgW="165028" imgH="228501" progId="Equation.DSMT4">
                  <p:embed/>
                </p:oleObj>
              </mc:Choice>
              <mc:Fallback>
                <p:oleObj name="Equation" r:id="rId5" imgW="165028" imgH="228501" progId="Equation.DSMT4">
                  <p:embed/>
                  <p:pic>
                    <p:nvPicPr>
                      <p:cNvPr id="12292" name="Object 6">
                        <a:extLst>
                          <a:ext uri="{FF2B5EF4-FFF2-40B4-BE49-F238E27FC236}">
                            <a16:creationId xmlns:a16="http://schemas.microsoft.com/office/drawing/2014/main" id="{CCB05C5D-8F8D-40A5-956D-1D857796316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3850" y="800100"/>
                        <a:ext cx="7064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6" name="Object 7">
            <a:extLst>
              <a:ext uri="{FF2B5EF4-FFF2-40B4-BE49-F238E27FC236}">
                <a16:creationId xmlns:a16="http://schemas.microsoft.com/office/drawing/2014/main" id="{DF940CE3-2F13-4C42-B2E5-6C28EE0D1241}"/>
              </a:ext>
            </a:extLst>
          </p:cNvPr>
          <p:cNvGraphicFramePr>
            <a:graphicFrameLocks noChangeAspect="1"/>
          </p:cNvGraphicFramePr>
          <p:nvPr/>
        </p:nvGraphicFramePr>
        <p:xfrm>
          <a:off x="7842250" y="852488"/>
          <a:ext cx="873125" cy="838200"/>
        </p:xfrm>
        <a:graphic>
          <a:graphicData uri="http://schemas.openxmlformats.org/presentationml/2006/ole">
            <mc:AlternateContent xmlns:mc="http://schemas.openxmlformats.org/markup-compatibility/2006">
              <mc:Choice xmlns:v="urn:schemas-microsoft-com:vml" Requires="v">
                <p:oleObj name="Equation" r:id="rId7" imgW="203112" imgH="228501" progId="Equation.DSMT4">
                  <p:embed/>
                </p:oleObj>
              </mc:Choice>
              <mc:Fallback>
                <p:oleObj name="Equation" r:id="rId7" imgW="203112" imgH="228501" progId="Equation.DSMT4">
                  <p:embed/>
                  <p:pic>
                    <p:nvPicPr>
                      <p:cNvPr id="12293" name="Object 7">
                        <a:extLst>
                          <a:ext uri="{FF2B5EF4-FFF2-40B4-BE49-F238E27FC236}">
                            <a16:creationId xmlns:a16="http://schemas.microsoft.com/office/drawing/2014/main" id="{713E870B-1F49-45FC-B4AF-50FC75B68D3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42250" y="852488"/>
                        <a:ext cx="8731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7" name="Text Box 8">
            <a:extLst>
              <a:ext uri="{FF2B5EF4-FFF2-40B4-BE49-F238E27FC236}">
                <a16:creationId xmlns:a16="http://schemas.microsoft.com/office/drawing/2014/main" id="{942489EC-F1F8-4372-9322-D5E889AC8EA9}"/>
              </a:ext>
            </a:extLst>
          </p:cNvPr>
          <p:cNvSpPr txBox="1">
            <a:spLocks noChangeArrowheads="1"/>
          </p:cNvSpPr>
          <p:nvPr/>
        </p:nvSpPr>
        <p:spPr bwMode="auto">
          <a:xfrm>
            <a:off x="2541588" y="26670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68" name="Text Box 9">
            <a:extLst>
              <a:ext uri="{FF2B5EF4-FFF2-40B4-BE49-F238E27FC236}">
                <a16:creationId xmlns:a16="http://schemas.microsoft.com/office/drawing/2014/main" id="{13D84A31-4451-427C-9814-D58AEDF587DD}"/>
              </a:ext>
            </a:extLst>
          </p:cNvPr>
          <p:cNvSpPr txBox="1">
            <a:spLocks noChangeArrowheads="1"/>
          </p:cNvSpPr>
          <p:nvPr/>
        </p:nvSpPr>
        <p:spPr bwMode="auto">
          <a:xfrm>
            <a:off x="1828800" y="11430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69" name="Text Box 10">
            <a:extLst>
              <a:ext uri="{FF2B5EF4-FFF2-40B4-BE49-F238E27FC236}">
                <a16:creationId xmlns:a16="http://schemas.microsoft.com/office/drawing/2014/main" id="{879D8558-960C-42F3-ACBE-735AAA1AB3B4}"/>
              </a:ext>
            </a:extLst>
          </p:cNvPr>
          <p:cNvSpPr txBox="1">
            <a:spLocks noChangeArrowheads="1"/>
          </p:cNvSpPr>
          <p:nvPr/>
        </p:nvSpPr>
        <p:spPr bwMode="auto">
          <a:xfrm>
            <a:off x="2519363" y="41973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70" name="Text Box 12">
            <a:extLst>
              <a:ext uri="{FF2B5EF4-FFF2-40B4-BE49-F238E27FC236}">
                <a16:creationId xmlns:a16="http://schemas.microsoft.com/office/drawing/2014/main" id="{D4031E8D-458D-40BB-90A4-D763FB613B5B}"/>
              </a:ext>
            </a:extLst>
          </p:cNvPr>
          <p:cNvSpPr txBox="1">
            <a:spLocks noChangeArrowheads="1"/>
          </p:cNvSpPr>
          <p:nvPr/>
        </p:nvSpPr>
        <p:spPr bwMode="auto">
          <a:xfrm>
            <a:off x="3492500" y="4205288"/>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71" name="Text Box 13">
            <a:extLst>
              <a:ext uri="{FF2B5EF4-FFF2-40B4-BE49-F238E27FC236}">
                <a16:creationId xmlns:a16="http://schemas.microsoft.com/office/drawing/2014/main" id="{A6E763BC-54FF-4AFD-8BC2-9C88AB6C9067}"/>
              </a:ext>
            </a:extLst>
          </p:cNvPr>
          <p:cNvSpPr txBox="1">
            <a:spLocks noChangeArrowheads="1"/>
          </p:cNvSpPr>
          <p:nvPr/>
        </p:nvSpPr>
        <p:spPr bwMode="auto">
          <a:xfrm>
            <a:off x="3810000" y="26670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graphicFrame>
        <p:nvGraphicFramePr>
          <p:cNvPr id="72" name="Object 14">
            <a:extLst>
              <a:ext uri="{FF2B5EF4-FFF2-40B4-BE49-F238E27FC236}">
                <a16:creationId xmlns:a16="http://schemas.microsoft.com/office/drawing/2014/main" id="{64DB7E8E-ED20-4B59-826D-9EC98938E1E1}"/>
              </a:ext>
            </a:extLst>
          </p:cNvPr>
          <p:cNvGraphicFramePr>
            <a:graphicFrameLocks noChangeAspect="1"/>
          </p:cNvGraphicFramePr>
          <p:nvPr/>
        </p:nvGraphicFramePr>
        <p:xfrm>
          <a:off x="1077913" y="876300"/>
          <a:ext cx="584200" cy="823913"/>
        </p:xfrm>
        <a:graphic>
          <a:graphicData uri="http://schemas.openxmlformats.org/presentationml/2006/ole">
            <mc:AlternateContent xmlns:mc="http://schemas.openxmlformats.org/markup-compatibility/2006">
              <mc:Choice xmlns:v="urn:schemas-microsoft-com:vml" Requires="v">
                <p:oleObj name="Equation" r:id="rId9" imgW="126890" imgH="228402" progId="Equation.DSMT4">
                  <p:embed/>
                </p:oleObj>
              </mc:Choice>
              <mc:Fallback>
                <p:oleObj name="Equation" r:id="rId9" imgW="126890" imgH="228402" progId="Equation.DSMT4">
                  <p:embed/>
                  <p:pic>
                    <p:nvPicPr>
                      <p:cNvPr id="12299" name="Object 14">
                        <a:extLst>
                          <a:ext uri="{FF2B5EF4-FFF2-40B4-BE49-F238E27FC236}">
                            <a16:creationId xmlns:a16="http://schemas.microsoft.com/office/drawing/2014/main" id="{2CF44CAB-B50D-4E19-A96F-77BE7AF754D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77913" y="876300"/>
                        <a:ext cx="584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3" name="Object 15">
            <a:extLst>
              <a:ext uri="{FF2B5EF4-FFF2-40B4-BE49-F238E27FC236}">
                <a16:creationId xmlns:a16="http://schemas.microsoft.com/office/drawing/2014/main" id="{D0DEFDE0-8CB4-43C3-B765-8B73B1FAD9BC}"/>
              </a:ext>
            </a:extLst>
          </p:cNvPr>
          <p:cNvGraphicFramePr>
            <a:graphicFrameLocks noChangeAspect="1"/>
          </p:cNvGraphicFramePr>
          <p:nvPr/>
        </p:nvGraphicFramePr>
        <p:xfrm>
          <a:off x="3729038" y="876300"/>
          <a:ext cx="708025" cy="838200"/>
        </p:xfrm>
        <a:graphic>
          <a:graphicData uri="http://schemas.openxmlformats.org/presentationml/2006/ole">
            <mc:AlternateContent xmlns:mc="http://schemas.openxmlformats.org/markup-compatibility/2006">
              <mc:Choice xmlns:v="urn:schemas-microsoft-com:vml" Requires="v">
                <p:oleObj name="Equation" r:id="rId11" imgW="165028" imgH="228501" progId="Equation.DSMT4">
                  <p:embed/>
                </p:oleObj>
              </mc:Choice>
              <mc:Fallback>
                <p:oleObj name="Equation" r:id="rId11" imgW="165028" imgH="228501" progId="Equation.DSMT4">
                  <p:embed/>
                  <p:pic>
                    <p:nvPicPr>
                      <p:cNvPr id="2" name="Object 15">
                        <a:extLst>
                          <a:ext uri="{FF2B5EF4-FFF2-40B4-BE49-F238E27FC236}">
                            <a16:creationId xmlns:a16="http://schemas.microsoft.com/office/drawing/2014/main" id="{5EBF1A48-3042-44E8-8A9D-A3C300E4686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29038" y="876300"/>
                        <a:ext cx="7080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4" name="Object 16">
            <a:extLst>
              <a:ext uri="{FF2B5EF4-FFF2-40B4-BE49-F238E27FC236}">
                <a16:creationId xmlns:a16="http://schemas.microsoft.com/office/drawing/2014/main" id="{400BD658-2E78-4E20-BBFA-6C71BBBC4766}"/>
              </a:ext>
            </a:extLst>
          </p:cNvPr>
          <p:cNvGraphicFramePr>
            <a:graphicFrameLocks noChangeAspect="1"/>
          </p:cNvGraphicFramePr>
          <p:nvPr/>
        </p:nvGraphicFramePr>
        <p:xfrm>
          <a:off x="2416175" y="876300"/>
          <a:ext cx="585788" cy="823913"/>
        </p:xfrm>
        <a:graphic>
          <a:graphicData uri="http://schemas.openxmlformats.org/presentationml/2006/ole">
            <mc:AlternateContent xmlns:mc="http://schemas.openxmlformats.org/markup-compatibility/2006">
              <mc:Choice xmlns:v="urn:schemas-microsoft-com:vml" Requires="v">
                <p:oleObj name="Equation" r:id="rId13" imgW="126890" imgH="228402" progId="Equation.DSMT4">
                  <p:embed/>
                </p:oleObj>
              </mc:Choice>
              <mc:Fallback>
                <p:oleObj name="Equation" r:id="rId13" imgW="126890" imgH="228402" progId="Equation.DSMT4">
                  <p:embed/>
                  <p:pic>
                    <p:nvPicPr>
                      <p:cNvPr id="3" name="Object 16">
                        <a:extLst>
                          <a:ext uri="{FF2B5EF4-FFF2-40B4-BE49-F238E27FC236}">
                            <a16:creationId xmlns:a16="http://schemas.microsoft.com/office/drawing/2014/main" id="{AF102B90-3055-4675-8C51-030BC237CFF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16175" y="876300"/>
                        <a:ext cx="585788"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5" name="Text Box 17">
            <a:extLst>
              <a:ext uri="{FF2B5EF4-FFF2-40B4-BE49-F238E27FC236}">
                <a16:creationId xmlns:a16="http://schemas.microsoft.com/office/drawing/2014/main" id="{5D8845C8-88DD-4A8F-8741-5C38D77B07F9}"/>
              </a:ext>
            </a:extLst>
          </p:cNvPr>
          <p:cNvSpPr txBox="1">
            <a:spLocks noChangeArrowheads="1"/>
          </p:cNvSpPr>
          <p:nvPr/>
        </p:nvSpPr>
        <p:spPr bwMode="auto">
          <a:xfrm>
            <a:off x="3352800" y="11430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76" name="Text Box 18">
            <a:extLst>
              <a:ext uri="{FF2B5EF4-FFF2-40B4-BE49-F238E27FC236}">
                <a16:creationId xmlns:a16="http://schemas.microsoft.com/office/drawing/2014/main" id="{64313C67-6098-4918-86E1-EB96CC21CF20}"/>
              </a:ext>
            </a:extLst>
          </p:cNvPr>
          <p:cNvSpPr txBox="1">
            <a:spLocks noChangeArrowheads="1"/>
          </p:cNvSpPr>
          <p:nvPr/>
        </p:nvSpPr>
        <p:spPr bwMode="auto">
          <a:xfrm>
            <a:off x="4724400" y="11430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77" name="Text Box 19">
            <a:extLst>
              <a:ext uri="{FF2B5EF4-FFF2-40B4-BE49-F238E27FC236}">
                <a16:creationId xmlns:a16="http://schemas.microsoft.com/office/drawing/2014/main" id="{39B58770-72C1-4BB9-A896-D0994C267606}"/>
              </a:ext>
            </a:extLst>
          </p:cNvPr>
          <p:cNvSpPr txBox="1">
            <a:spLocks noChangeArrowheads="1"/>
          </p:cNvSpPr>
          <p:nvPr/>
        </p:nvSpPr>
        <p:spPr bwMode="auto">
          <a:xfrm>
            <a:off x="6172200" y="11430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78" name="Text Box 20">
            <a:extLst>
              <a:ext uri="{FF2B5EF4-FFF2-40B4-BE49-F238E27FC236}">
                <a16:creationId xmlns:a16="http://schemas.microsoft.com/office/drawing/2014/main" id="{632BE386-0E5F-4EEA-AF96-0735155D9291}"/>
              </a:ext>
            </a:extLst>
          </p:cNvPr>
          <p:cNvSpPr txBox="1">
            <a:spLocks noChangeArrowheads="1"/>
          </p:cNvSpPr>
          <p:nvPr/>
        </p:nvSpPr>
        <p:spPr bwMode="auto">
          <a:xfrm>
            <a:off x="7543800" y="1066800"/>
            <a:ext cx="26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sp>
        <p:nvSpPr>
          <p:cNvPr id="79" name="Text Box 21">
            <a:extLst>
              <a:ext uri="{FF2B5EF4-FFF2-40B4-BE49-F238E27FC236}">
                <a16:creationId xmlns:a16="http://schemas.microsoft.com/office/drawing/2014/main" id="{F7B8F74E-97AA-44DD-807D-EDD9E67D3113}"/>
              </a:ext>
            </a:extLst>
          </p:cNvPr>
          <p:cNvSpPr txBox="1">
            <a:spLocks noChangeArrowheads="1"/>
          </p:cNvSpPr>
          <p:nvPr/>
        </p:nvSpPr>
        <p:spPr bwMode="auto">
          <a:xfrm>
            <a:off x="3810000" y="1828800"/>
            <a:ext cx="14702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i="1">
                <a:solidFill>
                  <a:srgbClr val="800000"/>
                </a:solidFill>
                <a:latin typeface="Times New Roman" panose="02020603050405020304" pitchFamily="18" charset="0"/>
              </a:rPr>
              <a:t>Bài làm:</a:t>
            </a:r>
          </a:p>
        </p:txBody>
      </p:sp>
      <p:graphicFrame>
        <p:nvGraphicFramePr>
          <p:cNvPr id="80" name="Object 22">
            <a:extLst>
              <a:ext uri="{FF2B5EF4-FFF2-40B4-BE49-F238E27FC236}">
                <a16:creationId xmlns:a16="http://schemas.microsoft.com/office/drawing/2014/main" id="{E50361C7-AD0F-4BC9-838A-9D00C3920756}"/>
              </a:ext>
            </a:extLst>
          </p:cNvPr>
          <p:cNvGraphicFramePr>
            <a:graphicFrameLocks noChangeAspect="1"/>
          </p:cNvGraphicFramePr>
          <p:nvPr/>
        </p:nvGraphicFramePr>
        <p:xfrm>
          <a:off x="3810000" y="3886200"/>
          <a:ext cx="914400" cy="990600"/>
        </p:xfrm>
        <a:graphic>
          <a:graphicData uri="http://schemas.openxmlformats.org/presentationml/2006/ole">
            <mc:AlternateContent xmlns:mc="http://schemas.openxmlformats.org/markup-compatibility/2006">
              <mc:Choice xmlns:v="urn:schemas-microsoft-com:vml" Requires="v">
                <p:oleObj name="Equation" r:id="rId15" imgW="165028" imgH="228501" progId="Equation.DSMT4">
                  <p:embed/>
                </p:oleObj>
              </mc:Choice>
              <mc:Fallback>
                <p:oleObj name="Equation" r:id="rId15" imgW="165028" imgH="228501" progId="Equation.DSMT4">
                  <p:embed/>
                  <p:pic>
                    <p:nvPicPr>
                      <p:cNvPr id="12310" name="Object 22">
                        <a:extLst>
                          <a:ext uri="{FF2B5EF4-FFF2-40B4-BE49-F238E27FC236}">
                            <a16:creationId xmlns:a16="http://schemas.microsoft.com/office/drawing/2014/main" id="{47E98A68-5CD4-49D4-84D7-53C7A7A351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3886200"/>
                        <a:ext cx="91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 name="Object 23">
            <a:extLst>
              <a:ext uri="{FF2B5EF4-FFF2-40B4-BE49-F238E27FC236}">
                <a16:creationId xmlns:a16="http://schemas.microsoft.com/office/drawing/2014/main" id="{D865822E-BEE2-4E2C-A37A-2C6C59046461}"/>
              </a:ext>
            </a:extLst>
          </p:cNvPr>
          <p:cNvGraphicFramePr>
            <a:graphicFrameLocks noChangeAspect="1"/>
          </p:cNvGraphicFramePr>
          <p:nvPr/>
        </p:nvGraphicFramePr>
        <p:xfrm>
          <a:off x="2860675" y="3962400"/>
          <a:ext cx="706438" cy="838200"/>
        </p:xfrm>
        <a:graphic>
          <a:graphicData uri="http://schemas.openxmlformats.org/presentationml/2006/ole">
            <mc:AlternateContent xmlns:mc="http://schemas.openxmlformats.org/markup-compatibility/2006">
              <mc:Choice xmlns:v="urn:schemas-microsoft-com:vml" Requires="v">
                <p:oleObj name="Equation" r:id="rId16" imgW="165028" imgH="228501" progId="Equation.DSMT4">
                  <p:embed/>
                </p:oleObj>
              </mc:Choice>
              <mc:Fallback>
                <p:oleObj name="Equation" r:id="rId16" imgW="165028" imgH="228501" progId="Equation.DSMT4">
                  <p:embed/>
                  <p:pic>
                    <p:nvPicPr>
                      <p:cNvPr id="12311" name="Object 23">
                        <a:extLst>
                          <a:ext uri="{FF2B5EF4-FFF2-40B4-BE49-F238E27FC236}">
                            <a16:creationId xmlns:a16="http://schemas.microsoft.com/office/drawing/2014/main" id="{239835A8-F651-4578-A3ED-51248BC852F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60675" y="3962400"/>
                        <a:ext cx="7064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 name="Object 24">
            <a:extLst>
              <a:ext uri="{FF2B5EF4-FFF2-40B4-BE49-F238E27FC236}">
                <a16:creationId xmlns:a16="http://schemas.microsoft.com/office/drawing/2014/main" id="{18484795-796C-40AC-A4FD-C581D28003AE}"/>
              </a:ext>
            </a:extLst>
          </p:cNvPr>
          <p:cNvGraphicFramePr>
            <a:graphicFrameLocks noChangeAspect="1"/>
          </p:cNvGraphicFramePr>
          <p:nvPr/>
        </p:nvGraphicFramePr>
        <p:xfrm>
          <a:off x="4135438" y="2386013"/>
          <a:ext cx="873125" cy="928687"/>
        </p:xfrm>
        <a:graphic>
          <a:graphicData uri="http://schemas.openxmlformats.org/presentationml/2006/ole">
            <mc:AlternateContent xmlns:mc="http://schemas.openxmlformats.org/markup-compatibility/2006">
              <mc:Choice xmlns:v="urn:schemas-microsoft-com:vml" Requires="v">
                <p:oleObj name="Equation" r:id="rId17" imgW="203112" imgH="228501" progId="Equation.DSMT4">
                  <p:embed/>
                </p:oleObj>
              </mc:Choice>
              <mc:Fallback>
                <p:oleObj name="Equation" r:id="rId17" imgW="203112" imgH="228501" progId="Equation.DSMT4">
                  <p:embed/>
                  <p:pic>
                    <p:nvPicPr>
                      <p:cNvPr id="12312" name="Object 24">
                        <a:extLst>
                          <a:ext uri="{FF2B5EF4-FFF2-40B4-BE49-F238E27FC236}">
                            <a16:creationId xmlns:a16="http://schemas.microsoft.com/office/drawing/2014/main" id="{34ADD187-3FD8-4431-8541-E56260CCB31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5438" y="2386013"/>
                        <a:ext cx="8731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3" name="Object 25">
            <a:extLst>
              <a:ext uri="{FF2B5EF4-FFF2-40B4-BE49-F238E27FC236}">
                <a16:creationId xmlns:a16="http://schemas.microsoft.com/office/drawing/2014/main" id="{EA5B22D3-E7B6-40D3-917B-CFE1431B6937}"/>
              </a:ext>
            </a:extLst>
          </p:cNvPr>
          <p:cNvGraphicFramePr>
            <a:graphicFrameLocks noChangeAspect="1"/>
          </p:cNvGraphicFramePr>
          <p:nvPr/>
        </p:nvGraphicFramePr>
        <p:xfrm>
          <a:off x="2005013" y="2438400"/>
          <a:ext cx="584200" cy="823913"/>
        </p:xfrm>
        <a:graphic>
          <a:graphicData uri="http://schemas.openxmlformats.org/presentationml/2006/ole">
            <mc:AlternateContent xmlns:mc="http://schemas.openxmlformats.org/markup-compatibility/2006">
              <mc:Choice xmlns:v="urn:schemas-microsoft-com:vml" Requires="v">
                <p:oleObj name="Equation" r:id="rId18" imgW="126890" imgH="228402" progId="Equation.DSMT4">
                  <p:embed/>
                </p:oleObj>
              </mc:Choice>
              <mc:Fallback>
                <p:oleObj name="Equation" r:id="rId18" imgW="126890" imgH="228402" progId="Equation.DSMT4">
                  <p:embed/>
                  <p:pic>
                    <p:nvPicPr>
                      <p:cNvPr id="12313" name="Object 25">
                        <a:extLst>
                          <a:ext uri="{FF2B5EF4-FFF2-40B4-BE49-F238E27FC236}">
                            <a16:creationId xmlns:a16="http://schemas.microsoft.com/office/drawing/2014/main" id="{5D6EA5AD-8312-48C5-99F5-DAF9BA9B3D0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05013" y="2438400"/>
                        <a:ext cx="584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4" name="Object 26">
            <a:extLst>
              <a:ext uri="{FF2B5EF4-FFF2-40B4-BE49-F238E27FC236}">
                <a16:creationId xmlns:a16="http://schemas.microsoft.com/office/drawing/2014/main" id="{1AF519D6-8F7C-4BE3-AF59-11683384E00E}"/>
              </a:ext>
            </a:extLst>
          </p:cNvPr>
          <p:cNvGraphicFramePr>
            <a:graphicFrameLocks noChangeAspect="1"/>
          </p:cNvGraphicFramePr>
          <p:nvPr/>
        </p:nvGraphicFramePr>
        <p:xfrm>
          <a:off x="2914650" y="2438400"/>
          <a:ext cx="708025" cy="838200"/>
        </p:xfrm>
        <a:graphic>
          <a:graphicData uri="http://schemas.openxmlformats.org/presentationml/2006/ole">
            <mc:AlternateContent xmlns:mc="http://schemas.openxmlformats.org/markup-compatibility/2006">
              <mc:Choice xmlns:v="urn:schemas-microsoft-com:vml" Requires="v">
                <p:oleObj name="Equation" r:id="rId19" imgW="165028" imgH="228501" progId="Equation.DSMT4">
                  <p:embed/>
                </p:oleObj>
              </mc:Choice>
              <mc:Fallback>
                <p:oleObj name="Equation" r:id="rId19" imgW="165028" imgH="228501" progId="Equation.DSMT4">
                  <p:embed/>
                  <p:pic>
                    <p:nvPicPr>
                      <p:cNvPr id="12314" name="Object 26">
                        <a:extLst>
                          <a:ext uri="{FF2B5EF4-FFF2-40B4-BE49-F238E27FC236}">
                            <a16:creationId xmlns:a16="http://schemas.microsoft.com/office/drawing/2014/main" id="{9A19A2FB-6C94-4042-845E-2AB1152DE03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14650" y="2438400"/>
                        <a:ext cx="7080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5" name="Object 27">
            <a:extLst>
              <a:ext uri="{FF2B5EF4-FFF2-40B4-BE49-F238E27FC236}">
                <a16:creationId xmlns:a16="http://schemas.microsoft.com/office/drawing/2014/main" id="{4AEDDA97-5175-4BEB-BB7B-A5DB3C43447A}"/>
              </a:ext>
            </a:extLst>
          </p:cNvPr>
          <p:cNvGraphicFramePr>
            <a:graphicFrameLocks noChangeAspect="1"/>
          </p:cNvGraphicFramePr>
          <p:nvPr/>
        </p:nvGraphicFramePr>
        <p:xfrm>
          <a:off x="1836738" y="3810000"/>
          <a:ext cx="704850" cy="1066800"/>
        </p:xfrm>
        <a:graphic>
          <a:graphicData uri="http://schemas.openxmlformats.org/presentationml/2006/ole">
            <mc:AlternateContent xmlns:mc="http://schemas.openxmlformats.org/markup-compatibility/2006">
              <mc:Choice xmlns:v="urn:schemas-microsoft-com:vml" Requires="v">
                <p:oleObj name="Equation" r:id="rId20" imgW="126890" imgH="228402" progId="Equation.DSMT4">
                  <p:embed/>
                </p:oleObj>
              </mc:Choice>
              <mc:Fallback>
                <p:oleObj name="Equation" r:id="rId20" imgW="126890" imgH="228402" progId="Equation.DSMT4">
                  <p:embed/>
                  <p:pic>
                    <p:nvPicPr>
                      <p:cNvPr id="12315" name="Object 27">
                        <a:extLst>
                          <a:ext uri="{FF2B5EF4-FFF2-40B4-BE49-F238E27FC236}">
                            <a16:creationId xmlns:a16="http://schemas.microsoft.com/office/drawing/2014/main" id="{20785F64-2763-4EB9-A5E9-6514C169C15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36738" y="3810000"/>
                        <a:ext cx="704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6" name="Text Box 28">
            <a:extLst>
              <a:ext uri="{FF2B5EF4-FFF2-40B4-BE49-F238E27FC236}">
                <a16:creationId xmlns:a16="http://schemas.microsoft.com/office/drawing/2014/main" id="{B81D0686-7707-4876-80BA-96D16C96CF5D}"/>
              </a:ext>
            </a:extLst>
          </p:cNvPr>
          <p:cNvSpPr txBox="1">
            <a:spLocks noChangeArrowheads="1"/>
          </p:cNvSpPr>
          <p:nvPr/>
        </p:nvSpPr>
        <p:spPr bwMode="auto">
          <a:xfrm>
            <a:off x="685800" y="35814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sp>
        <p:nvSpPr>
          <p:cNvPr id="87" name="Rectangle: Rounded Corners 86">
            <a:extLst>
              <a:ext uri="{FF2B5EF4-FFF2-40B4-BE49-F238E27FC236}">
                <a16:creationId xmlns:a16="http://schemas.microsoft.com/office/drawing/2014/main" id="{F66BFA82-19A9-4FBC-ADFF-927D0B76CF66}"/>
              </a:ext>
            </a:extLst>
          </p:cNvPr>
          <p:cNvSpPr/>
          <p:nvPr/>
        </p:nvSpPr>
        <p:spPr>
          <a:xfrm>
            <a:off x="0" y="5715000"/>
            <a:ext cx="9144000" cy="1143000"/>
          </a:xfrm>
          <a:prstGeom prst="roundRect">
            <a:avLst/>
          </a:prstGeom>
          <a:solidFill>
            <a:schemeClr val="bg2">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a:solidFill>
                  <a:schemeClr val="accent4">
                    <a:lumMod val="75000"/>
                  </a:schemeClr>
                </a:solidFill>
              </a:rPr>
              <a:t>Vận dụng tính chất cơ bản của phân số để tìm các phân số bằng nhau.</a:t>
            </a:r>
          </a:p>
        </p:txBody>
      </p:sp>
    </p:spTree>
    <p:extLst>
      <p:ext uri="{BB962C8B-B14F-4D97-AF65-F5344CB8AC3E}">
        <p14:creationId xmlns:p14="http://schemas.microsoft.com/office/powerpoint/2010/main" val="390967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blinds(horizontal)">
                                      <p:cBhvr>
                                        <p:cTn id="7" dur="500"/>
                                        <p:tgtEl>
                                          <p:spTgt spid="7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4"/>
                                        </p:tgtEl>
                                        <p:attrNameLst>
                                          <p:attrName>style.visibility</p:attrName>
                                        </p:attrNameLst>
                                      </p:cBhvr>
                                      <p:to>
                                        <p:strVal val="visible"/>
                                      </p:to>
                                    </p:set>
                                    <p:animEffect transition="in" filter="blinds(horizontal)">
                                      <p:cBhvr>
                                        <p:cTn id="12" dur="500"/>
                                        <p:tgtEl>
                                          <p:spTgt spid="84"/>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blinds(horizontal)">
                                      <p:cBhvr>
                                        <p:cTn id="16" dur="500"/>
                                        <p:tgtEl>
                                          <p:spTgt spid="67"/>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83"/>
                                        </p:tgtEl>
                                        <p:attrNameLst>
                                          <p:attrName>style.visibility</p:attrName>
                                        </p:attrNameLst>
                                      </p:cBhvr>
                                      <p:to>
                                        <p:strVal val="visible"/>
                                      </p:to>
                                    </p:set>
                                    <p:animEffect transition="in" filter="blinds(horizontal)">
                                      <p:cBhvr>
                                        <p:cTn id="20" dur="500"/>
                                        <p:tgtEl>
                                          <p:spTgt spid="83"/>
                                        </p:tgtEl>
                                      </p:cBhvr>
                                    </p:animEffect>
                                  </p:childTnLst>
                                </p:cTn>
                              </p:par>
                            </p:childTnLst>
                          </p:cTn>
                        </p:par>
                        <p:par>
                          <p:cTn id="21" fill="hold">
                            <p:stCondLst>
                              <p:cond delay="1500"/>
                            </p:stCondLst>
                            <p:childTnLst>
                              <p:par>
                                <p:cTn id="22" presetID="3" presetClass="entr" presetSubtype="10" fill="hold" grpId="0" nodeType="afterEffect">
                                  <p:stCondLst>
                                    <p:cond delay="0"/>
                                  </p:stCondLst>
                                  <p:childTnLst>
                                    <p:set>
                                      <p:cBhvr>
                                        <p:cTn id="23" dur="1" fill="hold">
                                          <p:stCondLst>
                                            <p:cond delay="0"/>
                                          </p:stCondLst>
                                        </p:cTn>
                                        <p:tgtEl>
                                          <p:spTgt spid="71"/>
                                        </p:tgtEl>
                                        <p:attrNameLst>
                                          <p:attrName>style.visibility</p:attrName>
                                        </p:attrNameLst>
                                      </p:cBhvr>
                                      <p:to>
                                        <p:strVal val="visible"/>
                                      </p:to>
                                    </p:set>
                                    <p:animEffect transition="in" filter="blinds(horizontal)">
                                      <p:cBhvr>
                                        <p:cTn id="24" dur="500"/>
                                        <p:tgtEl>
                                          <p:spTgt spid="71"/>
                                        </p:tgtEl>
                                      </p:cBhvr>
                                    </p:animEffect>
                                  </p:childTnLst>
                                </p:cTn>
                              </p:par>
                            </p:childTnLst>
                          </p:cTn>
                        </p:par>
                        <p:par>
                          <p:cTn id="25" fill="hold">
                            <p:stCondLst>
                              <p:cond delay="2000"/>
                            </p:stCondLst>
                            <p:childTnLst>
                              <p:par>
                                <p:cTn id="26" presetID="3" presetClass="entr" presetSubtype="10" fill="hold" nodeType="after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blinds(horizontal)">
                                      <p:cBhvr>
                                        <p:cTn id="28" dur="500"/>
                                        <p:tgtEl>
                                          <p:spTgt spid="8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6"/>
                                        </p:tgtEl>
                                        <p:attrNameLst>
                                          <p:attrName>style.visibility</p:attrName>
                                        </p:attrNameLst>
                                      </p:cBhvr>
                                      <p:to>
                                        <p:strVal val="visible"/>
                                      </p:to>
                                    </p:set>
                                    <p:animEffect transition="in" filter="blinds(horizontal)">
                                      <p:cBhvr>
                                        <p:cTn id="33" dur="500"/>
                                        <p:tgtEl>
                                          <p:spTgt spid="86"/>
                                        </p:tgtEl>
                                      </p:cBhvr>
                                    </p:animEffect>
                                  </p:childTnLst>
                                </p:cTn>
                              </p:par>
                            </p:childTnLst>
                          </p:cTn>
                        </p:par>
                        <p:par>
                          <p:cTn id="34" fill="hold">
                            <p:stCondLst>
                              <p:cond delay="500"/>
                            </p:stCondLst>
                            <p:childTnLst>
                              <p:par>
                                <p:cTn id="35" presetID="3" presetClass="entr" presetSubtype="10" fill="hold" nodeType="afterEffect">
                                  <p:stCondLst>
                                    <p:cond delay="0"/>
                                  </p:stCondLst>
                                  <p:childTnLst>
                                    <p:set>
                                      <p:cBhvr>
                                        <p:cTn id="36" dur="1" fill="hold">
                                          <p:stCondLst>
                                            <p:cond delay="0"/>
                                          </p:stCondLst>
                                        </p:cTn>
                                        <p:tgtEl>
                                          <p:spTgt spid="81"/>
                                        </p:tgtEl>
                                        <p:attrNameLst>
                                          <p:attrName>style.visibility</p:attrName>
                                        </p:attrNameLst>
                                      </p:cBhvr>
                                      <p:to>
                                        <p:strVal val="visible"/>
                                      </p:to>
                                    </p:set>
                                    <p:animEffect transition="in" filter="blinds(horizontal)">
                                      <p:cBhvr>
                                        <p:cTn id="37" dur="500"/>
                                        <p:tgtEl>
                                          <p:spTgt spid="81"/>
                                        </p:tgtEl>
                                      </p:cBhvr>
                                    </p:animEffect>
                                  </p:childTnLst>
                                </p:cTn>
                              </p:par>
                            </p:childTnLst>
                          </p:cTn>
                        </p:par>
                        <p:par>
                          <p:cTn id="38" fill="hold">
                            <p:stCondLst>
                              <p:cond delay="1000"/>
                            </p:stCondLst>
                            <p:childTnLst>
                              <p:par>
                                <p:cTn id="39" presetID="3" presetClass="entr" presetSubtype="10" fill="hold" grpId="0" nodeType="after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blinds(horizontal)">
                                      <p:cBhvr>
                                        <p:cTn id="41" dur="500"/>
                                        <p:tgtEl>
                                          <p:spTgt spid="69"/>
                                        </p:tgtEl>
                                      </p:cBhvr>
                                    </p:animEffect>
                                  </p:childTnLst>
                                </p:cTn>
                              </p:par>
                            </p:childTnLst>
                          </p:cTn>
                        </p:par>
                        <p:par>
                          <p:cTn id="42" fill="hold">
                            <p:stCondLst>
                              <p:cond delay="1500"/>
                            </p:stCondLst>
                            <p:childTnLst>
                              <p:par>
                                <p:cTn id="43" presetID="3" presetClass="entr" presetSubtype="10"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blinds(horizontal)">
                                      <p:cBhvr>
                                        <p:cTn id="45" dur="500"/>
                                        <p:tgtEl>
                                          <p:spTgt spid="85"/>
                                        </p:tgtEl>
                                      </p:cBhvr>
                                    </p:animEffect>
                                  </p:childTnLst>
                                </p:cTn>
                              </p:par>
                            </p:childTnLst>
                          </p:cTn>
                        </p:par>
                        <p:par>
                          <p:cTn id="46" fill="hold">
                            <p:stCondLst>
                              <p:cond delay="2000"/>
                            </p:stCondLst>
                            <p:childTnLst>
                              <p:par>
                                <p:cTn id="47" presetID="3" presetClass="entr" presetSubtype="10" fill="hold" grpId="0" nodeType="after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blinds(horizontal)">
                                      <p:cBhvr>
                                        <p:cTn id="49" dur="500"/>
                                        <p:tgtEl>
                                          <p:spTgt spid="70"/>
                                        </p:tgtEl>
                                      </p:cBhvr>
                                    </p:animEffect>
                                  </p:childTnLst>
                                </p:cTn>
                              </p:par>
                            </p:childTnLst>
                          </p:cTn>
                        </p:par>
                        <p:par>
                          <p:cTn id="50" fill="hold">
                            <p:stCondLst>
                              <p:cond delay="2500"/>
                            </p:stCondLst>
                            <p:childTnLst>
                              <p:par>
                                <p:cTn id="51" presetID="3" presetClass="entr" presetSubtype="10" fill="hold" nodeType="afterEffect">
                                  <p:stCondLst>
                                    <p:cond delay="0"/>
                                  </p:stCondLst>
                                  <p:childTnLst>
                                    <p:set>
                                      <p:cBhvr>
                                        <p:cTn id="52" dur="1" fill="hold">
                                          <p:stCondLst>
                                            <p:cond delay="0"/>
                                          </p:stCondLst>
                                        </p:cTn>
                                        <p:tgtEl>
                                          <p:spTgt spid="80"/>
                                        </p:tgtEl>
                                        <p:attrNameLst>
                                          <p:attrName>style.visibility</p:attrName>
                                        </p:attrNameLst>
                                      </p:cBhvr>
                                      <p:to>
                                        <p:strVal val="visible"/>
                                      </p:to>
                                    </p:set>
                                    <p:animEffect transition="in" filter="blinds(horizontal)">
                                      <p:cBhvr>
                                        <p:cTn id="53" dur="500"/>
                                        <p:tgtEl>
                                          <p:spTgt spid="80"/>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87"/>
                                        </p:tgtEl>
                                        <p:attrNameLst>
                                          <p:attrName>style.visibility</p:attrName>
                                        </p:attrNameLst>
                                      </p:cBhvr>
                                      <p:to>
                                        <p:strVal val="visible"/>
                                      </p:to>
                                    </p:set>
                                    <p:animEffect transition="in" filter="barn(inVertical)">
                                      <p:cBhvr>
                                        <p:cTn id="58"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9" grpId="0"/>
      <p:bldP spid="70" grpId="0"/>
      <p:bldP spid="71" grpId="0"/>
      <p:bldP spid="79" grpId="0"/>
      <p:bldP spid="86" grpId="0"/>
      <p:bldP spid="8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012" scaled="0"/>
        </a:gradFill>
        <a:effectLst/>
      </p:bgPr>
    </p:bg>
    <p:spTree>
      <p:nvGrpSpPr>
        <p:cNvPr id="1" name="Shape 386"/>
        <p:cNvGrpSpPr/>
        <p:nvPr/>
      </p:nvGrpSpPr>
      <p:grpSpPr>
        <a:xfrm>
          <a:off x="0" y="0"/>
          <a:ext cx="0" cy="0"/>
          <a:chOff x="0" y="0"/>
          <a:chExt cx="0" cy="0"/>
        </a:xfrm>
      </p:grpSpPr>
      <p:sp>
        <p:nvSpPr>
          <p:cNvPr id="3" name="Google Shape;387;p25">
            <a:extLst>
              <a:ext uri="{FF2B5EF4-FFF2-40B4-BE49-F238E27FC236}">
                <a16:creationId xmlns:a16="http://schemas.microsoft.com/office/drawing/2014/main" id="{EAC58C37-525F-498F-A9A4-B9003005F86E}"/>
              </a:ext>
            </a:extLst>
          </p:cNvPr>
          <p:cNvSpPr/>
          <p:nvPr/>
        </p:nvSpPr>
        <p:spPr>
          <a:xfrm>
            <a:off x="14748" y="152400"/>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algn="ctr" fontAlgn="auto">
              <a:spcBef>
                <a:spcPts val="0"/>
              </a:spcBef>
              <a:spcAft>
                <a:spcPts val="0"/>
              </a:spcAft>
              <a:buClr>
                <a:srgbClr val="000000"/>
              </a:buClr>
            </a:pPr>
            <a:r>
              <a:rPr lang="en-US" sz="2800" kern="0">
                <a:solidFill>
                  <a:srgbClr val="009900"/>
                </a:solidFill>
                <a:latin typeface="Arial"/>
                <a:cs typeface="Arial"/>
                <a:sym typeface="Arial"/>
              </a:rPr>
              <a:t>Củng cố</a:t>
            </a:r>
            <a:endParaRPr sz="2800" kern="0">
              <a:solidFill>
                <a:srgbClr val="009900"/>
              </a:solidFill>
              <a:latin typeface="Arial"/>
              <a:cs typeface="Arial"/>
              <a:sym typeface="Arial"/>
            </a:endParaRPr>
          </a:p>
        </p:txBody>
      </p:sp>
      <p:cxnSp>
        <p:nvCxnSpPr>
          <p:cNvPr id="19" name="Google Shape;1014;p31">
            <a:extLst>
              <a:ext uri="{FF2B5EF4-FFF2-40B4-BE49-F238E27FC236}">
                <a16:creationId xmlns:a16="http://schemas.microsoft.com/office/drawing/2014/main" id="{25531A59-D357-430F-9872-8D47FA9E7495}"/>
              </a:ext>
            </a:extLst>
          </p:cNvPr>
          <p:cNvCxnSpPr>
            <a:cxnSpLocks/>
          </p:cNvCxnSpPr>
          <p:nvPr/>
        </p:nvCxnSpPr>
        <p:spPr>
          <a:xfrm flipH="1">
            <a:off x="2286000" y="2581144"/>
            <a:ext cx="1644026" cy="466856"/>
          </a:xfrm>
          <a:prstGeom prst="straightConnector1">
            <a:avLst/>
          </a:prstGeom>
          <a:noFill/>
          <a:ln w="19050" cap="flat" cmpd="sng">
            <a:solidFill>
              <a:srgbClr val="526164"/>
            </a:solidFill>
            <a:prstDash val="solid"/>
            <a:round/>
            <a:headEnd type="none" w="med" len="med"/>
            <a:tailEnd type="none" w="med" len="med"/>
          </a:ln>
        </p:spPr>
      </p:cxnSp>
      <p:cxnSp>
        <p:nvCxnSpPr>
          <p:cNvPr id="20" name="Google Shape;1019;p31">
            <a:extLst>
              <a:ext uri="{FF2B5EF4-FFF2-40B4-BE49-F238E27FC236}">
                <a16:creationId xmlns:a16="http://schemas.microsoft.com/office/drawing/2014/main" id="{316DFDDB-5583-42DA-980E-B4662AF84924}"/>
              </a:ext>
            </a:extLst>
          </p:cNvPr>
          <p:cNvCxnSpPr>
            <a:cxnSpLocks/>
          </p:cNvCxnSpPr>
          <p:nvPr/>
        </p:nvCxnSpPr>
        <p:spPr>
          <a:xfrm>
            <a:off x="5216434" y="2581144"/>
            <a:ext cx="1870166" cy="619256"/>
          </a:xfrm>
          <a:prstGeom prst="straightConnector1">
            <a:avLst/>
          </a:prstGeom>
          <a:noFill/>
          <a:ln w="19050" cap="flat" cmpd="sng">
            <a:solidFill>
              <a:srgbClr val="526164"/>
            </a:solidFill>
            <a:prstDash val="solid"/>
            <a:round/>
            <a:headEnd type="none" w="med" len="med"/>
            <a:tailEnd type="none" w="med" len="med"/>
          </a:ln>
        </p:spPr>
      </p:cxnSp>
      <p:sp>
        <p:nvSpPr>
          <p:cNvPr id="27" name="Cloud 26">
            <a:extLst>
              <a:ext uri="{FF2B5EF4-FFF2-40B4-BE49-F238E27FC236}">
                <a16:creationId xmlns:a16="http://schemas.microsoft.com/office/drawing/2014/main" id="{2CC2BDD4-8C33-4731-9781-AEFA40BADDE2}"/>
              </a:ext>
            </a:extLst>
          </p:cNvPr>
          <p:cNvSpPr/>
          <p:nvPr/>
        </p:nvSpPr>
        <p:spPr>
          <a:xfrm>
            <a:off x="2057400" y="1080727"/>
            <a:ext cx="5029200" cy="1632141"/>
          </a:xfrm>
          <a:prstGeom prst="cloud">
            <a:avLst/>
          </a:prstGeom>
          <a:solidFill>
            <a:schemeClr val="tx2">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accent2">
                    <a:lumMod val="50000"/>
                  </a:schemeClr>
                </a:solidFill>
              </a:rPr>
              <a:t>Ứng dụng tính chất cơ bản của phân số</a:t>
            </a:r>
          </a:p>
        </p:txBody>
      </p:sp>
      <p:sp>
        <p:nvSpPr>
          <p:cNvPr id="34" name="Flowchart: Alternate Process 33">
            <a:extLst>
              <a:ext uri="{FF2B5EF4-FFF2-40B4-BE49-F238E27FC236}">
                <a16:creationId xmlns:a16="http://schemas.microsoft.com/office/drawing/2014/main" id="{C4457B7F-0B08-4E42-9808-FF27D98A6C24}"/>
              </a:ext>
            </a:extLst>
          </p:cNvPr>
          <p:cNvSpPr/>
          <p:nvPr/>
        </p:nvSpPr>
        <p:spPr>
          <a:xfrm>
            <a:off x="762001" y="3075039"/>
            <a:ext cx="3199980" cy="1632141"/>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a:solidFill>
                  <a:schemeClr val="accent2">
                    <a:lumMod val="50000"/>
                  </a:schemeClr>
                </a:solidFill>
              </a:rPr>
              <a:t>Quy đồng mẫu số các phân số</a:t>
            </a:r>
          </a:p>
        </p:txBody>
      </p:sp>
      <p:sp>
        <p:nvSpPr>
          <p:cNvPr id="35" name="Flowchart: Alternate Process 34">
            <a:extLst>
              <a:ext uri="{FF2B5EF4-FFF2-40B4-BE49-F238E27FC236}">
                <a16:creationId xmlns:a16="http://schemas.microsoft.com/office/drawing/2014/main" id="{C711A506-6C84-4F8D-91B2-6106B06EE7C0}"/>
              </a:ext>
            </a:extLst>
          </p:cNvPr>
          <p:cNvSpPr/>
          <p:nvPr/>
        </p:nvSpPr>
        <p:spPr>
          <a:xfrm>
            <a:off x="5188976" y="3109452"/>
            <a:ext cx="3199980" cy="1632141"/>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a:solidFill>
                  <a:schemeClr val="accent2">
                    <a:lumMod val="50000"/>
                  </a:schemeClr>
                </a:solidFill>
              </a:rPr>
              <a:t>Rút gọn phân số</a:t>
            </a:r>
          </a:p>
        </p:txBody>
      </p:sp>
    </p:spTree>
    <p:extLst>
      <p:ext uri="{BB962C8B-B14F-4D97-AF65-F5344CB8AC3E}">
        <p14:creationId xmlns:p14="http://schemas.microsoft.com/office/powerpoint/2010/main" val="2013966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012" scaled="0"/>
        </a:gradFill>
        <a:effectLst/>
      </p:bgPr>
    </p:bg>
    <p:spTree>
      <p:nvGrpSpPr>
        <p:cNvPr id="1" name="Shape 386"/>
        <p:cNvGrpSpPr/>
        <p:nvPr/>
      </p:nvGrpSpPr>
      <p:grpSpPr>
        <a:xfrm>
          <a:off x="0" y="0"/>
          <a:ext cx="0" cy="0"/>
          <a:chOff x="0" y="0"/>
          <a:chExt cx="0" cy="0"/>
        </a:xfrm>
      </p:grpSpPr>
      <p:sp>
        <p:nvSpPr>
          <p:cNvPr id="3" name="Google Shape;387;p25">
            <a:extLst>
              <a:ext uri="{FF2B5EF4-FFF2-40B4-BE49-F238E27FC236}">
                <a16:creationId xmlns:a16="http://schemas.microsoft.com/office/drawing/2014/main" id="{EAC58C37-525F-498F-A9A4-B9003005F86E}"/>
              </a:ext>
            </a:extLst>
          </p:cNvPr>
          <p:cNvSpPr/>
          <p:nvPr/>
        </p:nvSpPr>
        <p:spPr>
          <a:xfrm>
            <a:off x="14748" y="152400"/>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2800" b="1" i="0" u="none" strike="noStrike" kern="0" cap="none" spc="0" normalizeH="0" baseline="0" noProof="0">
                <a:ln>
                  <a:noFill/>
                </a:ln>
                <a:solidFill>
                  <a:srgbClr val="009900"/>
                </a:solidFill>
                <a:effectLst/>
                <a:uLnTx/>
                <a:uFillTx/>
                <a:latin typeface="Arial"/>
                <a:ea typeface="+mn-ea"/>
                <a:cs typeface="Arial"/>
                <a:sym typeface="Arial"/>
              </a:rPr>
              <a:t>Dặn dò</a:t>
            </a:r>
            <a:endParaRPr kumimoji="0" sz="2800" b="1" i="0" u="none" strike="noStrike" kern="0" cap="none" spc="0" normalizeH="0" baseline="0" noProof="0">
              <a:ln>
                <a:noFill/>
              </a:ln>
              <a:solidFill>
                <a:srgbClr val="009900"/>
              </a:solidFill>
              <a:effectLst/>
              <a:uLnTx/>
              <a:uFillTx/>
              <a:latin typeface="Arial"/>
              <a:ea typeface="+mn-ea"/>
              <a:cs typeface="Arial"/>
              <a:sym typeface="Arial"/>
            </a:endParaRPr>
          </a:p>
        </p:txBody>
      </p:sp>
      <p:sp>
        <p:nvSpPr>
          <p:cNvPr id="8" name="Subtitle 2">
            <a:extLst>
              <a:ext uri="{FF2B5EF4-FFF2-40B4-BE49-F238E27FC236}">
                <a16:creationId xmlns:a16="http://schemas.microsoft.com/office/drawing/2014/main" id="{E0A050DC-A7D8-4540-9993-1EF13D0307FE}"/>
              </a:ext>
            </a:extLst>
          </p:cNvPr>
          <p:cNvSpPr txBox="1">
            <a:spLocks/>
          </p:cNvSpPr>
          <p:nvPr/>
        </p:nvSpPr>
        <p:spPr>
          <a:xfrm>
            <a:off x="228600" y="1752600"/>
            <a:ext cx="8229600" cy="2590800"/>
          </a:xfrm>
          <a:prstGeom prst="rect">
            <a:avLst/>
          </a:prstGeom>
          <a:solidFill>
            <a:srgbClr val="FBC6C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600"/>
              <a:buFont typeface="Zilla Slab"/>
              <a:buNone/>
              <a:defRPr sz="2000" b="0" i="0" u="none" strike="noStrike" cap="none">
                <a:solidFill>
                  <a:schemeClr val="dk1"/>
                </a:solidFill>
                <a:latin typeface="Zilla Slab Light"/>
                <a:ea typeface="Zilla Slab Light"/>
                <a:cs typeface="Zilla Slab Light"/>
                <a:sym typeface="Zilla Slab Light"/>
              </a:defRPr>
            </a:lvl1pPr>
            <a:lvl2pPr marL="914400" marR="0" lvl="1"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2pPr>
            <a:lvl3pPr marL="1371600" marR="0" lvl="2"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3pPr>
            <a:lvl4pPr marL="1828800" marR="0" lvl="3"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4pPr>
            <a:lvl5pPr marL="2286000" marR="0" lvl="4"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5pPr>
            <a:lvl6pPr marL="2743200" marR="0" lvl="5"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6pPr>
            <a:lvl7pPr marL="3200400" marR="0" lvl="6"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7pPr>
            <a:lvl8pPr marL="3657600" marR="0" lvl="7"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8pPr>
            <a:lvl9pPr marL="4114800" marR="0" lvl="8"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9pPr>
          </a:lstStyle>
          <a:p>
            <a:pPr marL="457200" marR="0" lvl="0" indent="-317500" algn="just" defTabSz="914400" rtl="0" eaLnBrk="1" fontAlgn="auto" latinLnBrk="0" hangingPunct="1">
              <a:lnSpc>
                <a:spcPct val="150000"/>
              </a:lnSpc>
              <a:spcBef>
                <a:spcPts val="0"/>
              </a:spcBef>
              <a:spcAft>
                <a:spcPts val="0"/>
              </a:spcAft>
              <a:buClr>
                <a:srgbClr val="3E3B36"/>
              </a:buClr>
              <a:buSzPts val="1600"/>
              <a:buFont typeface="Zilla Slab"/>
              <a:buNone/>
              <a:tabLst/>
              <a:defRPr/>
            </a:pP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Hoàn</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thành</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VBTT: Ô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tập</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Tính</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chất</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cơ</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bản</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của</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phân</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số</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a:t>
            </a:r>
          </a:p>
          <a:p>
            <a:pPr marL="457200" marR="0" lvl="0" indent="-317500" algn="just" defTabSz="914400" rtl="0" eaLnBrk="1" fontAlgn="auto" latinLnBrk="0" hangingPunct="1">
              <a:lnSpc>
                <a:spcPct val="150000"/>
              </a:lnSpc>
              <a:spcBef>
                <a:spcPts val="0"/>
              </a:spcBef>
              <a:spcAft>
                <a:spcPts val="0"/>
              </a:spcAft>
              <a:buClr>
                <a:srgbClr val="3E3B36"/>
              </a:buClr>
              <a:buSzPts val="1600"/>
              <a:buFont typeface="Zilla Slab"/>
              <a:buNone/>
              <a:tabLst/>
              <a:defRPr/>
            </a:pPr>
            <a:r>
              <a:rPr lang="en-US" sz="2400" kern="0" dirty="0">
                <a:solidFill>
                  <a:schemeClr val="accent2">
                    <a:lumMod val="50000"/>
                  </a:schemeClr>
                </a:solidFill>
                <a:latin typeface="Arial"/>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Chuẩn</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bị</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bài</a:t>
            </a:r>
            <a:r>
              <a:rPr kumimoji="0" lang="en-US" sz="2400" b="0" i="0" u="none" strike="noStrike" kern="0" cap="none" spc="0" normalizeH="0" baseline="0" noProof="0">
                <a:ln>
                  <a:noFill/>
                </a:ln>
                <a:solidFill>
                  <a:schemeClr val="accent2">
                    <a:lumMod val="50000"/>
                  </a:schemeClr>
                </a:solidFill>
                <a:effectLst/>
                <a:uLnTx/>
                <a:uFillTx/>
                <a:latin typeface="Arial"/>
                <a:sym typeface="Zilla Slab Light"/>
              </a:rPr>
              <a:t> cho</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tiết</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học</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a:t>
            </a:r>
          </a:p>
          <a:p>
            <a:pPr marL="457200" marR="0" lvl="0" indent="-317500" algn="ctr" defTabSz="914400" rtl="0" eaLnBrk="1" fontAlgn="auto" latinLnBrk="0" hangingPunct="1">
              <a:lnSpc>
                <a:spcPct val="150000"/>
              </a:lnSpc>
              <a:spcBef>
                <a:spcPts val="0"/>
              </a:spcBef>
              <a:spcAft>
                <a:spcPts val="0"/>
              </a:spcAft>
              <a:buClr>
                <a:srgbClr val="3E3B36"/>
              </a:buClr>
              <a:buSzPts val="1600"/>
              <a:buFont typeface="Zilla Slab"/>
              <a:buNone/>
              <a:tabLst/>
              <a:defRPr/>
            </a:pP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ÔN TẬP: SO SÁNH HAI PHÂN SỐ (</a:t>
            </a:r>
            <a:r>
              <a:rPr kumimoji="0" lang="en-US" sz="2400" b="0" i="0" u="none" strike="noStrike" kern="0" cap="none" spc="0" normalizeH="0" baseline="0" noProof="0" dirty="0" err="1">
                <a:ln>
                  <a:noFill/>
                </a:ln>
                <a:solidFill>
                  <a:schemeClr val="accent2">
                    <a:lumMod val="50000"/>
                  </a:schemeClr>
                </a:solidFill>
                <a:effectLst/>
                <a:uLnTx/>
                <a:uFillTx/>
                <a:latin typeface="Arial"/>
                <a:sym typeface="Zilla Slab Light"/>
              </a:rPr>
              <a:t>trang</a:t>
            </a:r>
            <a:r>
              <a:rPr kumimoji="0" lang="en-US" sz="2400" b="0" i="0" u="none" strike="noStrike" kern="0" cap="none" spc="0" normalizeH="0" baseline="0" noProof="0" dirty="0">
                <a:ln>
                  <a:noFill/>
                </a:ln>
                <a:solidFill>
                  <a:schemeClr val="accent2">
                    <a:lumMod val="50000"/>
                  </a:schemeClr>
                </a:solidFill>
                <a:effectLst/>
                <a:uLnTx/>
                <a:uFillTx/>
                <a:latin typeface="Arial"/>
                <a:sym typeface="Zilla Slab Light"/>
              </a:rPr>
              <a:t> 6)</a:t>
            </a:r>
          </a:p>
        </p:txBody>
      </p:sp>
    </p:spTree>
    <p:extLst>
      <p:ext uri="{BB962C8B-B14F-4D97-AF65-F5344CB8AC3E}">
        <p14:creationId xmlns:p14="http://schemas.microsoft.com/office/powerpoint/2010/main" val="39574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012" scaled="0"/>
        </a:gradFill>
        <a:effectLst/>
      </p:bgPr>
    </p:bg>
    <p:spTree>
      <p:nvGrpSpPr>
        <p:cNvPr id="1" name="Shape 386"/>
        <p:cNvGrpSpPr/>
        <p:nvPr/>
      </p:nvGrpSpPr>
      <p:grpSpPr>
        <a:xfrm>
          <a:off x="0" y="0"/>
          <a:ext cx="0" cy="0"/>
          <a:chOff x="0" y="0"/>
          <a:chExt cx="0" cy="0"/>
        </a:xfrm>
      </p:grpSpPr>
      <p:sp>
        <p:nvSpPr>
          <p:cNvPr id="387" name="Google Shape;387;p25"/>
          <p:cNvSpPr/>
          <p:nvPr/>
        </p:nvSpPr>
        <p:spPr>
          <a:xfrm>
            <a:off x="304800" y="304800"/>
            <a:ext cx="2438400" cy="838200"/>
          </a:xfrm>
          <a:prstGeom prst="roundRect">
            <a:avLst>
              <a:gd name="adj" fmla="val 6695"/>
            </a:avLst>
          </a:prstGeom>
          <a:solidFill>
            <a:schemeClr val="accent4">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algn="ctr" fontAlgn="auto">
              <a:spcBef>
                <a:spcPts val="0"/>
              </a:spcBef>
              <a:spcAft>
                <a:spcPts val="0"/>
              </a:spcAft>
              <a:buClr>
                <a:srgbClr val="000000"/>
              </a:buClr>
            </a:pPr>
            <a:r>
              <a:rPr lang="en-US" sz="2800" kern="0">
                <a:solidFill>
                  <a:srgbClr val="FF3300"/>
                </a:solidFill>
                <a:latin typeface="Arial"/>
                <a:cs typeface="Arial"/>
                <a:sym typeface="Arial"/>
              </a:rPr>
              <a:t>Khởi động</a:t>
            </a:r>
            <a:endParaRPr sz="2800" kern="0">
              <a:solidFill>
                <a:srgbClr val="FF3300"/>
              </a:solidFill>
              <a:latin typeface="Arial"/>
              <a:cs typeface="Arial"/>
              <a:sym typeface="Arial"/>
            </a:endParaRPr>
          </a:p>
        </p:txBody>
      </p:sp>
      <p:sp>
        <p:nvSpPr>
          <p:cNvPr id="98" name="TextBox 3">
            <a:extLst>
              <a:ext uri="{FF2B5EF4-FFF2-40B4-BE49-F238E27FC236}">
                <a16:creationId xmlns:a16="http://schemas.microsoft.com/office/drawing/2014/main" id="{DB5215BC-4A49-434E-9C3D-3F6B9C257376}"/>
              </a:ext>
            </a:extLst>
          </p:cNvPr>
          <p:cNvSpPr txBox="1">
            <a:spLocks noChangeArrowheads="1"/>
          </p:cNvSpPr>
          <p:nvPr/>
        </p:nvSpPr>
        <p:spPr bwMode="auto">
          <a:xfrm>
            <a:off x="419100" y="1664842"/>
            <a:ext cx="84582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3600" b="0" kern="10">
                <a:ln w="9525">
                  <a:solidFill>
                    <a:srgbClr val="FF0000"/>
                  </a:solidFill>
                  <a:round/>
                  <a:headEnd/>
                  <a:tailEnd/>
                </a:ln>
                <a:solidFill>
                  <a:srgbClr val="0033CC"/>
                </a:solidFill>
                <a:latin typeface="Times New Roman" panose="02020603050405020304" pitchFamily="18" charset="0"/>
                <a:cs typeface="Times New Roman" panose="02020603050405020304" pitchFamily="18" charset="0"/>
              </a:rPr>
              <a:t>Viết các số tự nhiên sau dưới dạng phân số có mẫu số là 1.</a:t>
            </a:r>
          </a:p>
          <a:p>
            <a:pPr algn="ctr"/>
            <a:r>
              <a:rPr lang="en-US" altLang="en-US" sz="3600" b="0" kern="10">
                <a:ln w="9525">
                  <a:solidFill>
                    <a:srgbClr val="FF0000"/>
                  </a:solidFill>
                  <a:round/>
                  <a:headEnd/>
                  <a:tailEnd/>
                </a:ln>
                <a:solidFill>
                  <a:srgbClr val="0033CC"/>
                </a:solidFill>
                <a:latin typeface="Times New Roman" panose="02020603050405020304" pitchFamily="18" charset="0"/>
                <a:cs typeface="Times New Roman" panose="02020603050405020304" pitchFamily="18" charset="0"/>
              </a:rPr>
              <a:t>456;  23; 1.</a:t>
            </a:r>
            <a:endParaRPr lang="en-US" altLang="en-US" sz="2800" b="0">
              <a:solidFill>
                <a:srgbClr val="0033CC"/>
              </a:solidFill>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70BEDDBD-3D08-4F06-89B7-93D62C141BAD}"/>
              </a:ext>
            </a:extLst>
          </p:cNvPr>
          <p:cNvSpPr/>
          <p:nvPr/>
        </p:nvSpPr>
        <p:spPr>
          <a:xfrm>
            <a:off x="533400" y="3629769"/>
            <a:ext cx="8229600" cy="942231"/>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400" b="0">
                <a:solidFill>
                  <a:srgbClr val="0033CC"/>
                </a:solidFill>
              </a:rPr>
              <a:t>HS gõ đáp án nhanh vào phần chat.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1">
            <a:extLst>
              <a:ext uri="{FF2B5EF4-FFF2-40B4-BE49-F238E27FC236}">
                <a16:creationId xmlns:a16="http://schemas.microsoft.com/office/drawing/2014/main" id="{ED74570D-F6C5-4995-AE50-CDAD45C94A0D}"/>
              </a:ext>
            </a:extLst>
          </p:cNvPr>
          <p:cNvSpPr txBox="1">
            <a:spLocks noChangeArrowheads="1"/>
          </p:cNvSpPr>
          <p:nvPr/>
        </p:nvSpPr>
        <p:spPr bwMode="auto">
          <a:xfrm>
            <a:off x="64933" y="943282"/>
            <a:ext cx="9144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800" dirty="0" err="1">
                <a:latin typeface="Times New Roman" panose="02020603050405020304" pitchFamily="18" charset="0"/>
                <a:cs typeface="Times New Roman" panose="02020603050405020304" pitchFamily="18" charset="0"/>
              </a:rPr>
              <a:t>Thứ</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ngày</a:t>
            </a:r>
            <a:r>
              <a:rPr lang="en-US" altLang="en-US" sz="2800" dirty="0">
                <a:latin typeface="Times New Roman" panose="02020603050405020304" pitchFamily="18" charset="0"/>
                <a:cs typeface="Times New Roman" panose="02020603050405020304" pitchFamily="18" charset="0"/>
              </a:rPr>
              <a:t> 07 </a:t>
            </a:r>
            <a:r>
              <a:rPr lang="en-US" altLang="en-US" sz="2800" dirty="0" err="1">
                <a:latin typeface="Times New Roman" panose="02020603050405020304" pitchFamily="18" charset="0"/>
                <a:cs typeface="Times New Roman" panose="02020603050405020304" pitchFamily="18" charset="0"/>
              </a:rPr>
              <a:t>tháng</a:t>
            </a:r>
            <a:r>
              <a:rPr lang="en-US" altLang="en-US" sz="2800" dirty="0">
                <a:latin typeface="Times New Roman" panose="02020603050405020304" pitchFamily="18" charset="0"/>
                <a:cs typeface="Times New Roman" panose="02020603050405020304" pitchFamily="18" charset="0"/>
              </a:rPr>
              <a:t> 09 </a:t>
            </a:r>
            <a:r>
              <a:rPr lang="en-US" altLang="en-US" sz="2800" dirty="0" err="1">
                <a:latin typeface="Times New Roman" panose="02020603050405020304" pitchFamily="18" charset="0"/>
                <a:cs typeface="Times New Roman" panose="02020603050405020304" pitchFamily="18" charset="0"/>
              </a:rPr>
              <a:t>năm</a:t>
            </a:r>
            <a:r>
              <a:rPr lang="en-US" altLang="en-US" sz="2800" dirty="0">
                <a:latin typeface="Times New Roman" panose="02020603050405020304" pitchFamily="18" charset="0"/>
                <a:cs typeface="Times New Roman" panose="02020603050405020304" pitchFamily="18" charset="0"/>
              </a:rPr>
              <a:t> 2021</a:t>
            </a:r>
          </a:p>
          <a:p>
            <a:pPr algn="ctr">
              <a:spcBef>
                <a:spcPct val="50000"/>
              </a:spcBef>
              <a:buFontTx/>
              <a:buNone/>
            </a:pPr>
            <a:r>
              <a:rPr lang="en-US" altLang="en-US" sz="2800" dirty="0" err="1">
                <a:latin typeface="Times New Roman" panose="02020603050405020304" pitchFamily="18" charset="0"/>
                <a:cs typeface="Times New Roman" panose="02020603050405020304" pitchFamily="18" charset="0"/>
              </a:rPr>
              <a:t>Toán</a:t>
            </a:r>
            <a:endParaRPr lang="en-US" altLang="en-US" sz="2800" dirty="0">
              <a:latin typeface="Times New Roman" panose="02020603050405020304" pitchFamily="18" charset="0"/>
              <a:cs typeface="Times New Roman" panose="02020603050405020304" pitchFamily="18" charset="0"/>
            </a:endParaRPr>
          </a:p>
        </p:txBody>
      </p:sp>
      <p:sp>
        <p:nvSpPr>
          <p:cNvPr id="4" name="Text Box 22">
            <a:extLst>
              <a:ext uri="{FF2B5EF4-FFF2-40B4-BE49-F238E27FC236}">
                <a16:creationId xmlns:a16="http://schemas.microsoft.com/office/drawing/2014/main" id="{EB812450-953E-46AB-918B-CDDDE75B5381}"/>
              </a:ext>
            </a:extLst>
          </p:cNvPr>
          <p:cNvSpPr txBox="1">
            <a:spLocks noChangeArrowheads="1"/>
          </p:cNvSpPr>
          <p:nvPr/>
        </p:nvSpPr>
        <p:spPr bwMode="auto">
          <a:xfrm>
            <a:off x="-33403" y="24384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dirty="0" err="1">
                <a:solidFill>
                  <a:srgbClr val="FF0000"/>
                </a:solidFill>
                <a:latin typeface="Times New Roman" panose="02020603050405020304" pitchFamily="18" charset="0"/>
                <a:cs typeface="Times New Roman" panose="02020603050405020304" pitchFamily="18" charset="0"/>
              </a:rPr>
              <a:t>Ôn</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tập</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Tính</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chất</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cơ</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bản</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của</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phân</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số</a:t>
            </a:r>
            <a:r>
              <a:rPr lang="en-US" altLang="en-US" dirty="0">
                <a:solidFill>
                  <a:srgbClr val="FF0000"/>
                </a:solidFill>
                <a:latin typeface="Times New Roman" panose="02020603050405020304" pitchFamily="18" charset="0"/>
                <a:cs typeface="Times New Roman" panose="02020603050405020304" pitchFamily="18" charset="0"/>
              </a:rPr>
              <a:t> (</a:t>
            </a:r>
            <a:r>
              <a:rPr lang="en-US" altLang="en-US" dirty="0" err="1">
                <a:solidFill>
                  <a:srgbClr val="FF0000"/>
                </a:solidFill>
                <a:latin typeface="Times New Roman" panose="02020603050405020304" pitchFamily="18" charset="0"/>
                <a:cs typeface="Times New Roman" panose="02020603050405020304" pitchFamily="18" charset="0"/>
              </a:rPr>
              <a:t>trang</a:t>
            </a:r>
            <a:r>
              <a:rPr lang="en-US" altLang="en-US" dirty="0">
                <a:solidFill>
                  <a:srgbClr val="FF0000"/>
                </a:solidFill>
                <a:latin typeface="Times New Roman" panose="02020603050405020304" pitchFamily="18" charset="0"/>
                <a:cs typeface="Times New Roman" panose="02020603050405020304" pitchFamily="18" charset="0"/>
              </a:rPr>
              <a:t> 5)</a:t>
            </a:r>
          </a:p>
        </p:txBody>
      </p:sp>
    </p:spTree>
    <p:extLst>
      <p:ext uri="{BB962C8B-B14F-4D97-AF65-F5344CB8AC3E}">
        <p14:creationId xmlns:p14="http://schemas.microsoft.com/office/powerpoint/2010/main" val="161982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700" scaled="0"/>
        </a:gradFill>
        <a:effectLst/>
      </p:bgPr>
    </p:bg>
    <p:spTree>
      <p:nvGrpSpPr>
        <p:cNvPr id="1" name="Shape 267"/>
        <p:cNvGrpSpPr/>
        <p:nvPr/>
      </p:nvGrpSpPr>
      <p:grpSpPr>
        <a:xfrm>
          <a:off x="0" y="0"/>
          <a:ext cx="0" cy="0"/>
          <a:chOff x="0" y="0"/>
          <a:chExt cx="0" cy="0"/>
        </a:xfrm>
      </p:grpSpPr>
      <p:sp>
        <p:nvSpPr>
          <p:cNvPr id="375" name="Google Shape;375;p24"/>
          <p:cNvSpPr/>
          <p:nvPr/>
        </p:nvSpPr>
        <p:spPr>
          <a:xfrm flipH="1">
            <a:off x="8719126" y="229492"/>
            <a:ext cx="325494" cy="292408"/>
          </a:xfrm>
          <a:custGeom>
            <a:avLst/>
            <a:gdLst/>
            <a:ahLst/>
            <a:cxnLst/>
            <a:rect l="l" t="t" r="r" b="b"/>
            <a:pathLst>
              <a:path w="6739" h="6054" extrusionOk="0">
                <a:moveTo>
                  <a:pt x="4147" y="1"/>
                </a:moveTo>
                <a:cubicBezTo>
                  <a:pt x="2651" y="1"/>
                  <a:pt x="3169" y="2284"/>
                  <a:pt x="3169" y="2284"/>
                </a:cubicBezTo>
                <a:cubicBezTo>
                  <a:pt x="3169" y="2284"/>
                  <a:pt x="1962" y="1266"/>
                  <a:pt x="1084" y="1266"/>
                </a:cubicBezTo>
                <a:cubicBezTo>
                  <a:pt x="633" y="1266"/>
                  <a:pt x="268" y="1536"/>
                  <a:pt x="200" y="2351"/>
                </a:cubicBezTo>
                <a:cubicBezTo>
                  <a:pt x="0" y="4586"/>
                  <a:pt x="5004" y="6054"/>
                  <a:pt x="5004" y="6054"/>
                </a:cubicBezTo>
                <a:cubicBezTo>
                  <a:pt x="5004" y="6054"/>
                  <a:pt x="6738" y="316"/>
                  <a:pt x="4370" y="16"/>
                </a:cubicBezTo>
                <a:cubicBezTo>
                  <a:pt x="4291" y="6"/>
                  <a:pt x="4217" y="1"/>
                  <a:pt x="4147" y="1"/>
                </a:cubicBezTo>
                <a:close/>
              </a:path>
            </a:pathLst>
          </a:custGeom>
          <a:solidFill>
            <a:srgbClr val="F05757"/>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pPr>
            <a:endParaRPr sz="1400" b="0" kern="0">
              <a:solidFill>
                <a:srgbClr val="000000"/>
              </a:solidFill>
              <a:latin typeface="Arial"/>
              <a:cs typeface="Arial"/>
              <a:sym typeface="Arial"/>
            </a:endParaRPr>
          </a:p>
        </p:txBody>
      </p:sp>
      <p:sp>
        <p:nvSpPr>
          <p:cNvPr id="121" name="Google Shape;387;p25">
            <a:extLst>
              <a:ext uri="{FF2B5EF4-FFF2-40B4-BE49-F238E27FC236}">
                <a16:creationId xmlns:a16="http://schemas.microsoft.com/office/drawing/2014/main" id="{B3565925-99E6-43AA-91E4-626AC8EC7582}"/>
              </a:ext>
            </a:extLst>
          </p:cNvPr>
          <p:cNvSpPr/>
          <p:nvPr/>
        </p:nvSpPr>
        <p:spPr>
          <a:xfrm>
            <a:off x="99380" y="1077576"/>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algn="ctr" fontAlgn="auto">
              <a:spcBef>
                <a:spcPts val="0"/>
              </a:spcBef>
              <a:spcAft>
                <a:spcPts val="0"/>
              </a:spcAft>
              <a:buClr>
                <a:srgbClr val="000000"/>
              </a:buClr>
            </a:pPr>
            <a:r>
              <a:rPr lang="en-US" sz="2800" kern="0">
                <a:solidFill>
                  <a:srgbClr val="009900"/>
                </a:solidFill>
                <a:latin typeface="Arial"/>
                <a:cs typeface="Arial"/>
                <a:sym typeface="Arial"/>
              </a:rPr>
              <a:t>I. Bài học:</a:t>
            </a:r>
            <a:endParaRPr sz="2800" kern="0">
              <a:solidFill>
                <a:srgbClr val="009900"/>
              </a:solidFill>
              <a:latin typeface="Arial"/>
              <a:cs typeface="Arial"/>
              <a:sym typeface="Arial"/>
            </a:endParaRPr>
          </a:p>
        </p:txBody>
      </p:sp>
      <p:sp>
        <p:nvSpPr>
          <p:cNvPr id="122" name="Text Box 21">
            <a:extLst>
              <a:ext uri="{FF2B5EF4-FFF2-40B4-BE49-F238E27FC236}">
                <a16:creationId xmlns:a16="http://schemas.microsoft.com/office/drawing/2014/main" id="{4B5C2EB1-C834-4112-A4BA-D1BECA0F827E}"/>
              </a:ext>
            </a:extLst>
          </p:cNvPr>
          <p:cNvSpPr txBox="1">
            <a:spLocks noChangeArrowheads="1"/>
          </p:cNvSpPr>
          <p:nvPr/>
        </p:nvSpPr>
        <p:spPr bwMode="auto">
          <a:xfrm>
            <a:off x="64933" y="2787"/>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800">
                <a:latin typeface="Times New Roman" panose="02020603050405020304" pitchFamily="18" charset="0"/>
                <a:cs typeface="Times New Roman" panose="02020603050405020304" pitchFamily="18" charset="0"/>
              </a:rPr>
              <a:t>Toán</a:t>
            </a:r>
          </a:p>
        </p:txBody>
      </p:sp>
      <p:sp>
        <p:nvSpPr>
          <p:cNvPr id="123" name="Text Box 22">
            <a:extLst>
              <a:ext uri="{FF2B5EF4-FFF2-40B4-BE49-F238E27FC236}">
                <a16:creationId xmlns:a16="http://schemas.microsoft.com/office/drawing/2014/main" id="{6797B86A-27DF-4217-8BE9-B63CD35F4D26}"/>
              </a:ext>
            </a:extLst>
          </p:cNvPr>
          <p:cNvSpPr txBox="1">
            <a:spLocks noChangeArrowheads="1"/>
          </p:cNvSpPr>
          <p:nvPr/>
        </p:nvSpPr>
        <p:spPr bwMode="auto">
          <a:xfrm>
            <a:off x="0" y="45650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a:solidFill>
                  <a:srgbClr val="FF0000"/>
                </a:solidFill>
                <a:latin typeface="Times New Roman" panose="02020603050405020304" pitchFamily="18" charset="0"/>
                <a:cs typeface="Times New Roman" panose="02020603050405020304" pitchFamily="18" charset="0"/>
              </a:rPr>
              <a:t>Ôn tập: Tính chất cơ bản của phân số (trang 5)</a:t>
            </a:r>
          </a:p>
        </p:txBody>
      </p:sp>
      <p:sp>
        <p:nvSpPr>
          <p:cNvPr id="124" name="Text Box 18">
            <a:extLst>
              <a:ext uri="{FF2B5EF4-FFF2-40B4-BE49-F238E27FC236}">
                <a16:creationId xmlns:a16="http://schemas.microsoft.com/office/drawing/2014/main" id="{8541F8E1-F3C4-467B-9FEB-4FF15FBA05FF}"/>
              </a:ext>
            </a:extLst>
          </p:cNvPr>
          <p:cNvSpPr txBox="1">
            <a:spLocks noChangeArrowheads="1"/>
          </p:cNvSpPr>
          <p:nvPr/>
        </p:nvSpPr>
        <p:spPr bwMode="auto">
          <a:xfrm>
            <a:off x="0" y="1912937"/>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FF0000"/>
                </a:solidFill>
                <a:latin typeface="Times New Roman" panose="02020603050405020304" pitchFamily="18" charset="0"/>
                <a:cs typeface="Times New Roman" panose="02020603050405020304" pitchFamily="18" charset="0"/>
              </a:rPr>
              <a:t>1. Tính chất cơ bản của phân số:</a:t>
            </a:r>
          </a:p>
        </p:txBody>
      </p:sp>
      <p:sp>
        <p:nvSpPr>
          <p:cNvPr id="125" name="Text Box 21">
            <a:extLst>
              <a:ext uri="{FF2B5EF4-FFF2-40B4-BE49-F238E27FC236}">
                <a16:creationId xmlns:a16="http://schemas.microsoft.com/office/drawing/2014/main" id="{52E456B3-E027-4B8F-BC02-14DD141ED4A6}"/>
              </a:ext>
            </a:extLst>
          </p:cNvPr>
          <p:cNvSpPr txBox="1">
            <a:spLocks noChangeArrowheads="1"/>
          </p:cNvSpPr>
          <p:nvPr/>
        </p:nvSpPr>
        <p:spPr bwMode="auto">
          <a:xfrm>
            <a:off x="228600" y="2443162"/>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u="sng">
                <a:solidFill>
                  <a:srgbClr val="0000CC"/>
                </a:solidFill>
                <a:latin typeface="Times New Roman" panose="02020603050405020304" pitchFamily="18" charset="0"/>
                <a:cs typeface="Times New Roman" panose="02020603050405020304" pitchFamily="18" charset="0"/>
              </a:rPr>
              <a:t>Ví dụ 1:</a:t>
            </a:r>
          </a:p>
        </p:txBody>
      </p:sp>
      <p:graphicFrame>
        <p:nvGraphicFramePr>
          <p:cNvPr id="126" name="Object 22">
            <a:extLst>
              <a:ext uri="{FF2B5EF4-FFF2-40B4-BE49-F238E27FC236}">
                <a16:creationId xmlns:a16="http://schemas.microsoft.com/office/drawing/2014/main" id="{1A4B532C-56E2-44F2-A1FD-B8F63EBE7F15}"/>
              </a:ext>
            </a:extLst>
          </p:cNvPr>
          <p:cNvGraphicFramePr>
            <a:graphicFrameLocks noChangeAspect="1"/>
          </p:cNvGraphicFramePr>
          <p:nvPr>
            <p:extLst>
              <p:ext uri="{D42A27DB-BD31-4B8C-83A1-F6EECF244321}">
                <p14:modId xmlns:p14="http://schemas.microsoft.com/office/powerpoint/2010/main" val="4108345264"/>
              </p:ext>
            </p:extLst>
          </p:nvPr>
        </p:nvGraphicFramePr>
        <p:xfrm>
          <a:off x="2133600" y="2446337"/>
          <a:ext cx="985838" cy="1087438"/>
        </p:xfrm>
        <a:graphic>
          <a:graphicData uri="http://schemas.openxmlformats.org/presentationml/2006/ole">
            <mc:AlternateContent xmlns:mc="http://schemas.openxmlformats.org/markup-compatibility/2006">
              <mc:Choice xmlns:v="urn:schemas-microsoft-com:vml" Requires="v">
                <p:oleObj name="Equation" r:id="rId3" imgW="241300" imgH="228600" progId="Equation.DSMT4">
                  <p:embed/>
                </p:oleObj>
              </mc:Choice>
              <mc:Fallback>
                <p:oleObj name="Equation" r:id="rId3" imgW="241300" imgH="228600" progId="Equation.DSMT4">
                  <p:embed/>
                  <p:pic>
                    <p:nvPicPr>
                      <p:cNvPr id="3094" name="Object 22">
                        <a:extLst>
                          <a:ext uri="{FF2B5EF4-FFF2-40B4-BE49-F238E27FC236}">
                            <a16:creationId xmlns:a16="http://schemas.microsoft.com/office/drawing/2014/main" id="{F35B4510-1FF9-4D11-BE1E-D880F72586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446337"/>
                        <a:ext cx="985838" cy="108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7" name="Object 26">
            <a:extLst>
              <a:ext uri="{FF2B5EF4-FFF2-40B4-BE49-F238E27FC236}">
                <a16:creationId xmlns:a16="http://schemas.microsoft.com/office/drawing/2014/main" id="{B751F8D4-F9E3-4C56-BA95-7493E1A4B3ED}"/>
              </a:ext>
            </a:extLst>
          </p:cNvPr>
          <p:cNvGraphicFramePr>
            <a:graphicFrameLocks noChangeAspect="1"/>
          </p:cNvGraphicFramePr>
          <p:nvPr>
            <p:extLst>
              <p:ext uri="{D42A27DB-BD31-4B8C-83A1-F6EECF244321}">
                <p14:modId xmlns:p14="http://schemas.microsoft.com/office/powerpoint/2010/main" val="848269653"/>
              </p:ext>
            </p:extLst>
          </p:nvPr>
        </p:nvGraphicFramePr>
        <p:xfrm>
          <a:off x="4572000" y="2446337"/>
          <a:ext cx="442913" cy="1063625"/>
        </p:xfrm>
        <a:graphic>
          <a:graphicData uri="http://schemas.openxmlformats.org/presentationml/2006/ole">
            <mc:AlternateContent xmlns:mc="http://schemas.openxmlformats.org/markup-compatibility/2006">
              <mc:Choice xmlns:v="urn:schemas-microsoft-com:vml" Requires="v">
                <p:oleObj name="Equation" r:id="rId5" imgW="203112" imgH="393529" progId="Equation.3">
                  <p:embed/>
                </p:oleObj>
              </mc:Choice>
              <mc:Fallback>
                <p:oleObj name="Equation" r:id="rId5" imgW="203112" imgH="393529" progId="Equation.3">
                  <p:embed/>
                  <p:pic>
                    <p:nvPicPr>
                      <p:cNvPr id="3098" name="Object 26">
                        <a:extLst>
                          <a:ext uri="{FF2B5EF4-FFF2-40B4-BE49-F238E27FC236}">
                            <a16:creationId xmlns:a16="http://schemas.microsoft.com/office/drawing/2014/main" id="{2D12AAA0-3F9F-4E44-ACE7-92375E55F90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446337"/>
                        <a:ext cx="442913"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8" name="Text Box 27">
            <a:extLst>
              <a:ext uri="{FF2B5EF4-FFF2-40B4-BE49-F238E27FC236}">
                <a16:creationId xmlns:a16="http://schemas.microsoft.com/office/drawing/2014/main" id="{D36EFE86-8D32-4B6D-953C-0ACEA4C2D074}"/>
              </a:ext>
            </a:extLst>
          </p:cNvPr>
          <p:cNvSpPr txBox="1">
            <a:spLocks noChangeArrowheads="1"/>
          </p:cNvSpPr>
          <p:nvPr/>
        </p:nvSpPr>
        <p:spPr bwMode="auto">
          <a:xfrm>
            <a:off x="228600" y="2619375"/>
            <a:ext cx="1828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endParaRPr lang="vi-VN" altLang="en-US" sz="1800" b="0">
              <a:solidFill>
                <a:srgbClr val="000000"/>
              </a:solidFill>
              <a:latin typeface="Times New Roman" panose="02020603050405020304" pitchFamily="18" charset="0"/>
            </a:endParaRPr>
          </a:p>
        </p:txBody>
      </p:sp>
      <p:sp>
        <p:nvSpPr>
          <p:cNvPr id="129" name="TextBox 128">
            <a:extLst>
              <a:ext uri="{FF2B5EF4-FFF2-40B4-BE49-F238E27FC236}">
                <a16:creationId xmlns:a16="http://schemas.microsoft.com/office/drawing/2014/main" id="{A836855E-6E71-4558-8858-E6492745F138}"/>
              </a:ext>
            </a:extLst>
          </p:cNvPr>
          <p:cNvSpPr txBox="1">
            <a:spLocks noChangeArrowheads="1"/>
          </p:cNvSpPr>
          <p:nvPr/>
        </p:nvSpPr>
        <p:spPr bwMode="auto">
          <a:xfrm>
            <a:off x="0" y="3589337"/>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2400">
                <a:solidFill>
                  <a:srgbClr val="0000CC"/>
                </a:solidFill>
                <a:latin typeface="Times New Roman" panose="02020603050405020304" pitchFamily="18" charset="0"/>
                <a:cs typeface="Times New Roman" panose="02020603050405020304" pitchFamily="18" charset="0"/>
              </a:rPr>
              <a:t> * Nếu nhân cả  tử số và mẫu số  của một phân số  với một số tự nhiên khác 0 thì được một phân số bằng phân số đã cho.</a:t>
            </a:r>
          </a:p>
        </p:txBody>
      </p:sp>
      <p:sp>
        <p:nvSpPr>
          <p:cNvPr id="130" name="Text Box 28">
            <a:extLst>
              <a:ext uri="{FF2B5EF4-FFF2-40B4-BE49-F238E27FC236}">
                <a16:creationId xmlns:a16="http://schemas.microsoft.com/office/drawing/2014/main" id="{B831C297-9FE7-4F9F-A637-17028E1E5CC8}"/>
              </a:ext>
            </a:extLst>
          </p:cNvPr>
          <p:cNvSpPr txBox="1">
            <a:spLocks noChangeArrowheads="1"/>
          </p:cNvSpPr>
          <p:nvPr/>
        </p:nvSpPr>
        <p:spPr bwMode="auto">
          <a:xfrm>
            <a:off x="228600" y="48387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u="sng">
                <a:solidFill>
                  <a:srgbClr val="0000CC"/>
                </a:solidFill>
                <a:latin typeface="Times New Roman" panose="02020603050405020304" pitchFamily="18" charset="0"/>
                <a:cs typeface="Times New Roman" panose="02020603050405020304" pitchFamily="18" charset="0"/>
              </a:rPr>
              <a:t>Ví dụ 2:</a:t>
            </a:r>
          </a:p>
        </p:txBody>
      </p:sp>
      <p:graphicFrame>
        <p:nvGraphicFramePr>
          <p:cNvPr id="131" name="Object 29">
            <a:extLst>
              <a:ext uri="{FF2B5EF4-FFF2-40B4-BE49-F238E27FC236}">
                <a16:creationId xmlns:a16="http://schemas.microsoft.com/office/drawing/2014/main" id="{1277B9FC-D195-49D0-ADF4-53205BAA7E58}"/>
              </a:ext>
            </a:extLst>
          </p:cNvPr>
          <p:cNvGraphicFramePr>
            <a:graphicFrameLocks noChangeAspect="1"/>
          </p:cNvGraphicFramePr>
          <p:nvPr>
            <p:extLst>
              <p:ext uri="{D42A27DB-BD31-4B8C-83A1-F6EECF244321}">
                <p14:modId xmlns:p14="http://schemas.microsoft.com/office/powerpoint/2010/main" val="762484110"/>
              </p:ext>
            </p:extLst>
          </p:nvPr>
        </p:nvGraphicFramePr>
        <p:xfrm>
          <a:off x="1905000" y="4656137"/>
          <a:ext cx="1136650" cy="1066800"/>
        </p:xfrm>
        <a:graphic>
          <a:graphicData uri="http://schemas.openxmlformats.org/presentationml/2006/ole">
            <mc:AlternateContent xmlns:mc="http://schemas.openxmlformats.org/markup-compatibility/2006">
              <mc:Choice xmlns:v="urn:schemas-microsoft-com:vml" Requires="v">
                <p:oleObj name="Equation" r:id="rId7" imgW="317225" imgH="393359" progId="Equation.DSMT4">
                  <p:embed/>
                </p:oleObj>
              </mc:Choice>
              <mc:Fallback>
                <p:oleObj name="Equation" r:id="rId7" imgW="317225" imgH="393359" progId="Equation.DSMT4">
                  <p:embed/>
                  <p:pic>
                    <p:nvPicPr>
                      <p:cNvPr id="29" name="Object 29">
                        <a:extLst>
                          <a:ext uri="{FF2B5EF4-FFF2-40B4-BE49-F238E27FC236}">
                            <a16:creationId xmlns:a16="http://schemas.microsoft.com/office/drawing/2014/main" id="{7AE7120A-C5E0-4052-8A99-C2B44BD9590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4656137"/>
                        <a:ext cx="113665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2" name="Object 30">
            <a:extLst>
              <a:ext uri="{FF2B5EF4-FFF2-40B4-BE49-F238E27FC236}">
                <a16:creationId xmlns:a16="http://schemas.microsoft.com/office/drawing/2014/main" id="{638C3B0C-9367-4782-9C6B-B739A313638B}"/>
              </a:ext>
            </a:extLst>
          </p:cNvPr>
          <p:cNvGraphicFramePr>
            <a:graphicFrameLocks noChangeAspect="1"/>
          </p:cNvGraphicFramePr>
          <p:nvPr>
            <p:extLst>
              <p:ext uri="{D42A27DB-BD31-4B8C-83A1-F6EECF244321}">
                <p14:modId xmlns:p14="http://schemas.microsoft.com/office/powerpoint/2010/main" val="200653084"/>
              </p:ext>
            </p:extLst>
          </p:nvPr>
        </p:nvGraphicFramePr>
        <p:xfrm>
          <a:off x="4495800" y="4738687"/>
          <a:ext cx="461963" cy="984250"/>
        </p:xfrm>
        <a:graphic>
          <a:graphicData uri="http://schemas.openxmlformats.org/presentationml/2006/ole">
            <mc:AlternateContent xmlns:mc="http://schemas.openxmlformats.org/markup-compatibility/2006">
              <mc:Choice xmlns:v="urn:schemas-microsoft-com:vml" Requires="v">
                <p:oleObj name="Equation" r:id="rId9" imgW="152334" imgH="393529" progId="Equation.3">
                  <p:embed/>
                </p:oleObj>
              </mc:Choice>
              <mc:Fallback>
                <p:oleObj name="Equation" r:id="rId9" imgW="152334" imgH="393529" progId="Equation.3">
                  <p:embed/>
                  <p:pic>
                    <p:nvPicPr>
                      <p:cNvPr id="30" name="Object 30">
                        <a:extLst>
                          <a:ext uri="{FF2B5EF4-FFF2-40B4-BE49-F238E27FC236}">
                            <a16:creationId xmlns:a16="http://schemas.microsoft.com/office/drawing/2014/main" id="{E6886570-34A5-4E98-ACD6-C22F2551455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5800" y="4738687"/>
                        <a:ext cx="461963" cy="98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 name="Text Box 19">
            <a:extLst>
              <a:ext uri="{FF2B5EF4-FFF2-40B4-BE49-F238E27FC236}">
                <a16:creationId xmlns:a16="http://schemas.microsoft.com/office/drawing/2014/main" id="{F56AF20C-4CAF-44AF-B54B-D1D47C2B3BAA}"/>
              </a:ext>
            </a:extLst>
          </p:cNvPr>
          <p:cNvSpPr txBox="1">
            <a:spLocks noChangeArrowheads="1"/>
          </p:cNvSpPr>
          <p:nvPr/>
        </p:nvSpPr>
        <p:spPr bwMode="auto">
          <a:xfrm>
            <a:off x="-4916" y="56641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2400">
                <a:solidFill>
                  <a:srgbClr val="0000CC"/>
                </a:solidFill>
                <a:latin typeface="Times New Roman" panose="02020603050405020304" pitchFamily="18" charset="0"/>
                <a:cs typeface="Times New Roman" panose="02020603050405020304" pitchFamily="18" charset="0"/>
              </a:rPr>
              <a:t>* Nếu chia cả  tử số và mẫu số  của một phân số  với một số tự nhiên khác 0 thì được một phân số bằng phân số đã cho.</a:t>
            </a:r>
          </a:p>
        </p:txBody>
      </p:sp>
      <p:graphicFrame>
        <p:nvGraphicFramePr>
          <p:cNvPr id="134" name="Object 22">
            <a:extLst>
              <a:ext uri="{FF2B5EF4-FFF2-40B4-BE49-F238E27FC236}">
                <a16:creationId xmlns:a16="http://schemas.microsoft.com/office/drawing/2014/main" id="{62B69ADE-BE0D-47AA-AD0D-122542442992}"/>
              </a:ext>
            </a:extLst>
          </p:cNvPr>
          <p:cNvGraphicFramePr>
            <a:graphicFrameLocks noChangeAspect="1"/>
          </p:cNvGraphicFramePr>
          <p:nvPr>
            <p:extLst>
              <p:ext uri="{D42A27DB-BD31-4B8C-83A1-F6EECF244321}">
                <p14:modId xmlns:p14="http://schemas.microsoft.com/office/powerpoint/2010/main" val="2297579193"/>
              </p:ext>
            </p:extLst>
          </p:nvPr>
        </p:nvGraphicFramePr>
        <p:xfrm>
          <a:off x="3124200" y="2446337"/>
          <a:ext cx="1403350" cy="1084263"/>
        </p:xfrm>
        <a:graphic>
          <a:graphicData uri="http://schemas.openxmlformats.org/presentationml/2006/ole">
            <mc:AlternateContent xmlns:mc="http://schemas.openxmlformats.org/markup-compatibility/2006">
              <mc:Choice xmlns:v="urn:schemas-microsoft-com:vml" Requires="v">
                <p:oleObj name="Equation" r:id="rId11" imgW="342751" imgH="228501" progId="Equation.DSMT4">
                  <p:embed/>
                </p:oleObj>
              </mc:Choice>
              <mc:Fallback>
                <p:oleObj name="Equation" r:id="rId11" imgW="342751" imgH="228501" progId="Equation.DSMT4">
                  <p:embed/>
                  <p:pic>
                    <p:nvPicPr>
                      <p:cNvPr id="2" name="Object 22">
                        <a:extLst>
                          <a:ext uri="{FF2B5EF4-FFF2-40B4-BE49-F238E27FC236}">
                            <a16:creationId xmlns:a16="http://schemas.microsoft.com/office/drawing/2014/main" id="{4EDAC348-8069-47E1-838D-64A5AA5412E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24200" y="2446337"/>
                        <a:ext cx="1403350" cy="1084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5" name="Object 29">
            <a:extLst>
              <a:ext uri="{FF2B5EF4-FFF2-40B4-BE49-F238E27FC236}">
                <a16:creationId xmlns:a16="http://schemas.microsoft.com/office/drawing/2014/main" id="{AB8CAD49-BCBA-42B4-AB45-110DDD38D609}"/>
              </a:ext>
            </a:extLst>
          </p:cNvPr>
          <p:cNvGraphicFramePr>
            <a:graphicFrameLocks noChangeAspect="1"/>
          </p:cNvGraphicFramePr>
          <p:nvPr>
            <p:extLst>
              <p:ext uri="{D42A27DB-BD31-4B8C-83A1-F6EECF244321}">
                <p14:modId xmlns:p14="http://schemas.microsoft.com/office/powerpoint/2010/main" val="4199077068"/>
              </p:ext>
            </p:extLst>
          </p:nvPr>
        </p:nvGraphicFramePr>
        <p:xfrm>
          <a:off x="2895600" y="4656137"/>
          <a:ext cx="1727200" cy="1066800"/>
        </p:xfrm>
        <a:graphic>
          <a:graphicData uri="http://schemas.openxmlformats.org/presentationml/2006/ole">
            <mc:AlternateContent xmlns:mc="http://schemas.openxmlformats.org/markup-compatibility/2006">
              <mc:Choice xmlns:v="urn:schemas-microsoft-com:vml" Requires="v">
                <p:oleObj name="Equation" r:id="rId13" imgW="482391" imgH="393529" progId="Equation.DSMT4">
                  <p:embed/>
                </p:oleObj>
              </mc:Choice>
              <mc:Fallback>
                <p:oleObj name="Equation" r:id="rId13" imgW="482391" imgH="393529" progId="Equation.DSMT4">
                  <p:embed/>
                  <p:pic>
                    <p:nvPicPr>
                      <p:cNvPr id="3" name="Object 29">
                        <a:extLst>
                          <a:ext uri="{FF2B5EF4-FFF2-40B4-BE49-F238E27FC236}">
                            <a16:creationId xmlns:a16="http://schemas.microsoft.com/office/drawing/2014/main" id="{567BDC4E-B2F3-4295-9306-8AFCC6606CF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95600" y="4656137"/>
                        <a:ext cx="17272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3"/>
                                        </p:tgtEl>
                                        <p:attrNameLst>
                                          <p:attrName>style.visibility</p:attrName>
                                        </p:attrNameLst>
                                      </p:cBhvr>
                                      <p:to>
                                        <p:strVal val="visible"/>
                                      </p:to>
                                    </p:set>
                                    <p:anim calcmode="discrete" valueType="clr">
                                      <p:cBhvr override="childStyle">
                                        <p:cTn id="7" dur="80"/>
                                        <p:tgtEl>
                                          <p:spTgt spid="12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3"/>
                                        </p:tgtEl>
                                        <p:attrNameLst>
                                          <p:attrName>fillcolor</p:attrName>
                                        </p:attrNameLst>
                                      </p:cBhvr>
                                      <p:tavLst>
                                        <p:tav tm="0">
                                          <p:val>
                                            <p:clrVal>
                                              <a:schemeClr val="accent2"/>
                                            </p:clrVal>
                                          </p:val>
                                        </p:tav>
                                        <p:tav tm="50000">
                                          <p:val>
                                            <p:clrVal>
                                              <a:schemeClr val="hlink"/>
                                            </p:clrVal>
                                          </p:val>
                                        </p:tav>
                                      </p:tavLst>
                                    </p:anim>
                                    <p:set>
                                      <p:cBhvr>
                                        <p:cTn id="9" dur="80"/>
                                        <p:tgtEl>
                                          <p:spTgt spid="12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21"/>
                                        </p:tgtEl>
                                        <p:attrNameLst>
                                          <p:attrName>style.visibility</p:attrName>
                                        </p:attrNameLst>
                                      </p:cBhvr>
                                      <p:to>
                                        <p:strVal val="visible"/>
                                      </p:to>
                                    </p:set>
                                    <p:anim calcmode="discrete" valueType="clr">
                                      <p:cBhvr override="childStyle">
                                        <p:cTn id="14" dur="80"/>
                                        <p:tgtEl>
                                          <p:spTgt spid="12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21"/>
                                        </p:tgtEl>
                                        <p:attrNameLst>
                                          <p:attrName>fillcolor</p:attrName>
                                        </p:attrNameLst>
                                      </p:cBhvr>
                                      <p:tavLst>
                                        <p:tav tm="0">
                                          <p:val>
                                            <p:clrVal>
                                              <a:schemeClr val="accent2"/>
                                            </p:clrVal>
                                          </p:val>
                                        </p:tav>
                                        <p:tav tm="50000">
                                          <p:val>
                                            <p:clrVal>
                                              <a:schemeClr val="hlink"/>
                                            </p:clrVal>
                                          </p:val>
                                        </p:tav>
                                      </p:tavLst>
                                    </p:anim>
                                    <p:set>
                                      <p:cBhvr>
                                        <p:cTn id="16" dur="80"/>
                                        <p:tgtEl>
                                          <p:spTgt spid="121"/>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24"/>
                                        </p:tgtEl>
                                        <p:attrNameLst>
                                          <p:attrName>style.visibility</p:attrName>
                                        </p:attrNameLst>
                                      </p:cBhvr>
                                      <p:to>
                                        <p:strVal val="visible"/>
                                      </p:to>
                                    </p:set>
                                    <p:anim calcmode="discrete" valueType="clr">
                                      <p:cBhvr override="childStyle">
                                        <p:cTn id="21" dur="80"/>
                                        <p:tgtEl>
                                          <p:spTgt spid="124"/>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24"/>
                                        </p:tgtEl>
                                        <p:attrNameLst>
                                          <p:attrName>fillcolor</p:attrName>
                                        </p:attrNameLst>
                                      </p:cBhvr>
                                      <p:tavLst>
                                        <p:tav tm="0">
                                          <p:val>
                                            <p:clrVal>
                                              <a:schemeClr val="accent2"/>
                                            </p:clrVal>
                                          </p:val>
                                        </p:tav>
                                        <p:tav tm="50000">
                                          <p:val>
                                            <p:clrVal>
                                              <a:schemeClr val="hlink"/>
                                            </p:clrVal>
                                          </p:val>
                                        </p:tav>
                                      </p:tavLst>
                                    </p:anim>
                                    <p:set>
                                      <p:cBhvr>
                                        <p:cTn id="23" dur="80"/>
                                        <p:tgtEl>
                                          <p:spTgt spid="124"/>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25"/>
                                        </p:tgtEl>
                                        <p:attrNameLst>
                                          <p:attrName>style.visibility</p:attrName>
                                        </p:attrNameLst>
                                      </p:cBhvr>
                                      <p:to>
                                        <p:strVal val="visible"/>
                                      </p:to>
                                    </p:set>
                                    <p:anim calcmode="discrete" valueType="clr">
                                      <p:cBhvr override="childStyle">
                                        <p:cTn id="28" dur="80"/>
                                        <p:tgtEl>
                                          <p:spTgt spid="125"/>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25"/>
                                        </p:tgtEl>
                                        <p:attrNameLst>
                                          <p:attrName>fillcolor</p:attrName>
                                        </p:attrNameLst>
                                      </p:cBhvr>
                                      <p:tavLst>
                                        <p:tav tm="0">
                                          <p:val>
                                            <p:clrVal>
                                              <a:schemeClr val="accent2"/>
                                            </p:clrVal>
                                          </p:val>
                                        </p:tav>
                                        <p:tav tm="50000">
                                          <p:val>
                                            <p:clrVal>
                                              <a:schemeClr val="hlink"/>
                                            </p:clrVal>
                                          </p:val>
                                        </p:tav>
                                      </p:tavLst>
                                    </p:anim>
                                    <p:set>
                                      <p:cBhvr>
                                        <p:cTn id="30" dur="80"/>
                                        <p:tgtEl>
                                          <p:spTgt spid="125"/>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ppt_x"/>
                                          </p:val>
                                        </p:tav>
                                        <p:tav tm="100000">
                                          <p:val>
                                            <p:strVal val="#ppt_x"/>
                                          </p:val>
                                        </p:tav>
                                      </p:tavLst>
                                    </p:anim>
                                    <p:anim calcmode="lin" valueType="num">
                                      <p:cBhvr additive="base">
                                        <p:cTn id="36" dur="500" fill="hold"/>
                                        <p:tgtEl>
                                          <p:spTgt spid="12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34"/>
                                        </p:tgtEl>
                                        <p:attrNameLst>
                                          <p:attrName>style.visibility</p:attrName>
                                        </p:attrNameLst>
                                      </p:cBhvr>
                                      <p:to>
                                        <p:strVal val="visible"/>
                                      </p:to>
                                    </p:set>
                                    <p:anim calcmode="lin" valueType="num">
                                      <p:cBhvr additive="base">
                                        <p:cTn id="41" dur="500" fill="hold"/>
                                        <p:tgtEl>
                                          <p:spTgt spid="134"/>
                                        </p:tgtEl>
                                        <p:attrNameLst>
                                          <p:attrName>ppt_x</p:attrName>
                                        </p:attrNameLst>
                                      </p:cBhvr>
                                      <p:tavLst>
                                        <p:tav tm="0">
                                          <p:val>
                                            <p:strVal val="#ppt_x"/>
                                          </p:val>
                                        </p:tav>
                                        <p:tav tm="100000">
                                          <p:val>
                                            <p:strVal val="#ppt_x"/>
                                          </p:val>
                                        </p:tav>
                                      </p:tavLst>
                                    </p:anim>
                                    <p:anim calcmode="lin" valueType="num">
                                      <p:cBhvr additive="base">
                                        <p:cTn id="42"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27"/>
                                        </p:tgtEl>
                                        <p:attrNameLst>
                                          <p:attrName>style.visibility</p:attrName>
                                        </p:attrNameLst>
                                      </p:cBhvr>
                                      <p:to>
                                        <p:strVal val="visible"/>
                                      </p:to>
                                    </p:set>
                                    <p:anim calcmode="lin" valueType="num">
                                      <p:cBhvr additive="base">
                                        <p:cTn id="47" dur="500" fill="hold"/>
                                        <p:tgtEl>
                                          <p:spTgt spid="127"/>
                                        </p:tgtEl>
                                        <p:attrNameLst>
                                          <p:attrName>ppt_x</p:attrName>
                                        </p:attrNameLst>
                                      </p:cBhvr>
                                      <p:tavLst>
                                        <p:tav tm="0">
                                          <p:val>
                                            <p:strVal val="#ppt_x"/>
                                          </p:val>
                                        </p:tav>
                                        <p:tav tm="100000">
                                          <p:val>
                                            <p:strVal val="#ppt_x"/>
                                          </p:val>
                                        </p:tav>
                                      </p:tavLst>
                                    </p:anim>
                                    <p:anim calcmode="lin" valueType="num">
                                      <p:cBhvr additive="base">
                                        <p:cTn id="48" dur="500" fill="hold"/>
                                        <p:tgtEl>
                                          <p:spTgt spid="12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129"/>
                                        </p:tgtEl>
                                        <p:attrNameLst>
                                          <p:attrName>style.visibility</p:attrName>
                                        </p:attrNameLst>
                                      </p:cBhvr>
                                      <p:to>
                                        <p:strVal val="visible"/>
                                      </p:to>
                                    </p:set>
                                    <p:anim calcmode="discrete" valueType="clr">
                                      <p:cBhvr override="childStyle">
                                        <p:cTn id="53" dur="80"/>
                                        <p:tgtEl>
                                          <p:spTgt spid="129"/>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29"/>
                                        </p:tgtEl>
                                        <p:attrNameLst>
                                          <p:attrName>fillcolor</p:attrName>
                                        </p:attrNameLst>
                                      </p:cBhvr>
                                      <p:tavLst>
                                        <p:tav tm="0">
                                          <p:val>
                                            <p:clrVal>
                                              <a:schemeClr val="accent2"/>
                                            </p:clrVal>
                                          </p:val>
                                        </p:tav>
                                        <p:tav tm="50000">
                                          <p:val>
                                            <p:clrVal>
                                              <a:schemeClr val="hlink"/>
                                            </p:clrVal>
                                          </p:val>
                                        </p:tav>
                                      </p:tavLst>
                                    </p:anim>
                                    <p:set>
                                      <p:cBhvr>
                                        <p:cTn id="55" dur="80"/>
                                        <p:tgtEl>
                                          <p:spTgt spid="129"/>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30"/>
                                        </p:tgtEl>
                                        <p:attrNameLst>
                                          <p:attrName>style.visibility</p:attrName>
                                        </p:attrNameLst>
                                      </p:cBhvr>
                                      <p:to>
                                        <p:strVal val="visible"/>
                                      </p:to>
                                    </p:set>
                                    <p:anim calcmode="lin" valueType="num">
                                      <p:cBhvr additive="base">
                                        <p:cTn id="60" dur="500" fill="hold"/>
                                        <p:tgtEl>
                                          <p:spTgt spid="130"/>
                                        </p:tgtEl>
                                        <p:attrNameLst>
                                          <p:attrName>ppt_x</p:attrName>
                                        </p:attrNameLst>
                                      </p:cBhvr>
                                      <p:tavLst>
                                        <p:tav tm="0">
                                          <p:val>
                                            <p:strVal val="#ppt_x"/>
                                          </p:val>
                                        </p:tav>
                                        <p:tav tm="100000">
                                          <p:val>
                                            <p:strVal val="#ppt_x"/>
                                          </p:val>
                                        </p:tav>
                                      </p:tavLst>
                                    </p:anim>
                                    <p:anim calcmode="lin" valueType="num">
                                      <p:cBhvr additive="base">
                                        <p:cTn id="61" dur="500" fill="hold"/>
                                        <p:tgtEl>
                                          <p:spTgt spid="13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131"/>
                                        </p:tgtEl>
                                        <p:attrNameLst>
                                          <p:attrName>style.visibility</p:attrName>
                                        </p:attrNameLst>
                                      </p:cBhvr>
                                      <p:to>
                                        <p:strVal val="visible"/>
                                      </p:to>
                                    </p:set>
                                    <p:anim calcmode="lin" valueType="num">
                                      <p:cBhvr additive="base">
                                        <p:cTn id="66" dur="500" fill="hold"/>
                                        <p:tgtEl>
                                          <p:spTgt spid="131"/>
                                        </p:tgtEl>
                                        <p:attrNameLst>
                                          <p:attrName>ppt_x</p:attrName>
                                        </p:attrNameLst>
                                      </p:cBhvr>
                                      <p:tavLst>
                                        <p:tav tm="0">
                                          <p:val>
                                            <p:strVal val="#ppt_x"/>
                                          </p:val>
                                        </p:tav>
                                        <p:tav tm="100000">
                                          <p:val>
                                            <p:strVal val="#ppt_x"/>
                                          </p:val>
                                        </p:tav>
                                      </p:tavLst>
                                    </p:anim>
                                    <p:anim calcmode="lin" valueType="num">
                                      <p:cBhvr additive="base">
                                        <p:cTn id="67"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35"/>
                                        </p:tgtEl>
                                        <p:attrNameLst>
                                          <p:attrName>style.visibility</p:attrName>
                                        </p:attrNameLst>
                                      </p:cBhvr>
                                      <p:to>
                                        <p:strVal val="visible"/>
                                      </p:to>
                                    </p:set>
                                    <p:anim calcmode="lin" valueType="num">
                                      <p:cBhvr additive="base">
                                        <p:cTn id="72" dur="500" fill="hold"/>
                                        <p:tgtEl>
                                          <p:spTgt spid="135"/>
                                        </p:tgtEl>
                                        <p:attrNameLst>
                                          <p:attrName>ppt_x</p:attrName>
                                        </p:attrNameLst>
                                      </p:cBhvr>
                                      <p:tavLst>
                                        <p:tav tm="0">
                                          <p:val>
                                            <p:strVal val="#ppt_x"/>
                                          </p:val>
                                        </p:tav>
                                        <p:tav tm="100000">
                                          <p:val>
                                            <p:strVal val="#ppt_x"/>
                                          </p:val>
                                        </p:tav>
                                      </p:tavLst>
                                    </p:anim>
                                    <p:anim calcmode="lin" valueType="num">
                                      <p:cBhvr additive="base">
                                        <p:cTn id="73" dur="500" fill="hold"/>
                                        <p:tgtEl>
                                          <p:spTgt spid="13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132"/>
                                        </p:tgtEl>
                                        <p:attrNameLst>
                                          <p:attrName>style.visibility</p:attrName>
                                        </p:attrNameLst>
                                      </p:cBhvr>
                                      <p:to>
                                        <p:strVal val="visible"/>
                                      </p:to>
                                    </p:set>
                                    <p:anim calcmode="lin" valueType="num">
                                      <p:cBhvr additive="base">
                                        <p:cTn id="78" dur="500" fill="hold"/>
                                        <p:tgtEl>
                                          <p:spTgt spid="132"/>
                                        </p:tgtEl>
                                        <p:attrNameLst>
                                          <p:attrName>ppt_x</p:attrName>
                                        </p:attrNameLst>
                                      </p:cBhvr>
                                      <p:tavLst>
                                        <p:tav tm="0">
                                          <p:val>
                                            <p:strVal val="#ppt_x"/>
                                          </p:val>
                                        </p:tav>
                                        <p:tav tm="100000">
                                          <p:val>
                                            <p:strVal val="#ppt_x"/>
                                          </p:val>
                                        </p:tav>
                                      </p:tavLst>
                                    </p:anim>
                                    <p:anim calcmode="lin" valueType="num">
                                      <p:cBhvr additive="base">
                                        <p:cTn id="79" dur="500" fill="hold"/>
                                        <p:tgtEl>
                                          <p:spTgt spid="132"/>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7" presetClass="entr" presetSubtype="0" fill="hold" grpId="0" nodeType="clickEffect">
                                  <p:stCondLst>
                                    <p:cond delay="0"/>
                                  </p:stCondLst>
                                  <p:iterate type="lt">
                                    <p:tmPct val="50000"/>
                                  </p:iterate>
                                  <p:childTnLst>
                                    <p:set>
                                      <p:cBhvr>
                                        <p:cTn id="83" dur="1" fill="hold">
                                          <p:stCondLst>
                                            <p:cond delay="0"/>
                                          </p:stCondLst>
                                        </p:cTn>
                                        <p:tgtEl>
                                          <p:spTgt spid="133"/>
                                        </p:tgtEl>
                                        <p:attrNameLst>
                                          <p:attrName>style.visibility</p:attrName>
                                        </p:attrNameLst>
                                      </p:cBhvr>
                                      <p:to>
                                        <p:strVal val="visible"/>
                                      </p:to>
                                    </p:set>
                                    <p:anim calcmode="discrete" valueType="clr">
                                      <p:cBhvr override="childStyle">
                                        <p:cTn id="84" dur="80"/>
                                        <p:tgtEl>
                                          <p:spTgt spid="133"/>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133"/>
                                        </p:tgtEl>
                                        <p:attrNameLst>
                                          <p:attrName>fillcolor</p:attrName>
                                        </p:attrNameLst>
                                      </p:cBhvr>
                                      <p:tavLst>
                                        <p:tav tm="0">
                                          <p:val>
                                            <p:clrVal>
                                              <a:schemeClr val="accent2"/>
                                            </p:clrVal>
                                          </p:val>
                                        </p:tav>
                                        <p:tav tm="50000">
                                          <p:val>
                                            <p:clrVal>
                                              <a:schemeClr val="hlink"/>
                                            </p:clrVal>
                                          </p:val>
                                        </p:tav>
                                      </p:tavLst>
                                    </p:anim>
                                    <p:set>
                                      <p:cBhvr>
                                        <p:cTn id="86" dur="80"/>
                                        <p:tgtEl>
                                          <p:spTgt spid="13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123" grpId="0"/>
      <p:bldP spid="124" grpId="0"/>
      <p:bldP spid="125" grpId="0"/>
      <p:bldP spid="129" grpId="0"/>
      <p:bldP spid="130" grpId="0"/>
      <p:bldP spid="13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012" scaled="0"/>
        </a:gradFill>
        <a:effectLst/>
      </p:bgPr>
    </p:bg>
    <p:spTree>
      <p:nvGrpSpPr>
        <p:cNvPr id="1" name="Shape 386"/>
        <p:cNvGrpSpPr/>
        <p:nvPr/>
      </p:nvGrpSpPr>
      <p:grpSpPr>
        <a:xfrm>
          <a:off x="0" y="0"/>
          <a:ext cx="0" cy="0"/>
          <a:chOff x="0" y="0"/>
          <a:chExt cx="0" cy="0"/>
        </a:xfrm>
      </p:grpSpPr>
      <p:sp>
        <p:nvSpPr>
          <p:cNvPr id="5" name="Google Shape;387;p25">
            <a:extLst>
              <a:ext uri="{FF2B5EF4-FFF2-40B4-BE49-F238E27FC236}">
                <a16:creationId xmlns:a16="http://schemas.microsoft.com/office/drawing/2014/main" id="{5DE0E6C8-DA49-4748-B1DA-91E37CD13937}"/>
              </a:ext>
            </a:extLst>
          </p:cNvPr>
          <p:cNvSpPr/>
          <p:nvPr/>
        </p:nvSpPr>
        <p:spPr>
          <a:xfrm>
            <a:off x="152400" y="152400"/>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algn="ctr" fontAlgn="auto">
              <a:spcBef>
                <a:spcPts val="0"/>
              </a:spcBef>
              <a:spcAft>
                <a:spcPts val="0"/>
              </a:spcAft>
              <a:buClr>
                <a:srgbClr val="000000"/>
              </a:buClr>
            </a:pPr>
            <a:r>
              <a:rPr lang="en-US" sz="2800" kern="0">
                <a:solidFill>
                  <a:srgbClr val="009900"/>
                </a:solidFill>
                <a:latin typeface="Arial"/>
                <a:cs typeface="Arial"/>
                <a:sym typeface="Arial"/>
              </a:rPr>
              <a:t>I. Bài học:</a:t>
            </a:r>
            <a:endParaRPr sz="2800" kern="0">
              <a:solidFill>
                <a:srgbClr val="009900"/>
              </a:solidFill>
              <a:latin typeface="Arial"/>
              <a:cs typeface="Arial"/>
              <a:sym typeface="Arial"/>
            </a:endParaRPr>
          </a:p>
        </p:txBody>
      </p:sp>
      <p:sp>
        <p:nvSpPr>
          <p:cNvPr id="7" name="Text Box 3">
            <a:extLst>
              <a:ext uri="{FF2B5EF4-FFF2-40B4-BE49-F238E27FC236}">
                <a16:creationId xmlns:a16="http://schemas.microsoft.com/office/drawing/2014/main" id="{EF22FB7F-3632-4201-8C38-EBCBB3937708}"/>
              </a:ext>
            </a:extLst>
          </p:cNvPr>
          <p:cNvSpPr txBox="1">
            <a:spLocks noChangeArrowheads="1"/>
          </p:cNvSpPr>
          <p:nvPr/>
        </p:nvSpPr>
        <p:spPr bwMode="auto">
          <a:xfrm>
            <a:off x="457200" y="1447800"/>
            <a:ext cx="6594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2. Vận dụng tính chất cơ bản của phân số:</a:t>
            </a:r>
          </a:p>
        </p:txBody>
      </p:sp>
      <p:sp>
        <p:nvSpPr>
          <p:cNvPr id="8" name="Text Box 6">
            <a:extLst>
              <a:ext uri="{FF2B5EF4-FFF2-40B4-BE49-F238E27FC236}">
                <a16:creationId xmlns:a16="http://schemas.microsoft.com/office/drawing/2014/main" id="{0E385C10-8A93-452A-8C3A-ECCB4CD2CACD}"/>
              </a:ext>
            </a:extLst>
          </p:cNvPr>
          <p:cNvSpPr txBox="1">
            <a:spLocks noChangeArrowheads="1"/>
          </p:cNvSpPr>
          <p:nvPr/>
        </p:nvSpPr>
        <p:spPr bwMode="auto">
          <a:xfrm>
            <a:off x="457200" y="2590800"/>
            <a:ext cx="1423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000CC"/>
                </a:solidFill>
                <a:latin typeface="Times New Roman" panose="02020603050405020304" pitchFamily="18" charset="0"/>
              </a:rPr>
              <a:t>* Ví dụ:</a:t>
            </a:r>
          </a:p>
        </p:txBody>
      </p:sp>
      <p:sp>
        <p:nvSpPr>
          <p:cNvPr id="9" name="Text Box 9">
            <a:extLst>
              <a:ext uri="{FF2B5EF4-FFF2-40B4-BE49-F238E27FC236}">
                <a16:creationId xmlns:a16="http://schemas.microsoft.com/office/drawing/2014/main" id="{1A40891C-6AEF-4B19-8066-6EE65931D9FA}"/>
              </a:ext>
            </a:extLst>
          </p:cNvPr>
          <p:cNvSpPr txBox="1">
            <a:spLocks noChangeArrowheads="1"/>
          </p:cNvSpPr>
          <p:nvPr/>
        </p:nvSpPr>
        <p:spPr bwMode="auto">
          <a:xfrm>
            <a:off x="2895600" y="290512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0">
                <a:solidFill>
                  <a:srgbClr val="000000"/>
                </a:solidFill>
                <a:latin typeface="Times New Roman" panose="02020603050405020304" pitchFamily="18" charset="0"/>
              </a:rPr>
              <a:t>=</a:t>
            </a:r>
          </a:p>
        </p:txBody>
      </p:sp>
      <p:sp>
        <p:nvSpPr>
          <p:cNvPr id="10" name="Text Box 10">
            <a:extLst>
              <a:ext uri="{FF2B5EF4-FFF2-40B4-BE49-F238E27FC236}">
                <a16:creationId xmlns:a16="http://schemas.microsoft.com/office/drawing/2014/main" id="{18E90774-6462-4EEB-A37C-33F1398DDF93}"/>
              </a:ext>
            </a:extLst>
          </p:cNvPr>
          <p:cNvSpPr txBox="1">
            <a:spLocks noChangeArrowheads="1"/>
          </p:cNvSpPr>
          <p:nvPr/>
        </p:nvSpPr>
        <p:spPr bwMode="auto">
          <a:xfrm>
            <a:off x="3276600" y="2667000"/>
            <a:ext cx="13827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  90 : 10</a:t>
            </a:r>
          </a:p>
          <a:p>
            <a:pPr>
              <a:spcBef>
                <a:spcPct val="0"/>
              </a:spcBef>
              <a:buFontTx/>
              <a:buNone/>
            </a:pPr>
            <a:r>
              <a:rPr lang="en-US" altLang="en-US" sz="2800">
                <a:solidFill>
                  <a:srgbClr val="0E0DD2"/>
                </a:solidFill>
                <a:latin typeface="Times New Roman" panose="02020603050405020304" pitchFamily="18" charset="0"/>
              </a:rPr>
              <a:t>120 : 10</a:t>
            </a:r>
          </a:p>
        </p:txBody>
      </p:sp>
      <p:sp>
        <p:nvSpPr>
          <p:cNvPr id="11" name="Line 11">
            <a:extLst>
              <a:ext uri="{FF2B5EF4-FFF2-40B4-BE49-F238E27FC236}">
                <a16:creationId xmlns:a16="http://schemas.microsoft.com/office/drawing/2014/main" id="{BE8C0261-DA7A-4E7D-9E1C-D915B92FB18A}"/>
              </a:ext>
            </a:extLst>
          </p:cNvPr>
          <p:cNvSpPr>
            <a:spLocks noChangeShapeType="1"/>
          </p:cNvSpPr>
          <p:nvPr/>
        </p:nvSpPr>
        <p:spPr bwMode="auto">
          <a:xfrm>
            <a:off x="3352800" y="3124200"/>
            <a:ext cx="11430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12" name="Text Box 12">
            <a:extLst>
              <a:ext uri="{FF2B5EF4-FFF2-40B4-BE49-F238E27FC236}">
                <a16:creationId xmlns:a16="http://schemas.microsoft.com/office/drawing/2014/main" id="{7B19626A-4E26-4721-AA4B-9642F140C4FE}"/>
              </a:ext>
            </a:extLst>
          </p:cNvPr>
          <p:cNvSpPr txBox="1">
            <a:spLocks noChangeArrowheads="1"/>
          </p:cNvSpPr>
          <p:nvPr/>
        </p:nvSpPr>
        <p:spPr bwMode="auto">
          <a:xfrm>
            <a:off x="4724400" y="290512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0">
                <a:solidFill>
                  <a:srgbClr val="000000"/>
                </a:solidFill>
                <a:latin typeface="Times New Roman" panose="02020603050405020304" pitchFamily="18" charset="0"/>
              </a:rPr>
              <a:t>=</a:t>
            </a:r>
          </a:p>
        </p:txBody>
      </p:sp>
      <p:graphicFrame>
        <p:nvGraphicFramePr>
          <p:cNvPr id="13" name="Object 13">
            <a:extLst>
              <a:ext uri="{FF2B5EF4-FFF2-40B4-BE49-F238E27FC236}">
                <a16:creationId xmlns:a16="http://schemas.microsoft.com/office/drawing/2014/main" id="{58881BE5-1EC4-4868-A21B-2373AC7A7625}"/>
              </a:ext>
            </a:extLst>
          </p:cNvPr>
          <p:cNvGraphicFramePr>
            <a:graphicFrameLocks noChangeAspect="1"/>
          </p:cNvGraphicFramePr>
          <p:nvPr>
            <p:extLst>
              <p:ext uri="{D42A27DB-BD31-4B8C-83A1-F6EECF244321}">
                <p14:modId xmlns:p14="http://schemas.microsoft.com/office/powerpoint/2010/main" val="3090416177"/>
              </p:ext>
            </p:extLst>
          </p:nvPr>
        </p:nvGraphicFramePr>
        <p:xfrm>
          <a:off x="5105400" y="2600325"/>
          <a:ext cx="831850" cy="990600"/>
        </p:xfrm>
        <a:graphic>
          <a:graphicData uri="http://schemas.openxmlformats.org/presentationml/2006/ole">
            <mc:AlternateContent xmlns:mc="http://schemas.openxmlformats.org/markup-compatibility/2006">
              <mc:Choice xmlns:v="urn:schemas-microsoft-com:vml" Requires="v">
                <p:oleObj name="Equation" r:id="rId3" imgW="152334" imgH="228501" progId="Equation.DSMT4">
                  <p:embed/>
                </p:oleObj>
              </mc:Choice>
              <mc:Fallback>
                <p:oleObj name="Equation" r:id="rId3" imgW="152334" imgH="228501" progId="Equation.DSMT4">
                  <p:embed/>
                  <p:pic>
                    <p:nvPicPr>
                      <p:cNvPr id="11277" name="Object 13">
                        <a:extLst>
                          <a:ext uri="{FF2B5EF4-FFF2-40B4-BE49-F238E27FC236}">
                            <a16:creationId xmlns:a16="http://schemas.microsoft.com/office/drawing/2014/main" id="{AE8B5179-972B-46ED-AB36-E58E1D1046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600325"/>
                        <a:ext cx="8318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 Box 20">
            <a:extLst>
              <a:ext uri="{FF2B5EF4-FFF2-40B4-BE49-F238E27FC236}">
                <a16:creationId xmlns:a16="http://schemas.microsoft.com/office/drawing/2014/main" id="{8096299B-B2E3-46DF-A6F1-2E61293410D8}"/>
              </a:ext>
            </a:extLst>
          </p:cNvPr>
          <p:cNvSpPr txBox="1">
            <a:spLocks noChangeArrowheads="1"/>
          </p:cNvSpPr>
          <p:nvPr/>
        </p:nvSpPr>
        <p:spPr bwMode="auto">
          <a:xfrm>
            <a:off x="457200" y="1981200"/>
            <a:ext cx="3143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000CC"/>
                </a:solidFill>
                <a:latin typeface="Times New Roman" panose="02020603050405020304" pitchFamily="18" charset="0"/>
              </a:rPr>
              <a:t>a. Rút gọn phân số:</a:t>
            </a:r>
          </a:p>
        </p:txBody>
      </p:sp>
      <p:sp>
        <p:nvSpPr>
          <p:cNvPr id="15" name="Text Box 27">
            <a:extLst>
              <a:ext uri="{FF2B5EF4-FFF2-40B4-BE49-F238E27FC236}">
                <a16:creationId xmlns:a16="http://schemas.microsoft.com/office/drawing/2014/main" id="{E9D0115B-012C-42AD-9C9B-1AD8672E2B70}"/>
              </a:ext>
            </a:extLst>
          </p:cNvPr>
          <p:cNvSpPr txBox="1">
            <a:spLocks noChangeArrowheads="1"/>
          </p:cNvSpPr>
          <p:nvPr/>
        </p:nvSpPr>
        <p:spPr bwMode="auto">
          <a:xfrm>
            <a:off x="7467600" y="290512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0">
                <a:solidFill>
                  <a:srgbClr val="000000"/>
                </a:solidFill>
                <a:latin typeface="Times New Roman" panose="02020603050405020304" pitchFamily="18" charset="0"/>
              </a:rPr>
              <a:t>=</a:t>
            </a:r>
          </a:p>
        </p:txBody>
      </p:sp>
      <p:graphicFrame>
        <p:nvGraphicFramePr>
          <p:cNvPr id="16" name="Object 28">
            <a:extLst>
              <a:ext uri="{FF2B5EF4-FFF2-40B4-BE49-F238E27FC236}">
                <a16:creationId xmlns:a16="http://schemas.microsoft.com/office/drawing/2014/main" id="{4A18C284-767B-4E43-B6F6-59C3E0C9E00E}"/>
              </a:ext>
            </a:extLst>
          </p:cNvPr>
          <p:cNvGraphicFramePr>
            <a:graphicFrameLocks noChangeAspect="1"/>
          </p:cNvGraphicFramePr>
          <p:nvPr>
            <p:extLst>
              <p:ext uri="{D42A27DB-BD31-4B8C-83A1-F6EECF244321}">
                <p14:modId xmlns:p14="http://schemas.microsoft.com/office/powerpoint/2010/main" val="766568418"/>
              </p:ext>
            </p:extLst>
          </p:nvPr>
        </p:nvGraphicFramePr>
        <p:xfrm>
          <a:off x="7916863" y="2524125"/>
          <a:ext cx="693737" cy="1066800"/>
        </p:xfrm>
        <a:graphic>
          <a:graphicData uri="http://schemas.openxmlformats.org/presentationml/2006/ole">
            <mc:AlternateContent xmlns:mc="http://schemas.openxmlformats.org/markup-compatibility/2006">
              <mc:Choice xmlns:v="urn:schemas-microsoft-com:vml" Requires="v">
                <p:oleObj name="Equation" r:id="rId5" imgW="126890" imgH="228402" progId="Equation.DSMT4">
                  <p:embed/>
                </p:oleObj>
              </mc:Choice>
              <mc:Fallback>
                <p:oleObj name="Equation" r:id="rId5" imgW="126890" imgH="228402" progId="Equation.DSMT4">
                  <p:embed/>
                  <p:pic>
                    <p:nvPicPr>
                      <p:cNvPr id="11292" name="Object 28">
                        <a:extLst>
                          <a:ext uri="{FF2B5EF4-FFF2-40B4-BE49-F238E27FC236}">
                            <a16:creationId xmlns:a16="http://schemas.microsoft.com/office/drawing/2014/main" id="{E8794B19-FDD1-44E4-9020-839C66CF45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16863" y="2524125"/>
                        <a:ext cx="6937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 Box 29">
            <a:extLst>
              <a:ext uri="{FF2B5EF4-FFF2-40B4-BE49-F238E27FC236}">
                <a16:creationId xmlns:a16="http://schemas.microsoft.com/office/drawing/2014/main" id="{FBD22902-9520-4105-82F3-47B607F2AD86}"/>
              </a:ext>
            </a:extLst>
          </p:cNvPr>
          <p:cNvSpPr txBox="1">
            <a:spLocks noChangeArrowheads="1"/>
          </p:cNvSpPr>
          <p:nvPr/>
        </p:nvSpPr>
        <p:spPr bwMode="auto">
          <a:xfrm>
            <a:off x="5889625" y="28384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0">
                <a:solidFill>
                  <a:srgbClr val="000000"/>
                </a:solidFill>
                <a:latin typeface="Times New Roman" panose="02020603050405020304" pitchFamily="18" charset="0"/>
              </a:rPr>
              <a:t>=</a:t>
            </a:r>
          </a:p>
        </p:txBody>
      </p:sp>
      <p:sp>
        <p:nvSpPr>
          <p:cNvPr id="18" name="Text Box 30">
            <a:extLst>
              <a:ext uri="{FF2B5EF4-FFF2-40B4-BE49-F238E27FC236}">
                <a16:creationId xmlns:a16="http://schemas.microsoft.com/office/drawing/2014/main" id="{F131B719-D42A-4032-ABA9-0F2E830BC330}"/>
              </a:ext>
            </a:extLst>
          </p:cNvPr>
          <p:cNvSpPr txBox="1">
            <a:spLocks noChangeArrowheads="1"/>
          </p:cNvSpPr>
          <p:nvPr/>
        </p:nvSpPr>
        <p:spPr bwMode="auto">
          <a:xfrm>
            <a:off x="6270625" y="2600325"/>
            <a:ext cx="10223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  9 : 3</a:t>
            </a:r>
          </a:p>
          <a:p>
            <a:pPr>
              <a:spcBef>
                <a:spcPct val="0"/>
              </a:spcBef>
              <a:buFontTx/>
              <a:buNone/>
            </a:pPr>
            <a:r>
              <a:rPr lang="en-US" altLang="en-US" sz="2800">
                <a:solidFill>
                  <a:srgbClr val="0E0DD2"/>
                </a:solidFill>
                <a:latin typeface="Times New Roman" panose="02020603050405020304" pitchFamily="18" charset="0"/>
              </a:rPr>
              <a:t>12 : 3</a:t>
            </a:r>
          </a:p>
        </p:txBody>
      </p:sp>
      <p:sp>
        <p:nvSpPr>
          <p:cNvPr id="19" name="Line 31">
            <a:extLst>
              <a:ext uri="{FF2B5EF4-FFF2-40B4-BE49-F238E27FC236}">
                <a16:creationId xmlns:a16="http://schemas.microsoft.com/office/drawing/2014/main" id="{9EBF79B7-8D49-4D03-A3D6-BF4C6ED485E2}"/>
              </a:ext>
            </a:extLst>
          </p:cNvPr>
          <p:cNvSpPr>
            <a:spLocks noChangeShapeType="1"/>
          </p:cNvSpPr>
          <p:nvPr/>
        </p:nvSpPr>
        <p:spPr bwMode="auto">
          <a:xfrm flipV="1">
            <a:off x="6346825" y="3057525"/>
            <a:ext cx="892175" cy="95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ndParaRPr>
          </a:p>
        </p:txBody>
      </p:sp>
      <p:graphicFrame>
        <p:nvGraphicFramePr>
          <p:cNvPr id="20" name="Object 41">
            <a:extLst>
              <a:ext uri="{FF2B5EF4-FFF2-40B4-BE49-F238E27FC236}">
                <a16:creationId xmlns:a16="http://schemas.microsoft.com/office/drawing/2014/main" id="{848318E3-DF65-4B1C-AFD6-CE926F415F74}"/>
              </a:ext>
            </a:extLst>
          </p:cNvPr>
          <p:cNvGraphicFramePr>
            <a:graphicFrameLocks noChangeAspect="1"/>
          </p:cNvGraphicFramePr>
          <p:nvPr>
            <p:extLst>
              <p:ext uri="{D42A27DB-BD31-4B8C-83A1-F6EECF244321}">
                <p14:modId xmlns:p14="http://schemas.microsoft.com/office/powerpoint/2010/main" val="3679323757"/>
              </p:ext>
            </p:extLst>
          </p:nvPr>
        </p:nvGraphicFramePr>
        <p:xfrm>
          <a:off x="1981200" y="3765550"/>
          <a:ext cx="1109663" cy="914400"/>
        </p:xfrm>
        <a:graphic>
          <a:graphicData uri="http://schemas.openxmlformats.org/presentationml/2006/ole">
            <mc:AlternateContent xmlns:mc="http://schemas.openxmlformats.org/markup-compatibility/2006">
              <mc:Choice xmlns:v="urn:schemas-microsoft-com:vml" Requires="v">
                <p:oleObj name="Equation" r:id="rId7" imgW="203112" imgH="228501" progId="Equation.DSMT4">
                  <p:embed/>
                </p:oleObj>
              </mc:Choice>
              <mc:Fallback>
                <p:oleObj name="Equation" r:id="rId7" imgW="203112" imgH="228501" progId="Equation.DSMT4">
                  <p:embed/>
                  <p:pic>
                    <p:nvPicPr>
                      <p:cNvPr id="11305" name="Object 41">
                        <a:extLst>
                          <a:ext uri="{FF2B5EF4-FFF2-40B4-BE49-F238E27FC236}">
                            <a16:creationId xmlns:a16="http://schemas.microsoft.com/office/drawing/2014/main" id="{A3D09707-B259-42FB-B3F8-EB10BD25453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3765550"/>
                        <a:ext cx="11096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Text Box 42">
            <a:extLst>
              <a:ext uri="{FF2B5EF4-FFF2-40B4-BE49-F238E27FC236}">
                <a16:creationId xmlns:a16="http://schemas.microsoft.com/office/drawing/2014/main" id="{BE2115CA-AFB4-42B8-8FDE-ADA6CB940047}"/>
              </a:ext>
            </a:extLst>
          </p:cNvPr>
          <p:cNvSpPr txBox="1">
            <a:spLocks noChangeArrowheads="1"/>
          </p:cNvSpPr>
          <p:nvPr/>
        </p:nvSpPr>
        <p:spPr bwMode="auto">
          <a:xfrm>
            <a:off x="2971800" y="39941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0">
                <a:solidFill>
                  <a:srgbClr val="000000"/>
                </a:solidFill>
                <a:latin typeface="Times New Roman" panose="02020603050405020304" pitchFamily="18" charset="0"/>
              </a:rPr>
              <a:t>=</a:t>
            </a:r>
          </a:p>
        </p:txBody>
      </p:sp>
      <p:sp>
        <p:nvSpPr>
          <p:cNvPr id="22" name="Line 43">
            <a:extLst>
              <a:ext uri="{FF2B5EF4-FFF2-40B4-BE49-F238E27FC236}">
                <a16:creationId xmlns:a16="http://schemas.microsoft.com/office/drawing/2014/main" id="{60E01BA7-D8AF-45AD-84C9-583C779C317B}"/>
              </a:ext>
            </a:extLst>
          </p:cNvPr>
          <p:cNvSpPr>
            <a:spLocks noChangeShapeType="1"/>
          </p:cNvSpPr>
          <p:nvPr/>
        </p:nvSpPr>
        <p:spPr bwMode="auto">
          <a:xfrm>
            <a:off x="3429000" y="4191000"/>
            <a:ext cx="11430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23" name="Text Box 44">
            <a:extLst>
              <a:ext uri="{FF2B5EF4-FFF2-40B4-BE49-F238E27FC236}">
                <a16:creationId xmlns:a16="http://schemas.microsoft.com/office/drawing/2014/main" id="{A3583742-DAA4-484E-927F-A4AD0E52CAC1}"/>
              </a:ext>
            </a:extLst>
          </p:cNvPr>
          <p:cNvSpPr txBox="1">
            <a:spLocks noChangeArrowheads="1"/>
          </p:cNvSpPr>
          <p:nvPr/>
        </p:nvSpPr>
        <p:spPr bwMode="auto">
          <a:xfrm>
            <a:off x="4800600" y="39941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0">
                <a:solidFill>
                  <a:srgbClr val="000000"/>
                </a:solidFill>
                <a:latin typeface="Times New Roman" panose="02020603050405020304" pitchFamily="18" charset="0"/>
              </a:rPr>
              <a:t>=</a:t>
            </a:r>
          </a:p>
        </p:txBody>
      </p:sp>
      <p:graphicFrame>
        <p:nvGraphicFramePr>
          <p:cNvPr id="24" name="Object 45">
            <a:extLst>
              <a:ext uri="{FF2B5EF4-FFF2-40B4-BE49-F238E27FC236}">
                <a16:creationId xmlns:a16="http://schemas.microsoft.com/office/drawing/2014/main" id="{1EC04344-04CC-4F2F-8521-952F804D41B9}"/>
              </a:ext>
            </a:extLst>
          </p:cNvPr>
          <p:cNvGraphicFramePr>
            <a:graphicFrameLocks noChangeAspect="1"/>
          </p:cNvGraphicFramePr>
          <p:nvPr>
            <p:extLst>
              <p:ext uri="{D42A27DB-BD31-4B8C-83A1-F6EECF244321}">
                <p14:modId xmlns:p14="http://schemas.microsoft.com/office/powerpoint/2010/main" val="934822363"/>
              </p:ext>
            </p:extLst>
          </p:nvPr>
        </p:nvGraphicFramePr>
        <p:xfrm>
          <a:off x="5249863" y="3613150"/>
          <a:ext cx="693737" cy="1066800"/>
        </p:xfrm>
        <a:graphic>
          <a:graphicData uri="http://schemas.openxmlformats.org/presentationml/2006/ole">
            <mc:AlternateContent xmlns:mc="http://schemas.openxmlformats.org/markup-compatibility/2006">
              <mc:Choice xmlns:v="urn:schemas-microsoft-com:vml" Requires="v">
                <p:oleObj name="Equation" r:id="rId9" imgW="126890" imgH="228402" progId="Equation.DSMT4">
                  <p:embed/>
                </p:oleObj>
              </mc:Choice>
              <mc:Fallback>
                <p:oleObj name="Equation" r:id="rId9" imgW="126890" imgH="228402" progId="Equation.DSMT4">
                  <p:embed/>
                  <p:pic>
                    <p:nvPicPr>
                      <p:cNvPr id="11309" name="Object 45">
                        <a:extLst>
                          <a:ext uri="{FF2B5EF4-FFF2-40B4-BE49-F238E27FC236}">
                            <a16:creationId xmlns:a16="http://schemas.microsoft.com/office/drawing/2014/main" id="{16329C3C-7267-480D-9E07-E00EB2ED1E6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49863" y="3613150"/>
                        <a:ext cx="6937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Text Box 46">
            <a:extLst>
              <a:ext uri="{FF2B5EF4-FFF2-40B4-BE49-F238E27FC236}">
                <a16:creationId xmlns:a16="http://schemas.microsoft.com/office/drawing/2014/main" id="{AEFD4658-618B-4A2E-84D7-E0790F78A237}"/>
              </a:ext>
            </a:extLst>
          </p:cNvPr>
          <p:cNvSpPr txBox="1">
            <a:spLocks noChangeArrowheads="1"/>
          </p:cNvSpPr>
          <p:nvPr/>
        </p:nvSpPr>
        <p:spPr bwMode="auto">
          <a:xfrm>
            <a:off x="3276600" y="3733800"/>
            <a:ext cx="13827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  90 : 30</a:t>
            </a:r>
          </a:p>
          <a:p>
            <a:pPr>
              <a:spcBef>
                <a:spcPct val="0"/>
              </a:spcBef>
              <a:buFontTx/>
              <a:buNone/>
            </a:pPr>
            <a:r>
              <a:rPr lang="en-US" altLang="en-US" sz="2800">
                <a:solidFill>
                  <a:srgbClr val="0E0DD2"/>
                </a:solidFill>
                <a:latin typeface="Times New Roman" panose="02020603050405020304" pitchFamily="18" charset="0"/>
              </a:rPr>
              <a:t>120 : 30</a:t>
            </a:r>
          </a:p>
        </p:txBody>
      </p:sp>
      <p:sp>
        <p:nvSpPr>
          <p:cNvPr id="26" name="Text Box 47">
            <a:extLst>
              <a:ext uri="{FF2B5EF4-FFF2-40B4-BE49-F238E27FC236}">
                <a16:creationId xmlns:a16="http://schemas.microsoft.com/office/drawing/2014/main" id="{EBCC4A43-28F7-4770-B727-8FBEA8882A85}"/>
              </a:ext>
            </a:extLst>
          </p:cNvPr>
          <p:cNvSpPr txBox="1">
            <a:spLocks noChangeArrowheads="1"/>
          </p:cNvSpPr>
          <p:nvPr/>
        </p:nvSpPr>
        <p:spPr bwMode="auto">
          <a:xfrm>
            <a:off x="5867400" y="38862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FF0000"/>
                </a:solidFill>
                <a:latin typeface="Times New Roman" panose="02020603050405020304" pitchFamily="18" charset="0"/>
              </a:rPr>
              <a:t>,   ….</a:t>
            </a:r>
          </a:p>
        </p:txBody>
      </p:sp>
      <p:sp>
        <p:nvSpPr>
          <p:cNvPr id="27" name="Text Box 48">
            <a:extLst>
              <a:ext uri="{FF2B5EF4-FFF2-40B4-BE49-F238E27FC236}">
                <a16:creationId xmlns:a16="http://schemas.microsoft.com/office/drawing/2014/main" id="{315EF6BF-3DCE-417D-96FF-EC68232E7BB4}"/>
              </a:ext>
            </a:extLst>
          </p:cNvPr>
          <p:cNvSpPr txBox="1">
            <a:spLocks noChangeArrowheads="1"/>
          </p:cNvSpPr>
          <p:nvPr/>
        </p:nvSpPr>
        <p:spPr bwMode="auto">
          <a:xfrm>
            <a:off x="457200" y="3962400"/>
            <a:ext cx="1101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Hoặc:</a:t>
            </a:r>
          </a:p>
        </p:txBody>
      </p:sp>
      <p:graphicFrame>
        <p:nvGraphicFramePr>
          <p:cNvPr id="28" name="Object 8">
            <a:extLst>
              <a:ext uri="{FF2B5EF4-FFF2-40B4-BE49-F238E27FC236}">
                <a16:creationId xmlns:a16="http://schemas.microsoft.com/office/drawing/2014/main" id="{A88A027F-0868-46CA-BE77-F0EE376ED1DE}"/>
              </a:ext>
            </a:extLst>
          </p:cNvPr>
          <p:cNvGraphicFramePr>
            <a:graphicFrameLocks noChangeAspect="1"/>
          </p:cNvGraphicFramePr>
          <p:nvPr>
            <p:extLst>
              <p:ext uri="{D42A27DB-BD31-4B8C-83A1-F6EECF244321}">
                <p14:modId xmlns:p14="http://schemas.microsoft.com/office/powerpoint/2010/main" val="38962575"/>
              </p:ext>
            </p:extLst>
          </p:nvPr>
        </p:nvGraphicFramePr>
        <p:xfrm>
          <a:off x="1905000" y="2667000"/>
          <a:ext cx="1109663" cy="914400"/>
        </p:xfrm>
        <a:graphic>
          <a:graphicData uri="http://schemas.openxmlformats.org/presentationml/2006/ole">
            <mc:AlternateContent xmlns:mc="http://schemas.openxmlformats.org/markup-compatibility/2006">
              <mc:Choice xmlns:v="urn:schemas-microsoft-com:vml" Requires="v">
                <p:oleObj name="Equation" r:id="rId10" imgW="203112" imgH="228501" progId="Equation.DSMT4">
                  <p:embed/>
                </p:oleObj>
              </mc:Choice>
              <mc:Fallback>
                <p:oleObj name="Equation" r:id="rId10" imgW="203112" imgH="228501" progId="Equation.DSMT4">
                  <p:embed/>
                  <p:pic>
                    <p:nvPicPr>
                      <p:cNvPr id="11272" name="Object 8">
                        <a:extLst>
                          <a:ext uri="{FF2B5EF4-FFF2-40B4-BE49-F238E27FC236}">
                            <a16:creationId xmlns:a16="http://schemas.microsoft.com/office/drawing/2014/main" id="{EBD6DE04-2732-46B2-8396-3A680065EB4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2667000"/>
                        <a:ext cx="11096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3378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linds(horizontal)">
                                      <p:cBhvr>
                                        <p:cTn id="33" dur="500"/>
                                        <p:tgtEl>
                                          <p:spTgt spid="13"/>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linds(horizont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blinds(horizontal)">
                                      <p:cBhvr>
                                        <p:cTn id="41" dur="500"/>
                                        <p:tgtEl>
                                          <p:spTgt spid="19"/>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blinds(horizontal)">
                                      <p:cBhvr>
                                        <p:cTn id="44" dur="500"/>
                                        <p:tgtEl>
                                          <p:spTgt spid="18"/>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par>
                                <p:cTn id="53" presetID="3" presetClass="entr" presetSubtype="10"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linds(horizontal)">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blinds(horizontal)">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blinds(horizontal)">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blinds(horizontal)">
                                      <p:cBhvr>
                                        <p:cTn id="70" dur="500"/>
                                        <p:tgtEl>
                                          <p:spTgt spid="21"/>
                                        </p:tgtEl>
                                      </p:cBhvr>
                                    </p:animEffect>
                                  </p:childTnLst>
                                </p:cTn>
                              </p:par>
                              <p:par>
                                <p:cTn id="71" presetID="3" presetClass="entr" presetSubtype="10" fill="hold"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blinds(horizontal)">
                                      <p:cBhvr>
                                        <p:cTn id="73" dur="500"/>
                                        <p:tgtEl>
                                          <p:spTgt spid="22"/>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blinds(horizontal)">
                                      <p:cBhvr>
                                        <p:cTn id="76" dur="500"/>
                                        <p:tgtEl>
                                          <p:spTgt spid="25"/>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blinds(horizontal)">
                                      <p:cBhvr>
                                        <p:cTn id="81" dur="500"/>
                                        <p:tgtEl>
                                          <p:spTgt spid="24"/>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blinds(horizontal)">
                                      <p:cBhvr>
                                        <p:cTn id="84" dur="500"/>
                                        <p:tgtEl>
                                          <p:spTgt spid="23"/>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blinds(horizontal)">
                                      <p:cBhvr>
                                        <p:cTn id="8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4" grpId="0"/>
      <p:bldP spid="15" grpId="0"/>
      <p:bldP spid="17" grpId="0"/>
      <p:bldP spid="18" grpId="0"/>
      <p:bldP spid="21" grpId="0"/>
      <p:bldP spid="23" grpId="0"/>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012" scaled="0"/>
        </a:gradFill>
        <a:effectLst/>
      </p:bgPr>
    </p:bg>
    <p:spTree>
      <p:nvGrpSpPr>
        <p:cNvPr id="1" name="Shape 386"/>
        <p:cNvGrpSpPr/>
        <p:nvPr/>
      </p:nvGrpSpPr>
      <p:grpSpPr>
        <a:xfrm>
          <a:off x="0" y="0"/>
          <a:ext cx="0" cy="0"/>
          <a:chOff x="0" y="0"/>
          <a:chExt cx="0" cy="0"/>
        </a:xfrm>
      </p:grpSpPr>
      <p:sp>
        <p:nvSpPr>
          <p:cNvPr id="2" name="Google Shape;387;p25">
            <a:extLst>
              <a:ext uri="{FF2B5EF4-FFF2-40B4-BE49-F238E27FC236}">
                <a16:creationId xmlns:a16="http://schemas.microsoft.com/office/drawing/2014/main" id="{694876A8-A349-4543-BF1F-4C4ECACBE6A4}"/>
              </a:ext>
            </a:extLst>
          </p:cNvPr>
          <p:cNvSpPr/>
          <p:nvPr/>
        </p:nvSpPr>
        <p:spPr>
          <a:xfrm>
            <a:off x="152400" y="152400"/>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algn="ctr" fontAlgn="auto">
              <a:spcBef>
                <a:spcPts val="0"/>
              </a:spcBef>
              <a:spcAft>
                <a:spcPts val="0"/>
              </a:spcAft>
              <a:buClr>
                <a:srgbClr val="000000"/>
              </a:buClr>
            </a:pPr>
            <a:r>
              <a:rPr lang="en-US" sz="2800" kern="0">
                <a:solidFill>
                  <a:srgbClr val="009900"/>
                </a:solidFill>
                <a:latin typeface="Arial"/>
                <a:cs typeface="Arial"/>
                <a:sym typeface="Arial"/>
              </a:rPr>
              <a:t>I. Bài học:</a:t>
            </a:r>
            <a:endParaRPr sz="2800" kern="0">
              <a:solidFill>
                <a:srgbClr val="009900"/>
              </a:solidFill>
              <a:latin typeface="Arial"/>
              <a:cs typeface="Arial"/>
              <a:sym typeface="Arial"/>
            </a:endParaRPr>
          </a:p>
        </p:txBody>
      </p:sp>
      <p:sp>
        <p:nvSpPr>
          <p:cNvPr id="3" name="Text Box 3">
            <a:extLst>
              <a:ext uri="{FF2B5EF4-FFF2-40B4-BE49-F238E27FC236}">
                <a16:creationId xmlns:a16="http://schemas.microsoft.com/office/drawing/2014/main" id="{A8D4C4F9-ABB0-4A32-8958-1F3B6A88EDCC}"/>
              </a:ext>
            </a:extLst>
          </p:cNvPr>
          <p:cNvSpPr txBox="1">
            <a:spLocks noChangeArrowheads="1"/>
          </p:cNvSpPr>
          <p:nvPr/>
        </p:nvSpPr>
        <p:spPr bwMode="auto">
          <a:xfrm>
            <a:off x="228600" y="1447800"/>
            <a:ext cx="66832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2. Ứng dụng tính chất cơ bản của phân số:</a:t>
            </a:r>
          </a:p>
        </p:txBody>
      </p:sp>
      <p:sp>
        <p:nvSpPr>
          <p:cNvPr id="4" name="Text Box 2">
            <a:extLst>
              <a:ext uri="{FF2B5EF4-FFF2-40B4-BE49-F238E27FC236}">
                <a16:creationId xmlns:a16="http://schemas.microsoft.com/office/drawing/2014/main" id="{4FEA664E-564A-451D-80DD-AFEF206ACCD9}"/>
              </a:ext>
            </a:extLst>
          </p:cNvPr>
          <p:cNvSpPr txBox="1">
            <a:spLocks noChangeArrowheads="1"/>
          </p:cNvSpPr>
          <p:nvPr/>
        </p:nvSpPr>
        <p:spPr bwMode="auto">
          <a:xfrm>
            <a:off x="228600" y="1981200"/>
            <a:ext cx="5187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000CC"/>
                </a:solidFill>
                <a:latin typeface="Times New Roman" panose="02020603050405020304" pitchFamily="18" charset="0"/>
              </a:rPr>
              <a:t>b. Quy đồng mẫu số các phân số:</a:t>
            </a:r>
          </a:p>
        </p:txBody>
      </p:sp>
      <p:sp>
        <p:nvSpPr>
          <p:cNvPr id="5" name="Text Box 3">
            <a:extLst>
              <a:ext uri="{FF2B5EF4-FFF2-40B4-BE49-F238E27FC236}">
                <a16:creationId xmlns:a16="http://schemas.microsoft.com/office/drawing/2014/main" id="{6C9F19DD-89B8-42EA-A471-197A0CD7F9D6}"/>
              </a:ext>
            </a:extLst>
          </p:cNvPr>
          <p:cNvSpPr txBox="1">
            <a:spLocks noChangeArrowheads="1"/>
          </p:cNvSpPr>
          <p:nvPr/>
        </p:nvSpPr>
        <p:spPr bwMode="auto">
          <a:xfrm>
            <a:off x="381000" y="2632075"/>
            <a:ext cx="525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 typeface="Wingdings" panose="05000000000000000000" pitchFamily="2" charset="2"/>
              <a:buChar char="v"/>
            </a:pPr>
            <a:r>
              <a:rPr lang="en-US" altLang="en-US" sz="2800">
                <a:solidFill>
                  <a:srgbClr val="0E0DD2"/>
                </a:solidFill>
                <a:latin typeface="Times New Roman" panose="02020603050405020304" pitchFamily="18" charset="0"/>
              </a:rPr>
              <a:t>Ví dụ 1: Quy đồng mẫu số của</a:t>
            </a:r>
          </a:p>
        </p:txBody>
      </p:sp>
      <p:graphicFrame>
        <p:nvGraphicFramePr>
          <p:cNvPr id="6" name="Object 4">
            <a:extLst>
              <a:ext uri="{FF2B5EF4-FFF2-40B4-BE49-F238E27FC236}">
                <a16:creationId xmlns:a16="http://schemas.microsoft.com/office/drawing/2014/main" id="{B06684B2-CF45-4374-8E39-D1CBA6079A91}"/>
              </a:ext>
            </a:extLst>
          </p:cNvPr>
          <p:cNvGraphicFramePr>
            <a:graphicFrameLocks noChangeAspect="1"/>
          </p:cNvGraphicFramePr>
          <p:nvPr>
            <p:extLst>
              <p:ext uri="{D42A27DB-BD31-4B8C-83A1-F6EECF244321}">
                <p14:modId xmlns:p14="http://schemas.microsoft.com/office/powerpoint/2010/main" val="284597315"/>
              </p:ext>
            </p:extLst>
          </p:nvPr>
        </p:nvGraphicFramePr>
        <p:xfrm>
          <a:off x="5638800" y="2438400"/>
          <a:ext cx="762000" cy="1074738"/>
        </p:xfrm>
        <a:graphic>
          <a:graphicData uri="http://schemas.openxmlformats.org/presentationml/2006/ole">
            <mc:AlternateContent xmlns:mc="http://schemas.openxmlformats.org/markup-compatibility/2006">
              <mc:Choice xmlns:v="urn:schemas-microsoft-com:vml" Requires="v">
                <p:oleObj name="Equation" r:id="rId3" imgW="126890" imgH="228402" progId="Equation.DSMT4">
                  <p:embed/>
                </p:oleObj>
              </mc:Choice>
              <mc:Fallback>
                <p:oleObj name="Equation" r:id="rId3" imgW="126890" imgH="228402" progId="Equation.DSMT4">
                  <p:embed/>
                  <p:pic>
                    <p:nvPicPr>
                      <p:cNvPr id="13316" name="Object 4">
                        <a:extLst>
                          <a:ext uri="{FF2B5EF4-FFF2-40B4-BE49-F238E27FC236}">
                            <a16:creationId xmlns:a16="http://schemas.microsoft.com/office/drawing/2014/main" id="{6C4912E5-BB89-452C-9EAD-D34013AF75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438400"/>
                        <a:ext cx="7620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1A949F11-11D0-493E-B5D9-A90BDFB8A915}"/>
              </a:ext>
            </a:extLst>
          </p:cNvPr>
          <p:cNvGraphicFramePr>
            <a:graphicFrameLocks noChangeAspect="1"/>
          </p:cNvGraphicFramePr>
          <p:nvPr>
            <p:extLst>
              <p:ext uri="{D42A27DB-BD31-4B8C-83A1-F6EECF244321}">
                <p14:modId xmlns:p14="http://schemas.microsoft.com/office/powerpoint/2010/main" val="2571816765"/>
              </p:ext>
            </p:extLst>
          </p:nvPr>
        </p:nvGraphicFramePr>
        <p:xfrm>
          <a:off x="7010400" y="2408238"/>
          <a:ext cx="762000" cy="1173162"/>
        </p:xfrm>
        <a:graphic>
          <a:graphicData uri="http://schemas.openxmlformats.org/presentationml/2006/ole">
            <mc:AlternateContent xmlns:mc="http://schemas.openxmlformats.org/markup-compatibility/2006">
              <mc:Choice xmlns:v="urn:schemas-microsoft-com:vml" Requires="v">
                <p:oleObj name="Equation" r:id="rId5" imgW="126890" imgH="228402" progId="Equation.DSMT4">
                  <p:embed/>
                </p:oleObj>
              </mc:Choice>
              <mc:Fallback>
                <p:oleObj name="Equation" r:id="rId5" imgW="126890" imgH="228402" progId="Equation.DSMT4">
                  <p:embed/>
                  <p:pic>
                    <p:nvPicPr>
                      <p:cNvPr id="13318" name="Object 6">
                        <a:extLst>
                          <a:ext uri="{FF2B5EF4-FFF2-40B4-BE49-F238E27FC236}">
                            <a16:creationId xmlns:a16="http://schemas.microsoft.com/office/drawing/2014/main" id="{0C21A4D2-B750-4503-BF23-E26CDA4D20D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2408238"/>
                        <a:ext cx="76200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 Box 9">
            <a:extLst>
              <a:ext uri="{FF2B5EF4-FFF2-40B4-BE49-F238E27FC236}">
                <a16:creationId xmlns:a16="http://schemas.microsoft.com/office/drawing/2014/main" id="{EB8C717B-D9B0-49FB-9FEA-9DC5E3639418}"/>
              </a:ext>
            </a:extLst>
          </p:cNvPr>
          <p:cNvSpPr txBox="1">
            <a:spLocks noChangeArrowheads="1"/>
          </p:cNvSpPr>
          <p:nvPr/>
        </p:nvSpPr>
        <p:spPr bwMode="auto">
          <a:xfrm>
            <a:off x="6386513" y="2667000"/>
            <a:ext cx="633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 và</a:t>
            </a:r>
          </a:p>
        </p:txBody>
      </p:sp>
      <p:graphicFrame>
        <p:nvGraphicFramePr>
          <p:cNvPr id="9" name="Object 4">
            <a:extLst>
              <a:ext uri="{FF2B5EF4-FFF2-40B4-BE49-F238E27FC236}">
                <a16:creationId xmlns:a16="http://schemas.microsoft.com/office/drawing/2014/main" id="{78793376-F203-48BE-9692-551FA816116F}"/>
              </a:ext>
            </a:extLst>
          </p:cNvPr>
          <p:cNvGraphicFramePr>
            <a:graphicFrameLocks noChangeAspect="1"/>
          </p:cNvGraphicFramePr>
          <p:nvPr>
            <p:extLst>
              <p:ext uri="{D42A27DB-BD31-4B8C-83A1-F6EECF244321}">
                <p14:modId xmlns:p14="http://schemas.microsoft.com/office/powerpoint/2010/main" val="1237787333"/>
              </p:ext>
            </p:extLst>
          </p:nvPr>
        </p:nvGraphicFramePr>
        <p:xfrm>
          <a:off x="1524000" y="3260725"/>
          <a:ext cx="609600" cy="1089025"/>
        </p:xfrm>
        <a:graphic>
          <a:graphicData uri="http://schemas.openxmlformats.org/presentationml/2006/ole">
            <mc:AlternateContent xmlns:mc="http://schemas.openxmlformats.org/markup-compatibility/2006">
              <mc:Choice xmlns:v="urn:schemas-microsoft-com:vml" Requires="v">
                <p:oleObj name="Equation" r:id="rId7" imgW="241300" imgH="228600" progId="Equation.DSMT4">
                  <p:embed/>
                </p:oleObj>
              </mc:Choice>
              <mc:Fallback>
                <p:oleObj name="Equation" r:id="rId7" imgW="241300" imgH="228600" progId="Equation.DSMT4">
                  <p:embed/>
                  <p:pic>
                    <p:nvPicPr>
                      <p:cNvPr id="2" name="Object 4">
                        <a:extLst>
                          <a:ext uri="{FF2B5EF4-FFF2-40B4-BE49-F238E27FC236}">
                            <a16:creationId xmlns:a16="http://schemas.microsoft.com/office/drawing/2014/main" id="{21D60D5E-A69D-44F4-BE4C-05F43B9942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3260725"/>
                        <a:ext cx="609600"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4">
            <a:extLst>
              <a:ext uri="{FF2B5EF4-FFF2-40B4-BE49-F238E27FC236}">
                <a16:creationId xmlns:a16="http://schemas.microsoft.com/office/drawing/2014/main" id="{AAF3E54F-D557-4404-8726-D495052AA5B2}"/>
              </a:ext>
            </a:extLst>
          </p:cNvPr>
          <p:cNvGraphicFramePr>
            <a:graphicFrameLocks noChangeAspect="1"/>
          </p:cNvGraphicFramePr>
          <p:nvPr>
            <p:extLst>
              <p:ext uri="{D42A27DB-BD31-4B8C-83A1-F6EECF244321}">
                <p14:modId xmlns:p14="http://schemas.microsoft.com/office/powerpoint/2010/main" val="2601349476"/>
              </p:ext>
            </p:extLst>
          </p:nvPr>
        </p:nvGraphicFramePr>
        <p:xfrm>
          <a:off x="2286000" y="3276600"/>
          <a:ext cx="1295400" cy="1066800"/>
        </p:xfrm>
        <a:graphic>
          <a:graphicData uri="http://schemas.openxmlformats.org/presentationml/2006/ole">
            <mc:AlternateContent xmlns:mc="http://schemas.openxmlformats.org/markup-compatibility/2006">
              <mc:Choice xmlns:v="urn:schemas-microsoft-com:vml" Requires="v">
                <p:oleObj name="Equation" r:id="rId9" imgW="342720" imgH="228600" progId="Equation.DSMT4">
                  <p:embed/>
                </p:oleObj>
              </mc:Choice>
              <mc:Fallback>
                <p:oleObj name="Equation" r:id="rId9" imgW="342720" imgH="228600" progId="Equation.DSMT4">
                  <p:embed/>
                  <p:pic>
                    <p:nvPicPr>
                      <p:cNvPr id="3" name="Object 4">
                        <a:extLst>
                          <a:ext uri="{FF2B5EF4-FFF2-40B4-BE49-F238E27FC236}">
                            <a16:creationId xmlns:a16="http://schemas.microsoft.com/office/drawing/2014/main" id="{3CB24A47-7E55-4615-8AA1-B4EFA9E1999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0" y="3276600"/>
                        <a:ext cx="12954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18">
            <a:extLst>
              <a:ext uri="{FF2B5EF4-FFF2-40B4-BE49-F238E27FC236}">
                <a16:creationId xmlns:a16="http://schemas.microsoft.com/office/drawing/2014/main" id="{FFCA945F-8F95-4FCD-A433-FA2E4B8E941D}"/>
              </a:ext>
            </a:extLst>
          </p:cNvPr>
          <p:cNvSpPr txBox="1">
            <a:spLocks noChangeArrowheads="1"/>
          </p:cNvSpPr>
          <p:nvPr/>
        </p:nvSpPr>
        <p:spPr bwMode="auto">
          <a:xfrm>
            <a:off x="228600" y="3581400"/>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Ta có:</a:t>
            </a:r>
          </a:p>
        </p:txBody>
      </p:sp>
      <p:graphicFrame>
        <p:nvGraphicFramePr>
          <p:cNvPr id="12" name="Object 4">
            <a:extLst>
              <a:ext uri="{FF2B5EF4-FFF2-40B4-BE49-F238E27FC236}">
                <a16:creationId xmlns:a16="http://schemas.microsoft.com/office/drawing/2014/main" id="{DD9C1FB6-FE77-446D-9252-5868E44633DF}"/>
              </a:ext>
            </a:extLst>
          </p:cNvPr>
          <p:cNvGraphicFramePr>
            <a:graphicFrameLocks noChangeAspect="1"/>
          </p:cNvGraphicFramePr>
          <p:nvPr>
            <p:extLst>
              <p:ext uri="{D42A27DB-BD31-4B8C-83A1-F6EECF244321}">
                <p14:modId xmlns:p14="http://schemas.microsoft.com/office/powerpoint/2010/main" val="12079591"/>
              </p:ext>
            </p:extLst>
          </p:nvPr>
        </p:nvGraphicFramePr>
        <p:xfrm>
          <a:off x="3581400" y="3271838"/>
          <a:ext cx="914400" cy="1125537"/>
        </p:xfrm>
        <a:graphic>
          <a:graphicData uri="http://schemas.openxmlformats.org/presentationml/2006/ole">
            <mc:AlternateContent xmlns:mc="http://schemas.openxmlformats.org/markup-compatibility/2006">
              <mc:Choice xmlns:v="urn:schemas-microsoft-com:vml" Requires="v">
                <p:oleObj name="Equation" r:id="rId11" imgW="165028" imgH="228501" progId="Equation.DSMT4">
                  <p:embed/>
                </p:oleObj>
              </mc:Choice>
              <mc:Fallback>
                <p:oleObj name="Equation" r:id="rId11" imgW="165028" imgH="228501" progId="Equation.DSMT4">
                  <p:embed/>
                  <p:pic>
                    <p:nvPicPr>
                      <p:cNvPr id="4" name="Object 4">
                        <a:extLst>
                          <a:ext uri="{FF2B5EF4-FFF2-40B4-BE49-F238E27FC236}">
                            <a16:creationId xmlns:a16="http://schemas.microsoft.com/office/drawing/2014/main" id="{9D66C388-7CF2-4F59-8239-CB8C0C13CC6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81400" y="3271838"/>
                        <a:ext cx="914400" cy="112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2">
            <a:extLst>
              <a:ext uri="{FF2B5EF4-FFF2-40B4-BE49-F238E27FC236}">
                <a16:creationId xmlns:a16="http://schemas.microsoft.com/office/drawing/2014/main" id="{893DCECD-9185-4032-ADD7-3B6AD868EA71}"/>
              </a:ext>
            </a:extLst>
          </p:cNvPr>
          <p:cNvGraphicFramePr>
            <a:graphicFrameLocks noChangeAspect="1"/>
          </p:cNvGraphicFramePr>
          <p:nvPr>
            <p:extLst>
              <p:ext uri="{D42A27DB-BD31-4B8C-83A1-F6EECF244321}">
                <p14:modId xmlns:p14="http://schemas.microsoft.com/office/powerpoint/2010/main" val="3988695410"/>
              </p:ext>
            </p:extLst>
          </p:nvPr>
        </p:nvGraphicFramePr>
        <p:xfrm>
          <a:off x="1295400" y="4330700"/>
          <a:ext cx="965200" cy="1155700"/>
        </p:xfrm>
        <a:graphic>
          <a:graphicData uri="http://schemas.openxmlformats.org/presentationml/2006/ole">
            <mc:AlternateContent xmlns:mc="http://schemas.openxmlformats.org/markup-compatibility/2006">
              <mc:Choice xmlns:v="urn:schemas-microsoft-com:vml" Requires="v">
                <p:oleObj name="Equation" r:id="rId13" imgW="241300" imgH="228600" progId="Equation.DSMT4">
                  <p:embed/>
                </p:oleObj>
              </mc:Choice>
              <mc:Fallback>
                <p:oleObj name="Equation" r:id="rId13" imgW="241300" imgH="228600" progId="Equation.DSMT4">
                  <p:embed/>
                  <p:pic>
                    <p:nvPicPr>
                      <p:cNvPr id="5" name="Object 4">
                        <a:extLst>
                          <a:ext uri="{FF2B5EF4-FFF2-40B4-BE49-F238E27FC236}">
                            <a16:creationId xmlns:a16="http://schemas.microsoft.com/office/drawing/2014/main" id="{EEE31A47-AE83-4615-B4F0-4A7ACE55DD4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95400" y="4330700"/>
                        <a:ext cx="9652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4">
            <a:extLst>
              <a:ext uri="{FF2B5EF4-FFF2-40B4-BE49-F238E27FC236}">
                <a16:creationId xmlns:a16="http://schemas.microsoft.com/office/drawing/2014/main" id="{31116736-0CBF-444E-966E-CCE32E7BCC10}"/>
              </a:ext>
            </a:extLst>
          </p:cNvPr>
          <p:cNvGraphicFramePr>
            <a:graphicFrameLocks noChangeAspect="1"/>
          </p:cNvGraphicFramePr>
          <p:nvPr>
            <p:extLst>
              <p:ext uri="{D42A27DB-BD31-4B8C-83A1-F6EECF244321}">
                <p14:modId xmlns:p14="http://schemas.microsoft.com/office/powerpoint/2010/main" val="2863302996"/>
              </p:ext>
            </p:extLst>
          </p:nvPr>
        </p:nvGraphicFramePr>
        <p:xfrm>
          <a:off x="2286000" y="4343400"/>
          <a:ext cx="1371600" cy="1066800"/>
        </p:xfrm>
        <a:graphic>
          <a:graphicData uri="http://schemas.openxmlformats.org/presentationml/2006/ole">
            <mc:AlternateContent xmlns:mc="http://schemas.openxmlformats.org/markup-compatibility/2006">
              <mc:Choice xmlns:v="urn:schemas-microsoft-com:vml" Requires="v">
                <p:oleObj name="Equation" r:id="rId15" imgW="342751" imgH="228501" progId="Equation.DSMT4">
                  <p:embed/>
                </p:oleObj>
              </mc:Choice>
              <mc:Fallback>
                <p:oleObj name="Equation" r:id="rId15" imgW="342751" imgH="228501" progId="Equation.DSMT4">
                  <p:embed/>
                  <p:pic>
                    <p:nvPicPr>
                      <p:cNvPr id="6" name="Object 4">
                        <a:extLst>
                          <a:ext uri="{FF2B5EF4-FFF2-40B4-BE49-F238E27FC236}">
                            <a16:creationId xmlns:a16="http://schemas.microsoft.com/office/drawing/2014/main" id="{A892232D-D7C4-4629-BE37-D0A67C56573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0" y="43434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4">
            <a:extLst>
              <a:ext uri="{FF2B5EF4-FFF2-40B4-BE49-F238E27FC236}">
                <a16:creationId xmlns:a16="http://schemas.microsoft.com/office/drawing/2014/main" id="{EE627E2A-CC64-410C-9CFA-CDE511056EF0}"/>
              </a:ext>
            </a:extLst>
          </p:cNvPr>
          <p:cNvGraphicFramePr>
            <a:graphicFrameLocks noChangeAspect="1"/>
          </p:cNvGraphicFramePr>
          <p:nvPr>
            <p:extLst>
              <p:ext uri="{D42A27DB-BD31-4B8C-83A1-F6EECF244321}">
                <p14:modId xmlns:p14="http://schemas.microsoft.com/office/powerpoint/2010/main" val="2900618229"/>
              </p:ext>
            </p:extLst>
          </p:nvPr>
        </p:nvGraphicFramePr>
        <p:xfrm>
          <a:off x="3733800" y="4343400"/>
          <a:ext cx="660400" cy="1066800"/>
        </p:xfrm>
        <a:graphic>
          <a:graphicData uri="http://schemas.openxmlformats.org/presentationml/2006/ole">
            <mc:AlternateContent xmlns:mc="http://schemas.openxmlformats.org/markup-compatibility/2006">
              <mc:Choice xmlns:v="urn:schemas-microsoft-com:vml" Requires="v">
                <p:oleObj name="Equation" r:id="rId17" imgW="165028" imgH="228501" progId="Equation.DSMT4">
                  <p:embed/>
                </p:oleObj>
              </mc:Choice>
              <mc:Fallback>
                <p:oleObj name="Equation" r:id="rId17" imgW="165028" imgH="228501" progId="Equation.DSMT4">
                  <p:embed/>
                  <p:pic>
                    <p:nvPicPr>
                      <p:cNvPr id="7" name="Object 4">
                        <a:extLst>
                          <a:ext uri="{FF2B5EF4-FFF2-40B4-BE49-F238E27FC236}">
                            <a16:creationId xmlns:a16="http://schemas.microsoft.com/office/drawing/2014/main" id="{061D44E2-88CD-42EB-ABFD-B4423B4FF65B}"/>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33800" y="4343400"/>
                        <a:ext cx="660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 Box 28">
            <a:extLst>
              <a:ext uri="{FF2B5EF4-FFF2-40B4-BE49-F238E27FC236}">
                <a16:creationId xmlns:a16="http://schemas.microsoft.com/office/drawing/2014/main" id="{AD1CFD21-FFEC-4D1E-A1FA-4FDDBF344BEE}"/>
              </a:ext>
            </a:extLst>
          </p:cNvPr>
          <p:cNvSpPr txBox="1">
            <a:spLocks noChangeArrowheads="1"/>
          </p:cNvSpPr>
          <p:nvPr/>
        </p:nvSpPr>
        <p:spPr bwMode="auto">
          <a:xfrm>
            <a:off x="381000" y="464820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và</a:t>
            </a:r>
          </a:p>
        </p:txBody>
      </p:sp>
      <p:sp>
        <p:nvSpPr>
          <p:cNvPr id="17" name="Text Box 29">
            <a:extLst>
              <a:ext uri="{FF2B5EF4-FFF2-40B4-BE49-F238E27FC236}">
                <a16:creationId xmlns:a16="http://schemas.microsoft.com/office/drawing/2014/main" id="{1A18B790-0A82-4A7B-8DD5-01C7E4189707}"/>
              </a:ext>
            </a:extLst>
          </p:cNvPr>
          <p:cNvSpPr txBox="1">
            <a:spLocks noChangeArrowheads="1"/>
          </p:cNvSpPr>
          <p:nvPr/>
        </p:nvSpPr>
        <p:spPr bwMode="auto">
          <a:xfrm>
            <a:off x="228600" y="5638800"/>
            <a:ext cx="434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dirty="0" err="1">
                <a:solidFill>
                  <a:srgbClr val="0000CC"/>
                </a:solidFill>
                <a:latin typeface="Times New Roman" panose="02020603050405020304" pitchFamily="18" charset="0"/>
                <a:cs typeface="Times New Roman" panose="02020603050405020304" pitchFamily="18" charset="0"/>
              </a:rPr>
              <a:t>Vậy</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quy</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đồng</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mẫu</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số</a:t>
            </a:r>
            <a:r>
              <a:rPr lang="en-US" altLang="en-US" sz="2800" dirty="0">
                <a:solidFill>
                  <a:srgbClr val="0000CC"/>
                </a:solidFill>
                <a:latin typeface="Times New Roman" panose="02020603050405020304" pitchFamily="18" charset="0"/>
                <a:cs typeface="Times New Roman" panose="02020603050405020304" pitchFamily="18" charset="0"/>
              </a:rPr>
              <a:t> </a:t>
            </a:r>
            <a:r>
              <a:rPr lang="en-US" altLang="en-US" sz="2800" dirty="0" err="1">
                <a:solidFill>
                  <a:srgbClr val="0000CC"/>
                </a:solidFill>
                <a:latin typeface="Times New Roman" panose="02020603050405020304" pitchFamily="18" charset="0"/>
                <a:cs typeface="Times New Roman" panose="02020603050405020304" pitchFamily="18" charset="0"/>
              </a:rPr>
              <a:t>của</a:t>
            </a:r>
            <a:r>
              <a:rPr lang="en-US" altLang="en-US" sz="2800" dirty="0">
                <a:solidFill>
                  <a:srgbClr val="0000CC"/>
                </a:solidFill>
                <a:latin typeface="Times New Roman" panose="02020603050405020304" pitchFamily="18" charset="0"/>
                <a:cs typeface="Times New Roman" panose="02020603050405020304" pitchFamily="18" charset="0"/>
              </a:rPr>
              <a:t>  </a:t>
            </a:r>
          </a:p>
        </p:txBody>
      </p:sp>
      <p:graphicFrame>
        <p:nvGraphicFramePr>
          <p:cNvPr id="19" name="Object 4">
            <a:extLst>
              <a:ext uri="{FF2B5EF4-FFF2-40B4-BE49-F238E27FC236}">
                <a16:creationId xmlns:a16="http://schemas.microsoft.com/office/drawing/2014/main" id="{05F16E76-F0EB-46DD-89D7-4D6A2987E78A}"/>
              </a:ext>
            </a:extLst>
          </p:cNvPr>
          <p:cNvGraphicFramePr>
            <a:graphicFrameLocks noChangeAspect="1"/>
          </p:cNvGraphicFramePr>
          <p:nvPr>
            <p:extLst>
              <p:ext uri="{D42A27DB-BD31-4B8C-83A1-F6EECF244321}">
                <p14:modId xmlns:p14="http://schemas.microsoft.com/office/powerpoint/2010/main" val="921391775"/>
              </p:ext>
            </p:extLst>
          </p:nvPr>
        </p:nvGraphicFramePr>
        <p:xfrm>
          <a:off x="7062940" y="5415846"/>
          <a:ext cx="914400" cy="1125538"/>
        </p:xfrm>
        <a:graphic>
          <a:graphicData uri="http://schemas.openxmlformats.org/presentationml/2006/ole">
            <mc:AlternateContent xmlns:mc="http://schemas.openxmlformats.org/markup-compatibility/2006">
              <mc:Choice xmlns:v="urn:schemas-microsoft-com:vml" Requires="v">
                <p:oleObj name="Equation" r:id="rId19" imgW="165028" imgH="228501" progId="Equation.DSMT4">
                  <p:embed/>
                </p:oleObj>
              </mc:Choice>
              <mc:Fallback>
                <p:oleObj name="Equation" r:id="rId19" imgW="165028" imgH="228501" progId="Equation.DSMT4">
                  <p:embed/>
                  <p:pic>
                    <p:nvPicPr>
                      <p:cNvPr id="9" name="Object 4">
                        <a:extLst>
                          <a:ext uri="{FF2B5EF4-FFF2-40B4-BE49-F238E27FC236}">
                            <a16:creationId xmlns:a16="http://schemas.microsoft.com/office/drawing/2014/main" id="{E7427BEC-F32E-4D79-A4A2-557E569BF51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62940" y="5415846"/>
                        <a:ext cx="9144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4">
            <a:extLst>
              <a:ext uri="{FF2B5EF4-FFF2-40B4-BE49-F238E27FC236}">
                <a16:creationId xmlns:a16="http://schemas.microsoft.com/office/drawing/2014/main" id="{E5391CF8-28A0-482B-A237-177BD7CCE7B7}"/>
              </a:ext>
            </a:extLst>
          </p:cNvPr>
          <p:cNvGraphicFramePr>
            <a:graphicFrameLocks noChangeAspect="1"/>
          </p:cNvGraphicFramePr>
          <p:nvPr>
            <p:extLst>
              <p:ext uri="{D42A27DB-BD31-4B8C-83A1-F6EECF244321}">
                <p14:modId xmlns:p14="http://schemas.microsoft.com/office/powerpoint/2010/main" val="4121178407"/>
              </p:ext>
            </p:extLst>
          </p:nvPr>
        </p:nvGraphicFramePr>
        <p:xfrm>
          <a:off x="8480122" y="5359310"/>
          <a:ext cx="660400" cy="1066800"/>
        </p:xfrm>
        <a:graphic>
          <a:graphicData uri="http://schemas.openxmlformats.org/presentationml/2006/ole">
            <mc:AlternateContent xmlns:mc="http://schemas.openxmlformats.org/markup-compatibility/2006">
              <mc:Choice xmlns:v="urn:schemas-microsoft-com:vml" Requires="v">
                <p:oleObj name="Equation" r:id="rId20" imgW="165028" imgH="228501" progId="Equation.DSMT4">
                  <p:embed/>
                </p:oleObj>
              </mc:Choice>
              <mc:Fallback>
                <p:oleObj name="Equation" r:id="rId20" imgW="165028" imgH="228501" progId="Equation.DSMT4">
                  <p:embed/>
                  <p:pic>
                    <p:nvPicPr>
                      <p:cNvPr id="11" name="Object 4">
                        <a:extLst>
                          <a:ext uri="{FF2B5EF4-FFF2-40B4-BE49-F238E27FC236}">
                            <a16:creationId xmlns:a16="http://schemas.microsoft.com/office/drawing/2014/main" id="{03B3D4AC-940B-4A5F-A096-3E265EB65896}"/>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80122" y="5359310"/>
                        <a:ext cx="660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Text Box 34">
            <a:extLst>
              <a:ext uri="{FF2B5EF4-FFF2-40B4-BE49-F238E27FC236}">
                <a16:creationId xmlns:a16="http://schemas.microsoft.com/office/drawing/2014/main" id="{812F4151-15E6-4041-91F1-846A7A77C93A}"/>
              </a:ext>
            </a:extLst>
          </p:cNvPr>
          <p:cNvSpPr txBox="1">
            <a:spLocks noChangeArrowheads="1"/>
          </p:cNvSpPr>
          <p:nvPr/>
        </p:nvSpPr>
        <p:spPr bwMode="auto">
          <a:xfrm>
            <a:off x="4986752" y="5647767"/>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dirty="0" err="1">
                <a:solidFill>
                  <a:srgbClr val="0000CC"/>
                </a:solidFill>
                <a:latin typeface="Times New Roman" panose="02020603050405020304" pitchFamily="18" charset="0"/>
                <a:cs typeface="Times New Roman" panose="02020603050405020304" pitchFamily="18" charset="0"/>
              </a:rPr>
              <a:t>và</a:t>
            </a:r>
            <a:endParaRPr lang="en-US" altLang="en-US" sz="2800" dirty="0">
              <a:solidFill>
                <a:srgbClr val="0000CC"/>
              </a:solidFill>
              <a:latin typeface="Times New Roman" panose="02020603050405020304" pitchFamily="18" charset="0"/>
              <a:cs typeface="Times New Roman" panose="02020603050405020304" pitchFamily="18" charset="0"/>
            </a:endParaRPr>
          </a:p>
        </p:txBody>
      </p:sp>
      <p:graphicFrame>
        <p:nvGraphicFramePr>
          <p:cNvPr id="23" name="Object 4">
            <a:extLst>
              <a:ext uri="{FF2B5EF4-FFF2-40B4-BE49-F238E27FC236}">
                <a16:creationId xmlns:a16="http://schemas.microsoft.com/office/drawing/2014/main" id="{3802C35B-0A9A-4DA9-913A-686D72CD34B9}"/>
              </a:ext>
            </a:extLst>
          </p:cNvPr>
          <p:cNvGraphicFramePr>
            <a:graphicFrameLocks noChangeAspect="1"/>
          </p:cNvGraphicFramePr>
          <p:nvPr>
            <p:extLst>
              <p:ext uri="{D42A27DB-BD31-4B8C-83A1-F6EECF244321}">
                <p14:modId xmlns:p14="http://schemas.microsoft.com/office/powerpoint/2010/main" val="1086421130"/>
              </p:ext>
            </p:extLst>
          </p:nvPr>
        </p:nvGraphicFramePr>
        <p:xfrm>
          <a:off x="4251892" y="5422003"/>
          <a:ext cx="762000" cy="1074738"/>
        </p:xfrm>
        <a:graphic>
          <a:graphicData uri="http://schemas.openxmlformats.org/presentationml/2006/ole">
            <mc:AlternateContent xmlns:mc="http://schemas.openxmlformats.org/markup-compatibility/2006">
              <mc:Choice xmlns:v="urn:schemas-microsoft-com:vml" Requires="v">
                <p:oleObj name="Equation" r:id="rId3" imgW="126890" imgH="228402" progId="Equation.DSMT4">
                  <p:embed/>
                </p:oleObj>
              </mc:Choice>
              <mc:Fallback>
                <p:oleObj name="Equation" r:id="rId3" imgW="126890" imgH="228402" progId="Equation.DSMT4">
                  <p:embed/>
                  <p:pic>
                    <p:nvPicPr>
                      <p:cNvPr id="6" name="Object 4">
                        <a:extLst>
                          <a:ext uri="{FF2B5EF4-FFF2-40B4-BE49-F238E27FC236}">
                            <a16:creationId xmlns:a16="http://schemas.microsoft.com/office/drawing/2014/main" id="{B06684B2-CF45-4374-8E39-D1CBA6079A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1892" y="5422003"/>
                        <a:ext cx="7620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a:extLst>
              <a:ext uri="{FF2B5EF4-FFF2-40B4-BE49-F238E27FC236}">
                <a16:creationId xmlns:a16="http://schemas.microsoft.com/office/drawing/2014/main" id="{55CDE8E8-52B3-4E99-BDB4-7A465A64880B}"/>
              </a:ext>
            </a:extLst>
          </p:cNvPr>
          <p:cNvGraphicFramePr>
            <a:graphicFrameLocks noChangeAspect="1"/>
          </p:cNvGraphicFramePr>
          <p:nvPr>
            <p:extLst>
              <p:ext uri="{D42A27DB-BD31-4B8C-83A1-F6EECF244321}">
                <p14:modId xmlns:p14="http://schemas.microsoft.com/office/powerpoint/2010/main" val="48154494"/>
              </p:ext>
            </p:extLst>
          </p:nvPr>
        </p:nvGraphicFramePr>
        <p:xfrm>
          <a:off x="5576170" y="5372791"/>
          <a:ext cx="762000" cy="1173162"/>
        </p:xfrm>
        <a:graphic>
          <a:graphicData uri="http://schemas.openxmlformats.org/presentationml/2006/ole">
            <mc:AlternateContent xmlns:mc="http://schemas.openxmlformats.org/markup-compatibility/2006">
              <mc:Choice xmlns:v="urn:schemas-microsoft-com:vml" Requires="v">
                <p:oleObj name="Equation" r:id="rId5" imgW="126890" imgH="228402" progId="Equation.DSMT4">
                  <p:embed/>
                </p:oleObj>
              </mc:Choice>
              <mc:Fallback>
                <p:oleObj name="Equation" r:id="rId5" imgW="126890" imgH="228402" progId="Equation.DSMT4">
                  <p:embed/>
                  <p:pic>
                    <p:nvPicPr>
                      <p:cNvPr id="7" name="Object 6">
                        <a:extLst>
                          <a:ext uri="{FF2B5EF4-FFF2-40B4-BE49-F238E27FC236}">
                            <a16:creationId xmlns:a16="http://schemas.microsoft.com/office/drawing/2014/main" id="{1A949F11-11D0-493E-B5D9-A90BDFB8A91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76170" y="5372791"/>
                        <a:ext cx="76200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Text Box 34">
            <a:extLst>
              <a:ext uri="{FF2B5EF4-FFF2-40B4-BE49-F238E27FC236}">
                <a16:creationId xmlns:a16="http://schemas.microsoft.com/office/drawing/2014/main" id="{18B19318-B73B-45FD-A4B4-6011A59E0E22}"/>
              </a:ext>
            </a:extLst>
          </p:cNvPr>
          <p:cNvSpPr txBox="1">
            <a:spLocks noChangeArrowheads="1"/>
          </p:cNvSpPr>
          <p:nvPr/>
        </p:nvSpPr>
        <p:spPr bwMode="auto">
          <a:xfrm>
            <a:off x="6230044" y="5638800"/>
            <a:ext cx="10851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dirty="0" err="1">
                <a:solidFill>
                  <a:srgbClr val="0000CC"/>
                </a:solidFill>
                <a:latin typeface="Times New Roman" panose="02020603050405020304" pitchFamily="18" charset="0"/>
                <a:cs typeface="Times New Roman" panose="02020603050405020304" pitchFamily="18" charset="0"/>
              </a:rPr>
              <a:t>được</a:t>
            </a:r>
            <a:endParaRPr lang="en-US" altLang="en-US" sz="2800" dirty="0">
              <a:solidFill>
                <a:srgbClr val="0000CC"/>
              </a:solidFill>
              <a:latin typeface="Times New Roman" panose="02020603050405020304" pitchFamily="18" charset="0"/>
              <a:cs typeface="Times New Roman" panose="02020603050405020304" pitchFamily="18" charset="0"/>
            </a:endParaRPr>
          </a:p>
        </p:txBody>
      </p:sp>
      <p:sp>
        <p:nvSpPr>
          <p:cNvPr id="26" name="Text Box 34">
            <a:extLst>
              <a:ext uri="{FF2B5EF4-FFF2-40B4-BE49-F238E27FC236}">
                <a16:creationId xmlns:a16="http://schemas.microsoft.com/office/drawing/2014/main" id="{1FB9BDD1-CF91-4D24-BC0A-0117C02D4115}"/>
              </a:ext>
            </a:extLst>
          </p:cNvPr>
          <p:cNvSpPr txBox="1">
            <a:spLocks noChangeArrowheads="1"/>
          </p:cNvSpPr>
          <p:nvPr/>
        </p:nvSpPr>
        <p:spPr bwMode="auto">
          <a:xfrm>
            <a:off x="7863910" y="5647767"/>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dirty="0" err="1">
                <a:solidFill>
                  <a:srgbClr val="0000CC"/>
                </a:solidFill>
                <a:latin typeface="Times New Roman" panose="02020603050405020304" pitchFamily="18" charset="0"/>
                <a:cs typeface="Times New Roman" panose="02020603050405020304" pitchFamily="18" charset="0"/>
              </a:rPr>
              <a:t>và</a:t>
            </a:r>
            <a:endParaRPr lang="en-US" altLang="en-US" sz="2800"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76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
                                        </p:tgtEl>
                                        <p:attrNameLst>
                                          <p:attrName>style.visibility</p:attrName>
                                        </p:attrNameLst>
                                      </p:cBhvr>
                                      <p:to>
                                        <p:strVal val="visible"/>
                                      </p:to>
                                    </p:set>
                                    <p:anim calcmode="discrete" valueType="clr">
                                      <p:cBhvr override="childStyle">
                                        <p:cTn id="14"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gtEl>
                                        <p:attrNameLst>
                                          <p:attrName>fillcolor</p:attrName>
                                        </p:attrNameLst>
                                      </p:cBhvr>
                                      <p:tavLst>
                                        <p:tav tm="0">
                                          <p:val>
                                            <p:clrVal>
                                              <a:schemeClr val="accent2"/>
                                            </p:clrVal>
                                          </p:val>
                                        </p:tav>
                                        <p:tav tm="50000">
                                          <p:val>
                                            <p:clrVal>
                                              <a:schemeClr val="hlink"/>
                                            </p:clrVal>
                                          </p:val>
                                        </p:tav>
                                      </p:tavLst>
                                    </p:anim>
                                    <p:set>
                                      <p:cBhvr>
                                        <p:cTn id="16" dur="80"/>
                                        <p:tgtEl>
                                          <p:spTgt spid="5"/>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ppt_x"/>
                                          </p:val>
                                        </p:tav>
                                        <p:tav tm="100000">
                                          <p:val>
                                            <p:strVal val="#ppt_x"/>
                                          </p:val>
                                        </p:tav>
                                      </p:tavLst>
                                    </p:anim>
                                    <p:anim calcmode="lin" valueType="num">
                                      <p:cBhvr additive="base">
                                        <p:cTn id="6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500" fill="hold"/>
                                        <p:tgtEl>
                                          <p:spTgt spid="14"/>
                                        </p:tgtEl>
                                        <p:attrNameLst>
                                          <p:attrName>ppt_x</p:attrName>
                                        </p:attrNameLst>
                                      </p:cBhvr>
                                      <p:tavLst>
                                        <p:tav tm="0">
                                          <p:val>
                                            <p:strVal val="#ppt_x"/>
                                          </p:val>
                                        </p:tav>
                                        <p:tav tm="100000">
                                          <p:val>
                                            <p:strVal val="#ppt_x"/>
                                          </p:val>
                                        </p:tav>
                                      </p:tavLst>
                                    </p:anim>
                                    <p:anim calcmode="lin" valueType="num">
                                      <p:cBhvr additive="base">
                                        <p:cTn id="7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additive="base">
                                        <p:cTn id="77" dur="500" fill="hold"/>
                                        <p:tgtEl>
                                          <p:spTgt spid="15"/>
                                        </p:tgtEl>
                                        <p:attrNameLst>
                                          <p:attrName>ppt_x</p:attrName>
                                        </p:attrNameLst>
                                      </p:cBhvr>
                                      <p:tavLst>
                                        <p:tav tm="0">
                                          <p:val>
                                            <p:strVal val="#ppt_x"/>
                                          </p:val>
                                        </p:tav>
                                        <p:tav tm="100000">
                                          <p:val>
                                            <p:strVal val="#ppt_x"/>
                                          </p:val>
                                        </p:tav>
                                      </p:tavLst>
                                    </p:anim>
                                    <p:anim calcmode="lin" valueType="num">
                                      <p:cBhvr additive="base">
                                        <p:cTn id="7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additive="base">
                                        <p:cTn id="83" dur="500" fill="hold"/>
                                        <p:tgtEl>
                                          <p:spTgt spid="17"/>
                                        </p:tgtEl>
                                        <p:attrNameLst>
                                          <p:attrName>ppt_x</p:attrName>
                                        </p:attrNameLst>
                                      </p:cBhvr>
                                      <p:tavLst>
                                        <p:tav tm="0">
                                          <p:val>
                                            <p:strVal val="#ppt_x"/>
                                          </p:val>
                                        </p:tav>
                                        <p:tav tm="100000">
                                          <p:val>
                                            <p:strVal val="#ppt_x"/>
                                          </p:val>
                                        </p:tav>
                                      </p:tavLst>
                                    </p:anim>
                                    <p:anim calcmode="lin" valueType="num">
                                      <p:cBhvr additive="base">
                                        <p:cTn id="84" dur="500" fill="hold"/>
                                        <p:tgtEl>
                                          <p:spTgt spid="17"/>
                                        </p:tgtEl>
                                        <p:attrNameLst>
                                          <p:attrName>ppt_y</p:attrName>
                                        </p:attrNameLst>
                                      </p:cBhvr>
                                      <p:tavLst>
                                        <p:tav tm="0">
                                          <p:val>
                                            <p:strVal val="1+#ppt_h/2"/>
                                          </p:val>
                                        </p:tav>
                                        <p:tav tm="100000">
                                          <p:val>
                                            <p:strVal val="#ppt_y"/>
                                          </p:val>
                                        </p:tav>
                                      </p:tavLst>
                                    </p:anim>
                                  </p:childTnLst>
                                </p:cTn>
                              </p:par>
                            </p:childTnLst>
                          </p:cTn>
                        </p:par>
                        <p:par>
                          <p:cTn id="85" fill="hold">
                            <p:stCondLst>
                              <p:cond delay="500"/>
                            </p:stCondLst>
                            <p:childTnLst>
                              <p:par>
                                <p:cTn id="86" presetID="2" presetClass="entr" presetSubtype="4" fill="hold" nodeType="afterEffect">
                                  <p:stCondLst>
                                    <p:cond delay="0"/>
                                  </p:stCondLst>
                                  <p:childTnLst>
                                    <p:set>
                                      <p:cBhvr>
                                        <p:cTn id="87" dur="1" fill="hold">
                                          <p:stCondLst>
                                            <p:cond delay="0"/>
                                          </p:stCondLst>
                                        </p:cTn>
                                        <p:tgtEl>
                                          <p:spTgt spid="19"/>
                                        </p:tgtEl>
                                        <p:attrNameLst>
                                          <p:attrName>style.visibility</p:attrName>
                                        </p:attrNameLst>
                                      </p:cBhvr>
                                      <p:to>
                                        <p:strVal val="visible"/>
                                      </p:to>
                                    </p:set>
                                    <p:anim calcmode="lin" valueType="num">
                                      <p:cBhvr additive="base">
                                        <p:cTn id="88" dur="500" fill="hold"/>
                                        <p:tgtEl>
                                          <p:spTgt spid="19"/>
                                        </p:tgtEl>
                                        <p:attrNameLst>
                                          <p:attrName>ppt_x</p:attrName>
                                        </p:attrNameLst>
                                      </p:cBhvr>
                                      <p:tavLst>
                                        <p:tav tm="0">
                                          <p:val>
                                            <p:strVal val="#ppt_x"/>
                                          </p:val>
                                        </p:tav>
                                        <p:tav tm="100000">
                                          <p:val>
                                            <p:strVal val="#ppt_x"/>
                                          </p:val>
                                        </p:tav>
                                      </p:tavLst>
                                    </p:anim>
                                    <p:anim calcmode="lin" valueType="num">
                                      <p:cBhvr additive="base">
                                        <p:cTn id="8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22"/>
                                        </p:tgtEl>
                                        <p:attrNameLst>
                                          <p:attrName>style.visibility</p:attrName>
                                        </p:attrNameLst>
                                      </p:cBhvr>
                                      <p:to>
                                        <p:strVal val="visible"/>
                                      </p:to>
                                    </p:set>
                                    <p:anim calcmode="lin" valueType="num">
                                      <p:cBhvr additive="base">
                                        <p:cTn id="94" dur="500" fill="hold"/>
                                        <p:tgtEl>
                                          <p:spTgt spid="22"/>
                                        </p:tgtEl>
                                        <p:attrNameLst>
                                          <p:attrName>ppt_x</p:attrName>
                                        </p:attrNameLst>
                                      </p:cBhvr>
                                      <p:tavLst>
                                        <p:tav tm="0">
                                          <p:val>
                                            <p:strVal val="#ppt_x"/>
                                          </p:val>
                                        </p:tav>
                                        <p:tav tm="100000">
                                          <p:val>
                                            <p:strVal val="#ppt_x"/>
                                          </p:val>
                                        </p:tav>
                                      </p:tavLst>
                                    </p:anim>
                                    <p:anim calcmode="lin" valueType="num">
                                      <p:cBhvr additive="base">
                                        <p:cTn id="95" dur="500" fill="hold"/>
                                        <p:tgtEl>
                                          <p:spTgt spid="22"/>
                                        </p:tgtEl>
                                        <p:attrNameLst>
                                          <p:attrName>ppt_y</p:attrName>
                                        </p:attrNameLst>
                                      </p:cBhvr>
                                      <p:tavLst>
                                        <p:tav tm="0">
                                          <p:val>
                                            <p:strVal val="1+#ppt_h/2"/>
                                          </p:val>
                                        </p:tav>
                                        <p:tav tm="100000">
                                          <p:val>
                                            <p:strVal val="#ppt_y"/>
                                          </p:val>
                                        </p:tav>
                                      </p:tavLst>
                                    </p:anim>
                                  </p:childTnLst>
                                </p:cTn>
                              </p:par>
                            </p:childTnLst>
                          </p:cTn>
                        </p:par>
                        <p:par>
                          <p:cTn id="96" fill="hold">
                            <p:stCondLst>
                              <p:cond delay="500"/>
                            </p:stCondLst>
                            <p:childTnLst>
                              <p:par>
                                <p:cTn id="97" presetID="2" presetClass="entr" presetSubtype="4" fill="hold" nodeType="afterEffect">
                                  <p:stCondLst>
                                    <p:cond delay="0"/>
                                  </p:stCondLst>
                                  <p:childTnLst>
                                    <p:set>
                                      <p:cBhvr>
                                        <p:cTn id="98" dur="1" fill="hold">
                                          <p:stCondLst>
                                            <p:cond delay="0"/>
                                          </p:stCondLst>
                                        </p:cTn>
                                        <p:tgtEl>
                                          <p:spTgt spid="21"/>
                                        </p:tgtEl>
                                        <p:attrNameLst>
                                          <p:attrName>style.visibility</p:attrName>
                                        </p:attrNameLst>
                                      </p:cBhvr>
                                      <p:to>
                                        <p:strVal val="visible"/>
                                      </p:to>
                                    </p:set>
                                    <p:anim calcmode="lin" valueType="num">
                                      <p:cBhvr additive="base">
                                        <p:cTn id="99" dur="500" fill="hold"/>
                                        <p:tgtEl>
                                          <p:spTgt spid="21"/>
                                        </p:tgtEl>
                                        <p:attrNameLst>
                                          <p:attrName>ppt_x</p:attrName>
                                        </p:attrNameLst>
                                      </p:cBhvr>
                                      <p:tavLst>
                                        <p:tav tm="0">
                                          <p:val>
                                            <p:strVal val="#ppt_x"/>
                                          </p:val>
                                        </p:tav>
                                        <p:tav tm="100000">
                                          <p:val>
                                            <p:strVal val="#ppt_x"/>
                                          </p:val>
                                        </p:tav>
                                      </p:tavLst>
                                    </p:anim>
                                    <p:anim calcmode="lin" valueType="num">
                                      <p:cBhvr additive="base">
                                        <p:cTn id="10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additive="base">
                                        <p:cTn id="105" dur="500" fill="hold"/>
                                        <p:tgtEl>
                                          <p:spTgt spid="23"/>
                                        </p:tgtEl>
                                        <p:attrNameLst>
                                          <p:attrName>ppt_x</p:attrName>
                                        </p:attrNameLst>
                                      </p:cBhvr>
                                      <p:tavLst>
                                        <p:tav tm="0">
                                          <p:val>
                                            <p:strVal val="#ppt_x"/>
                                          </p:val>
                                        </p:tav>
                                        <p:tav tm="100000">
                                          <p:val>
                                            <p:strVal val="#ppt_x"/>
                                          </p:val>
                                        </p:tav>
                                      </p:tavLst>
                                    </p:anim>
                                    <p:anim calcmode="lin" valueType="num">
                                      <p:cBhvr additive="base">
                                        <p:cTn id="106" dur="500" fill="hold"/>
                                        <p:tgtEl>
                                          <p:spTgt spid="23"/>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additive="base">
                                        <p:cTn id="115" dur="500" fill="hold"/>
                                        <p:tgtEl>
                                          <p:spTgt spid="25"/>
                                        </p:tgtEl>
                                        <p:attrNameLst>
                                          <p:attrName>ppt_x</p:attrName>
                                        </p:attrNameLst>
                                      </p:cBhvr>
                                      <p:tavLst>
                                        <p:tav tm="0">
                                          <p:val>
                                            <p:strVal val="#ppt_x"/>
                                          </p:val>
                                        </p:tav>
                                        <p:tav tm="100000">
                                          <p:val>
                                            <p:strVal val="#ppt_x"/>
                                          </p:val>
                                        </p:tav>
                                      </p:tavLst>
                                    </p:anim>
                                    <p:anim calcmode="lin" valueType="num">
                                      <p:cBhvr additive="base">
                                        <p:cTn id="11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6"/>
                                        </p:tgtEl>
                                        <p:attrNameLst>
                                          <p:attrName>style.visibility</p:attrName>
                                        </p:attrNameLst>
                                      </p:cBhvr>
                                      <p:to>
                                        <p:strVal val="visible"/>
                                      </p:to>
                                    </p:set>
                                    <p:anim calcmode="lin" valueType="num">
                                      <p:cBhvr additive="base">
                                        <p:cTn id="121" dur="500" fill="hold"/>
                                        <p:tgtEl>
                                          <p:spTgt spid="26"/>
                                        </p:tgtEl>
                                        <p:attrNameLst>
                                          <p:attrName>ppt_x</p:attrName>
                                        </p:attrNameLst>
                                      </p:cBhvr>
                                      <p:tavLst>
                                        <p:tav tm="0">
                                          <p:val>
                                            <p:strVal val="#ppt_x"/>
                                          </p:val>
                                        </p:tav>
                                        <p:tav tm="100000">
                                          <p:val>
                                            <p:strVal val="#ppt_x"/>
                                          </p:val>
                                        </p:tav>
                                      </p:tavLst>
                                    </p:anim>
                                    <p:anim calcmode="lin" valueType="num">
                                      <p:cBhvr additive="base">
                                        <p:cTn id="12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1" grpId="0"/>
      <p:bldP spid="16" grpId="0"/>
      <p:bldP spid="17" grpId="0"/>
      <p:bldP spid="22"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012" scaled="0"/>
        </a:gradFill>
        <a:effectLst/>
      </p:bgPr>
    </p:bg>
    <p:spTree>
      <p:nvGrpSpPr>
        <p:cNvPr id="1" name="Shape 386"/>
        <p:cNvGrpSpPr/>
        <p:nvPr/>
      </p:nvGrpSpPr>
      <p:grpSpPr>
        <a:xfrm>
          <a:off x="0" y="0"/>
          <a:ext cx="0" cy="0"/>
          <a:chOff x="0" y="0"/>
          <a:chExt cx="0" cy="0"/>
        </a:xfrm>
      </p:grpSpPr>
      <p:sp>
        <p:nvSpPr>
          <p:cNvPr id="2" name="Text Box 43">
            <a:extLst>
              <a:ext uri="{FF2B5EF4-FFF2-40B4-BE49-F238E27FC236}">
                <a16:creationId xmlns:a16="http://schemas.microsoft.com/office/drawing/2014/main" id="{159CC928-8F67-481E-8591-636C7BCAAB59}"/>
              </a:ext>
            </a:extLst>
          </p:cNvPr>
          <p:cNvSpPr txBox="1">
            <a:spLocks noChangeArrowheads="1"/>
          </p:cNvSpPr>
          <p:nvPr/>
        </p:nvSpPr>
        <p:spPr bwMode="auto">
          <a:xfrm>
            <a:off x="4572000" y="4419600"/>
            <a:ext cx="3032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a:t>
            </a:r>
          </a:p>
        </p:txBody>
      </p:sp>
      <p:sp>
        <p:nvSpPr>
          <p:cNvPr id="3" name="Text Box 68">
            <a:extLst>
              <a:ext uri="{FF2B5EF4-FFF2-40B4-BE49-F238E27FC236}">
                <a16:creationId xmlns:a16="http://schemas.microsoft.com/office/drawing/2014/main" id="{454EC126-1078-437F-B816-1E1ABCC713F9}"/>
              </a:ext>
            </a:extLst>
          </p:cNvPr>
          <p:cNvSpPr txBox="1">
            <a:spLocks noChangeArrowheads="1"/>
          </p:cNvSpPr>
          <p:nvPr/>
        </p:nvSpPr>
        <p:spPr bwMode="auto">
          <a:xfrm>
            <a:off x="381000" y="2514600"/>
            <a:ext cx="533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 typeface="Wingdings" panose="05000000000000000000" pitchFamily="2" charset="2"/>
              <a:buChar char="v"/>
            </a:pPr>
            <a:r>
              <a:rPr lang="en-US" altLang="en-US" sz="2800">
                <a:solidFill>
                  <a:srgbClr val="FF0000"/>
                </a:solidFill>
                <a:latin typeface="Times New Roman" panose="02020603050405020304" pitchFamily="18" charset="0"/>
              </a:rPr>
              <a:t>Ví dụ 2: </a:t>
            </a:r>
            <a:r>
              <a:rPr lang="en-US" altLang="en-US" sz="2800">
                <a:solidFill>
                  <a:srgbClr val="0E0DD2"/>
                </a:solidFill>
                <a:latin typeface="Times New Roman" panose="02020603050405020304" pitchFamily="18" charset="0"/>
              </a:rPr>
              <a:t>Quy đồng mẫu số của</a:t>
            </a:r>
          </a:p>
        </p:txBody>
      </p:sp>
      <p:graphicFrame>
        <p:nvGraphicFramePr>
          <p:cNvPr id="4" name="Object 69">
            <a:extLst>
              <a:ext uri="{FF2B5EF4-FFF2-40B4-BE49-F238E27FC236}">
                <a16:creationId xmlns:a16="http://schemas.microsoft.com/office/drawing/2014/main" id="{89A7BDA1-4135-4CD8-BB64-B4A690B12646}"/>
              </a:ext>
            </a:extLst>
          </p:cNvPr>
          <p:cNvGraphicFramePr>
            <a:graphicFrameLocks noChangeAspect="1"/>
          </p:cNvGraphicFramePr>
          <p:nvPr>
            <p:extLst>
              <p:ext uri="{D42A27DB-BD31-4B8C-83A1-F6EECF244321}">
                <p14:modId xmlns:p14="http://schemas.microsoft.com/office/powerpoint/2010/main" val="2632072526"/>
              </p:ext>
            </p:extLst>
          </p:nvPr>
        </p:nvGraphicFramePr>
        <p:xfrm>
          <a:off x="5562600" y="2325688"/>
          <a:ext cx="762000" cy="1103312"/>
        </p:xfrm>
        <a:graphic>
          <a:graphicData uri="http://schemas.openxmlformats.org/presentationml/2006/ole">
            <mc:AlternateContent xmlns:mc="http://schemas.openxmlformats.org/markup-compatibility/2006">
              <mc:Choice xmlns:v="urn:schemas-microsoft-com:vml" Requires="v">
                <p:oleObj name="Equation" r:id="rId3" imgW="114250" imgH="228501" progId="Equation.DSMT4">
                  <p:embed/>
                </p:oleObj>
              </mc:Choice>
              <mc:Fallback>
                <p:oleObj name="Equation" r:id="rId3" imgW="114250" imgH="228501" progId="Equation.DSMT4">
                  <p:embed/>
                  <p:pic>
                    <p:nvPicPr>
                      <p:cNvPr id="13381" name="Object 69">
                        <a:extLst>
                          <a:ext uri="{FF2B5EF4-FFF2-40B4-BE49-F238E27FC236}">
                            <a16:creationId xmlns:a16="http://schemas.microsoft.com/office/drawing/2014/main" id="{FF0DE4C0-26BE-49CC-8819-24DED7055F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2325688"/>
                        <a:ext cx="762000"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70">
            <a:extLst>
              <a:ext uri="{FF2B5EF4-FFF2-40B4-BE49-F238E27FC236}">
                <a16:creationId xmlns:a16="http://schemas.microsoft.com/office/drawing/2014/main" id="{3DAF3A18-9A85-49F7-8FB4-BFA8667272A6}"/>
              </a:ext>
            </a:extLst>
          </p:cNvPr>
          <p:cNvGraphicFramePr>
            <a:graphicFrameLocks noChangeAspect="1"/>
          </p:cNvGraphicFramePr>
          <p:nvPr>
            <p:extLst>
              <p:ext uri="{D42A27DB-BD31-4B8C-83A1-F6EECF244321}">
                <p14:modId xmlns:p14="http://schemas.microsoft.com/office/powerpoint/2010/main" val="3594648021"/>
              </p:ext>
            </p:extLst>
          </p:nvPr>
        </p:nvGraphicFramePr>
        <p:xfrm>
          <a:off x="6878638" y="2316163"/>
          <a:ext cx="741362" cy="1036637"/>
        </p:xfrm>
        <a:graphic>
          <a:graphicData uri="http://schemas.openxmlformats.org/presentationml/2006/ole">
            <mc:AlternateContent xmlns:mc="http://schemas.openxmlformats.org/markup-compatibility/2006">
              <mc:Choice xmlns:v="urn:schemas-microsoft-com:vml" Requires="v">
                <p:oleObj name="Equation" r:id="rId5" imgW="152334" imgH="228501" progId="Equation.DSMT4">
                  <p:embed/>
                </p:oleObj>
              </mc:Choice>
              <mc:Fallback>
                <p:oleObj name="Equation" r:id="rId5" imgW="152334" imgH="228501" progId="Equation.DSMT4">
                  <p:embed/>
                  <p:pic>
                    <p:nvPicPr>
                      <p:cNvPr id="13382" name="Object 70">
                        <a:extLst>
                          <a:ext uri="{FF2B5EF4-FFF2-40B4-BE49-F238E27FC236}">
                            <a16:creationId xmlns:a16="http://schemas.microsoft.com/office/drawing/2014/main" id="{0EEDCA6F-EE07-4CEE-A360-0F514D5B19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8638" y="2316163"/>
                        <a:ext cx="741362"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 Box 71">
            <a:extLst>
              <a:ext uri="{FF2B5EF4-FFF2-40B4-BE49-F238E27FC236}">
                <a16:creationId xmlns:a16="http://schemas.microsoft.com/office/drawing/2014/main" id="{6B36F4B5-4A30-4CCD-B9D4-DEF52DA339F5}"/>
              </a:ext>
            </a:extLst>
          </p:cNvPr>
          <p:cNvSpPr txBox="1">
            <a:spLocks noChangeArrowheads="1"/>
          </p:cNvSpPr>
          <p:nvPr/>
        </p:nvSpPr>
        <p:spPr bwMode="auto">
          <a:xfrm>
            <a:off x="6313488" y="2590800"/>
            <a:ext cx="544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và</a:t>
            </a:r>
          </a:p>
        </p:txBody>
      </p:sp>
      <p:sp>
        <p:nvSpPr>
          <p:cNvPr id="7" name="Text Box 72">
            <a:extLst>
              <a:ext uri="{FF2B5EF4-FFF2-40B4-BE49-F238E27FC236}">
                <a16:creationId xmlns:a16="http://schemas.microsoft.com/office/drawing/2014/main" id="{5750D95C-60ED-45F7-9548-49544C735601}"/>
              </a:ext>
            </a:extLst>
          </p:cNvPr>
          <p:cNvSpPr txBox="1">
            <a:spLocks noChangeArrowheads="1"/>
          </p:cNvSpPr>
          <p:nvPr/>
        </p:nvSpPr>
        <p:spPr bwMode="auto">
          <a:xfrm>
            <a:off x="381000" y="3352800"/>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 typeface="Wingdings" panose="05000000000000000000" pitchFamily="2" charset="2"/>
              <a:buChar char="v"/>
            </a:pPr>
            <a:r>
              <a:rPr lang="en-US" altLang="en-US" sz="2800">
                <a:solidFill>
                  <a:srgbClr val="FF0000"/>
                </a:solidFill>
                <a:latin typeface="Times New Roman" panose="02020603050405020304" pitchFamily="18" charset="0"/>
              </a:rPr>
              <a:t>Nhận xét:</a:t>
            </a:r>
            <a:endParaRPr lang="en-US" altLang="en-US" sz="2800" i="1">
              <a:solidFill>
                <a:srgbClr val="FF0000"/>
              </a:solidFill>
              <a:latin typeface="Times New Roman" panose="02020603050405020304" pitchFamily="18" charset="0"/>
            </a:endParaRPr>
          </a:p>
        </p:txBody>
      </p:sp>
      <p:sp>
        <p:nvSpPr>
          <p:cNvPr id="8" name="Text Box 73">
            <a:extLst>
              <a:ext uri="{FF2B5EF4-FFF2-40B4-BE49-F238E27FC236}">
                <a16:creationId xmlns:a16="http://schemas.microsoft.com/office/drawing/2014/main" id="{B7B5E4A4-A513-426D-9F48-4C3EC8691090}"/>
              </a:ext>
            </a:extLst>
          </p:cNvPr>
          <p:cNvSpPr txBox="1">
            <a:spLocks noChangeArrowheads="1"/>
          </p:cNvSpPr>
          <p:nvPr/>
        </p:nvSpPr>
        <p:spPr bwMode="auto">
          <a:xfrm>
            <a:off x="2362200" y="3352800"/>
            <a:ext cx="6705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10 : 5 = 2, chọn 10 làm mẫu số chung ta có:</a:t>
            </a:r>
          </a:p>
        </p:txBody>
      </p:sp>
      <p:sp>
        <p:nvSpPr>
          <p:cNvPr id="9" name="Text Box 85">
            <a:extLst>
              <a:ext uri="{FF2B5EF4-FFF2-40B4-BE49-F238E27FC236}">
                <a16:creationId xmlns:a16="http://schemas.microsoft.com/office/drawing/2014/main" id="{C9DF30C4-10C2-4367-AF55-81E7E7EB2D89}"/>
              </a:ext>
            </a:extLst>
          </p:cNvPr>
          <p:cNvSpPr txBox="1">
            <a:spLocks noChangeArrowheads="1"/>
          </p:cNvSpPr>
          <p:nvPr/>
        </p:nvSpPr>
        <p:spPr bwMode="auto">
          <a:xfrm>
            <a:off x="4800600" y="4419600"/>
            <a:ext cx="198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000CC"/>
                </a:solidFill>
                <a:latin typeface="Times New Roman" panose="02020603050405020304" pitchFamily="18" charset="0"/>
              </a:rPr>
              <a:t>giữ nguyên</a:t>
            </a:r>
          </a:p>
        </p:txBody>
      </p:sp>
      <p:graphicFrame>
        <p:nvGraphicFramePr>
          <p:cNvPr id="10" name="Object 86">
            <a:extLst>
              <a:ext uri="{FF2B5EF4-FFF2-40B4-BE49-F238E27FC236}">
                <a16:creationId xmlns:a16="http://schemas.microsoft.com/office/drawing/2014/main" id="{29336BCC-48F7-4128-96AB-7E3BEB385349}"/>
              </a:ext>
            </a:extLst>
          </p:cNvPr>
          <p:cNvGraphicFramePr>
            <a:graphicFrameLocks noChangeAspect="1"/>
          </p:cNvGraphicFramePr>
          <p:nvPr>
            <p:extLst>
              <p:ext uri="{D42A27DB-BD31-4B8C-83A1-F6EECF244321}">
                <p14:modId xmlns:p14="http://schemas.microsoft.com/office/powerpoint/2010/main" val="461094888"/>
              </p:ext>
            </p:extLst>
          </p:nvPr>
        </p:nvGraphicFramePr>
        <p:xfrm>
          <a:off x="6629400" y="4267200"/>
          <a:ext cx="838200" cy="990600"/>
        </p:xfrm>
        <a:graphic>
          <a:graphicData uri="http://schemas.openxmlformats.org/presentationml/2006/ole">
            <mc:AlternateContent xmlns:mc="http://schemas.openxmlformats.org/markup-compatibility/2006">
              <mc:Choice xmlns:v="urn:schemas-microsoft-com:vml" Requires="v">
                <p:oleObj name="Equation" r:id="rId7" imgW="152334" imgH="228501" progId="Equation.DSMT4">
                  <p:embed/>
                </p:oleObj>
              </mc:Choice>
              <mc:Fallback>
                <p:oleObj name="Equation" r:id="rId7" imgW="152334" imgH="228501" progId="Equation.DSMT4">
                  <p:embed/>
                  <p:pic>
                    <p:nvPicPr>
                      <p:cNvPr id="13398" name="Object 86">
                        <a:extLst>
                          <a:ext uri="{FF2B5EF4-FFF2-40B4-BE49-F238E27FC236}">
                            <a16:creationId xmlns:a16="http://schemas.microsoft.com/office/drawing/2014/main" id="{480BCC53-A773-48D2-9F69-43D3C593259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29400" y="4267200"/>
                        <a:ext cx="83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 Box 3">
            <a:extLst>
              <a:ext uri="{FF2B5EF4-FFF2-40B4-BE49-F238E27FC236}">
                <a16:creationId xmlns:a16="http://schemas.microsoft.com/office/drawing/2014/main" id="{9B062F95-FBD4-44CB-BA94-A75152A1B11A}"/>
              </a:ext>
            </a:extLst>
          </p:cNvPr>
          <p:cNvSpPr txBox="1">
            <a:spLocks noChangeArrowheads="1"/>
          </p:cNvSpPr>
          <p:nvPr/>
        </p:nvSpPr>
        <p:spPr bwMode="auto">
          <a:xfrm>
            <a:off x="381000" y="1447800"/>
            <a:ext cx="6594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2. Vận dụng tính chất cơ bản của phân số:</a:t>
            </a:r>
          </a:p>
        </p:txBody>
      </p:sp>
      <p:sp>
        <p:nvSpPr>
          <p:cNvPr id="12" name="Text Box 2">
            <a:extLst>
              <a:ext uri="{FF2B5EF4-FFF2-40B4-BE49-F238E27FC236}">
                <a16:creationId xmlns:a16="http://schemas.microsoft.com/office/drawing/2014/main" id="{2A407712-A572-43A8-804E-8476E457BD78}"/>
              </a:ext>
            </a:extLst>
          </p:cNvPr>
          <p:cNvSpPr txBox="1">
            <a:spLocks noChangeArrowheads="1"/>
          </p:cNvSpPr>
          <p:nvPr/>
        </p:nvSpPr>
        <p:spPr bwMode="auto">
          <a:xfrm>
            <a:off x="381000" y="1981200"/>
            <a:ext cx="5187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000CC"/>
                </a:solidFill>
                <a:latin typeface="Times New Roman" panose="02020603050405020304" pitchFamily="18" charset="0"/>
              </a:rPr>
              <a:t>b. Quy đồng mẫu số các phân số:</a:t>
            </a:r>
          </a:p>
        </p:txBody>
      </p:sp>
      <p:graphicFrame>
        <p:nvGraphicFramePr>
          <p:cNvPr id="13" name="Object 4">
            <a:extLst>
              <a:ext uri="{FF2B5EF4-FFF2-40B4-BE49-F238E27FC236}">
                <a16:creationId xmlns:a16="http://schemas.microsoft.com/office/drawing/2014/main" id="{FD5AA84A-EC35-47D1-8524-CB081BF9EB43}"/>
              </a:ext>
            </a:extLst>
          </p:cNvPr>
          <p:cNvGraphicFramePr>
            <a:graphicFrameLocks noChangeAspect="1"/>
          </p:cNvGraphicFramePr>
          <p:nvPr>
            <p:extLst>
              <p:ext uri="{D42A27DB-BD31-4B8C-83A1-F6EECF244321}">
                <p14:modId xmlns:p14="http://schemas.microsoft.com/office/powerpoint/2010/main" val="2291101947"/>
              </p:ext>
            </p:extLst>
          </p:nvPr>
        </p:nvGraphicFramePr>
        <p:xfrm>
          <a:off x="1676400" y="4113213"/>
          <a:ext cx="609600" cy="1089025"/>
        </p:xfrm>
        <a:graphic>
          <a:graphicData uri="http://schemas.openxmlformats.org/presentationml/2006/ole">
            <mc:AlternateContent xmlns:mc="http://schemas.openxmlformats.org/markup-compatibility/2006">
              <mc:Choice xmlns:v="urn:schemas-microsoft-com:vml" Requires="v">
                <p:oleObj name="Equation" r:id="rId9" imgW="241300" imgH="228600" progId="Equation.DSMT4">
                  <p:embed/>
                </p:oleObj>
              </mc:Choice>
              <mc:Fallback>
                <p:oleObj name="Equation" r:id="rId9" imgW="241300" imgH="228600" progId="Equation.DSMT4">
                  <p:embed/>
                  <p:pic>
                    <p:nvPicPr>
                      <p:cNvPr id="13316" name="Object 4">
                        <a:extLst>
                          <a:ext uri="{FF2B5EF4-FFF2-40B4-BE49-F238E27FC236}">
                            <a16:creationId xmlns:a16="http://schemas.microsoft.com/office/drawing/2014/main" id="{3688B8DB-E27C-4023-8884-7B74ED15102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4113213"/>
                        <a:ext cx="6096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4">
            <a:extLst>
              <a:ext uri="{FF2B5EF4-FFF2-40B4-BE49-F238E27FC236}">
                <a16:creationId xmlns:a16="http://schemas.microsoft.com/office/drawing/2014/main" id="{6B72FB1C-04BA-4B38-B9DB-4D73499585D7}"/>
              </a:ext>
            </a:extLst>
          </p:cNvPr>
          <p:cNvGraphicFramePr>
            <a:graphicFrameLocks noChangeAspect="1"/>
          </p:cNvGraphicFramePr>
          <p:nvPr>
            <p:extLst>
              <p:ext uri="{D42A27DB-BD31-4B8C-83A1-F6EECF244321}">
                <p14:modId xmlns:p14="http://schemas.microsoft.com/office/powerpoint/2010/main" val="4150427172"/>
              </p:ext>
            </p:extLst>
          </p:nvPr>
        </p:nvGraphicFramePr>
        <p:xfrm>
          <a:off x="2438400" y="4114800"/>
          <a:ext cx="1295400" cy="1066800"/>
        </p:xfrm>
        <a:graphic>
          <a:graphicData uri="http://schemas.openxmlformats.org/presentationml/2006/ole">
            <mc:AlternateContent xmlns:mc="http://schemas.openxmlformats.org/markup-compatibility/2006">
              <mc:Choice xmlns:v="urn:schemas-microsoft-com:vml" Requires="v">
                <p:oleObj name="Equation" r:id="rId11" imgW="342751" imgH="228501" progId="Equation.DSMT4">
                  <p:embed/>
                </p:oleObj>
              </mc:Choice>
              <mc:Fallback>
                <p:oleObj name="Equation" r:id="rId11" imgW="342751" imgH="228501" progId="Equation.DSMT4">
                  <p:embed/>
                  <p:pic>
                    <p:nvPicPr>
                      <p:cNvPr id="2" name="Object 4">
                        <a:extLst>
                          <a:ext uri="{FF2B5EF4-FFF2-40B4-BE49-F238E27FC236}">
                            <a16:creationId xmlns:a16="http://schemas.microsoft.com/office/drawing/2014/main" id="{EF3220AF-624A-45C2-B113-9FAC5B88648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38400" y="4114800"/>
                        <a:ext cx="129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 Box 59">
            <a:extLst>
              <a:ext uri="{FF2B5EF4-FFF2-40B4-BE49-F238E27FC236}">
                <a16:creationId xmlns:a16="http://schemas.microsoft.com/office/drawing/2014/main" id="{4AB6CED7-8703-4770-AD03-A49735DE603E}"/>
              </a:ext>
            </a:extLst>
          </p:cNvPr>
          <p:cNvSpPr txBox="1">
            <a:spLocks noChangeArrowheads="1"/>
          </p:cNvSpPr>
          <p:nvPr/>
        </p:nvSpPr>
        <p:spPr bwMode="auto">
          <a:xfrm>
            <a:off x="381000" y="4419600"/>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rgbClr val="0000CC"/>
                </a:solidFill>
                <a:latin typeface="Times New Roman" panose="02020603050405020304" pitchFamily="18" charset="0"/>
                <a:cs typeface="Times New Roman" panose="02020603050405020304" pitchFamily="18" charset="0"/>
              </a:rPr>
              <a:t>Ta có:</a:t>
            </a:r>
          </a:p>
        </p:txBody>
      </p:sp>
      <p:graphicFrame>
        <p:nvGraphicFramePr>
          <p:cNvPr id="16" name="Object 4">
            <a:extLst>
              <a:ext uri="{FF2B5EF4-FFF2-40B4-BE49-F238E27FC236}">
                <a16:creationId xmlns:a16="http://schemas.microsoft.com/office/drawing/2014/main" id="{18D34A3D-4B23-4FA2-8640-1D2E4AF7F856}"/>
              </a:ext>
            </a:extLst>
          </p:cNvPr>
          <p:cNvGraphicFramePr>
            <a:graphicFrameLocks noChangeAspect="1"/>
          </p:cNvGraphicFramePr>
          <p:nvPr>
            <p:extLst>
              <p:ext uri="{D42A27DB-BD31-4B8C-83A1-F6EECF244321}">
                <p14:modId xmlns:p14="http://schemas.microsoft.com/office/powerpoint/2010/main" val="1875655827"/>
              </p:ext>
            </p:extLst>
          </p:nvPr>
        </p:nvGraphicFramePr>
        <p:xfrm>
          <a:off x="3768725" y="4110038"/>
          <a:ext cx="842963" cy="1125537"/>
        </p:xfrm>
        <a:graphic>
          <a:graphicData uri="http://schemas.openxmlformats.org/presentationml/2006/ole">
            <mc:AlternateContent xmlns:mc="http://schemas.openxmlformats.org/markup-compatibility/2006">
              <mc:Choice xmlns:v="urn:schemas-microsoft-com:vml" Requires="v">
                <p:oleObj name="Equation" r:id="rId13" imgW="152334" imgH="228501" progId="Equation.DSMT4">
                  <p:embed/>
                </p:oleObj>
              </mc:Choice>
              <mc:Fallback>
                <p:oleObj name="Equation" r:id="rId13" imgW="152334" imgH="228501" progId="Equation.DSMT4">
                  <p:embed/>
                  <p:pic>
                    <p:nvPicPr>
                      <p:cNvPr id="3" name="Object 4">
                        <a:extLst>
                          <a:ext uri="{FF2B5EF4-FFF2-40B4-BE49-F238E27FC236}">
                            <a16:creationId xmlns:a16="http://schemas.microsoft.com/office/drawing/2014/main" id="{B4DAC138-AADE-490C-B26E-C019E16F26F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68725" y="4110038"/>
                        <a:ext cx="842963"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Google Shape;387;p25">
            <a:extLst>
              <a:ext uri="{FF2B5EF4-FFF2-40B4-BE49-F238E27FC236}">
                <a16:creationId xmlns:a16="http://schemas.microsoft.com/office/drawing/2014/main" id="{2DF7C195-104E-4D85-9F06-E2456B37CE73}"/>
              </a:ext>
            </a:extLst>
          </p:cNvPr>
          <p:cNvSpPr/>
          <p:nvPr/>
        </p:nvSpPr>
        <p:spPr>
          <a:xfrm>
            <a:off x="304800" y="152400"/>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algn="ctr" fontAlgn="auto">
              <a:spcBef>
                <a:spcPts val="0"/>
              </a:spcBef>
              <a:spcAft>
                <a:spcPts val="0"/>
              </a:spcAft>
              <a:buClr>
                <a:srgbClr val="000000"/>
              </a:buClr>
            </a:pPr>
            <a:r>
              <a:rPr lang="en-US" sz="2800" kern="0">
                <a:solidFill>
                  <a:srgbClr val="009900"/>
                </a:solidFill>
                <a:latin typeface="Arial"/>
                <a:cs typeface="Arial"/>
                <a:sym typeface="Arial"/>
              </a:rPr>
              <a:t>I. Bài học:</a:t>
            </a:r>
            <a:endParaRPr sz="2800" kern="0">
              <a:solidFill>
                <a:srgbClr val="009900"/>
              </a:solidFill>
              <a:latin typeface="Arial"/>
              <a:cs typeface="Arial"/>
              <a:sym typeface="Arial"/>
            </a:endParaRPr>
          </a:p>
        </p:txBody>
      </p:sp>
    </p:spTree>
    <p:extLst>
      <p:ext uri="{BB962C8B-B14F-4D97-AF65-F5344CB8AC3E}">
        <p14:creationId xmlns:p14="http://schemas.microsoft.com/office/powerpoint/2010/main" val="332079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7"/>
                                        </p:tgtEl>
                                        <p:attrNameLst>
                                          <p:attrName>style.visibility</p:attrName>
                                        </p:attrNameLst>
                                      </p:cBhvr>
                                      <p:to>
                                        <p:strVal val="visible"/>
                                      </p:to>
                                    </p:set>
                                    <p:anim calcmode="discrete" valueType="clr">
                                      <p:cBhvr override="childStyle">
                                        <p:cTn id="28"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7"/>
                                        </p:tgtEl>
                                        <p:attrNameLst>
                                          <p:attrName>fillcolor</p:attrName>
                                        </p:attrNameLst>
                                      </p:cBhvr>
                                      <p:tavLst>
                                        <p:tav tm="0">
                                          <p:val>
                                            <p:clrVal>
                                              <a:schemeClr val="accent2"/>
                                            </p:clrVal>
                                          </p:val>
                                        </p:tav>
                                        <p:tav tm="50000">
                                          <p:val>
                                            <p:clrVal>
                                              <a:schemeClr val="hlink"/>
                                            </p:clrVal>
                                          </p:val>
                                        </p:tav>
                                      </p:tavLst>
                                    </p:anim>
                                    <p:set>
                                      <p:cBhvr>
                                        <p:cTn id="30" dur="80"/>
                                        <p:tgtEl>
                                          <p:spTgt spid="7"/>
                                        </p:tgtEl>
                                        <p:attrNameLst>
                                          <p:attrName>fill.type</p:attrName>
                                        </p:attrNameLst>
                                      </p:cBhvr>
                                      <p:to>
                                        <p:strVal val="solid"/>
                                      </p:to>
                                    </p:set>
                                  </p:childTnLst>
                                </p:cTn>
                              </p:par>
                              <p:par>
                                <p:cTn id="31" presetID="27" presetClass="entr" presetSubtype="0" fill="hold" grpId="0" nodeType="withEffect">
                                  <p:stCondLst>
                                    <p:cond delay="0"/>
                                  </p:stCondLst>
                                  <p:iterate type="lt">
                                    <p:tmPct val="50000"/>
                                  </p:iterate>
                                  <p:childTnLst>
                                    <p:set>
                                      <p:cBhvr>
                                        <p:cTn id="32" dur="1" fill="hold">
                                          <p:stCondLst>
                                            <p:cond delay="0"/>
                                          </p:stCondLst>
                                        </p:cTn>
                                        <p:tgtEl>
                                          <p:spTgt spid="8"/>
                                        </p:tgtEl>
                                        <p:attrNameLst>
                                          <p:attrName>style.visibility</p:attrName>
                                        </p:attrNameLst>
                                      </p:cBhvr>
                                      <p:to>
                                        <p:strVal val="visible"/>
                                      </p:to>
                                    </p:set>
                                    <p:anim calcmode="discrete" valueType="clr">
                                      <p:cBhvr override="childStyle">
                                        <p:cTn id="33"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8"/>
                                        </p:tgtEl>
                                        <p:attrNameLst>
                                          <p:attrName>fillcolor</p:attrName>
                                        </p:attrNameLst>
                                      </p:cBhvr>
                                      <p:tavLst>
                                        <p:tav tm="0">
                                          <p:val>
                                            <p:clrVal>
                                              <a:schemeClr val="accent2"/>
                                            </p:clrVal>
                                          </p:val>
                                        </p:tav>
                                        <p:tav tm="50000">
                                          <p:val>
                                            <p:clrVal>
                                              <a:schemeClr val="hlink"/>
                                            </p:clrVal>
                                          </p:val>
                                        </p:tav>
                                      </p:tavLst>
                                    </p:anim>
                                    <p:set>
                                      <p:cBhvr>
                                        <p:cTn id="35" dur="80"/>
                                        <p:tgtEl>
                                          <p:spTgt spid="8"/>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ppt_x"/>
                                          </p:val>
                                        </p:tav>
                                        <p:tav tm="100000">
                                          <p:val>
                                            <p:strVal val="#ppt_x"/>
                                          </p:val>
                                        </p:tav>
                                      </p:tavLst>
                                    </p:anim>
                                    <p:anim calcmode="lin" valueType="num">
                                      <p:cBhvr additive="base">
                                        <p:cTn id="5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
                                        </p:tgtEl>
                                        <p:attrNameLst>
                                          <p:attrName>style.visibility</p:attrName>
                                        </p:attrNameLst>
                                      </p:cBhvr>
                                      <p:to>
                                        <p:strVal val="visible"/>
                                      </p:to>
                                    </p:set>
                                    <p:anim calcmode="lin" valueType="num">
                                      <p:cBhvr additive="base">
                                        <p:cTn id="64" dur="500" fill="hold"/>
                                        <p:tgtEl>
                                          <p:spTgt spid="2"/>
                                        </p:tgtEl>
                                        <p:attrNameLst>
                                          <p:attrName>ppt_x</p:attrName>
                                        </p:attrNameLst>
                                      </p:cBhvr>
                                      <p:tavLst>
                                        <p:tav tm="0">
                                          <p:val>
                                            <p:strVal val="#ppt_x"/>
                                          </p:val>
                                        </p:tav>
                                        <p:tav tm="100000">
                                          <p:val>
                                            <p:strVal val="#ppt_x"/>
                                          </p:val>
                                        </p:tav>
                                      </p:tavLst>
                                    </p:anim>
                                    <p:anim calcmode="lin" valueType="num">
                                      <p:cBhvr additive="base">
                                        <p:cTn id="6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additive="base">
                                        <p:cTn id="70" dur="500" fill="hold"/>
                                        <p:tgtEl>
                                          <p:spTgt spid="9"/>
                                        </p:tgtEl>
                                        <p:attrNameLst>
                                          <p:attrName>ppt_x</p:attrName>
                                        </p:attrNameLst>
                                      </p:cBhvr>
                                      <p:tavLst>
                                        <p:tav tm="0">
                                          <p:val>
                                            <p:strVal val="#ppt_x"/>
                                          </p:val>
                                        </p:tav>
                                        <p:tav tm="100000">
                                          <p:val>
                                            <p:strVal val="#ppt_x"/>
                                          </p:val>
                                        </p:tav>
                                      </p:tavLst>
                                    </p:anim>
                                    <p:anim calcmode="lin" valueType="num">
                                      <p:cBhvr additive="base">
                                        <p:cTn id="7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additive="base">
                                        <p:cTn id="76" dur="500" fill="hold"/>
                                        <p:tgtEl>
                                          <p:spTgt spid="10"/>
                                        </p:tgtEl>
                                        <p:attrNameLst>
                                          <p:attrName>ppt_x</p:attrName>
                                        </p:attrNameLst>
                                      </p:cBhvr>
                                      <p:tavLst>
                                        <p:tav tm="0">
                                          <p:val>
                                            <p:strVal val="#ppt_x"/>
                                          </p:val>
                                        </p:tav>
                                        <p:tav tm="100000">
                                          <p:val>
                                            <p:strVal val="#ppt_x"/>
                                          </p:val>
                                        </p:tav>
                                      </p:tavLst>
                                    </p:anim>
                                    <p:anim calcmode="lin" valueType="num">
                                      <p:cBhvr additive="base">
                                        <p:cTn id="7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P spid="9"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012" scaled="0"/>
        </a:gradFill>
        <a:effectLst/>
      </p:bgPr>
    </p:bg>
    <p:spTree>
      <p:nvGrpSpPr>
        <p:cNvPr id="1" name="Shape 386"/>
        <p:cNvGrpSpPr/>
        <p:nvPr/>
      </p:nvGrpSpPr>
      <p:grpSpPr>
        <a:xfrm>
          <a:off x="0" y="0"/>
          <a:ext cx="0" cy="0"/>
          <a:chOff x="0" y="0"/>
          <a:chExt cx="0" cy="0"/>
        </a:xfrm>
      </p:grpSpPr>
      <p:sp>
        <p:nvSpPr>
          <p:cNvPr id="2" name="Google Shape;387;p25">
            <a:extLst>
              <a:ext uri="{FF2B5EF4-FFF2-40B4-BE49-F238E27FC236}">
                <a16:creationId xmlns:a16="http://schemas.microsoft.com/office/drawing/2014/main" id="{A97976FF-A6E6-49EB-9F83-1409C52DABCC}"/>
              </a:ext>
            </a:extLst>
          </p:cNvPr>
          <p:cNvSpPr/>
          <p:nvPr/>
        </p:nvSpPr>
        <p:spPr>
          <a:xfrm>
            <a:off x="304800" y="152400"/>
            <a:ext cx="2438400" cy="838200"/>
          </a:xfrm>
          <a:prstGeom prst="roundRect">
            <a:avLst>
              <a:gd name="adj" fmla="val 6695"/>
            </a:avLst>
          </a:prstGeom>
          <a:solidFill>
            <a:schemeClr val="accent5">
              <a:lumMod val="40000"/>
              <a:lumOff val="60000"/>
            </a:schemeClr>
          </a:solidFill>
          <a:ln w="19050" cap="flat"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algn="ctr" fontAlgn="auto">
              <a:spcBef>
                <a:spcPts val="0"/>
              </a:spcBef>
              <a:spcAft>
                <a:spcPts val="0"/>
              </a:spcAft>
              <a:buClr>
                <a:srgbClr val="000000"/>
              </a:buClr>
            </a:pPr>
            <a:r>
              <a:rPr lang="en-US" sz="2800" kern="0">
                <a:solidFill>
                  <a:srgbClr val="009900"/>
                </a:solidFill>
                <a:latin typeface="Arial"/>
                <a:cs typeface="Arial"/>
                <a:sym typeface="Arial"/>
              </a:rPr>
              <a:t>II. Luyện tập</a:t>
            </a:r>
            <a:endParaRPr sz="2800" kern="0">
              <a:solidFill>
                <a:srgbClr val="009900"/>
              </a:solidFill>
              <a:latin typeface="Arial"/>
              <a:cs typeface="Arial"/>
              <a:sym typeface="Arial"/>
            </a:endParaRPr>
          </a:p>
        </p:txBody>
      </p:sp>
      <p:sp>
        <p:nvSpPr>
          <p:cNvPr id="3" name="Text Box 3">
            <a:extLst>
              <a:ext uri="{FF2B5EF4-FFF2-40B4-BE49-F238E27FC236}">
                <a16:creationId xmlns:a16="http://schemas.microsoft.com/office/drawing/2014/main" id="{7E864D1A-F4C0-4343-86FB-0A7F8C720A42}"/>
              </a:ext>
            </a:extLst>
          </p:cNvPr>
          <p:cNvSpPr txBox="1">
            <a:spLocks noChangeArrowheads="1"/>
          </p:cNvSpPr>
          <p:nvPr/>
        </p:nvSpPr>
        <p:spPr bwMode="auto">
          <a:xfrm>
            <a:off x="-153193" y="1401763"/>
            <a:ext cx="502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spcBef>
                <a:spcPct val="0"/>
              </a:spcBef>
              <a:buNone/>
            </a:pPr>
            <a:r>
              <a:rPr lang="en-US" altLang="en-US" sz="2800">
                <a:solidFill>
                  <a:srgbClr val="FF0000"/>
                </a:solidFill>
                <a:latin typeface="Times New Roman" panose="02020603050405020304" pitchFamily="18" charset="0"/>
              </a:rPr>
              <a:t>    Bài 1:  </a:t>
            </a:r>
            <a:r>
              <a:rPr lang="en-US" altLang="en-US" sz="2800">
                <a:solidFill>
                  <a:srgbClr val="0000CC"/>
                </a:solidFill>
                <a:latin typeface="Times New Roman" panose="02020603050405020304" pitchFamily="18" charset="0"/>
              </a:rPr>
              <a:t>Rút gọn các phân số:</a:t>
            </a:r>
          </a:p>
        </p:txBody>
      </p:sp>
      <p:graphicFrame>
        <p:nvGraphicFramePr>
          <p:cNvPr id="4" name="Object 4">
            <a:extLst>
              <a:ext uri="{FF2B5EF4-FFF2-40B4-BE49-F238E27FC236}">
                <a16:creationId xmlns:a16="http://schemas.microsoft.com/office/drawing/2014/main" id="{B761FEF7-A5BB-4366-98D7-BBE099822E9C}"/>
              </a:ext>
            </a:extLst>
          </p:cNvPr>
          <p:cNvGraphicFramePr>
            <a:graphicFrameLocks noChangeAspect="1"/>
          </p:cNvGraphicFramePr>
          <p:nvPr>
            <p:extLst>
              <p:ext uri="{D42A27DB-BD31-4B8C-83A1-F6EECF244321}">
                <p14:modId xmlns:p14="http://schemas.microsoft.com/office/powerpoint/2010/main" val="1374608106"/>
              </p:ext>
            </p:extLst>
          </p:nvPr>
        </p:nvGraphicFramePr>
        <p:xfrm>
          <a:off x="4876800" y="1281113"/>
          <a:ext cx="760413" cy="914400"/>
        </p:xfrm>
        <a:graphic>
          <a:graphicData uri="http://schemas.openxmlformats.org/presentationml/2006/ole">
            <mc:AlternateContent xmlns:mc="http://schemas.openxmlformats.org/markup-compatibility/2006">
              <mc:Choice xmlns:v="urn:schemas-microsoft-com:vml" Requires="v">
                <p:oleObj name="Equation" r:id="rId3" imgW="165028" imgH="228501" progId="Equation.DSMT4">
                  <p:embed/>
                </p:oleObj>
              </mc:Choice>
              <mc:Fallback>
                <p:oleObj name="Equation" r:id="rId3" imgW="165028" imgH="228501" progId="Equation.DSMT4">
                  <p:embed/>
                  <p:pic>
                    <p:nvPicPr>
                      <p:cNvPr id="14340" name="Object 4">
                        <a:extLst>
                          <a:ext uri="{FF2B5EF4-FFF2-40B4-BE49-F238E27FC236}">
                            <a16:creationId xmlns:a16="http://schemas.microsoft.com/office/drawing/2014/main" id="{8948C0E8-74DB-472B-8BA1-D325193CCC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281113"/>
                        <a:ext cx="7604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5">
            <a:extLst>
              <a:ext uri="{FF2B5EF4-FFF2-40B4-BE49-F238E27FC236}">
                <a16:creationId xmlns:a16="http://schemas.microsoft.com/office/drawing/2014/main" id="{B32035E3-EA27-4D6A-9F11-A98FE4EBB7C0}"/>
              </a:ext>
            </a:extLst>
          </p:cNvPr>
          <p:cNvGraphicFramePr>
            <a:graphicFrameLocks noChangeAspect="1"/>
          </p:cNvGraphicFramePr>
          <p:nvPr>
            <p:extLst>
              <p:ext uri="{D42A27DB-BD31-4B8C-83A1-F6EECF244321}">
                <p14:modId xmlns:p14="http://schemas.microsoft.com/office/powerpoint/2010/main" val="2846494075"/>
              </p:ext>
            </p:extLst>
          </p:nvPr>
        </p:nvGraphicFramePr>
        <p:xfrm>
          <a:off x="5970588" y="1279525"/>
          <a:ext cx="609600" cy="971550"/>
        </p:xfrm>
        <a:graphic>
          <a:graphicData uri="http://schemas.openxmlformats.org/presentationml/2006/ole">
            <mc:AlternateContent xmlns:mc="http://schemas.openxmlformats.org/markup-compatibility/2006">
              <mc:Choice xmlns:v="urn:schemas-microsoft-com:vml" Requires="v">
                <p:oleObj name="Equation" r:id="rId5" imgW="165028" imgH="228501" progId="Equation.DSMT4">
                  <p:embed/>
                </p:oleObj>
              </mc:Choice>
              <mc:Fallback>
                <p:oleObj name="Equation" r:id="rId5" imgW="165028" imgH="228501" progId="Equation.DSMT4">
                  <p:embed/>
                  <p:pic>
                    <p:nvPicPr>
                      <p:cNvPr id="14341" name="Object 5">
                        <a:extLst>
                          <a:ext uri="{FF2B5EF4-FFF2-40B4-BE49-F238E27FC236}">
                            <a16:creationId xmlns:a16="http://schemas.microsoft.com/office/drawing/2014/main" id="{93F1FB58-358B-4876-9C4B-35D28C68AE4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1279525"/>
                        <a:ext cx="609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6">
            <a:extLst>
              <a:ext uri="{FF2B5EF4-FFF2-40B4-BE49-F238E27FC236}">
                <a16:creationId xmlns:a16="http://schemas.microsoft.com/office/drawing/2014/main" id="{ABE1F51C-C0EA-4D9D-80EC-0C16EBA4FFB5}"/>
              </a:ext>
            </a:extLst>
          </p:cNvPr>
          <p:cNvGraphicFramePr>
            <a:graphicFrameLocks noChangeAspect="1"/>
          </p:cNvGraphicFramePr>
          <p:nvPr>
            <p:extLst>
              <p:ext uri="{D42A27DB-BD31-4B8C-83A1-F6EECF244321}">
                <p14:modId xmlns:p14="http://schemas.microsoft.com/office/powerpoint/2010/main" val="2650257037"/>
              </p:ext>
            </p:extLst>
          </p:nvPr>
        </p:nvGraphicFramePr>
        <p:xfrm>
          <a:off x="6934200" y="1219200"/>
          <a:ext cx="708025" cy="990600"/>
        </p:xfrm>
        <a:graphic>
          <a:graphicData uri="http://schemas.openxmlformats.org/presentationml/2006/ole">
            <mc:AlternateContent xmlns:mc="http://schemas.openxmlformats.org/markup-compatibility/2006">
              <mc:Choice xmlns:v="urn:schemas-microsoft-com:vml" Requires="v">
                <p:oleObj name="Equation" r:id="rId7" imgW="165028" imgH="228501" progId="Equation.DSMT4">
                  <p:embed/>
                </p:oleObj>
              </mc:Choice>
              <mc:Fallback>
                <p:oleObj name="Equation" r:id="rId7" imgW="165028" imgH="228501" progId="Equation.DSMT4">
                  <p:embed/>
                  <p:pic>
                    <p:nvPicPr>
                      <p:cNvPr id="14342" name="Object 6">
                        <a:extLst>
                          <a:ext uri="{FF2B5EF4-FFF2-40B4-BE49-F238E27FC236}">
                            <a16:creationId xmlns:a16="http://schemas.microsoft.com/office/drawing/2014/main" id="{C55746B4-4F5E-46CD-A295-84C0486331A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4200" y="1219200"/>
                        <a:ext cx="708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 Box 7">
            <a:extLst>
              <a:ext uri="{FF2B5EF4-FFF2-40B4-BE49-F238E27FC236}">
                <a16:creationId xmlns:a16="http://schemas.microsoft.com/office/drawing/2014/main" id="{FF356FAC-66E0-4DF0-9C14-8238DE3100E3}"/>
              </a:ext>
            </a:extLst>
          </p:cNvPr>
          <p:cNvSpPr txBox="1">
            <a:spLocks noChangeArrowheads="1"/>
          </p:cNvSpPr>
          <p:nvPr/>
        </p:nvSpPr>
        <p:spPr bwMode="auto">
          <a:xfrm>
            <a:off x="6597650" y="1524000"/>
            <a:ext cx="287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sp>
        <p:nvSpPr>
          <p:cNvPr id="8" name="Text Box 8">
            <a:extLst>
              <a:ext uri="{FF2B5EF4-FFF2-40B4-BE49-F238E27FC236}">
                <a16:creationId xmlns:a16="http://schemas.microsoft.com/office/drawing/2014/main" id="{686C8474-E6A5-4E91-A757-79C40A5F4133}"/>
              </a:ext>
            </a:extLst>
          </p:cNvPr>
          <p:cNvSpPr txBox="1">
            <a:spLocks noChangeArrowheads="1"/>
          </p:cNvSpPr>
          <p:nvPr/>
        </p:nvSpPr>
        <p:spPr bwMode="auto">
          <a:xfrm>
            <a:off x="5638800" y="1524000"/>
            <a:ext cx="287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graphicFrame>
        <p:nvGraphicFramePr>
          <p:cNvPr id="9" name="Object 10">
            <a:extLst>
              <a:ext uri="{FF2B5EF4-FFF2-40B4-BE49-F238E27FC236}">
                <a16:creationId xmlns:a16="http://schemas.microsoft.com/office/drawing/2014/main" id="{234BBBE4-CF69-4F24-A250-1CE96AE496D8}"/>
              </a:ext>
            </a:extLst>
          </p:cNvPr>
          <p:cNvGraphicFramePr>
            <a:graphicFrameLocks noChangeAspect="1"/>
          </p:cNvGraphicFramePr>
          <p:nvPr>
            <p:extLst>
              <p:ext uri="{D42A27DB-BD31-4B8C-83A1-F6EECF244321}">
                <p14:modId xmlns:p14="http://schemas.microsoft.com/office/powerpoint/2010/main" val="2646862513"/>
              </p:ext>
            </p:extLst>
          </p:nvPr>
        </p:nvGraphicFramePr>
        <p:xfrm>
          <a:off x="2449513" y="2236788"/>
          <a:ext cx="912812" cy="990600"/>
        </p:xfrm>
        <a:graphic>
          <a:graphicData uri="http://schemas.openxmlformats.org/presentationml/2006/ole">
            <mc:AlternateContent xmlns:mc="http://schemas.openxmlformats.org/markup-compatibility/2006">
              <mc:Choice xmlns:v="urn:schemas-microsoft-com:vml" Requires="v">
                <p:oleObj name="Equation" r:id="rId9" imgW="165028" imgH="228501" progId="Equation.DSMT4">
                  <p:embed/>
                </p:oleObj>
              </mc:Choice>
              <mc:Fallback>
                <p:oleObj name="Equation" r:id="rId9" imgW="165028" imgH="228501" progId="Equation.DSMT4">
                  <p:embed/>
                  <p:pic>
                    <p:nvPicPr>
                      <p:cNvPr id="14346" name="Object 10">
                        <a:extLst>
                          <a:ext uri="{FF2B5EF4-FFF2-40B4-BE49-F238E27FC236}">
                            <a16:creationId xmlns:a16="http://schemas.microsoft.com/office/drawing/2014/main" id="{BB9AA6B9-B107-45C1-B2EF-4B24CBE642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9513" y="2236788"/>
                        <a:ext cx="9128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11">
            <a:extLst>
              <a:ext uri="{FF2B5EF4-FFF2-40B4-BE49-F238E27FC236}">
                <a16:creationId xmlns:a16="http://schemas.microsoft.com/office/drawing/2014/main" id="{5339CA8D-FB57-4B27-9208-F391B3E3F4DC}"/>
              </a:ext>
            </a:extLst>
          </p:cNvPr>
          <p:cNvGraphicFramePr>
            <a:graphicFrameLocks noChangeAspect="1"/>
          </p:cNvGraphicFramePr>
          <p:nvPr>
            <p:extLst>
              <p:ext uri="{D42A27DB-BD31-4B8C-83A1-F6EECF244321}">
                <p14:modId xmlns:p14="http://schemas.microsoft.com/office/powerpoint/2010/main" val="744692379"/>
              </p:ext>
            </p:extLst>
          </p:nvPr>
        </p:nvGraphicFramePr>
        <p:xfrm>
          <a:off x="2366963" y="3511550"/>
          <a:ext cx="836612" cy="990600"/>
        </p:xfrm>
        <a:graphic>
          <a:graphicData uri="http://schemas.openxmlformats.org/presentationml/2006/ole">
            <mc:AlternateContent xmlns:mc="http://schemas.openxmlformats.org/markup-compatibility/2006">
              <mc:Choice xmlns:v="urn:schemas-microsoft-com:vml" Requires="v">
                <p:oleObj name="Equation" r:id="rId10" imgW="165028" imgH="228501" progId="Equation.DSMT4">
                  <p:embed/>
                </p:oleObj>
              </mc:Choice>
              <mc:Fallback>
                <p:oleObj name="Equation" r:id="rId10" imgW="165028" imgH="228501" progId="Equation.DSMT4">
                  <p:embed/>
                  <p:pic>
                    <p:nvPicPr>
                      <p:cNvPr id="14347" name="Object 11">
                        <a:extLst>
                          <a:ext uri="{FF2B5EF4-FFF2-40B4-BE49-F238E27FC236}">
                            <a16:creationId xmlns:a16="http://schemas.microsoft.com/office/drawing/2014/main" id="{22AE2122-7B4D-472D-BCC1-12534BB58D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6963" y="3511550"/>
                        <a:ext cx="8366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2">
            <a:extLst>
              <a:ext uri="{FF2B5EF4-FFF2-40B4-BE49-F238E27FC236}">
                <a16:creationId xmlns:a16="http://schemas.microsoft.com/office/drawing/2014/main" id="{86B53B9E-AD36-4575-A25B-22572849FE87}"/>
              </a:ext>
            </a:extLst>
          </p:cNvPr>
          <p:cNvGraphicFramePr>
            <a:graphicFrameLocks noChangeAspect="1"/>
          </p:cNvGraphicFramePr>
          <p:nvPr>
            <p:extLst>
              <p:ext uri="{D42A27DB-BD31-4B8C-83A1-F6EECF244321}">
                <p14:modId xmlns:p14="http://schemas.microsoft.com/office/powerpoint/2010/main" val="3557329408"/>
              </p:ext>
            </p:extLst>
          </p:nvPr>
        </p:nvGraphicFramePr>
        <p:xfrm>
          <a:off x="2303463" y="4730750"/>
          <a:ext cx="901700" cy="1066800"/>
        </p:xfrm>
        <a:graphic>
          <a:graphicData uri="http://schemas.openxmlformats.org/presentationml/2006/ole">
            <mc:AlternateContent xmlns:mc="http://schemas.openxmlformats.org/markup-compatibility/2006">
              <mc:Choice xmlns:v="urn:schemas-microsoft-com:vml" Requires="v">
                <p:oleObj name="Equation" r:id="rId11" imgW="165028" imgH="228501" progId="Equation.DSMT4">
                  <p:embed/>
                </p:oleObj>
              </mc:Choice>
              <mc:Fallback>
                <p:oleObj name="Equation" r:id="rId11" imgW="165028" imgH="228501" progId="Equation.DSMT4">
                  <p:embed/>
                  <p:pic>
                    <p:nvPicPr>
                      <p:cNvPr id="14348" name="Object 12">
                        <a:extLst>
                          <a:ext uri="{FF2B5EF4-FFF2-40B4-BE49-F238E27FC236}">
                            <a16:creationId xmlns:a16="http://schemas.microsoft.com/office/drawing/2014/main" id="{2DC3B516-814B-426B-9FF9-3BB6D3F90D7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3463" y="4730750"/>
                        <a:ext cx="9017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 Box 13">
            <a:extLst>
              <a:ext uri="{FF2B5EF4-FFF2-40B4-BE49-F238E27FC236}">
                <a16:creationId xmlns:a16="http://schemas.microsoft.com/office/drawing/2014/main" id="{DBED599B-41DE-428E-8960-B77B8D1CC0F5}"/>
              </a:ext>
            </a:extLst>
          </p:cNvPr>
          <p:cNvSpPr txBox="1">
            <a:spLocks noChangeArrowheads="1"/>
          </p:cNvSpPr>
          <p:nvPr/>
        </p:nvSpPr>
        <p:spPr bwMode="auto">
          <a:xfrm>
            <a:off x="3205163" y="2489200"/>
            <a:ext cx="358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3" name="Text Box 14">
            <a:extLst>
              <a:ext uri="{FF2B5EF4-FFF2-40B4-BE49-F238E27FC236}">
                <a16:creationId xmlns:a16="http://schemas.microsoft.com/office/drawing/2014/main" id="{5709EDD3-34C6-4E03-91D7-CEDE15187446}"/>
              </a:ext>
            </a:extLst>
          </p:cNvPr>
          <p:cNvSpPr txBox="1">
            <a:spLocks noChangeArrowheads="1"/>
          </p:cNvSpPr>
          <p:nvPr/>
        </p:nvSpPr>
        <p:spPr bwMode="auto">
          <a:xfrm>
            <a:off x="3079750" y="5029200"/>
            <a:ext cx="3603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4" name="Text Box 15">
            <a:extLst>
              <a:ext uri="{FF2B5EF4-FFF2-40B4-BE49-F238E27FC236}">
                <a16:creationId xmlns:a16="http://schemas.microsoft.com/office/drawing/2014/main" id="{41B03496-6440-4860-B42E-F5934895DFAC}"/>
              </a:ext>
            </a:extLst>
          </p:cNvPr>
          <p:cNvSpPr txBox="1">
            <a:spLocks noChangeArrowheads="1"/>
          </p:cNvSpPr>
          <p:nvPr/>
        </p:nvSpPr>
        <p:spPr bwMode="auto">
          <a:xfrm>
            <a:off x="3122613" y="3760788"/>
            <a:ext cx="358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5" name="Text Box 16">
            <a:extLst>
              <a:ext uri="{FF2B5EF4-FFF2-40B4-BE49-F238E27FC236}">
                <a16:creationId xmlns:a16="http://schemas.microsoft.com/office/drawing/2014/main" id="{E26E09D0-D231-4D28-92B4-15C7A6AF80F2}"/>
              </a:ext>
            </a:extLst>
          </p:cNvPr>
          <p:cNvSpPr txBox="1">
            <a:spLocks noChangeArrowheads="1"/>
          </p:cNvSpPr>
          <p:nvPr/>
        </p:nvSpPr>
        <p:spPr bwMode="auto">
          <a:xfrm>
            <a:off x="4341813" y="3740150"/>
            <a:ext cx="358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6" name="Text Box 17">
            <a:extLst>
              <a:ext uri="{FF2B5EF4-FFF2-40B4-BE49-F238E27FC236}">
                <a16:creationId xmlns:a16="http://schemas.microsoft.com/office/drawing/2014/main" id="{CF98624E-3932-457C-BD01-7F205D64C5D9}"/>
              </a:ext>
            </a:extLst>
          </p:cNvPr>
          <p:cNvSpPr txBox="1">
            <a:spLocks noChangeArrowheads="1"/>
          </p:cNvSpPr>
          <p:nvPr/>
        </p:nvSpPr>
        <p:spPr bwMode="auto">
          <a:xfrm>
            <a:off x="4494213" y="2530475"/>
            <a:ext cx="358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7" name="Text Box 19">
            <a:extLst>
              <a:ext uri="{FF2B5EF4-FFF2-40B4-BE49-F238E27FC236}">
                <a16:creationId xmlns:a16="http://schemas.microsoft.com/office/drawing/2014/main" id="{883D13F3-2873-41A1-95F3-B649691E3017}"/>
              </a:ext>
            </a:extLst>
          </p:cNvPr>
          <p:cNvSpPr txBox="1">
            <a:spLocks noChangeArrowheads="1"/>
          </p:cNvSpPr>
          <p:nvPr/>
        </p:nvSpPr>
        <p:spPr bwMode="auto">
          <a:xfrm>
            <a:off x="4333875" y="5035550"/>
            <a:ext cx="3603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E0DD2"/>
                </a:solidFill>
                <a:latin typeface="Times New Roman" panose="02020603050405020304" pitchFamily="18" charset="0"/>
              </a:rPr>
              <a:t>=</a:t>
            </a:r>
          </a:p>
        </p:txBody>
      </p:sp>
      <p:sp>
        <p:nvSpPr>
          <p:cNvPr id="18" name="Text Box 28">
            <a:extLst>
              <a:ext uri="{FF2B5EF4-FFF2-40B4-BE49-F238E27FC236}">
                <a16:creationId xmlns:a16="http://schemas.microsoft.com/office/drawing/2014/main" id="{E888AC07-6B66-43A8-B759-908BD226A692}"/>
              </a:ext>
            </a:extLst>
          </p:cNvPr>
          <p:cNvSpPr txBox="1">
            <a:spLocks noChangeArrowheads="1"/>
          </p:cNvSpPr>
          <p:nvPr/>
        </p:nvSpPr>
        <p:spPr bwMode="auto">
          <a:xfrm>
            <a:off x="3586163" y="2216150"/>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15:5</a:t>
            </a:r>
          </a:p>
        </p:txBody>
      </p:sp>
      <p:sp>
        <p:nvSpPr>
          <p:cNvPr id="19" name="Line 29">
            <a:extLst>
              <a:ext uri="{FF2B5EF4-FFF2-40B4-BE49-F238E27FC236}">
                <a16:creationId xmlns:a16="http://schemas.microsoft.com/office/drawing/2014/main" id="{A10384AE-B4D8-48CB-A25C-B9A9D763FAF1}"/>
              </a:ext>
            </a:extLst>
          </p:cNvPr>
          <p:cNvSpPr>
            <a:spLocks noChangeShapeType="1"/>
          </p:cNvSpPr>
          <p:nvPr/>
        </p:nvSpPr>
        <p:spPr bwMode="auto">
          <a:xfrm>
            <a:off x="3586163" y="2749550"/>
            <a:ext cx="838200" cy="0"/>
          </a:xfrm>
          <a:prstGeom prst="line">
            <a:avLst/>
          </a:prstGeom>
          <a:noFill/>
          <a:ln w="28575">
            <a:solidFill>
              <a:srgbClr val="0E0DD2"/>
            </a:solidFill>
            <a:round/>
            <a:headEnd/>
            <a:tailEnd/>
          </a:ln>
          <a:extLst>
            <a:ext uri="{909E8E84-426E-40DD-AFC4-6F175D3DCCD1}">
              <a14:hiddenFill xmlns:a14="http://schemas.microsoft.com/office/drawing/2010/main">
                <a:noFill/>
              </a14:hiddenFill>
            </a:ext>
          </a:extLst>
        </p:spPr>
        <p:txBody>
          <a:bodyPr/>
          <a:lstStyle/>
          <a:p>
            <a:pPr eaLnBrk="0" hangingPunct="0"/>
            <a:endParaRPr lang="en-US" b="0">
              <a:solidFill>
                <a:srgbClr val="000000"/>
              </a:solidFill>
              <a:latin typeface="Arial" panose="020B0604020202020204" pitchFamily="34" charset="0"/>
            </a:endParaRPr>
          </a:p>
        </p:txBody>
      </p:sp>
      <p:sp>
        <p:nvSpPr>
          <p:cNvPr id="20" name="Line 30">
            <a:extLst>
              <a:ext uri="{FF2B5EF4-FFF2-40B4-BE49-F238E27FC236}">
                <a16:creationId xmlns:a16="http://schemas.microsoft.com/office/drawing/2014/main" id="{AA431BD1-27C7-446E-B828-E47B34B0D8D5}"/>
              </a:ext>
            </a:extLst>
          </p:cNvPr>
          <p:cNvSpPr>
            <a:spLocks noChangeShapeType="1"/>
          </p:cNvSpPr>
          <p:nvPr/>
        </p:nvSpPr>
        <p:spPr bwMode="auto">
          <a:xfrm>
            <a:off x="3509963" y="3968750"/>
            <a:ext cx="762000" cy="0"/>
          </a:xfrm>
          <a:prstGeom prst="line">
            <a:avLst/>
          </a:prstGeom>
          <a:noFill/>
          <a:ln w="28575">
            <a:solidFill>
              <a:srgbClr val="0E0DD2"/>
            </a:solidFill>
            <a:round/>
            <a:headEnd/>
            <a:tailEnd/>
          </a:ln>
          <a:extLst>
            <a:ext uri="{909E8E84-426E-40DD-AFC4-6F175D3DCCD1}">
              <a14:hiddenFill xmlns:a14="http://schemas.microsoft.com/office/drawing/2010/main">
                <a:noFill/>
              </a14:hiddenFill>
            </a:ext>
          </a:extLst>
        </p:spPr>
        <p:txBody>
          <a:bodyPr/>
          <a:lstStyle/>
          <a:p>
            <a:pPr eaLnBrk="0" hangingPunct="0"/>
            <a:endParaRPr lang="en-US" b="0">
              <a:solidFill>
                <a:srgbClr val="000000"/>
              </a:solidFill>
              <a:latin typeface="Arial" panose="020B0604020202020204" pitchFamily="34" charset="0"/>
            </a:endParaRPr>
          </a:p>
        </p:txBody>
      </p:sp>
      <p:sp>
        <p:nvSpPr>
          <p:cNvPr id="21" name="Line 31">
            <a:extLst>
              <a:ext uri="{FF2B5EF4-FFF2-40B4-BE49-F238E27FC236}">
                <a16:creationId xmlns:a16="http://schemas.microsoft.com/office/drawing/2014/main" id="{6FB1FEBD-87F3-4D33-9206-1D1B947C30F2}"/>
              </a:ext>
            </a:extLst>
          </p:cNvPr>
          <p:cNvSpPr>
            <a:spLocks noChangeShapeType="1"/>
          </p:cNvSpPr>
          <p:nvPr/>
        </p:nvSpPr>
        <p:spPr bwMode="auto">
          <a:xfrm>
            <a:off x="3509963" y="5264150"/>
            <a:ext cx="685800" cy="0"/>
          </a:xfrm>
          <a:prstGeom prst="line">
            <a:avLst/>
          </a:prstGeom>
          <a:noFill/>
          <a:ln w="28575">
            <a:solidFill>
              <a:srgbClr val="0E0DD2"/>
            </a:solidFill>
            <a:round/>
            <a:headEnd/>
            <a:tailEnd/>
          </a:ln>
          <a:extLst>
            <a:ext uri="{909E8E84-426E-40DD-AFC4-6F175D3DCCD1}">
              <a14:hiddenFill xmlns:a14="http://schemas.microsoft.com/office/drawing/2010/main">
                <a:noFill/>
              </a14:hiddenFill>
            </a:ext>
          </a:extLst>
        </p:spPr>
        <p:txBody>
          <a:bodyPr/>
          <a:lstStyle/>
          <a:p>
            <a:pPr eaLnBrk="0" hangingPunct="0"/>
            <a:endParaRPr lang="en-US" b="0">
              <a:solidFill>
                <a:srgbClr val="000000"/>
              </a:solidFill>
              <a:latin typeface="Arial" panose="020B0604020202020204" pitchFamily="34" charset="0"/>
            </a:endParaRPr>
          </a:p>
        </p:txBody>
      </p:sp>
      <p:sp>
        <p:nvSpPr>
          <p:cNvPr id="22" name="Text Box 37">
            <a:extLst>
              <a:ext uri="{FF2B5EF4-FFF2-40B4-BE49-F238E27FC236}">
                <a16:creationId xmlns:a16="http://schemas.microsoft.com/office/drawing/2014/main" id="{E79A64A2-E5C7-406A-9EE4-7D80E2EF7569}"/>
              </a:ext>
            </a:extLst>
          </p:cNvPr>
          <p:cNvSpPr txBox="1">
            <a:spLocks noChangeArrowheads="1"/>
          </p:cNvSpPr>
          <p:nvPr/>
        </p:nvSpPr>
        <p:spPr bwMode="auto">
          <a:xfrm>
            <a:off x="3586163" y="2825750"/>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25:5</a:t>
            </a:r>
          </a:p>
        </p:txBody>
      </p:sp>
      <p:sp>
        <p:nvSpPr>
          <p:cNvPr id="23" name="Text Box 44">
            <a:extLst>
              <a:ext uri="{FF2B5EF4-FFF2-40B4-BE49-F238E27FC236}">
                <a16:creationId xmlns:a16="http://schemas.microsoft.com/office/drawing/2014/main" id="{21D325DD-5FDB-4E25-8939-9984B7BA9636}"/>
              </a:ext>
            </a:extLst>
          </p:cNvPr>
          <p:cNvSpPr txBox="1">
            <a:spLocks noChangeArrowheads="1"/>
          </p:cNvSpPr>
          <p:nvPr/>
        </p:nvSpPr>
        <p:spPr bwMode="auto">
          <a:xfrm>
            <a:off x="3509963" y="3435350"/>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18:9</a:t>
            </a:r>
          </a:p>
        </p:txBody>
      </p:sp>
      <p:sp>
        <p:nvSpPr>
          <p:cNvPr id="24" name="Text Box 45">
            <a:extLst>
              <a:ext uri="{FF2B5EF4-FFF2-40B4-BE49-F238E27FC236}">
                <a16:creationId xmlns:a16="http://schemas.microsoft.com/office/drawing/2014/main" id="{6BC3234B-23B2-44C6-8095-DB132E69AE69}"/>
              </a:ext>
            </a:extLst>
          </p:cNvPr>
          <p:cNvSpPr txBox="1">
            <a:spLocks noChangeArrowheads="1"/>
          </p:cNvSpPr>
          <p:nvPr/>
        </p:nvSpPr>
        <p:spPr bwMode="auto">
          <a:xfrm>
            <a:off x="3509963" y="4044950"/>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27:9</a:t>
            </a:r>
          </a:p>
        </p:txBody>
      </p:sp>
      <p:sp>
        <p:nvSpPr>
          <p:cNvPr id="25" name="Text Box 46">
            <a:extLst>
              <a:ext uri="{FF2B5EF4-FFF2-40B4-BE49-F238E27FC236}">
                <a16:creationId xmlns:a16="http://schemas.microsoft.com/office/drawing/2014/main" id="{9BF5C674-E083-418D-8872-14DCE44C9566}"/>
              </a:ext>
            </a:extLst>
          </p:cNvPr>
          <p:cNvSpPr txBox="1">
            <a:spLocks noChangeArrowheads="1"/>
          </p:cNvSpPr>
          <p:nvPr/>
        </p:nvSpPr>
        <p:spPr bwMode="auto">
          <a:xfrm>
            <a:off x="3452813" y="4730750"/>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36:4</a:t>
            </a:r>
          </a:p>
        </p:txBody>
      </p:sp>
      <p:sp>
        <p:nvSpPr>
          <p:cNvPr id="26" name="Text Box 47">
            <a:extLst>
              <a:ext uri="{FF2B5EF4-FFF2-40B4-BE49-F238E27FC236}">
                <a16:creationId xmlns:a16="http://schemas.microsoft.com/office/drawing/2014/main" id="{29561983-066E-41A3-8BD4-BCBE802AC261}"/>
              </a:ext>
            </a:extLst>
          </p:cNvPr>
          <p:cNvSpPr txBox="1">
            <a:spLocks noChangeArrowheads="1"/>
          </p:cNvSpPr>
          <p:nvPr/>
        </p:nvSpPr>
        <p:spPr bwMode="auto">
          <a:xfrm>
            <a:off x="3433763" y="5340350"/>
            <a:ext cx="842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64:4</a:t>
            </a:r>
          </a:p>
        </p:txBody>
      </p:sp>
      <p:graphicFrame>
        <p:nvGraphicFramePr>
          <p:cNvPr id="27" name="Object 56">
            <a:extLst>
              <a:ext uri="{FF2B5EF4-FFF2-40B4-BE49-F238E27FC236}">
                <a16:creationId xmlns:a16="http://schemas.microsoft.com/office/drawing/2014/main" id="{ACC46422-567D-4036-9F49-FA36217F1754}"/>
              </a:ext>
            </a:extLst>
          </p:cNvPr>
          <p:cNvGraphicFramePr>
            <a:graphicFrameLocks noChangeAspect="1"/>
          </p:cNvGraphicFramePr>
          <p:nvPr>
            <p:extLst>
              <p:ext uri="{D42A27DB-BD31-4B8C-83A1-F6EECF244321}">
                <p14:modId xmlns:p14="http://schemas.microsoft.com/office/powerpoint/2010/main" val="2570032230"/>
              </p:ext>
            </p:extLst>
          </p:nvPr>
        </p:nvGraphicFramePr>
        <p:xfrm>
          <a:off x="4800600" y="2209800"/>
          <a:ext cx="563563" cy="1143000"/>
        </p:xfrm>
        <a:graphic>
          <a:graphicData uri="http://schemas.openxmlformats.org/presentationml/2006/ole">
            <mc:AlternateContent xmlns:mc="http://schemas.openxmlformats.org/markup-compatibility/2006">
              <mc:Choice xmlns:v="urn:schemas-microsoft-com:vml" Requires="v">
                <p:oleObj name="Equation" r:id="rId12" imgW="114250" imgH="228501" progId="Equation.DSMT4">
                  <p:embed/>
                </p:oleObj>
              </mc:Choice>
              <mc:Fallback>
                <p:oleObj name="Equation" r:id="rId12" imgW="114250" imgH="228501" progId="Equation.DSMT4">
                  <p:embed/>
                  <p:pic>
                    <p:nvPicPr>
                      <p:cNvPr id="14392" name="Object 56">
                        <a:extLst>
                          <a:ext uri="{FF2B5EF4-FFF2-40B4-BE49-F238E27FC236}">
                            <a16:creationId xmlns:a16="http://schemas.microsoft.com/office/drawing/2014/main" id="{FEBFA62B-FAEC-4A09-A358-EA03595205C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00600" y="2209800"/>
                        <a:ext cx="5635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 name="Object 57">
            <a:extLst>
              <a:ext uri="{FF2B5EF4-FFF2-40B4-BE49-F238E27FC236}">
                <a16:creationId xmlns:a16="http://schemas.microsoft.com/office/drawing/2014/main" id="{B5FA3E4A-45CA-489D-9ABD-5F227C59C368}"/>
              </a:ext>
            </a:extLst>
          </p:cNvPr>
          <p:cNvGraphicFramePr>
            <a:graphicFrameLocks noChangeAspect="1"/>
          </p:cNvGraphicFramePr>
          <p:nvPr>
            <p:extLst>
              <p:ext uri="{D42A27DB-BD31-4B8C-83A1-F6EECF244321}">
                <p14:modId xmlns:p14="http://schemas.microsoft.com/office/powerpoint/2010/main" val="2453951725"/>
              </p:ext>
            </p:extLst>
          </p:nvPr>
        </p:nvGraphicFramePr>
        <p:xfrm>
          <a:off x="4648200" y="3435350"/>
          <a:ext cx="693738" cy="1066800"/>
        </p:xfrm>
        <a:graphic>
          <a:graphicData uri="http://schemas.openxmlformats.org/presentationml/2006/ole">
            <mc:AlternateContent xmlns:mc="http://schemas.openxmlformats.org/markup-compatibility/2006">
              <mc:Choice xmlns:v="urn:schemas-microsoft-com:vml" Requires="v">
                <p:oleObj name="Equation" r:id="rId14" imgW="126890" imgH="228402" progId="Equation.DSMT4">
                  <p:embed/>
                </p:oleObj>
              </mc:Choice>
              <mc:Fallback>
                <p:oleObj name="Equation" r:id="rId14" imgW="126890" imgH="228402" progId="Equation.DSMT4">
                  <p:embed/>
                  <p:pic>
                    <p:nvPicPr>
                      <p:cNvPr id="14393" name="Object 57">
                        <a:extLst>
                          <a:ext uri="{FF2B5EF4-FFF2-40B4-BE49-F238E27FC236}">
                            <a16:creationId xmlns:a16="http://schemas.microsoft.com/office/drawing/2014/main" id="{B792FFD0-56E6-48B3-A4C9-EEE0A5AAE5A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48200" y="3435350"/>
                        <a:ext cx="6937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58">
            <a:extLst>
              <a:ext uri="{FF2B5EF4-FFF2-40B4-BE49-F238E27FC236}">
                <a16:creationId xmlns:a16="http://schemas.microsoft.com/office/drawing/2014/main" id="{CF5B9187-922F-4599-9A53-80907B916B92}"/>
              </a:ext>
            </a:extLst>
          </p:cNvPr>
          <p:cNvGraphicFramePr>
            <a:graphicFrameLocks noChangeAspect="1"/>
          </p:cNvGraphicFramePr>
          <p:nvPr>
            <p:extLst>
              <p:ext uri="{D42A27DB-BD31-4B8C-83A1-F6EECF244321}">
                <p14:modId xmlns:p14="http://schemas.microsoft.com/office/powerpoint/2010/main" val="1018082547"/>
              </p:ext>
            </p:extLst>
          </p:nvPr>
        </p:nvGraphicFramePr>
        <p:xfrm>
          <a:off x="4648200" y="4730750"/>
          <a:ext cx="833438" cy="1066800"/>
        </p:xfrm>
        <a:graphic>
          <a:graphicData uri="http://schemas.openxmlformats.org/presentationml/2006/ole">
            <mc:AlternateContent xmlns:mc="http://schemas.openxmlformats.org/markup-compatibility/2006">
              <mc:Choice xmlns:v="urn:schemas-microsoft-com:vml" Requires="v">
                <p:oleObj name="Equation" r:id="rId16" imgW="152334" imgH="228501" progId="Equation.DSMT4">
                  <p:embed/>
                </p:oleObj>
              </mc:Choice>
              <mc:Fallback>
                <p:oleObj name="Equation" r:id="rId16" imgW="152334" imgH="228501" progId="Equation.DSMT4">
                  <p:embed/>
                  <p:pic>
                    <p:nvPicPr>
                      <p:cNvPr id="14394" name="Object 58">
                        <a:extLst>
                          <a:ext uri="{FF2B5EF4-FFF2-40B4-BE49-F238E27FC236}">
                            <a16:creationId xmlns:a16="http://schemas.microsoft.com/office/drawing/2014/main" id="{3DD19329-A83D-41CA-85A0-40287B4BF52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48200" y="4730750"/>
                        <a:ext cx="8334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ectangle: Rounded Corners 30">
            <a:extLst>
              <a:ext uri="{FF2B5EF4-FFF2-40B4-BE49-F238E27FC236}">
                <a16:creationId xmlns:a16="http://schemas.microsoft.com/office/drawing/2014/main" id="{FDF86B29-6B93-42E9-B050-B7945D603EF3}"/>
              </a:ext>
            </a:extLst>
          </p:cNvPr>
          <p:cNvSpPr/>
          <p:nvPr/>
        </p:nvSpPr>
        <p:spPr>
          <a:xfrm>
            <a:off x="0" y="5782503"/>
            <a:ext cx="9144000" cy="106045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spcBef>
                <a:spcPts val="0"/>
              </a:spcBef>
              <a:spcAft>
                <a:spcPts val="0"/>
              </a:spcAft>
              <a:tabLst>
                <a:tab pos="1610360" algn="l"/>
              </a:tabLst>
            </a:pPr>
            <a:r>
              <a:rPr lang="en-US" sz="2400" b="0">
                <a:solidFill>
                  <a:schemeClr val="tx1"/>
                </a:solidFill>
                <a:effectLst/>
                <a:latin typeface="Times New Roman" panose="02020603050405020304" pitchFamily="18" charset="0"/>
                <a:ea typeface="Calibri" panose="020F0502020204030204" pitchFamily="34" charset="0"/>
              </a:rPr>
              <a:t>Muốn 1 rút gọn phân số về phân số tối giản, ta chia TS và MS của  phân số đó cho số lớn nhất mà cả MS và TS đều chia hết cho số đó.</a:t>
            </a:r>
            <a:endParaRPr lang="en-US" sz="2000" b="0">
              <a:solidFill>
                <a:schemeClr val="tx1"/>
              </a:solidFill>
              <a:effectLst/>
              <a:latin typeface="Times New Roman" panose="02020603050405020304" pitchFamily="18" charset="0"/>
              <a:ea typeface="Times New Roman" panose="02020603050405020304" pitchFamily="18" charset="0"/>
            </a:endParaRPr>
          </a:p>
        </p:txBody>
      </p:sp>
      <p:sp>
        <p:nvSpPr>
          <p:cNvPr id="30" name="Rectangle: Rounded Corners 29">
            <a:extLst>
              <a:ext uri="{FF2B5EF4-FFF2-40B4-BE49-F238E27FC236}">
                <a16:creationId xmlns:a16="http://schemas.microsoft.com/office/drawing/2014/main" id="{2C658F55-4D7E-45BD-AA95-A2BC8D5BE463}"/>
              </a:ext>
            </a:extLst>
          </p:cNvPr>
          <p:cNvSpPr/>
          <p:nvPr/>
        </p:nvSpPr>
        <p:spPr>
          <a:xfrm>
            <a:off x="0" y="5790441"/>
            <a:ext cx="9144000" cy="1060655"/>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a:solidFill>
                  <a:schemeClr val="tx1"/>
                </a:solidFill>
              </a:rPr>
              <a:t>Nêu cách rút gọn nhanh?</a:t>
            </a:r>
          </a:p>
        </p:txBody>
      </p:sp>
      <p:sp>
        <p:nvSpPr>
          <p:cNvPr id="32" name="Rectangle: Rounded Corners 31">
            <a:extLst>
              <a:ext uri="{FF2B5EF4-FFF2-40B4-BE49-F238E27FC236}">
                <a16:creationId xmlns:a16="http://schemas.microsoft.com/office/drawing/2014/main" id="{995F326B-1971-4D22-9881-F3BC6F340C1E}"/>
              </a:ext>
            </a:extLst>
          </p:cNvPr>
          <p:cNvSpPr/>
          <p:nvPr/>
        </p:nvSpPr>
        <p:spPr>
          <a:xfrm>
            <a:off x="0" y="5823778"/>
            <a:ext cx="9144000" cy="976313"/>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a:solidFill>
                  <a:srgbClr val="FF3300"/>
                </a:solidFill>
              </a:rPr>
              <a:t>Muốn rút gọn phân số nhanh nhất, ta phải học thuộc dấu hiệu chia hết và bảng nhân.</a:t>
            </a:r>
          </a:p>
        </p:txBody>
      </p:sp>
    </p:spTree>
    <p:extLst>
      <p:ext uri="{BB962C8B-B14F-4D97-AF65-F5344CB8AC3E}">
        <p14:creationId xmlns:p14="http://schemas.microsoft.com/office/powerpoint/2010/main" val="249397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par>
                                <p:cTn id="17" presetID="3" presetClass="entr" presetSubtype="10" fill="hold"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blinds(horizontal)">
                                      <p:cBhvr>
                                        <p:cTn id="19" dur="500"/>
                                        <p:tgtEl>
                                          <p:spTgt spid="7">
                                            <p:txEl>
                                              <p:pRg st="0" end="0"/>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linds(horizontal)">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linds(horizontal)">
                                      <p:cBhvr>
                                        <p:cTn id="38" dur="500"/>
                                        <p:tgtEl>
                                          <p:spTgt spid="18"/>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linds(horizontal)">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blinds(horizontal)">
                                      <p:cBhvr>
                                        <p:cTn id="46" dur="500"/>
                                        <p:tgtEl>
                                          <p:spTgt spid="16"/>
                                        </p:tgtEl>
                                      </p:cBhvr>
                                    </p:animEffect>
                                  </p:childTnLst>
                                </p:cTn>
                              </p:par>
                              <p:par>
                                <p:cTn id="47" presetID="3" presetClass="entr" presetSubtype="1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blinds(horizontal)">
                                      <p:cBhvr>
                                        <p:cTn id="49" dur="500"/>
                                        <p:tgtEl>
                                          <p:spTgt spid="27"/>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blinds(horizontal)">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blinds(horizontal)">
                                      <p:cBhvr>
                                        <p:cTn id="59" dur="500"/>
                                        <p:tgtEl>
                                          <p:spTgt spid="20"/>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linds(horizontal)">
                                      <p:cBhvr>
                                        <p:cTn id="62" dur="500"/>
                                        <p:tgtEl>
                                          <p:spTgt spid="14"/>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blinds(horizontal)">
                                      <p:cBhvr>
                                        <p:cTn id="65" dur="500"/>
                                        <p:tgtEl>
                                          <p:spTgt spid="23"/>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blinds(horizontal)">
                                      <p:cBhvr>
                                        <p:cTn id="68" dur="500"/>
                                        <p:tgtEl>
                                          <p:spTgt spid="24"/>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blinds(horizontal)">
                                      <p:cBhvr>
                                        <p:cTn id="73" dur="500"/>
                                        <p:tgtEl>
                                          <p:spTgt spid="15"/>
                                        </p:tgtEl>
                                      </p:cBhvr>
                                    </p:animEffect>
                                  </p:childTnLst>
                                </p:cTn>
                              </p:par>
                              <p:par>
                                <p:cTn id="74" presetID="3" presetClass="entr" presetSubtype="10" fill="hold"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blinds(horizontal)">
                                      <p:cBhvr>
                                        <p:cTn id="76" dur="500"/>
                                        <p:tgtEl>
                                          <p:spTgt spid="28"/>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blinds(horizontal)">
                                      <p:cBhvr>
                                        <p:cTn id="81" dur="500"/>
                                        <p:tgtEl>
                                          <p:spTgt spid="11"/>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blinds(horizontal)">
                                      <p:cBhvr>
                                        <p:cTn id="86" dur="500"/>
                                        <p:tgtEl>
                                          <p:spTgt spid="13"/>
                                        </p:tgtEl>
                                      </p:cBhvr>
                                    </p:animEffect>
                                  </p:childTnLst>
                                </p:cTn>
                              </p:par>
                              <p:par>
                                <p:cTn id="87" presetID="3" presetClass="entr" presetSubtype="10" fill="hold" nodeType="with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blinds(horizontal)">
                                      <p:cBhvr>
                                        <p:cTn id="89" dur="500"/>
                                        <p:tgtEl>
                                          <p:spTgt spid="21"/>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blinds(horizontal)">
                                      <p:cBhvr>
                                        <p:cTn id="92" dur="500"/>
                                        <p:tgtEl>
                                          <p:spTgt spid="25"/>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blinds(horizontal)">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17"/>
                                        </p:tgtEl>
                                        <p:attrNameLst>
                                          <p:attrName>style.visibility</p:attrName>
                                        </p:attrNameLst>
                                      </p:cBhvr>
                                      <p:to>
                                        <p:strVal val="visible"/>
                                      </p:to>
                                    </p:set>
                                    <p:animEffect transition="in" filter="blinds(horizontal)">
                                      <p:cBhvr>
                                        <p:cTn id="100" dur="500"/>
                                        <p:tgtEl>
                                          <p:spTgt spid="17"/>
                                        </p:tgtEl>
                                      </p:cBhvr>
                                    </p:animEffect>
                                  </p:childTnLst>
                                </p:cTn>
                              </p:par>
                              <p:par>
                                <p:cTn id="101" presetID="3" presetClass="entr" presetSubtype="10" fill="hold" nodeType="with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blinds(horizontal)">
                                      <p:cBhvr>
                                        <p:cTn id="103" dur="500"/>
                                        <p:tgtEl>
                                          <p:spTgt spid="29"/>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wipe(down)">
                                      <p:cBhvr>
                                        <p:cTn id="108" dur="500"/>
                                        <p:tgtEl>
                                          <p:spTgt spid="31"/>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30"/>
                                        </p:tgtEl>
                                        <p:attrNameLst>
                                          <p:attrName>style.visibility</p:attrName>
                                        </p:attrNameLst>
                                      </p:cBhvr>
                                      <p:to>
                                        <p:strVal val="visible"/>
                                      </p:to>
                                    </p:set>
                                    <p:animEffect transition="in" filter="barn(inVertical)">
                                      <p:cBhvr>
                                        <p:cTn id="113" dur="500"/>
                                        <p:tgtEl>
                                          <p:spTgt spid="30"/>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grpId="0" nodeType="click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down)">
                                      <p:cBhvr>
                                        <p:cTn id="11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3" grpId="0"/>
      <p:bldP spid="14" grpId="0"/>
      <p:bldP spid="15" grpId="0"/>
      <p:bldP spid="16" grpId="0"/>
      <p:bldP spid="17" grpId="0"/>
      <p:bldP spid="18" grpId="0"/>
      <p:bldP spid="22" grpId="0"/>
      <p:bldP spid="23" grpId="0"/>
      <p:bldP spid="24" grpId="0"/>
      <p:bldP spid="25" grpId="0"/>
      <p:bldP spid="26" grpId="0"/>
      <p:bldP spid="31" grpId="0" animBg="1"/>
      <p:bldP spid="30"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72000">
              <a:srgbClr val="F2F2F2"/>
            </a:gs>
            <a:gs pos="100000">
              <a:schemeClr val="accent2"/>
            </a:gs>
          </a:gsLst>
          <a:lin ang="5400012" scaled="0"/>
        </a:gradFill>
        <a:effectLst/>
      </p:bgPr>
    </p:bg>
    <p:spTree>
      <p:nvGrpSpPr>
        <p:cNvPr id="1" name="Shape 386"/>
        <p:cNvGrpSpPr/>
        <p:nvPr/>
      </p:nvGrpSpPr>
      <p:grpSpPr>
        <a:xfrm>
          <a:off x="0" y="0"/>
          <a:ext cx="0" cy="0"/>
          <a:chOff x="0" y="0"/>
          <a:chExt cx="0" cy="0"/>
        </a:xfrm>
      </p:grpSpPr>
      <p:sp>
        <p:nvSpPr>
          <p:cNvPr id="2" name="Text Box 3">
            <a:extLst>
              <a:ext uri="{FF2B5EF4-FFF2-40B4-BE49-F238E27FC236}">
                <a16:creationId xmlns:a16="http://schemas.microsoft.com/office/drawing/2014/main" id="{AA3344A2-3075-4E1F-B3B2-B9527A646DFF}"/>
              </a:ext>
            </a:extLst>
          </p:cNvPr>
          <p:cNvSpPr txBox="1">
            <a:spLocks noChangeArrowheads="1"/>
          </p:cNvSpPr>
          <p:nvPr/>
        </p:nvSpPr>
        <p:spPr bwMode="auto">
          <a:xfrm>
            <a:off x="0" y="304800"/>
            <a:ext cx="6240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spcBef>
                <a:spcPct val="0"/>
              </a:spcBef>
              <a:buFontTx/>
              <a:buNone/>
            </a:pPr>
            <a:r>
              <a:rPr lang="en-US" altLang="en-US" sz="2800">
                <a:solidFill>
                  <a:srgbClr val="FF0000"/>
                </a:solidFill>
                <a:latin typeface="Times New Roman" panose="02020603050405020304" pitchFamily="18" charset="0"/>
              </a:rPr>
              <a:t> Bài 2:  </a:t>
            </a:r>
            <a:r>
              <a:rPr lang="en-US" altLang="en-US" sz="2800">
                <a:solidFill>
                  <a:srgbClr val="0000CC"/>
                </a:solidFill>
                <a:latin typeface="Times New Roman" panose="02020603050405020304" pitchFamily="18" charset="0"/>
              </a:rPr>
              <a:t>Quy đồng mẫu số các phân số</a:t>
            </a:r>
          </a:p>
        </p:txBody>
      </p:sp>
      <p:graphicFrame>
        <p:nvGraphicFramePr>
          <p:cNvPr id="3" name="Object 4">
            <a:extLst>
              <a:ext uri="{FF2B5EF4-FFF2-40B4-BE49-F238E27FC236}">
                <a16:creationId xmlns:a16="http://schemas.microsoft.com/office/drawing/2014/main" id="{D8397C07-E0A8-44B7-A17A-F08CEEE2AFD6}"/>
              </a:ext>
            </a:extLst>
          </p:cNvPr>
          <p:cNvGraphicFramePr>
            <a:graphicFrameLocks noChangeAspect="1"/>
          </p:cNvGraphicFramePr>
          <p:nvPr/>
        </p:nvGraphicFramePr>
        <p:xfrm>
          <a:off x="5135563" y="685800"/>
          <a:ext cx="701675" cy="823913"/>
        </p:xfrm>
        <a:graphic>
          <a:graphicData uri="http://schemas.openxmlformats.org/presentationml/2006/ole">
            <mc:AlternateContent xmlns:mc="http://schemas.openxmlformats.org/markup-compatibility/2006">
              <mc:Choice xmlns:v="urn:schemas-microsoft-com:vml" Requires="v">
                <p:oleObj name="Equation" r:id="rId3" imgW="152334" imgH="228501" progId="Equation.DSMT4">
                  <p:embed/>
                </p:oleObj>
              </mc:Choice>
              <mc:Fallback>
                <p:oleObj name="Equation" r:id="rId3" imgW="152334" imgH="228501" progId="Equation.DSMT4">
                  <p:embed/>
                  <p:pic>
                    <p:nvPicPr>
                      <p:cNvPr id="11267" name="Object 4">
                        <a:extLst>
                          <a:ext uri="{FF2B5EF4-FFF2-40B4-BE49-F238E27FC236}">
                            <a16:creationId xmlns:a16="http://schemas.microsoft.com/office/drawing/2014/main" id="{0A4CDFBE-23F9-484C-98C1-3B85EC2A5F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5563" y="685800"/>
                        <a:ext cx="7016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5">
            <a:extLst>
              <a:ext uri="{FF2B5EF4-FFF2-40B4-BE49-F238E27FC236}">
                <a16:creationId xmlns:a16="http://schemas.microsoft.com/office/drawing/2014/main" id="{9868C294-EABF-4619-A4E6-57238E0F7A88}"/>
              </a:ext>
            </a:extLst>
          </p:cNvPr>
          <p:cNvGraphicFramePr>
            <a:graphicFrameLocks noChangeAspect="1"/>
          </p:cNvGraphicFramePr>
          <p:nvPr/>
        </p:nvGraphicFramePr>
        <p:xfrm>
          <a:off x="7097713" y="609600"/>
          <a:ext cx="488950" cy="838200"/>
        </p:xfrm>
        <a:graphic>
          <a:graphicData uri="http://schemas.openxmlformats.org/presentationml/2006/ole">
            <mc:AlternateContent xmlns:mc="http://schemas.openxmlformats.org/markup-compatibility/2006">
              <mc:Choice xmlns:v="urn:schemas-microsoft-com:vml" Requires="v">
                <p:oleObj name="Equation" r:id="rId5" imgW="114250" imgH="228501" progId="Equation.DSMT4">
                  <p:embed/>
                </p:oleObj>
              </mc:Choice>
              <mc:Fallback>
                <p:oleObj name="Equation" r:id="rId5" imgW="114250" imgH="228501" progId="Equation.DSMT4">
                  <p:embed/>
                  <p:pic>
                    <p:nvPicPr>
                      <p:cNvPr id="11268" name="Object 5">
                        <a:extLst>
                          <a:ext uri="{FF2B5EF4-FFF2-40B4-BE49-F238E27FC236}">
                            <a16:creationId xmlns:a16="http://schemas.microsoft.com/office/drawing/2014/main" id="{D04B5F64-A837-4F12-9ABC-2EB5CD8CF3E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7713" y="609600"/>
                        <a:ext cx="4889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6">
            <a:extLst>
              <a:ext uri="{FF2B5EF4-FFF2-40B4-BE49-F238E27FC236}">
                <a16:creationId xmlns:a16="http://schemas.microsoft.com/office/drawing/2014/main" id="{C778389C-508F-4DBE-9FD7-FA9EE052F7EC}"/>
              </a:ext>
            </a:extLst>
          </p:cNvPr>
          <p:cNvGraphicFramePr>
            <a:graphicFrameLocks noChangeAspect="1"/>
          </p:cNvGraphicFramePr>
          <p:nvPr/>
        </p:nvGraphicFramePr>
        <p:xfrm>
          <a:off x="8185150" y="609600"/>
          <a:ext cx="490538" cy="838200"/>
        </p:xfrm>
        <a:graphic>
          <a:graphicData uri="http://schemas.openxmlformats.org/presentationml/2006/ole">
            <mc:AlternateContent xmlns:mc="http://schemas.openxmlformats.org/markup-compatibility/2006">
              <mc:Choice xmlns:v="urn:schemas-microsoft-com:vml" Requires="v">
                <p:oleObj name="Equation" r:id="rId7" imgW="114250" imgH="228501" progId="Equation.DSMT4">
                  <p:embed/>
                </p:oleObj>
              </mc:Choice>
              <mc:Fallback>
                <p:oleObj name="Equation" r:id="rId7" imgW="114250" imgH="228501" progId="Equation.DSMT4">
                  <p:embed/>
                  <p:pic>
                    <p:nvPicPr>
                      <p:cNvPr id="11269" name="Object 6">
                        <a:extLst>
                          <a:ext uri="{FF2B5EF4-FFF2-40B4-BE49-F238E27FC236}">
                            <a16:creationId xmlns:a16="http://schemas.microsoft.com/office/drawing/2014/main" id="{16905B0A-F675-4E48-B387-99189F5403C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85150" y="609600"/>
                        <a:ext cx="4905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 Box 7">
            <a:extLst>
              <a:ext uri="{FF2B5EF4-FFF2-40B4-BE49-F238E27FC236}">
                <a16:creationId xmlns:a16="http://schemas.microsoft.com/office/drawing/2014/main" id="{5134B99B-FE70-4C69-A131-AF2C2EC01302}"/>
              </a:ext>
            </a:extLst>
          </p:cNvPr>
          <p:cNvSpPr txBox="1">
            <a:spLocks noChangeArrowheads="1"/>
          </p:cNvSpPr>
          <p:nvPr/>
        </p:nvSpPr>
        <p:spPr bwMode="auto">
          <a:xfrm>
            <a:off x="1676400" y="838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sp>
        <p:nvSpPr>
          <p:cNvPr id="7" name="Text Box 9">
            <a:extLst>
              <a:ext uri="{FF2B5EF4-FFF2-40B4-BE49-F238E27FC236}">
                <a16:creationId xmlns:a16="http://schemas.microsoft.com/office/drawing/2014/main" id="{8D4CFFA6-B6F1-4692-A39E-17F164C9BC02}"/>
              </a:ext>
            </a:extLst>
          </p:cNvPr>
          <p:cNvSpPr txBox="1">
            <a:spLocks noChangeArrowheads="1"/>
          </p:cNvSpPr>
          <p:nvPr/>
        </p:nvSpPr>
        <p:spPr bwMode="auto">
          <a:xfrm>
            <a:off x="8686800" y="11430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Times New Roman" panose="02020603050405020304" pitchFamily="18" charset="0"/>
              </a:rPr>
              <a:t>.</a:t>
            </a:r>
          </a:p>
        </p:txBody>
      </p:sp>
      <p:graphicFrame>
        <p:nvGraphicFramePr>
          <p:cNvPr id="8" name="Object 10">
            <a:extLst>
              <a:ext uri="{FF2B5EF4-FFF2-40B4-BE49-F238E27FC236}">
                <a16:creationId xmlns:a16="http://schemas.microsoft.com/office/drawing/2014/main" id="{FFAAD940-7FDD-43CA-BEB0-2FA214E09BDC}"/>
              </a:ext>
            </a:extLst>
          </p:cNvPr>
          <p:cNvGraphicFramePr>
            <a:graphicFrameLocks noChangeAspect="1"/>
          </p:cNvGraphicFramePr>
          <p:nvPr>
            <p:extLst>
              <p:ext uri="{D42A27DB-BD31-4B8C-83A1-F6EECF244321}">
                <p14:modId xmlns:p14="http://schemas.microsoft.com/office/powerpoint/2010/main" val="832053566"/>
              </p:ext>
            </p:extLst>
          </p:nvPr>
        </p:nvGraphicFramePr>
        <p:xfrm>
          <a:off x="942975" y="1905000"/>
          <a:ext cx="701675" cy="990600"/>
        </p:xfrm>
        <a:graphic>
          <a:graphicData uri="http://schemas.openxmlformats.org/presentationml/2006/ole">
            <mc:AlternateContent xmlns:mc="http://schemas.openxmlformats.org/markup-compatibility/2006">
              <mc:Choice xmlns:v="urn:schemas-microsoft-com:vml" Requires="v">
                <p:oleObj name="Equation" r:id="rId9" imgW="126890" imgH="228402" progId="Equation.DSMT4">
                  <p:embed/>
                </p:oleObj>
              </mc:Choice>
              <mc:Fallback>
                <p:oleObj name="Equation" r:id="rId9" imgW="126890" imgH="228402" progId="Equation.DSMT4">
                  <p:embed/>
                  <p:pic>
                    <p:nvPicPr>
                      <p:cNvPr id="24586" name="Object 10">
                        <a:extLst>
                          <a:ext uri="{FF2B5EF4-FFF2-40B4-BE49-F238E27FC236}">
                            <a16:creationId xmlns:a16="http://schemas.microsoft.com/office/drawing/2014/main" id="{1521E150-A7BC-466A-A452-FDF233E2AEE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2975" y="1905000"/>
                        <a:ext cx="7016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11">
            <a:extLst>
              <a:ext uri="{FF2B5EF4-FFF2-40B4-BE49-F238E27FC236}">
                <a16:creationId xmlns:a16="http://schemas.microsoft.com/office/drawing/2014/main" id="{00F58BAC-0391-47E4-B6AE-AD0F5366DA8F}"/>
              </a:ext>
            </a:extLst>
          </p:cNvPr>
          <p:cNvGraphicFramePr>
            <a:graphicFrameLocks noChangeAspect="1"/>
          </p:cNvGraphicFramePr>
          <p:nvPr>
            <p:extLst>
              <p:ext uri="{D42A27DB-BD31-4B8C-83A1-F6EECF244321}">
                <p14:modId xmlns:p14="http://schemas.microsoft.com/office/powerpoint/2010/main" val="4184453912"/>
              </p:ext>
            </p:extLst>
          </p:nvPr>
        </p:nvGraphicFramePr>
        <p:xfrm>
          <a:off x="5538788" y="1981200"/>
          <a:ext cx="579437" cy="990600"/>
        </p:xfrm>
        <a:graphic>
          <a:graphicData uri="http://schemas.openxmlformats.org/presentationml/2006/ole">
            <mc:AlternateContent xmlns:mc="http://schemas.openxmlformats.org/markup-compatibility/2006">
              <mc:Choice xmlns:v="urn:schemas-microsoft-com:vml" Requires="v">
                <p:oleObj name="Equation" r:id="rId11" imgW="114250" imgH="228501" progId="Equation.DSMT4">
                  <p:embed/>
                </p:oleObj>
              </mc:Choice>
              <mc:Fallback>
                <p:oleObj name="Equation" r:id="rId11" imgW="114250" imgH="228501" progId="Equation.DSMT4">
                  <p:embed/>
                  <p:pic>
                    <p:nvPicPr>
                      <p:cNvPr id="24587" name="Object 11">
                        <a:extLst>
                          <a:ext uri="{FF2B5EF4-FFF2-40B4-BE49-F238E27FC236}">
                            <a16:creationId xmlns:a16="http://schemas.microsoft.com/office/drawing/2014/main" id="{CB9B4752-3DE4-4521-AAB0-382E22465C1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38788" y="1981200"/>
                        <a:ext cx="57943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12">
            <a:extLst>
              <a:ext uri="{FF2B5EF4-FFF2-40B4-BE49-F238E27FC236}">
                <a16:creationId xmlns:a16="http://schemas.microsoft.com/office/drawing/2014/main" id="{68397B70-C8D2-4BFC-8FD9-0BF8E5F640D7}"/>
              </a:ext>
            </a:extLst>
          </p:cNvPr>
          <p:cNvGraphicFramePr>
            <a:graphicFrameLocks noChangeAspect="1"/>
          </p:cNvGraphicFramePr>
          <p:nvPr>
            <p:extLst>
              <p:ext uri="{D42A27DB-BD31-4B8C-83A1-F6EECF244321}">
                <p14:modId xmlns:p14="http://schemas.microsoft.com/office/powerpoint/2010/main" val="3754516259"/>
              </p:ext>
            </p:extLst>
          </p:nvPr>
        </p:nvGraphicFramePr>
        <p:xfrm>
          <a:off x="865188" y="3352800"/>
          <a:ext cx="693737" cy="1066800"/>
        </p:xfrm>
        <a:graphic>
          <a:graphicData uri="http://schemas.openxmlformats.org/presentationml/2006/ole">
            <mc:AlternateContent xmlns:mc="http://schemas.openxmlformats.org/markup-compatibility/2006">
              <mc:Choice xmlns:v="urn:schemas-microsoft-com:vml" Requires="v">
                <p:oleObj name="Equation" r:id="rId13" imgW="126890" imgH="228402" progId="Equation.DSMT4">
                  <p:embed/>
                </p:oleObj>
              </mc:Choice>
              <mc:Fallback>
                <p:oleObj name="Equation" r:id="rId13" imgW="126890" imgH="228402" progId="Equation.DSMT4">
                  <p:embed/>
                  <p:pic>
                    <p:nvPicPr>
                      <p:cNvPr id="24588" name="Object 12">
                        <a:extLst>
                          <a:ext uri="{FF2B5EF4-FFF2-40B4-BE49-F238E27FC236}">
                            <a16:creationId xmlns:a16="http://schemas.microsoft.com/office/drawing/2014/main" id="{DAD7C745-06EA-4B13-B65C-2223FE3526B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5188" y="3352800"/>
                        <a:ext cx="6937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 Box 13">
            <a:extLst>
              <a:ext uri="{FF2B5EF4-FFF2-40B4-BE49-F238E27FC236}">
                <a16:creationId xmlns:a16="http://schemas.microsoft.com/office/drawing/2014/main" id="{5D9E3368-BEB9-468A-93F4-CD0E3E8889FB}"/>
              </a:ext>
            </a:extLst>
          </p:cNvPr>
          <p:cNvSpPr txBox="1">
            <a:spLocks noChangeArrowheads="1"/>
          </p:cNvSpPr>
          <p:nvPr/>
        </p:nvSpPr>
        <p:spPr bwMode="auto">
          <a:xfrm>
            <a:off x="1676400" y="2209800"/>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12" name="Text Box 14">
            <a:extLst>
              <a:ext uri="{FF2B5EF4-FFF2-40B4-BE49-F238E27FC236}">
                <a16:creationId xmlns:a16="http://schemas.microsoft.com/office/drawing/2014/main" id="{ADF1D864-BEA8-42FF-9C75-96DB733DA309}"/>
              </a:ext>
            </a:extLst>
          </p:cNvPr>
          <p:cNvSpPr txBox="1">
            <a:spLocks noChangeArrowheads="1"/>
          </p:cNvSpPr>
          <p:nvPr/>
        </p:nvSpPr>
        <p:spPr bwMode="auto">
          <a:xfrm>
            <a:off x="1663700" y="3733800"/>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13" name="Text Box 15">
            <a:extLst>
              <a:ext uri="{FF2B5EF4-FFF2-40B4-BE49-F238E27FC236}">
                <a16:creationId xmlns:a16="http://schemas.microsoft.com/office/drawing/2014/main" id="{72A614E8-9E15-462D-B583-9C21ABC81052}"/>
              </a:ext>
            </a:extLst>
          </p:cNvPr>
          <p:cNvSpPr txBox="1">
            <a:spLocks noChangeArrowheads="1"/>
          </p:cNvSpPr>
          <p:nvPr/>
        </p:nvSpPr>
        <p:spPr bwMode="auto">
          <a:xfrm>
            <a:off x="6240463" y="2286000"/>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14" name="Text Box 16">
            <a:extLst>
              <a:ext uri="{FF2B5EF4-FFF2-40B4-BE49-F238E27FC236}">
                <a16:creationId xmlns:a16="http://schemas.microsoft.com/office/drawing/2014/main" id="{6D600489-27F9-453C-BEF3-D5AC3D452B01}"/>
              </a:ext>
            </a:extLst>
          </p:cNvPr>
          <p:cNvSpPr txBox="1">
            <a:spLocks noChangeArrowheads="1"/>
          </p:cNvSpPr>
          <p:nvPr/>
        </p:nvSpPr>
        <p:spPr bwMode="auto">
          <a:xfrm>
            <a:off x="7464491" y="2265783"/>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15" name="Text Box 17">
            <a:extLst>
              <a:ext uri="{FF2B5EF4-FFF2-40B4-BE49-F238E27FC236}">
                <a16:creationId xmlns:a16="http://schemas.microsoft.com/office/drawing/2014/main" id="{230961C6-932C-4E75-A962-7C1DFE6775B2}"/>
              </a:ext>
            </a:extLst>
          </p:cNvPr>
          <p:cNvSpPr txBox="1">
            <a:spLocks noChangeArrowheads="1"/>
          </p:cNvSpPr>
          <p:nvPr/>
        </p:nvSpPr>
        <p:spPr bwMode="auto">
          <a:xfrm>
            <a:off x="2884458" y="2236291"/>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16" name="Text Box 18">
            <a:extLst>
              <a:ext uri="{FF2B5EF4-FFF2-40B4-BE49-F238E27FC236}">
                <a16:creationId xmlns:a16="http://schemas.microsoft.com/office/drawing/2014/main" id="{CFB544A2-7939-445A-B6A4-876A26722129}"/>
              </a:ext>
            </a:extLst>
          </p:cNvPr>
          <p:cNvSpPr txBox="1">
            <a:spLocks noChangeArrowheads="1"/>
          </p:cNvSpPr>
          <p:nvPr/>
        </p:nvSpPr>
        <p:spPr bwMode="auto">
          <a:xfrm>
            <a:off x="2959100" y="3729335"/>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17" name="Text Box 19">
            <a:extLst>
              <a:ext uri="{FF2B5EF4-FFF2-40B4-BE49-F238E27FC236}">
                <a16:creationId xmlns:a16="http://schemas.microsoft.com/office/drawing/2014/main" id="{9E70F8CB-A512-4216-B5C0-3C02EC6AB77E}"/>
              </a:ext>
            </a:extLst>
          </p:cNvPr>
          <p:cNvSpPr txBox="1">
            <a:spLocks noChangeArrowheads="1"/>
          </p:cNvSpPr>
          <p:nvPr/>
        </p:nvSpPr>
        <p:spPr bwMode="auto">
          <a:xfrm>
            <a:off x="2044948" y="1978967"/>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2x8</a:t>
            </a:r>
          </a:p>
        </p:txBody>
      </p:sp>
      <p:sp>
        <p:nvSpPr>
          <p:cNvPr id="18" name="Line 20">
            <a:extLst>
              <a:ext uri="{FF2B5EF4-FFF2-40B4-BE49-F238E27FC236}">
                <a16:creationId xmlns:a16="http://schemas.microsoft.com/office/drawing/2014/main" id="{B374A6B6-5E85-4A66-9339-644C8FF182FC}"/>
              </a:ext>
            </a:extLst>
          </p:cNvPr>
          <p:cNvSpPr>
            <a:spLocks noChangeShapeType="1"/>
          </p:cNvSpPr>
          <p:nvPr/>
        </p:nvSpPr>
        <p:spPr bwMode="auto">
          <a:xfrm>
            <a:off x="2037665" y="2438400"/>
            <a:ext cx="6858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19" name="Line 21">
            <a:extLst>
              <a:ext uri="{FF2B5EF4-FFF2-40B4-BE49-F238E27FC236}">
                <a16:creationId xmlns:a16="http://schemas.microsoft.com/office/drawing/2014/main" id="{E5DCA26E-2783-4E46-9726-8B914CD4325B}"/>
              </a:ext>
            </a:extLst>
          </p:cNvPr>
          <p:cNvSpPr>
            <a:spLocks noChangeShapeType="1"/>
          </p:cNvSpPr>
          <p:nvPr/>
        </p:nvSpPr>
        <p:spPr bwMode="auto">
          <a:xfrm>
            <a:off x="6613243" y="2514600"/>
            <a:ext cx="6096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20" name="Line 22">
            <a:extLst>
              <a:ext uri="{FF2B5EF4-FFF2-40B4-BE49-F238E27FC236}">
                <a16:creationId xmlns:a16="http://schemas.microsoft.com/office/drawing/2014/main" id="{EAE87D45-2A06-4154-A4A0-A1FF9A59B9C9}"/>
              </a:ext>
            </a:extLst>
          </p:cNvPr>
          <p:cNvSpPr>
            <a:spLocks noChangeShapeType="1"/>
          </p:cNvSpPr>
          <p:nvPr/>
        </p:nvSpPr>
        <p:spPr bwMode="auto">
          <a:xfrm>
            <a:off x="1968500" y="3962400"/>
            <a:ext cx="6223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21" name="Text Box 23">
            <a:extLst>
              <a:ext uri="{FF2B5EF4-FFF2-40B4-BE49-F238E27FC236}">
                <a16:creationId xmlns:a16="http://schemas.microsoft.com/office/drawing/2014/main" id="{80277EAC-9D7A-49F8-8DA7-5C937DD87D35}"/>
              </a:ext>
            </a:extLst>
          </p:cNvPr>
          <p:cNvSpPr txBox="1">
            <a:spLocks noChangeArrowheads="1"/>
          </p:cNvSpPr>
          <p:nvPr/>
        </p:nvSpPr>
        <p:spPr bwMode="auto">
          <a:xfrm>
            <a:off x="2030836" y="2452985"/>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3x8</a:t>
            </a:r>
          </a:p>
        </p:txBody>
      </p:sp>
      <p:sp>
        <p:nvSpPr>
          <p:cNvPr id="22" name="Text Box 24">
            <a:extLst>
              <a:ext uri="{FF2B5EF4-FFF2-40B4-BE49-F238E27FC236}">
                <a16:creationId xmlns:a16="http://schemas.microsoft.com/office/drawing/2014/main" id="{1C418D78-B0F3-4DA0-B771-6B19505C4D52}"/>
              </a:ext>
            </a:extLst>
          </p:cNvPr>
          <p:cNvSpPr txBox="1">
            <a:spLocks noChangeArrowheads="1"/>
          </p:cNvSpPr>
          <p:nvPr/>
        </p:nvSpPr>
        <p:spPr bwMode="auto">
          <a:xfrm>
            <a:off x="6545263" y="20574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5x3</a:t>
            </a:r>
          </a:p>
        </p:txBody>
      </p:sp>
      <p:sp>
        <p:nvSpPr>
          <p:cNvPr id="23" name="Text Box 25">
            <a:extLst>
              <a:ext uri="{FF2B5EF4-FFF2-40B4-BE49-F238E27FC236}">
                <a16:creationId xmlns:a16="http://schemas.microsoft.com/office/drawing/2014/main" id="{2B5BA9BA-147B-46B2-AF37-54C08BF58FED}"/>
              </a:ext>
            </a:extLst>
          </p:cNvPr>
          <p:cNvSpPr txBox="1">
            <a:spLocks noChangeArrowheads="1"/>
          </p:cNvSpPr>
          <p:nvPr/>
        </p:nvSpPr>
        <p:spPr bwMode="auto">
          <a:xfrm>
            <a:off x="6545263" y="25146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8x3</a:t>
            </a:r>
          </a:p>
        </p:txBody>
      </p:sp>
      <p:sp>
        <p:nvSpPr>
          <p:cNvPr id="24" name="Text Box 26">
            <a:extLst>
              <a:ext uri="{FF2B5EF4-FFF2-40B4-BE49-F238E27FC236}">
                <a16:creationId xmlns:a16="http://schemas.microsoft.com/office/drawing/2014/main" id="{EA0E4538-E508-487D-BD2D-8878A96009A0}"/>
              </a:ext>
            </a:extLst>
          </p:cNvPr>
          <p:cNvSpPr txBox="1">
            <a:spLocks noChangeArrowheads="1"/>
          </p:cNvSpPr>
          <p:nvPr/>
        </p:nvSpPr>
        <p:spPr bwMode="auto">
          <a:xfrm>
            <a:off x="1968500" y="35052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1x3</a:t>
            </a:r>
          </a:p>
        </p:txBody>
      </p:sp>
      <p:sp>
        <p:nvSpPr>
          <p:cNvPr id="25" name="Text Box 27">
            <a:extLst>
              <a:ext uri="{FF2B5EF4-FFF2-40B4-BE49-F238E27FC236}">
                <a16:creationId xmlns:a16="http://schemas.microsoft.com/office/drawing/2014/main" id="{61A4E563-4087-4592-869D-508669404ABE}"/>
              </a:ext>
            </a:extLst>
          </p:cNvPr>
          <p:cNvSpPr txBox="1">
            <a:spLocks noChangeArrowheads="1"/>
          </p:cNvSpPr>
          <p:nvPr/>
        </p:nvSpPr>
        <p:spPr bwMode="auto">
          <a:xfrm>
            <a:off x="1968500" y="39624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4x3</a:t>
            </a:r>
          </a:p>
        </p:txBody>
      </p:sp>
      <p:graphicFrame>
        <p:nvGraphicFramePr>
          <p:cNvPr id="26" name="Object 28">
            <a:extLst>
              <a:ext uri="{FF2B5EF4-FFF2-40B4-BE49-F238E27FC236}">
                <a16:creationId xmlns:a16="http://schemas.microsoft.com/office/drawing/2014/main" id="{A1648644-61A3-4DA7-976D-F8F5092F27F0}"/>
              </a:ext>
            </a:extLst>
          </p:cNvPr>
          <p:cNvGraphicFramePr>
            <a:graphicFrameLocks noChangeAspect="1"/>
          </p:cNvGraphicFramePr>
          <p:nvPr>
            <p:extLst>
              <p:ext uri="{D42A27DB-BD31-4B8C-83A1-F6EECF244321}">
                <p14:modId xmlns:p14="http://schemas.microsoft.com/office/powerpoint/2010/main" val="3961471798"/>
              </p:ext>
            </p:extLst>
          </p:nvPr>
        </p:nvGraphicFramePr>
        <p:xfrm>
          <a:off x="3233814" y="2038349"/>
          <a:ext cx="506413" cy="838200"/>
        </p:xfrm>
        <a:graphic>
          <a:graphicData uri="http://schemas.openxmlformats.org/presentationml/2006/ole">
            <mc:AlternateContent xmlns:mc="http://schemas.openxmlformats.org/markup-compatibility/2006">
              <mc:Choice xmlns:v="urn:schemas-microsoft-com:vml" Requires="v">
                <p:oleObj name="Equation" r:id="rId15" imgW="165028" imgH="228501" progId="Equation.DSMT4">
                  <p:embed/>
                </p:oleObj>
              </mc:Choice>
              <mc:Fallback>
                <p:oleObj name="Equation" r:id="rId15" imgW="165028" imgH="228501" progId="Equation.DSMT4">
                  <p:embed/>
                  <p:pic>
                    <p:nvPicPr>
                      <p:cNvPr id="24604" name="Object 28">
                        <a:extLst>
                          <a:ext uri="{FF2B5EF4-FFF2-40B4-BE49-F238E27FC236}">
                            <a16:creationId xmlns:a16="http://schemas.microsoft.com/office/drawing/2014/main" id="{2152B188-4B25-49C1-A798-50887134837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33814" y="2038349"/>
                        <a:ext cx="5064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 name="Object 29">
            <a:extLst>
              <a:ext uri="{FF2B5EF4-FFF2-40B4-BE49-F238E27FC236}">
                <a16:creationId xmlns:a16="http://schemas.microsoft.com/office/drawing/2014/main" id="{73576083-BAD1-4CE3-9D06-8CF518CD849C}"/>
              </a:ext>
            </a:extLst>
          </p:cNvPr>
          <p:cNvGraphicFramePr>
            <a:graphicFrameLocks noChangeAspect="1"/>
          </p:cNvGraphicFramePr>
          <p:nvPr>
            <p:extLst>
              <p:ext uri="{D42A27DB-BD31-4B8C-83A1-F6EECF244321}">
                <p14:modId xmlns:p14="http://schemas.microsoft.com/office/powerpoint/2010/main" val="336090794"/>
              </p:ext>
            </p:extLst>
          </p:nvPr>
        </p:nvGraphicFramePr>
        <p:xfrm>
          <a:off x="7812089" y="2057400"/>
          <a:ext cx="641350" cy="914400"/>
        </p:xfrm>
        <a:graphic>
          <a:graphicData uri="http://schemas.openxmlformats.org/presentationml/2006/ole">
            <mc:AlternateContent xmlns:mc="http://schemas.openxmlformats.org/markup-compatibility/2006">
              <mc:Choice xmlns:v="urn:schemas-microsoft-com:vml" Requires="v">
                <p:oleObj name="Equation" r:id="rId17" imgW="165028" imgH="228501" progId="Equation.DSMT4">
                  <p:embed/>
                </p:oleObj>
              </mc:Choice>
              <mc:Fallback>
                <p:oleObj name="Equation" r:id="rId17" imgW="165028" imgH="228501" progId="Equation.DSMT4">
                  <p:embed/>
                  <p:pic>
                    <p:nvPicPr>
                      <p:cNvPr id="24605" name="Object 29">
                        <a:extLst>
                          <a:ext uri="{FF2B5EF4-FFF2-40B4-BE49-F238E27FC236}">
                            <a16:creationId xmlns:a16="http://schemas.microsoft.com/office/drawing/2014/main" id="{A1BCEA1A-3A48-4E15-ACFC-8294CE0FD81C}"/>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812089" y="2057400"/>
                        <a:ext cx="641350" cy="914400"/>
                      </a:xfrm>
                      <a:prstGeom prst="rect">
                        <a:avLst/>
                      </a:prstGeom>
                      <a:noFill/>
                      <a:ln>
                        <a:noFill/>
                      </a:ln>
                    </p:spPr>
                  </p:pic>
                </p:oleObj>
              </mc:Fallback>
            </mc:AlternateContent>
          </a:graphicData>
        </a:graphic>
      </p:graphicFrame>
      <p:graphicFrame>
        <p:nvGraphicFramePr>
          <p:cNvPr id="28" name="Object 30">
            <a:extLst>
              <a:ext uri="{FF2B5EF4-FFF2-40B4-BE49-F238E27FC236}">
                <a16:creationId xmlns:a16="http://schemas.microsoft.com/office/drawing/2014/main" id="{F7DC2295-634B-401C-8F21-DA48752099E0}"/>
              </a:ext>
            </a:extLst>
          </p:cNvPr>
          <p:cNvGraphicFramePr>
            <a:graphicFrameLocks noChangeAspect="1"/>
          </p:cNvGraphicFramePr>
          <p:nvPr>
            <p:extLst>
              <p:ext uri="{D42A27DB-BD31-4B8C-83A1-F6EECF244321}">
                <p14:modId xmlns:p14="http://schemas.microsoft.com/office/powerpoint/2010/main" val="302977964"/>
              </p:ext>
            </p:extLst>
          </p:nvPr>
        </p:nvGraphicFramePr>
        <p:xfrm>
          <a:off x="3298558" y="3581400"/>
          <a:ext cx="561975" cy="838200"/>
        </p:xfrm>
        <a:graphic>
          <a:graphicData uri="http://schemas.openxmlformats.org/presentationml/2006/ole">
            <mc:AlternateContent xmlns:mc="http://schemas.openxmlformats.org/markup-compatibility/2006">
              <mc:Choice xmlns:v="urn:schemas-microsoft-com:vml" Requires="v">
                <p:oleObj name="Equation" r:id="rId19" imgW="152334" imgH="228501" progId="Equation.DSMT4">
                  <p:embed/>
                </p:oleObj>
              </mc:Choice>
              <mc:Fallback>
                <p:oleObj name="Equation" r:id="rId19" imgW="152334" imgH="228501" progId="Equation.DSMT4">
                  <p:embed/>
                  <p:pic>
                    <p:nvPicPr>
                      <p:cNvPr id="24606" name="Object 30">
                        <a:extLst>
                          <a:ext uri="{FF2B5EF4-FFF2-40B4-BE49-F238E27FC236}">
                            <a16:creationId xmlns:a16="http://schemas.microsoft.com/office/drawing/2014/main" id="{59BD92B3-5B3B-4C87-A7E8-5C2B5488AE1F}"/>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98558" y="3581400"/>
                        <a:ext cx="5619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37">
            <a:extLst>
              <a:ext uri="{FF2B5EF4-FFF2-40B4-BE49-F238E27FC236}">
                <a16:creationId xmlns:a16="http://schemas.microsoft.com/office/drawing/2014/main" id="{70ADB904-1465-459F-BA0C-B54D7B59E8BF}"/>
              </a:ext>
            </a:extLst>
          </p:cNvPr>
          <p:cNvGraphicFramePr>
            <a:graphicFrameLocks noChangeAspect="1"/>
          </p:cNvGraphicFramePr>
          <p:nvPr/>
        </p:nvGraphicFramePr>
        <p:xfrm>
          <a:off x="1077913" y="685800"/>
          <a:ext cx="584200" cy="823913"/>
        </p:xfrm>
        <a:graphic>
          <a:graphicData uri="http://schemas.openxmlformats.org/presentationml/2006/ole">
            <mc:AlternateContent xmlns:mc="http://schemas.openxmlformats.org/markup-compatibility/2006">
              <mc:Choice xmlns:v="urn:schemas-microsoft-com:vml" Requires="v">
                <p:oleObj name="Equation" r:id="rId21" imgW="126890" imgH="228402" progId="Equation.DSMT4">
                  <p:embed/>
                </p:oleObj>
              </mc:Choice>
              <mc:Fallback>
                <p:oleObj name="Equation" r:id="rId21" imgW="126890" imgH="228402" progId="Equation.DSMT4">
                  <p:embed/>
                  <p:pic>
                    <p:nvPicPr>
                      <p:cNvPr id="11293" name="Object 37">
                        <a:extLst>
                          <a:ext uri="{FF2B5EF4-FFF2-40B4-BE49-F238E27FC236}">
                            <a16:creationId xmlns:a16="http://schemas.microsoft.com/office/drawing/2014/main" id="{1EC49A42-21F6-4599-88C3-5AAF3A26B900}"/>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77913" y="685800"/>
                        <a:ext cx="584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38">
            <a:extLst>
              <a:ext uri="{FF2B5EF4-FFF2-40B4-BE49-F238E27FC236}">
                <a16:creationId xmlns:a16="http://schemas.microsoft.com/office/drawing/2014/main" id="{E30FD985-1CA5-43A9-83FC-57F2C5FBD0ED}"/>
              </a:ext>
            </a:extLst>
          </p:cNvPr>
          <p:cNvGraphicFramePr>
            <a:graphicFrameLocks noChangeAspect="1"/>
          </p:cNvGraphicFramePr>
          <p:nvPr/>
        </p:nvGraphicFramePr>
        <p:xfrm>
          <a:off x="4119563" y="685800"/>
          <a:ext cx="544512" cy="838200"/>
        </p:xfrm>
        <a:graphic>
          <a:graphicData uri="http://schemas.openxmlformats.org/presentationml/2006/ole">
            <mc:AlternateContent xmlns:mc="http://schemas.openxmlformats.org/markup-compatibility/2006">
              <mc:Choice xmlns:v="urn:schemas-microsoft-com:vml" Requires="v">
                <p:oleObj name="Equation" r:id="rId23" imgW="126890" imgH="228402" progId="Equation.DSMT4">
                  <p:embed/>
                </p:oleObj>
              </mc:Choice>
              <mc:Fallback>
                <p:oleObj name="Equation" r:id="rId23" imgW="126890" imgH="228402" progId="Equation.DSMT4">
                  <p:embed/>
                  <p:pic>
                    <p:nvPicPr>
                      <p:cNvPr id="11294" name="Object 38">
                        <a:extLst>
                          <a:ext uri="{FF2B5EF4-FFF2-40B4-BE49-F238E27FC236}">
                            <a16:creationId xmlns:a16="http://schemas.microsoft.com/office/drawing/2014/main" id="{B17C6C03-3813-48BD-B94B-5225CF296989}"/>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119563" y="685800"/>
                        <a:ext cx="54451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40">
            <a:extLst>
              <a:ext uri="{FF2B5EF4-FFF2-40B4-BE49-F238E27FC236}">
                <a16:creationId xmlns:a16="http://schemas.microsoft.com/office/drawing/2014/main" id="{7FCFE9F7-9B6B-4FF1-898A-9496BAC929B8}"/>
              </a:ext>
            </a:extLst>
          </p:cNvPr>
          <p:cNvGraphicFramePr>
            <a:graphicFrameLocks noChangeAspect="1"/>
          </p:cNvGraphicFramePr>
          <p:nvPr/>
        </p:nvGraphicFramePr>
        <p:xfrm>
          <a:off x="2173288" y="685800"/>
          <a:ext cx="527050" cy="823913"/>
        </p:xfrm>
        <a:graphic>
          <a:graphicData uri="http://schemas.openxmlformats.org/presentationml/2006/ole">
            <mc:AlternateContent xmlns:mc="http://schemas.openxmlformats.org/markup-compatibility/2006">
              <mc:Choice xmlns:v="urn:schemas-microsoft-com:vml" Requires="v">
                <p:oleObj name="Equation" r:id="rId25" imgW="114250" imgH="228501" progId="Equation.DSMT4">
                  <p:embed/>
                </p:oleObj>
              </mc:Choice>
              <mc:Fallback>
                <p:oleObj name="Equation" r:id="rId25" imgW="114250" imgH="228501" progId="Equation.DSMT4">
                  <p:embed/>
                  <p:pic>
                    <p:nvPicPr>
                      <p:cNvPr id="11295" name="Object 40">
                        <a:extLst>
                          <a:ext uri="{FF2B5EF4-FFF2-40B4-BE49-F238E27FC236}">
                            <a16:creationId xmlns:a16="http://schemas.microsoft.com/office/drawing/2014/main" id="{FE6E9BFD-3501-4452-A229-0CBD3DE347CC}"/>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173288" y="685800"/>
                        <a:ext cx="5270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 name="Text Box 47">
            <a:extLst>
              <a:ext uri="{FF2B5EF4-FFF2-40B4-BE49-F238E27FC236}">
                <a16:creationId xmlns:a16="http://schemas.microsoft.com/office/drawing/2014/main" id="{CA034DFD-BB65-4DD4-A7E1-EB748A757E85}"/>
              </a:ext>
            </a:extLst>
          </p:cNvPr>
          <p:cNvSpPr txBox="1">
            <a:spLocks noChangeArrowheads="1"/>
          </p:cNvSpPr>
          <p:nvPr/>
        </p:nvSpPr>
        <p:spPr bwMode="auto">
          <a:xfrm>
            <a:off x="4724400" y="838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sp>
        <p:nvSpPr>
          <p:cNvPr id="33" name="Text Box 48">
            <a:extLst>
              <a:ext uri="{FF2B5EF4-FFF2-40B4-BE49-F238E27FC236}">
                <a16:creationId xmlns:a16="http://schemas.microsoft.com/office/drawing/2014/main" id="{E2E1DDEF-9522-4142-8CC5-EC5FF2380E3F}"/>
              </a:ext>
            </a:extLst>
          </p:cNvPr>
          <p:cNvSpPr txBox="1">
            <a:spLocks noChangeArrowheads="1"/>
          </p:cNvSpPr>
          <p:nvPr/>
        </p:nvSpPr>
        <p:spPr bwMode="auto">
          <a:xfrm>
            <a:off x="6589713" y="7620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c)</a:t>
            </a:r>
          </a:p>
        </p:txBody>
      </p:sp>
      <p:sp>
        <p:nvSpPr>
          <p:cNvPr id="34" name="Text Box 49">
            <a:extLst>
              <a:ext uri="{FF2B5EF4-FFF2-40B4-BE49-F238E27FC236}">
                <a16:creationId xmlns:a16="http://schemas.microsoft.com/office/drawing/2014/main" id="{46D6ED43-7FBE-4680-B00A-71824288EF7B}"/>
              </a:ext>
            </a:extLst>
          </p:cNvPr>
          <p:cNvSpPr txBox="1">
            <a:spLocks noChangeArrowheads="1"/>
          </p:cNvSpPr>
          <p:nvPr/>
        </p:nvSpPr>
        <p:spPr bwMode="auto">
          <a:xfrm>
            <a:off x="7620000" y="762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và</a:t>
            </a:r>
          </a:p>
        </p:txBody>
      </p:sp>
      <p:sp>
        <p:nvSpPr>
          <p:cNvPr id="35" name="Text Box 50">
            <a:extLst>
              <a:ext uri="{FF2B5EF4-FFF2-40B4-BE49-F238E27FC236}">
                <a16:creationId xmlns:a16="http://schemas.microsoft.com/office/drawing/2014/main" id="{92C231DA-2C9F-411E-96D7-6566F0779E67}"/>
              </a:ext>
            </a:extLst>
          </p:cNvPr>
          <p:cNvSpPr txBox="1">
            <a:spLocks noChangeArrowheads="1"/>
          </p:cNvSpPr>
          <p:nvPr/>
        </p:nvSpPr>
        <p:spPr bwMode="auto">
          <a:xfrm>
            <a:off x="3505200" y="838200"/>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b)</a:t>
            </a:r>
          </a:p>
        </p:txBody>
      </p:sp>
      <p:sp>
        <p:nvSpPr>
          <p:cNvPr id="36" name="Text Box 52">
            <a:extLst>
              <a:ext uri="{FF2B5EF4-FFF2-40B4-BE49-F238E27FC236}">
                <a16:creationId xmlns:a16="http://schemas.microsoft.com/office/drawing/2014/main" id="{62CE970A-B317-4E2B-AA3C-7E90D2CFEC10}"/>
              </a:ext>
            </a:extLst>
          </p:cNvPr>
          <p:cNvSpPr txBox="1">
            <a:spLocks noChangeArrowheads="1"/>
          </p:cNvSpPr>
          <p:nvPr/>
        </p:nvSpPr>
        <p:spPr bwMode="auto">
          <a:xfrm>
            <a:off x="609600" y="9144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a:t>
            </a:r>
          </a:p>
        </p:txBody>
      </p:sp>
      <p:sp>
        <p:nvSpPr>
          <p:cNvPr id="37" name="Text Box 54">
            <a:extLst>
              <a:ext uri="{FF2B5EF4-FFF2-40B4-BE49-F238E27FC236}">
                <a16:creationId xmlns:a16="http://schemas.microsoft.com/office/drawing/2014/main" id="{34EF863B-B794-4C74-BA94-018B7CF63512}"/>
              </a:ext>
            </a:extLst>
          </p:cNvPr>
          <p:cNvSpPr txBox="1">
            <a:spLocks noChangeArrowheads="1"/>
          </p:cNvSpPr>
          <p:nvPr/>
        </p:nvSpPr>
        <p:spPr bwMode="auto">
          <a:xfrm>
            <a:off x="5867400" y="7620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sp>
        <p:nvSpPr>
          <p:cNvPr id="38" name="Text Box 55">
            <a:extLst>
              <a:ext uri="{FF2B5EF4-FFF2-40B4-BE49-F238E27FC236}">
                <a16:creationId xmlns:a16="http://schemas.microsoft.com/office/drawing/2014/main" id="{D18515C8-03BB-4D26-B2E1-255B2BF68E19}"/>
              </a:ext>
            </a:extLst>
          </p:cNvPr>
          <p:cNvSpPr txBox="1">
            <a:spLocks noChangeArrowheads="1"/>
          </p:cNvSpPr>
          <p:nvPr/>
        </p:nvSpPr>
        <p:spPr bwMode="auto">
          <a:xfrm>
            <a:off x="2667000" y="8382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000000"/>
                </a:solidFill>
                <a:latin typeface="Times New Roman" panose="02020603050405020304" pitchFamily="18" charset="0"/>
              </a:rPr>
              <a:t>;</a:t>
            </a:r>
          </a:p>
        </p:txBody>
      </p:sp>
      <p:graphicFrame>
        <p:nvGraphicFramePr>
          <p:cNvPr id="39" name="Object 56">
            <a:extLst>
              <a:ext uri="{FF2B5EF4-FFF2-40B4-BE49-F238E27FC236}">
                <a16:creationId xmlns:a16="http://schemas.microsoft.com/office/drawing/2014/main" id="{43272683-7FF7-443C-AFBD-387A32B48712}"/>
              </a:ext>
            </a:extLst>
          </p:cNvPr>
          <p:cNvGraphicFramePr>
            <a:graphicFrameLocks noChangeAspect="1"/>
          </p:cNvGraphicFramePr>
          <p:nvPr>
            <p:extLst>
              <p:ext uri="{D42A27DB-BD31-4B8C-83A1-F6EECF244321}">
                <p14:modId xmlns:p14="http://schemas.microsoft.com/office/powerpoint/2010/main" val="2229463764"/>
              </p:ext>
            </p:extLst>
          </p:nvPr>
        </p:nvGraphicFramePr>
        <p:xfrm>
          <a:off x="5526563" y="3502741"/>
          <a:ext cx="661187" cy="801380"/>
        </p:xfrm>
        <a:graphic>
          <a:graphicData uri="http://schemas.openxmlformats.org/presentationml/2006/ole">
            <mc:AlternateContent xmlns:mc="http://schemas.openxmlformats.org/markup-compatibility/2006">
              <mc:Choice xmlns:v="urn:schemas-microsoft-com:vml" Requires="v">
                <p:oleObj name="Equation" r:id="rId27" imgW="152334" imgH="228501" progId="Equation.DSMT4">
                  <p:embed/>
                </p:oleObj>
              </mc:Choice>
              <mc:Fallback>
                <p:oleObj name="Equation" r:id="rId27" imgW="152334" imgH="228501" progId="Equation.DSMT4">
                  <p:embed/>
                  <p:pic>
                    <p:nvPicPr>
                      <p:cNvPr id="24632" name="Object 56">
                        <a:extLst>
                          <a:ext uri="{FF2B5EF4-FFF2-40B4-BE49-F238E27FC236}">
                            <a16:creationId xmlns:a16="http://schemas.microsoft.com/office/drawing/2014/main" id="{D3290E7C-EC35-4F6B-9FB9-ED690EAB381B}"/>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526563" y="3502741"/>
                        <a:ext cx="661187" cy="801380"/>
                      </a:xfrm>
                      <a:prstGeom prst="rect">
                        <a:avLst/>
                      </a:prstGeom>
                      <a:noFill/>
                      <a:ln>
                        <a:noFill/>
                      </a:ln>
                    </p:spPr>
                  </p:pic>
                </p:oleObj>
              </mc:Fallback>
            </mc:AlternateContent>
          </a:graphicData>
        </a:graphic>
      </p:graphicFrame>
      <p:sp>
        <p:nvSpPr>
          <p:cNvPr id="40" name="Text Box 59">
            <a:extLst>
              <a:ext uri="{FF2B5EF4-FFF2-40B4-BE49-F238E27FC236}">
                <a16:creationId xmlns:a16="http://schemas.microsoft.com/office/drawing/2014/main" id="{84441DB4-CF17-4A0A-8099-468AD05716F5}"/>
              </a:ext>
            </a:extLst>
          </p:cNvPr>
          <p:cNvSpPr txBox="1">
            <a:spLocks noChangeArrowheads="1"/>
          </p:cNvSpPr>
          <p:nvPr/>
        </p:nvSpPr>
        <p:spPr bwMode="auto">
          <a:xfrm>
            <a:off x="6400800" y="3581400"/>
            <a:ext cx="1628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giữ nguyên</a:t>
            </a:r>
          </a:p>
        </p:txBody>
      </p:sp>
      <p:graphicFrame>
        <p:nvGraphicFramePr>
          <p:cNvPr id="41" name="Object 63">
            <a:extLst>
              <a:ext uri="{FF2B5EF4-FFF2-40B4-BE49-F238E27FC236}">
                <a16:creationId xmlns:a16="http://schemas.microsoft.com/office/drawing/2014/main" id="{4F340152-8D7D-42AD-8177-D68A315A4D43}"/>
              </a:ext>
            </a:extLst>
          </p:cNvPr>
          <p:cNvGraphicFramePr>
            <a:graphicFrameLocks noChangeAspect="1"/>
          </p:cNvGraphicFramePr>
          <p:nvPr>
            <p:extLst>
              <p:ext uri="{D42A27DB-BD31-4B8C-83A1-F6EECF244321}">
                <p14:modId xmlns:p14="http://schemas.microsoft.com/office/powerpoint/2010/main" val="759212050"/>
              </p:ext>
            </p:extLst>
          </p:nvPr>
        </p:nvGraphicFramePr>
        <p:xfrm>
          <a:off x="806450" y="4953000"/>
          <a:ext cx="577850" cy="990600"/>
        </p:xfrm>
        <a:graphic>
          <a:graphicData uri="http://schemas.openxmlformats.org/presentationml/2006/ole">
            <mc:AlternateContent xmlns:mc="http://schemas.openxmlformats.org/markup-compatibility/2006">
              <mc:Choice xmlns:v="urn:schemas-microsoft-com:vml" Requires="v">
                <p:oleObj name="Equation" r:id="rId29" imgW="114250" imgH="228501" progId="Equation.DSMT4">
                  <p:embed/>
                </p:oleObj>
              </mc:Choice>
              <mc:Fallback>
                <p:oleObj name="Equation" r:id="rId29" imgW="114250" imgH="228501" progId="Equation.DSMT4">
                  <p:embed/>
                  <p:pic>
                    <p:nvPicPr>
                      <p:cNvPr id="24639" name="Object 63">
                        <a:extLst>
                          <a:ext uri="{FF2B5EF4-FFF2-40B4-BE49-F238E27FC236}">
                            <a16:creationId xmlns:a16="http://schemas.microsoft.com/office/drawing/2014/main" id="{671EE500-67CD-47AC-8740-3ED7C1FCEB0E}"/>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806450" y="4953000"/>
                        <a:ext cx="5778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2" name="Text Box 64">
            <a:extLst>
              <a:ext uri="{FF2B5EF4-FFF2-40B4-BE49-F238E27FC236}">
                <a16:creationId xmlns:a16="http://schemas.microsoft.com/office/drawing/2014/main" id="{24A30118-1806-41AE-AF7D-636FD781478C}"/>
              </a:ext>
            </a:extLst>
          </p:cNvPr>
          <p:cNvSpPr txBox="1">
            <a:spLocks noChangeArrowheads="1"/>
          </p:cNvSpPr>
          <p:nvPr/>
        </p:nvSpPr>
        <p:spPr bwMode="auto">
          <a:xfrm>
            <a:off x="1516063" y="5181600"/>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43" name="Text Box 65">
            <a:extLst>
              <a:ext uri="{FF2B5EF4-FFF2-40B4-BE49-F238E27FC236}">
                <a16:creationId xmlns:a16="http://schemas.microsoft.com/office/drawing/2014/main" id="{D32945E7-FCB8-4D92-80D1-B420CA40E40C}"/>
              </a:ext>
            </a:extLst>
          </p:cNvPr>
          <p:cNvSpPr txBox="1">
            <a:spLocks noChangeArrowheads="1"/>
          </p:cNvSpPr>
          <p:nvPr/>
        </p:nvSpPr>
        <p:spPr bwMode="auto">
          <a:xfrm>
            <a:off x="2735263" y="5177135"/>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44" name="Line 66">
            <a:extLst>
              <a:ext uri="{FF2B5EF4-FFF2-40B4-BE49-F238E27FC236}">
                <a16:creationId xmlns:a16="http://schemas.microsoft.com/office/drawing/2014/main" id="{6607CED5-2ECD-4AE1-86F5-E69207488696}"/>
              </a:ext>
            </a:extLst>
          </p:cNvPr>
          <p:cNvSpPr>
            <a:spLocks noChangeShapeType="1"/>
          </p:cNvSpPr>
          <p:nvPr/>
        </p:nvSpPr>
        <p:spPr bwMode="auto">
          <a:xfrm>
            <a:off x="1828800" y="5410200"/>
            <a:ext cx="6096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45" name="Text Box 67">
            <a:extLst>
              <a:ext uri="{FF2B5EF4-FFF2-40B4-BE49-F238E27FC236}">
                <a16:creationId xmlns:a16="http://schemas.microsoft.com/office/drawing/2014/main" id="{A170C5BB-CF26-4E74-ADE4-A119B1586B43}"/>
              </a:ext>
            </a:extLst>
          </p:cNvPr>
          <p:cNvSpPr txBox="1">
            <a:spLocks noChangeArrowheads="1"/>
          </p:cNvSpPr>
          <p:nvPr/>
        </p:nvSpPr>
        <p:spPr bwMode="auto">
          <a:xfrm>
            <a:off x="1820863" y="48768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5x4</a:t>
            </a:r>
          </a:p>
        </p:txBody>
      </p:sp>
      <p:sp>
        <p:nvSpPr>
          <p:cNvPr id="46" name="Text Box 68">
            <a:extLst>
              <a:ext uri="{FF2B5EF4-FFF2-40B4-BE49-F238E27FC236}">
                <a16:creationId xmlns:a16="http://schemas.microsoft.com/office/drawing/2014/main" id="{CF7827AD-80E0-453C-9E6D-C019D02024DF}"/>
              </a:ext>
            </a:extLst>
          </p:cNvPr>
          <p:cNvSpPr txBox="1">
            <a:spLocks noChangeArrowheads="1"/>
          </p:cNvSpPr>
          <p:nvPr/>
        </p:nvSpPr>
        <p:spPr bwMode="auto">
          <a:xfrm>
            <a:off x="1820863" y="55626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6x4</a:t>
            </a:r>
          </a:p>
        </p:txBody>
      </p:sp>
      <p:graphicFrame>
        <p:nvGraphicFramePr>
          <p:cNvPr id="47" name="Object 69">
            <a:extLst>
              <a:ext uri="{FF2B5EF4-FFF2-40B4-BE49-F238E27FC236}">
                <a16:creationId xmlns:a16="http://schemas.microsoft.com/office/drawing/2014/main" id="{A32DA615-CEB1-4279-859D-CC428F5F463F}"/>
              </a:ext>
            </a:extLst>
          </p:cNvPr>
          <p:cNvGraphicFramePr>
            <a:graphicFrameLocks noChangeAspect="1"/>
          </p:cNvGraphicFramePr>
          <p:nvPr>
            <p:extLst>
              <p:ext uri="{D42A27DB-BD31-4B8C-83A1-F6EECF244321}">
                <p14:modId xmlns:p14="http://schemas.microsoft.com/office/powerpoint/2010/main" val="3235724397"/>
              </p:ext>
            </p:extLst>
          </p:nvPr>
        </p:nvGraphicFramePr>
        <p:xfrm>
          <a:off x="3232150" y="5029200"/>
          <a:ext cx="531813" cy="838200"/>
        </p:xfrm>
        <a:graphic>
          <a:graphicData uri="http://schemas.openxmlformats.org/presentationml/2006/ole">
            <mc:AlternateContent xmlns:mc="http://schemas.openxmlformats.org/markup-compatibility/2006">
              <mc:Choice xmlns:v="urn:schemas-microsoft-com:vml" Requires="v">
                <p:oleObj name="Equation" r:id="rId31" imgW="165028" imgH="228501" progId="Equation.DSMT4">
                  <p:embed/>
                </p:oleObj>
              </mc:Choice>
              <mc:Fallback>
                <p:oleObj name="Equation" r:id="rId31" imgW="165028" imgH="228501" progId="Equation.DSMT4">
                  <p:embed/>
                  <p:pic>
                    <p:nvPicPr>
                      <p:cNvPr id="24645" name="Object 69">
                        <a:extLst>
                          <a:ext uri="{FF2B5EF4-FFF2-40B4-BE49-F238E27FC236}">
                            <a16:creationId xmlns:a16="http://schemas.microsoft.com/office/drawing/2014/main" id="{D6E8B80B-51F3-40CF-9865-BE113FBE1E74}"/>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232150" y="5029200"/>
                        <a:ext cx="5318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 name="Object 71">
            <a:extLst>
              <a:ext uri="{FF2B5EF4-FFF2-40B4-BE49-F238E27FC236}">
                <a16:creationId xmlns:a16="http://schemas.microsoft.com/office/drawing/2014/main" id="{782E40EF-E73B-40D7-9EDF-245F820FF86B}"/>
              </a:ext>
            </a:extLst>
          </p:cNvPr>
          <p:cNvGraphicFramePr>
            <a:graphicFrameLocks noChangeAspect="1"/>
          </p:cNvGraphicFramePr>
          <p:nvPr>
            <p:extLst>
              <p:ext uri="{D42A27DB-BD31-4B8C-83A1-F6EECF244321}">
                <p14:modId xmlns:p14="http://schemas.microsoft.com/office/powerpoint/2010/main" val="42818036"/>
              </p:ext>
            </p:extLst>
          </p:nvPr>
        </p:nvGraphicFramePr>
        <p:xfrm>
          <a:off x="5530850" y="4876800"/>
          <a:ext cx="549275" cy="990600"/>
        </p:xfrm>
        <a:graphic>
          <a:graphicData uri="http://schemas.openxmlformats.org/presentationml/2006/ole">
            <mc:AlternateContent xmlns:mc="http://schemas.openxmlformats.org/markup-compatibility/2006">
              <mc:Choice xmlns:v="urn:schemas-microsoft-com:vml" Requires="v">
                <p:oleObj name="Equation" r:id="rId33" imgW="114250" imgH="228501" progId="Equation.DSMT4">
                  <p:embed/>
                </p:oleObj>
              </mc:Choice>
              <mc:Fallback>
                <p:oleObj name="Equation" r:id="rId33" imgW="114250" imgH="228501" progId="Equation.DSMT4">
                  <p:embed/>
                  <p:pic>
                    <p:nvPicPr>
                      <p:cNvPr id="24647" name="Object 71">
                        <a:extLst>
                          <a:ext uri="{FF2B5EF4-FFF2-40B4-BE49-F238E27FC236}">
                            <a16:creationId xmlns:a16="http://schemas.microsoft.com/office/drawing/2014/main" id="{3BE5781E-EBFA-4CBC-9849-EE142DA8C2E0}"/>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530850" y="4876800"/>
                        <a:ext cx="5492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 name="Text Box 72">
            <a:extLst>
              <a:ext uri="{FF2B5EF4-FFF2-40B4-BE49-F238E27FC236}">
                <a16:creationId xmlns:a16="http://schemas.microsoft.com/office/drawing/2014/main" id="{EC35E496-CE7E-427B-B697-AC245A250944}"/>
              </a:ext>
            </a:extLst>
          </p:cNvPr>
          <p:cNvSpPr txBox="1">
            <a:spLocks noChangeArrowheads="1"/>
          </p:cNvSpPr>
          <p:nvPr/>
        </p:nvSpPr>
        <p:spPr bwMode="auto">
          <a:xfrm>
            <a:off x="6218238" y="5181600"/>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50" name="Text Box 73">
            <a:extLst>
              <a:ext uri="{FF2B5EF4-FFF2-40B4-BE49-F238E27FC236}">
                <a16:creationId xmlns:a16="http://schemas.microsoft.com/office/drawing/2014/main" id="{E21BD398-59AE-46E1-9F08-1DCEC8C94AE0}"/>
              </a:ext>
            </a:extLst>
          </p:cNvPr>
          <p:cNvSpPr txBox="1">
            <a:spLocks noChangeArrowheads="1"/>
          </p:cNvSpPr>
          <p:nvPr/>
        </p:nvSpPr>
        <p:spPr bwMode="auto">
          <a:xfrm>
            <a:off x="7589838" y="5181600"/>
            <a:ext cx="357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t>
            </a:r>
          </a:p>
        </p:txBody>
      </p:sp>
      <p:sp>
        <p:nvSpPr>
          <p:cNvPr id="51" name="Text Box 74">
            <a:extLst>
              <a:ext uri="{FF2B5EF4-FFF2-40B4-BE49-F238E27FC236}">
                <a16:creationId xmlns:a16="http://schemas.microsoft.com/office/drawing/2014/main" id="{1542A3DC-17FA-4C83-80BE-AA3BF9A3F773}"/>
              </a:ext>
            </a:extLst>
          </p:cNvPr>
          <p:cNvSpPr txBox="1">
            <a:spLocks noChangeArrowheads="1"/>
          </p:cNvSpPr>
          <p:nvPr/>
        </p:nvSpPr>
        <p:spPr bwMode="auto">
          <a:xfrm>
            <a:off x="6599238" y="48768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3x3</a:t>
            </a:r>
          </a:p>
        </p:txBody>
      </p:sp>
      <p:sp>
        <p:nvSpPr>
          <p:cNvPr id="52" name="Line 75">
            <a:extLst>
              <a:ext uri="{FF2B5EF4-FFF2-40B4-BE49-F238E27FC236}">
                <a16:creationId xmlns:a16="http://schemas.microsoft.com/office/drawing/2014/main" id="{6A33672D-F963-4042-99F7-1227281516E2}"/>
              </a:ext>
            </a:extLst>
          </p:cNvPr>
          <p:cNvSpPr>
            <a:spLocks noChangeShapeType="1"/>
          </p:cNvSpPr>
          <p:nvPr/>
        </p:nvSpPr>
        <p:spPr bwMode="auto">
          <a:xfrm>
            <a:off x="6675438" y="5410200"/>
            <a:ext cx="563562"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3" name="Text Box 76">
            <a:extLst>
              <a:ext uri="{FF2B5EF4-FFF2-40B4-BE49-F238E27FC236}">
                <a16:creationId xmlns:a16="http://schemas.microsoft.com/office/drawing/2014/main" id="{74B8EA2F-55D8-43BA-A0D0-D77F3AA114D6}"/>
              </a:ext>
            </a:extLst>
          </p:cNvPr>
          <p:cNvSpPr txBox="1">
            <a:spLocks noChangeArrowheads="1"/>
          </p:cNvSpPr>
          <p:nvPr/>
        </p:nvSpPr>
        <p:spPr bwMode="auto">
          <a:xfrm>
            <a:off x="6599238" y="54102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8x3</a:t>
            </a:r>
          </a:p>
        </p:txBody>
      </p:sp>
      <p:graphicFrame>
        <p:nvGraphicFramePr>
          <p:cNvPr id="54" name="Object 77">
            <a:extLst>
              <a:ext uri="{FF2B5EF4-FFF2-40B4-BE49-F238E27FC236}">
                <a16:creationId xmlns:a16="http://schemas.microsoft.com/office/drawing/2014/main" id="{77414969-2EF8-4993-BE21-E73875B96352}"/>
              </a:ext>
            </a:extLst>
          </p:cNvPr>
          <p:cNvGraphicFramePr>
            <a:graphicFrameLocks noChangeAspect="1"/>
          </p:cNvGraphicFramePr>
          <p:nvPr>
            <p:extLst>
              <p:ext uri="{D42A27DB-BD31-4B8C-83A1-F6EECF244321}">
                <p14:modId xmlns:p14="http://schemas.microsoft.com/office/powerpoint/2010/main" val="2873505026"/>
              </p:ext>
            </p:extLst>
          </p:nvPr>
        </p:nvGraphicFramePr>
        <p:xfrm>
          <a:off x="8058150" y="4953000"/>
          <a:ext cx="577850" cy="914400"/>
        </p:xfrm>
        <a:graphic>
          <a:graphicData uri="http://schemas.openxmlformats.org/presentationml/2006/ole">
            <mc:AlternateContent xmlns:mc="http://schemas.openxmlformats.org/markup-compatibility/2006">
              <mc:Choice xmlns:v="urn:schemas-microsoft-com:vml" Requires="v">
                <p:oleObj name="Equation" r:id="rId35" imgW="165028" imgH="228501" progId="Equation.DSMT4">
                  <p:embed/>
                </p:oleObj>
              </mc:Choice>
              <mc:Fallback>
                <p:oleObj name="Equation" r:id="rId35" imgW="165028" imgH="228501" progId="Equation.DSMT4">
                  <p:embed/>
                  <p:pic>
                    <p:nvPicPr>
                      <p:cNvPr id="24653" name="Object 77">
                        <a:extLst>
                          <a:ext uri="{FF2B5EF4-FFF2-40B4-BE49-F238E27FC236}">
                            <a16:creationId xmlns:a16="http://schemas.microsoft.com/office/drawing/2014/main" id="{AFC34F35-8960-4C15-BB5E-9EAF2036D389}"/>
                          </a:ext>
                        </a:extLst>
                      </p:cNvPr>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8058150" y="4953000"/>
                        <a:ext cx="57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5" name="Text Box 78">
            <a:extLst>
              <a:ext uri="{FF2B5EF4-FFF2-40B4-BE49-F238E27FC236}">
                <a16:creationId xmlns:a16="http://schemas.microsoft.com/office/drawing/2014/main" id="{4E2EF430-3AF1-4D3E-A236-5627A2701F46}"/>
              </a:ext>
            </a:extLst>
          </p:cNvPr>
          <p:cNvSpPr txBox="1">
            <a:spLocks noChangeArrowheads="1"/>
          </p:cNvSpPr>
          <p:nvPr/>
        </p:nvSpPr>
        <p:spPr bwMode="auto">
          <a:xfrm>
            <a:off x="3962400" y="1524000"/>
            <a:ext cx="14911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E0DD2"/>
                </a:solidFill>
                <a:latin typeface="Times New Roman" panose="02020603050405020304" pitchFamily="18" charset="0"/>
              </a:rPr>
              <a:t>Bài làm:</a:t>
            </a:r>
          </a:p>
        </p:txBody>
      </p:sp>
      <p:sp>
        <p:nvSpPr>
          <p:cNvPr id="56" name="Text Box 79">
            <a:extLst>
              <a:ext uri="{FF2B5EF4-FFF2-40B4-BE49-F238E27FC236}">
                <a16:creationId xmlns:a16="http://schemas.microsoft.com/office/drawing/2014/main" id="{9AE57B7B-6930-4079-A59A-75FE5E029EBE}"/>
              </a:ext>
            </a:extLst>
          </p:cNvPr>
          <p:cNvSpPr txBox="1">
            <a:spLocks noChangeArrowheads="1"/>
          </p:cNvSpPr>
          <p:nvPr/>
        </p:nvSpPr>
        <p:spPr bwMode="auto">
          <a:xfrm>
            <a:off x="457200" y="22098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a)</a:t>
            </a:r>
          </a:p>
        </p:txBody>
      </p:sp>
      <p:sp>
        <p:nvSpPr>
          <p:cNvPr id="57" name="Text Box 80">
            <a:extLst>
              <a:ext uri="{FF2B5EF4-FFF2-40B4-BE49-F238E27FC236}">
                <a16:creationId xmlns:a16="http://schemas.microsoft.com/office/drawing/2014/main" id="{649CC85F-C372-450F-9D83-8E7AA3BADC02}"/>
              </a:ext>
            </a:extLst>
          </p:cNvPr>
          <p:cNvSpPr txBox="1">
            <a:spLocks noChangeArrowheads="1"/>
          </p:cNvSpPr>
          <p:nvPr/>
        </p:nvSpPr>
        <p:spPr bwMode="auto">
          <a:xfrm>
            <a:off x="4340942" y="2209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và</a:t>
            </a:r>
          </a:p>
        </p:txBody>
      </p:sp>
      <p:sp>
        <p:nvSpPr>
          <p:cNvPr id="58" name="Text Box 81">
            <a:extLst>
              <a:ext uri="{FF2B5EF4-FFF2-40B4-BE49-F238E27FC236}">
                <a16:creationId xmlns:a16="http://schemas.microsoft.com/office/drawing/2014/main" id="{8834474F-61DD-41B1-A983-FB61BDAEA596}"/>
              </a:ext>
            </a:extLst>
          </p:cNvPr>
          <p:cNvSpPr txBox="1">
            <a:spLocks noChangeArrowheads="1"/>
          </p:cNvSpPr>
          <p:nvPr/>
        </p:nvSpPr>
        <p:spPr bwMode="auto">
          <a:xfrm>
            <a:off x="4340942"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và</a:t>
            </a:r>
          </a:p>
        </p:txBody>
      </p:sp>
      <p:sp>
        <p:nvSpPr>
          <p:cNvPr id="59" name="Text Box 82">
            <a:extLst>
              <a:ext uri="{FF2B5EF4-FFF2-40B4-BE49-F238E27FC236}">
                <a16:creationId xmlns:a16="http://schemas.microsoft.com/office/drawing/2014/main" id="{AFEE5C24-4C06-44CC-AF71-D7292AB29D40}"/>
              </a:ext>
            </a:extLst>
          </p:cNvPr>
          <p:cNvSpPr txBox="1">
            <a:spLocks noChangeArrowheads="1"/>
          </p:cNvSpPr>
          <p:nvPr/>
        </p:nvSpPr>
        <p:spPr bwMode="auto">
          <a:xfrm>
            <a:off x="304800" y="3581400"/>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b)</a:t>
            </a:r>
          </a:p>
        </p:txBody>
      </p:sp>
      <p:sp>
        <p:nvSpPr>
          <p:cNvPr id="60" name="Text Box 83">
            <a:extLst>
              <a:ext uri="{FF2B5EF4-FFF2-40B4-BE49-F238E27FC236}">
                <a16:creationId xmlns:a16="http://schemas.microsoft.com/office/drawing/2014/main" id="{34547671-60CD-4AC1-9817-2B5523F3403B}"/>
              </a:ext>
            </a:extLst>
          </p:cNvPr>
          <p:cNvSpPr txBox="1">
            <a:spLocks noChangeArrowheads="1"/>
          </p:cNvSpPr>
          <p:nvPr/>
        </p:nvSpPr>
        <p:spPr bwMode="auto">
          <a:xfrm>
            <a:off x="304800" y="51054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c)</a:t>
            </a:r>
          </a:p>
        </p:txBody>
      </p:sp>
      <p:sp>
        <p:nvSpPr>
          <p:cNvPr id="61" name="Text Box 85">
            <a:extLst>
              <a:ext uri="{FF2B5EF4-FFF2-40B4-BE49-F238E27FC236}">
                <a16:creationId xmlns:a16="http://schemas.microsoft.com/office/drawing/2014/main" id="{7CDB9D17-F6E1-447B-A094-2F59129790B3}"/>
              </a:ext>
            </a:extLst>
          </p:cNvPr>
          <p:cNvSpPr txBox="1">
            <a:spLocks noChangeArrowheads="1"/>
          </p:cNvSpPr>
          <p:nvPr/>
        </p:nvSpPr>
        <p:spPr bwMode="auto">
          <a:xfrm>
            <a:off x="4320100" y="508358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solidFill>
                  <a:srgbClr val="000000"/>
                </a:solidFill>
                <a:latin typeface="Times New Roman" panose="02020603050405020304" pitchFamily="18" charset="0"/>
              </a:rPr>
              <a:t>và</a:t>
            </a:r>
          </a:p>
        </p:txBody>
      </p:sp>
      <p:sp>
        <p:nvSpPr>
          <p:cNvPr id="62" name="Rectangle: Rounded Corners 61">
            <a:extLst>
              <a:ext uri="{FF2B5EF4-FFF2-40B4-BE49-F238E27FC236}">
                <a16:creationId xmlns:a16="http://schemas.microsoft.com/office/drawing/2014/main" id="{0810776A-1C71-4DC2-AC41-CCC2188A7790}"/>
              </a:ext>
            </a:extLst>
          </p:cNvPr>
          <p:cNvSpPr/>
          <p:nvPr/>
        </p:nvSpPr>
        <p:spPr>
          <a:xfrm>
            <a:off x="0" y="6019800"/>
            <a:ext cx="9144000" cy="801380"/>
          </a:xfrm>
          <a:prstGeom prst="roundRect">
            <a:avLst/>
          </a:prstGeom>
          <a:solidFill>
            <a:srgbClr val="92D050"/>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a:solidFill>
                  <a:schemeClr val="accent4">
                    <a:lumMod val="75000"/>
                  </a:schemeClr>
                </a:solidFill>
              </a:rPr>
              <a:t>Lưu ý: Trước khi QĐMS, cần chọn mẫu số chung nhỏ nhất.</a:t>
            </a:r>
          </a:p>
        </p:txBody>
      </p:sp>
      <p:sp>
        <p:nvSpPr>
          <p:cNvPr id="63" name="Rectangle: Rounded Corners 62">
            <a:extLst>
              <a:ext uri="{FF2B5EF4-FFF2-40B4-BE49-F238E27FC236}">
                <a16:creationId xmlns:a16="http://schemas.microsoft.com/office/drawing/2014/main" id="{9B535F44-B8A4-4117-A2F3-C598D4E31624}"/>
              </a:ext>
            </a:extLst>
          </p:cNvPr>
          <p:cNvSpPr/>
          <p:nvPr/>
        </p:nvSpPr>
        <p:spPr>
          <a:xfrm>
            <a:off x="724259" y="1643483"/>
            <a:ext cx="4627216" cy="891243"/>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0">
                <a:solidFill>
                  <a:schemeClr val="tx1"/>
                </a:solidFill>
              </a:rPr>
              <a:t>HS làm vở Toán, thu vở chấm.</a:t>
            </a:r>
          </a:p>
        </p:txBody>
      </p:sp>
    </p:spTree>
    <p:extLst>
      <p:ext uri="{BB962C8B-B14F-4D97-AF65-F5344CB8AC3E}">
        <p14:creationId xmlns:p14="http://schemas.microsoft.com/office/powerpoint/2010/main" val="342376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barn(inVertical)">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1" nodeType="clickEffect">
                                  <p:stCondLst>
                                    <p:cond delay="0"/>
                                  </p:stCondLst>
                                  <p:childTnLst>
                                    <p:anim calcmode="lin" valueType="num">
                                      <p:cBhvr>
                                        <p:cTn id="11" dur="500"/>
                                        <p:tgtEl>
                                          <p:spTgt spid="63"/>
                                        </p:tgtEl>
                                        <p:attrNameLst>
                                          <p:attrName>ppt_w</p:attrName>
                                        </p:attrNameLst>
                                      </p:cBhvr>
                                      <p:tavLst>
                                        <p:tav tm="0">
                                          <p:val>
                                            <p:strVal val="ppt_w"/>
                                          </p:val>
                                        </p:tav>
                                        <p:tav tm="100000">
                                          <p:val>
                                            <p:fltVal val="0"/>
                                          </p:val>
                                        </p:tav>
                                      </p:tavLst>
                                    </p:anim>
                                    <p:anim calcmode="lin" valueType="num">
                                      <p:cBhvr>
                                        <p:cTn id="12" dur="500"/>
                                        <p:tgtEl>
                                          <p:spTgt spid="63"/>
                                        </p:tgtEl>
                                        <p:attrNameLst>
                                          <p:attrName>ppt_h</p:attrName>
                                        </p:attrNameLst>
                                      </p:cBhvr>
                                      <p:tavLst>
                                        <p:tav tm="0">
                                          <p:val>
                                            <p:strVal val="ppt_h"/>
                                          </p:val>
                                        </p:tav>
                                        <p:tav tm="100000">
                                          <p:val>
                                            <p:fltVal val="0"/>
                                          </p:val>
                                        </p:tav>
                                      </p:tavLst>
                                    </p:anim>
                                    <p:animEffect transition="out" filter="fade">
                                      <p:cBhvr>
                                        <p:cTn id="13" dur="500"/>
                                        <p:tgtEl>
                                          <p:spTgt spid="63"/>
                                        </p:tgtEl>
                                      </p:cBhvr>
                                    </p:animEffect>
                                    <p:set>
                                      <p:cBhvr>
                                        <p:cTn id="14" dur="1" fill="hold">
                                          <p:stCondLst>
                                            <p:cond delay="499"/>
                                          </p:stCondLst>
                                        </p:cTn>
                                        <p:tgtEl>
                                          <p:spTgt spid="6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blinds(horizontal)">
                                      <p:cBhvr>
                                        <p:cTn id="19" dur="500"/>
                                        <p:tgtEl>
                                          <p:spTgt spid="5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6"/>
                                        </p:tgtEl>
                                        <p:attrNameLst>
                                          <p:attrName>style.visibility</p:attrName>
                                        </p:attrNameLst>
                                      </p:cBhvr>
                                      <p:to>
                                        <p:strVal val="visible"/>
                                      </p:to>
                                    </p:set>
                                    <p:animEffect transition="in" filter="blinds(horizontal)">
                                      <p:cBhvr>
                                        <p:cTn id="24" dur="500"/>
                                        <p:tgtEl>
                                          <p:spTgt spid="5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blinds(horizontal)">
                                      <p:cBhvr>
                                        <p:cTn id="40" dur="500"/>
                                        <p:tgtEl>
                                          <p:spTgt spid="1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blinds(horizontal)">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blinds(horizontal)">
                                      <p:cBhvr>
                                        <p:cTn id="48" dur="500"/>
                                        <p:tgtEl>
                                          <p:spTgt spid="15"/>
                                        </p:tgtEl>
                                      </p:cBhvr>
                                    </p:animEffect>
                                  </p:childTnLst>
                                </p:cTn>
                              </p:par>
                              <p:par>
                                <p:cTn id="49" presetID="3" presetClass="entr" presetSubtype="1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blinds(horizontal)">
                                      <p:cBhvr>
                                        <p:cTn id="51" dur="5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blinds(horizontal)">
                                      <p:cBhvr>
                                        <p:cTn id="56" dur="500"/>
                                        <p:tgtEl>
                                          <p:spTgt spid="57"/>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blinds(horizontal)">
                                      <p:cBhvr>
                                        <p:cTn id="61" dur="5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linds(horizontal)">
                                      <p:cBhvr>
                                        <p:cTn id="66" dur="500"/>
                                        <p:tgtEl>
                                          <p:spTgt spid="19"/>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blinds(horizontal)">
                                      <p:cBhvr>
                                        <p:cTn id="69" dur="500"/>
                                        <p:tgtEl>
                                          <p:spTgt spid="13"/>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blinds(horizontal)">
                                      <p:cBhvr>
                                        <p:cTn id="72" dur="500"/>
                                        <p:tgtEl>
                                          <p:spTgt spid="22"/>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blinds(horizontal)">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blinds(horizontal)">
                                      <p:cBhvr>
                                        <p:cTn id="80" dur="500"/>
                                        <p:tgtEl>
                                          <p:spTgt spid="14"/>
                                        </p:tgtEl>
                                      </p:cBhvr>
                                    </p:animEffect>
                                  </p:childTnLst>
                                </p:cTn>
                              </p:par>
                              <p:par>
                                <p:cTn id="81" presetID="3" presetClass="entr" presetSubtype="10" fill="hold"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blinds(horizontal)">
                                      <p:cBhvr>
                                        <p:cTn id="83" dur="500"/>
                                        <p:tgtEl>
                                          <p:spTgt spid="27"/>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blinds(horizontal)">
                                      <p:cBhvr>
                                        <p:cTn id="88" dur="500"/>
                                        <p:tgtEl>
                                          <p:spTgt spid="59"/>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10"/>
                                        </p:tgtEl>
                                        <p:attrNameLst>
                                          <p:attrName>style.visibility</p:attrName>
                                        </p:attrNameLst>
                                      </p:cBhvr>
                                      <p:to>
                                        <p:strVal val="visible"/>
                                      </p:to>
                                    </p:set>
                                    <p:animEffect transition="in" filter="blinds(horizontal)">
                                      <p:cBhvr>
                                        <p:cTn id="93" dur="500"/>
                                        <p:tgtEl>
                                          <p:spTgt spid="10"/>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12"/>
                                        </p:tgtEl>
                                        <p:attrNameLst>
                                          <p:attrName>style.visibility</p:attrName>
                                        </p:attrNameLst>
                                      </p:cBhvr>
                                      <p:to>
                                        <p:strVal val="visible"/>
                                      </p:to>
                                    </p:set>
                                    <p:animEffect transition="in" filter="blinds(horizontal)">
                                      <p:cBhvr>
                                        <p:cTn id="98" dur="500"/>
                                        <p:tgtEl>
                                          <p:spTgt spid="12"/>
                                        </p:tgtEl>
                                      </p:cBhvr>
                                    </p:animEffect>
                                  </p:childTnLst>
                                </p:cTn>
                              </p:par>
                              <p:par>
                                <p:cTn id="99" presetID="3" presetClass="entr" presetSubtype="10" fill="hold" nodeType="with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blinds(horizontal)">
                                      <p:cBhvr>
                                        <p:cTn id="101" dur="500"/>
                                        <p:tgtEl>
                                          <p:spTgt spid="20"/>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blinds(horizontal)">
                                      <p:cBhvr>
                                        <p:cTn id="104" dur="500"/>
                                        <p:tgtEl>
                                          <p:spTgt spid="24"/>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blinds(horizontal)">
                                      <p:cBhvr>
                                        <p:cTn id="107" dur="500"/>
                                        <p:tgtEl>
                                          <p:spTgt spid="25"/>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16"/>
                                        </p:tgtEl>
                                        <p:attrNameLst>
                                          <p:attrName>style.visibility</p:attrName>
                                        </p:attrNameLst>
                                      </p:cBhvr>
                                      <p:to>
                                        <p:strVal val="visible"/>
                                      </p:to>
                                    </p:set>
                                    <p:animEffect transition="in" filter="blinds(horizontal)">
                                      <p:cBhvr>
                                        <p:cTn id="112" dur="500"/>
                                        <p:tgtEl>
                                          <p:spTgt spid="16"/>
                                        </p:tgtEl>
                                      </p:cBhvr>
                                    </p:animEffect>
                                  </p:childTnLst>
                                </p:cTn>
                              </p:par>
                              <p:par>
                                <p:cTn id="113" presetID="3" presetClass="entr" presetSubtype="10" fill="hold" nodeType="withEffect">
                                  <p:stCondLst>
                                    <p:cond delay="0"/>
                                  </p:stCondLst>
                                  <p:childTnLst>
                                    <p:set>
                                      <p:cBhvr>
                                        <p:cTn id="114" dur="1" fill="hold">
                                          <p:stCondLst>
                                            <p:cond delay="0"/>
                                          </p:stCondLst>
                                        </p:cTn>
                                        <p:tgtEl>
                                          <p:spTgt spid="28"/>
                                        </p:tgtEl>
                                        <p:attrNameLst>
                                          <p:attrName>style.visibility</p:attrName>
                                        </p:attrNameLst>
                                      </p:cBhvr>
                                      <p:to>
                                        <p:strVal val="visible"/>
                                      </p:to>
                                    </p:set>
                                    <p:animEffect transition="in" filter="blinds(horizontal)">
                                      <p:cBhvr>
                                        <p:cTn id="115" dur="500"/>
                                        <p:tgtEl>
                                          <p:spTgt spid="28"/>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58"/>
                                        </p:tgtEl>
                                        <p:attrNameLst>
                                          <p:attrName>style.visibility</p:attrName>
                                        </p:attrNameLst>
                                      </p:cBhvr>
                                      <p:to>
                                        <p:strVal val="visible"/>
                                      </p:to>
                                    </p:set>
                                    <p:animEffect transition="in" filter="blinds(horizontal)">
                                      <p:cBhvr>
                                        <p:cTn id="120" dur="500"/>
                                        <p:tgtEl>
                                          <p:spTgt spid="58"/>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nodeType="clickEffect">
                                  <p:stCondLst>
                                    <p:cond delay="0"/>
                                  </p:stCondLst>
                                  <p:childTnLst>
                                    <p:set>
                                      <p:cBhvr>
                                        <p:cTn id="124" dur="1" fill="hold">
                                          <p:stCondLst>
                                            <p:cond delay="0"/>
                                          </p:stCondLst>
                                        </p:cTn>
                                        <p:tgtEl>
                                          <p:spTgt spid="39"/>
                                        </p:tgtEl>
                                        <p:attrNameLst>
                                          <p:attrName>style.visibility</p:attrName>
                                        </p:attrNameLst>
                                      </p:cBhvr>
                                      <p:to>
                                        <p:strVal val="visible"/>
                                      </p:to>
                                    </p:set>
                                    <p:animEffect transition="in" filter="blinds(horizontal)">
                                      <p:cBhvr>
                                        <p:cTn id="125" dur="500"/>
                                        <p:tgtEl>
                                          <p:spTgt spid="39"/>
                                        </p:tgtEl>
                                      </p:cBhvr>
                                    </p:animEffect>
                                  </p:childTnLst>
                                </p:cTn>
                              </p:par>
                              <p:par>
                                <p:cTn id="126" presetID="3" presetClass="entr" presetSubtype="10" fill="hold" grpId="0" nodeType="withEffect">
                                  <p:stCondLst>
                                    <p:cond delay="0"/>
                                  </p:stCondLst>
                                  <p:childTnLst>
                                    <p:set>
                                      <p:cBhvr>
                                        <p:cTn id="127" dur="1" fill="hold">
                                          <p:stCondLst>
                                            <p:cond delay="0"/>
                                          </p:stCondLst>
                                        </p:cTn>
                                        <p:tgtEl>
                                          <p:spTgt spid="40"/>
                                        </p:tgtEl>
                                        <p:attrNameLst>
                                          <p:attrName>style.visibility</p:attrName>
                                        </p:attrNameLst>
                                      </p:cBhvr>
                                      <p:to>
                                        <p:strVal val="visible"/>
                                      </p:to>
                                    </p:set>
                                    <p:animEffect transition="in" filter="blinds(horizontal)">
                                      <p:cBhvr>
                                        <p:cTn id="128" dur="500"/>
                                        <p:tgtEl>
                                          <p:spTgt spid="40"/>
                                        </p:tgtEl>
                                      </p:cBhvr>
                                    </p:animEffec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60"/>
                                        </p:tgtEl>
                                        <p:attrNameLst>
                                          <p:attrName>style.visibility</p:attrName>
                                        </p:attrNameLst>
                                      </p:cBhvr>
                                      <p:to>
                                        <p:strVal val="visible"/>
                                      </p:to>
                                    </p:set>
                                    <p:animEffect transition="in" filter="blinds(horizontal)">
                                      <p:cBhvr>
                                        <p:cTn id="133" dur="500"/>
                                        <p:tgtEl>
                                          <p:spTgt spid="60"/>
                                        </p:tgtEl>
                                      </p:cBhvr>
                                    </p:animEffect>
                                  </p:childTnLst>
                                </p:cTn>
                              </p:par>
                            </p:childTnLst>
                          </p:cTn>
                        </p:par>
                      </p:childTnLst>
                    </p:cTn>
                  </p:par>
                  <p:par>
                    <p:cTn id="134" fill="hold">
                      <p:stCondLst>
                        <p:cond delay="indefinite"/>
                      </p:stCondLst>
                      <p:childTnLst>
                        <p:par>
                          <p:cTn id="135" fill="hold">
                            <p:stCondLst>
                              <p:cond delay="0"/>
                            </p:stCondLst>
                            <p:childTnLst>
                              <p:par>
                                <p:cTn id="136" presetID="3" presetClass="entr" presetSubtype="10" fill="hold" nodeType="clickEffect">
                                  <p:stCondLst>
                                    <p:cond delay="0"/>
                                  </p:stCondLst>
                                  <p:childTnLst>
                                    <p:set>
                                      <p:cBhvr>
                                        <p:cTn id="137" dur="1" fill="hold">
                                          <p:stCondLst>
                                            <p:cond delay="0"/>
                                          </p:stCondLst>
                                        </p:cTn>
                                        <p:tgtEl>
                                          <p:spTgt spid="41"/>
                                        </p:tgtEl>
                                        <p:attrNameLst>
                                          <p:attrName>style.visibility</p:attrName>
                                        </p:attrNameLst>
                                      </p:cBhvr>
                                      <p:to>
                                        <p:strVal val="visible"/>
                                      </p:to>
                                    </p:set>
                                    <p:animEffect transition="in" filter="blinds(horizontal)">
                                      <p:cBhvr>
                                        <p:cTn id="138" dur="500"/>
                                        <p:tgtEl>
                                          <p:spTgt spid="41"/>
                                        </p:tgtEl>
                                      </p:cBhvr>
                                    </p:animEffect>
                                  </p:childTnLst>
                                </p:cTn>
                              </p:par>
                            </p:childTnLst>
                          </p:cTn>
                        </p:par>
                      </p:childTnLst>
                    </p:cTn>
                  </p:par>
                  <p:par>
                    <p:cTn id="139" fill="hold">
                      <p:stCondLst>
                        <p:cond delay="indefinite"/>
                      </p:stCondLst>
                      <p:childTnLst>
                        <p:par>
                          <p:cTn id="140" fill="hold">
                            <p:stCondLst>
                              <p:cond delay="0"/>
                            </p:stCondLst>
                            <p:childTnLst>
                              <p:par>
                                <p:cTn id="141" presetID="3" presetClass="entr" presetSubtype="10" fill="hold" nodeType="clickEffect">
                                  <p:stCondLst>
                                    <p:cond delay="0"/>
                                  </p:stCondLst>
                                  <p:childTnLst>
                                    <p:set>
                                      <p:cBhvr>
                                        <p:cTn id="142" dur="1" fill="hold">
                                          <p:stCondLst>
                                            <p:cond delay="0"/>
                                          </p:stCondLst>
                                        </p:cTn>
                                        <p:tgtEl>
                                          <p:spTgt spid="44"/>
                                        </p:tgtEl>
                                        <p:attrNameLst>
                                          <p:attrName>style.visibility</p:attrName>
                                        </p:attrNameLst>
                                      </p:cBhvr>
                                      <p:to>
                                        <p:strVal val="visible"/>
                                      </p:to>
                                    </p:set>
                                    <p:animEffect transition="in" filter="blinds(horizontal)">
                                      <p:cBhvr>
                                        <p:cTn id="143" dur="500"/>
                                        <p:tgtEl>
                                          <p:spTgt spid="44"/>
                                        </p:tgtEl>
                                      </p:cBhvr>
                                    </p:animEffect>
                                  </p:childTnLst>
                                </p:cTn>
                              </p:par>
                              <p:par>
                                <p:cTn id="144" presetID="3" presetClass="entr" presetSubtype="10" fill="hold" grpId="0" nodeType="withEffect">
                                  <p:stCondLst>
                                    <p:cond delay="0"/>
                                  </p:stCondLst>
                                  <p:childTnLst>
                                    <p:set>
                                      <p:cBhvr>
                                        <p:cTn id="145" dur="1" fill="hold">
                                          <p:stCondLst>
                                            <p:cond delay="0"/>
                                          </p:stCondLst>
                                        </p:cTn>
                                        <p:tgtEl>
                                          <p:spTgt spid="42"/>
                                        </p:tgtEl>
                                        <p:attrNameLst>
                                          <p:attrName>style.visibility</p:attrName>
                                        </p:attrNameLst>
                                      </p:cBhvr>
                                      <p:to>
                                        <p:strVal val="visible"/>
                                      </p:to>
                                    </p:set>
                                    <p:animEffect transition="in" filter="blinds(horizontal)">
                                      <p:cBhvr>
                                        <p:cTn id="146" dur="500"/>
                                        <p:tgtEl>
                                          <p:spTgt spid="42"/>
                                        </p:tgtEl>
                                      </p:cBhvr>
                                    </p:animEffect>
                                  </p:childTnLst>
                                </p:cTn>
                              </p:par>
                              <p:par>
                                <p:cTn id="147" presetID="3" presetClass="entr" presetSubtype="10" fill="hold" grpId="0" nodeType="withEffect">
                                  <p:stCondLst>
                                    <p:cond delay="0"/>
                                  </p:stCondLst>
                                  <p:childTnLst>
                                    <p:set>
                                      <p:cBhvr>
                                        <p:cTn id="148" dur="1" fill="hold">
                                          <p:stCondLst>
                                            <p:cond delay="0"/>
                                          </p:stCondLst>
                                        </p:cTn>
                                        <p:tgtEl>
                                          <p:spTgt spid="45"/>
                                        </p:tgtEl>
                                        <p:attrNameLst>
                                          <p:attrName>style.visibility</p:attrName>
                                        </p:attrNameLst>
                                      </p:cBhvr>
                                      <p:to>
                                        <p:strVal val="visible"/>
                                      </p:to>
                                    </p:set>
                                    <p:animEffect transition="in" filter="blinds(horizontal)">
                                      <p:cBhvr>
                                        <p:cTn id="149" dur="500"/>
                                        <p:tgtEl>
                                          <p:spTgt spid="45"/>
                                        </p:tgtEl>
                                      </p:cBhvr>
                                    </p:animEffect>
                                  </p:childTnLst>
                                </p:cTn>
                              </p:par>
                              <p:par>
                                <p:cTn id="150" presetID="3" presetClass="entr" presetSubtype="10" fill="hold" grpId="0" nodeType="withEffect">
                                  <p:stCondLst>
                                    <p:cond delay="0"/>
                                  </p:stCondLst>
                                  <p:childTnLst>
                                    <p:set>
                                      <p:cBhvr>
                                        <p:cTn id="151" dur="1" fill="hold">
                                          <p:stCondLst>
                                            <p:cond delay="0"/>
                                          </p:stCondLst>
                                        </p:cTn>
                                        <p:tgtEl>
                                          <p:spTgt spid="46"/>
                                        </p:tgtEl>
                                        <p:attrNameLst>
                                          <p:attrName>style.visibility</p:attrName>
                                        </p:attrNameLst>
                                      </p:cBhvr>
                                      <p:to>
                                        <p:strVal val="visible"/>
                                      </p:to>
                                    </p:set>
                                    <p:animEffect transition="in" filter="blinds(horizontal)">
                                      <p:cBhvr>
                                        <p:cTn id="152" dur="500"/>
                                        <p:tgtEl>
                                          <p:spTgt spid="46"/>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grpId="0" nodeType="click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blinds(horizontal)">
                                      <p:cBhvr>
                                        <p:cTn id="157" dur="500"/>
                                        <p:tgtEl>
                                          <p:spTgt spid="43"/>
                                        </p:tgtEl>
                                      </p:cBhvr>
                                    </p:animEffect>
                                  </p:childTnLst>
                                </p:cTn>
                              </p:par>
                              <p:par>
                                <p:cTn id="158" presetID="3" presetClass="entr" presetSubtype="10" fill="hold" nodeType="withEffect">
                                  <p:stCondLst>
                                    <p:cond delay="0"/>
                                  </p:stCondLst>
                                  <p:childTnLst>
                                    <p:set>
                                      <p:cBhvr>
                                        <p:cTn id="159" dur="1" fill="hold">
                                          <p:stCondLst>
                                            <p:cond delay="0"/>
                                          </p:stCondLst>
                                        </p:cTn>
                                        <p:tgtEl>
                                          <p:spTgt spid="47"/>
                                        </p:tgtEl>
                                        <p:attrNameLst>
                                          <p:attrName>style.visibility</p:attrName>
                                        </p:attrNameLst>
                                      </p:cBhvr>
                                      <p:to>
                                        <p:strVal val="visible"/>
                                      </p:to>
                                    </p:set>
                                    <p:animEffect transition="in" filter="blinds(horizontal)">
                                      <p:cBhvr>
                                        <p:cTn id="160" dur="500"/>
                                        <p:tgtEl>
                                          <p:spTgt spid="47"/>
                                        </p:tgtEl>
                                      </p:cBhvr>
                                    </p:animEffect>
                                  </p:childTnLst>
                                </p:cTn>
                              </p:par>
                            </p:childTnLst>
                          </p:cTn>
                        </p:par>
                      </p:childTnLst>
                    </p:cTn>
                  </p:par>
                  <p:par>
                    <p:cTn id="161" fill="hold">
                      <p:stCondLst>
                        <p:cond delay="indefinite"/>
                      </p:stCondLst>
                      <p:childTnLst>
                        <p:par>
                          <p:cTn id="162" fill="hold">
                            <p:stCondLst>
                              <p:cond delay="0"/>
                            </p:stCondLst>
                            <p:childTnLst>
                              <p:par>
                                <p:cTn id="163" presetID="3" presetClass="entr" presetSubtype="10" fill="hold" grpId="0" nodeType="clickEffect">
                                  <p:stCondLst>
                                    <p:cond delay="0"/>
                                  </p:stCondLst>
                                  <p:childTnLst>
                                    <p:set>
                                      <p:cBhvr>
                                        <p:cTn id="164" dur="1" fill="hold">
                                          <p:stCondLst>
                                            <p:cond delay="0"/>
                                          </p:stCondLst>
                                        </p:cTn>
                                        <p:tgtEl>
                                          <p:spTgt spid="61"/>
                                        </p:tgtEl>
                                        <p:attrNameLst>
                                          <p:attrName>style.visibility</p:attrName>
                                        </p:attrNameLst>
                                      </p:cBhvr>
                                      <p:to>
                                        <p:strVal val="visible"/>
                                      </p:to>
                                    </p:set>
                                    <p:animEffect transition="in" filter="blinds(horizontal)">
                                      <p:cBhvr>
                                        <p:cTn id="165" dur="500"/>
                                        <p:tgtEl>
                                          <p:spTgt spid="61"/>
                                        </p:tgtEl>
                                      </p:cBhvr>
                                    </p:animEffect>
                                  </p:childTnLst>
                                </p:cTn>
                              </p:par>
                            </p:childTnLst>
                          </p:cTn>
                        </p:par>
                      </p:childTnLst>
                    </p:cTn>
                  </p:par>
                  <p:par>
                    <p:cTn id="166" fill="hold">
                      <p:stCondLst>
                        <p:cond delay="indefinite"/>
                      </p:stCondLst>
                      <p:childTnLst>
                        <p:par>
                          <p:cTn id="167" fill="hold">
                            <p:stCondLst>
                              <p:cond delay="0"/>
                            </p:stCondLst>
                            <p:childTnLst>
                              <p:par>
                                <p:cTn id="168" presetID="3" presetClass="entr" presetSubtype="10" fill="hold" nodeType="clickEffect">
                                  <p:stCondLst>
                                    <p:cond delay="0"/>
                                  </p:stCondLst>
                                  <p:childTnLst>
                                    <p:set>
                                      <p:cBhvr>
                                        <p:cTn id="169" dur="1" fill="hold">
                                          <p:stCondLst>
                                            <p:cond delay="0"/>
                                          </p:stCondLst>
                                        </p:cTn>
                                        <p:tgtEl>
                                          <p:spTgt spid="48"/>
                                        </p:tgtEl>
                                        <p:attrNameLst>
                                          <p:attrName>style.visibility</p:attrName>
                                        </p:attrNameLst>
                                      </p:cBhvr>
                                      <p:to>
                                        <p:strVal val="visible"/>
                                      </p:to>
                                    </p:set>
                                    <p:animEffect transition="in" filter="blinds(horizontal)">
                                      <p:cBhvr>
                                        <p:cTn id="170" dur="500"/>
                                        <p:tgtEl>
                                          <p:spTgt spid="48"/>
                                        </p:tgtEl>
                                      </p:cBhvr>
                                    </p:animEffect>
                                  </p:childTnLst>
                                </p:cTn>
                              </p:par>
                            </p:childTnLst>
                          </p:cTn>
                        </p:par>
                      </p:childTnLst>
                    </p:cTn>
                  </p:par>
                  <p:par>
                    <p:cTn id="171" fill="hold">
                      <p:stCondLst>
                        <p:cond delay="indefinite"/>
                      </p:stCondLst>
                      <p:childTnLst>
                        <p:par>
                          <p:cTn id="172" fill="hold">
                            <p:stCondLst>
                              <p:cond delay="0"/>
                            </p:stCondLst>
                            <p:childTnLst>
                              <p:par>
                                <p:cTn id="173" presetID="3" presetClass="entr" presetSubtype="10" fill="hold" nodeType="clickEffect">
                                  <p:stCondLst>
                                    <p:cond delay="0"/>
                                  </p:stCondLst>
                                  <p:childTnLst>
                                    <p:set>
                                      <p:cBhvr>
                                        <p:cTn id="174" dur="1" fill="hold">
                                          <p:stCondLst>
                                            <p:cond delay="0"/>
                                          </p:stCondLst>
                                        </p:cTn>
                                        <p:tgtEl>
                                          <p:spTgt spid="52"/>
                                        </p:tgtEl>
                                        <p:attrNameLst>
                                          <p:attrName>style.visibility</p:attrName>
                                        </p:attrNameLst>
                                      </p:cBhvr>
                                      <p:to>
                                        <p:strVal val="visible"/>
                                      </p:to>
                                    </p:set>
                                    <p:animEffect transition="in" filter="blinds(horizontal)">
                                      <p:cBhvr>
                                        <p:cTn id="175" dur="500"/>
                                        <p:tgtEl>
                                          <p:spTgt spid="52"/>
                                        </p:tgtEl>
                                      </p:cBhvr>
                                    </p:animEffect>
                                  </p:childTnLst>
                                </p:cTn>
                              </p:par>
                              <p:par>
                                <p:cTn id="176" presetID="3" presetClass="entr" presetSubtype="10" fill="hold" grpId="0" nodeType="withEffect">
                                  <p:stCondLst>
                                    <p:cond delay="0"/>
                                  </p:stCondLst>
                                  <p:childTnLst>
                                    <p:set>
                                      <p:cBhvr>
                                        <p:cTn id="177" dur="1" fill="hold">
                                          <p:stCondLst>
                                            <p:cond delay="0"/>
                                          </p:stCondLst>
                                        </p:cTn>
                                        <p:tgtEl>
                                          <p:spTgt spid="49"/>
                                        </p:tgtEl>
                                        <p:attrNameLst>
                                          <p:attrName>style.visibility</p:attrName>
                                        </p:attrNameLst>
                                      </p:cBhvr>
                                      <p:to>
                                        <p:strVal val="visible"/>
                                      </p:to>
                                    </p:set>
                                    <p:animEffect transition="in" filter="blinds(horizontal)">
                                      <p:cBhvr>
                                        <p:cTn id="178" dur="500"/>
                                        <p:tgtEl>
                                          <p:spTgt spid="49"/>
                                        </p:tgtEl>
                                      </p:cBhvr>
                                    </p:animEffect>
                                  </p:childTnLst>
                                </p:cTn>
                              </p:par>
                              <p:par>
                                <p:cTn id="179" presetID="3" presetClass="entr" presetSubtype="10" fill="hold" grpId="0" nodeType="withEffect">
                                  <p:stCondLst>
                                    <p:cond delay="0"/>
                                  </p:stCondLst>
                                  <p:childTnLst>
                                    <p:set>
                                      <p:cBhvr>
                                        <p:cTn id="180" dur="1" fill="hold">
                                          <p:stCondLst>
                                            <p:cond delay="0"/>
                                          </p:stCondLst>
                                        </p:cTn>
                                        <p:tgtEl>
                                          <p:spTgt spid="51"/>
                                        </p:tgtEl>
                                        <p:attrNameLst>
                                          <p:attrName>style.visibility</p:attrName>
                                        </p:attrNameLst>
                                      </p:cBhvr>
                                      <p:to>
                                        <p:strVal val="visible"/>
                                      </p:to>
                                    </p:set>
                                    <p:animEffect transition="in" filter="blinds(horizontal)">
                                      <p:cBhvr>
                                        <p:cTn id="181" dur="500"/>
                                        <p:tgtEl>
                                          <p:spTgt spid="51"/>
                                        </p:tgtEl>
                                      </p:cBhvr>
                                    </p:animEffect>
                                  </p:childTnLst>
                                </p:cTn>
                              </p:par>
                              <p:par>
                                <p:cTn id="182" presetID="3" presetClass="entr" presetSubtype="10" fill="hold" grpId="0" nodeType="withEffect">
                                  <p:stCondLst>
                                    <p:cond delay="0"/>
                                  </p:stCondLst>
                                  <p:childTnLst>
                                    <p:set>
                                      <p:cBhvr>
                                        <p:cTn id="183" dur="1" fill="hold">
                                          <p:stCondLst>
                                            <p:cond delay="0"/>
                                          </p:stCondLst>
                                        </p:cTn>
                                        <p:tgtEl>
                                          <p:spTgt spid="53"/>
                                        </p:tgtEl>
                                        <p:attrNameLst>
                                          <p:attrName>style.visibility</p:attrName>
                                        </p:attrNameLst>
                                      </p:cBhvr>
                                      <p:to>
                                        <p:strVal val="visible"/>
                                      </p:to>
                                    </p:set>
                                    <p:animEffect transition="in" filter="blinds(horizontal)">
                                      <p:cBhvr>
                                        <p:cTn id="184" dur="500"/>
                                        <p:tgtEl>
                                          <p:spTgt spid="53"/>
                                        </p:tgtEl>
                                      </p:cBhvr>
                                    </p:animEffect>
                                  </p:childTnLst>
                                </p:cTn>
                              </p:par>
                            </p:childTnLst>
                          </p:cTn>
                        </p:par>
                      </p:childTnLst>
                    </p:cTn>
                  </p:par>
                  <p:par>
                    <p:cTn id="185" fill="hold">
                      <p:stCondLst>
                        <p:cond delay="indefinite"/>
                      </p:stCondLst>
                      <p:childTnLst>
                        <p:par>
                          <p:cTn id="186" fill="hold">
                            <p:stCondLst>
                              <p:cond delay="0"/>
                            </p:stCondLst>
                            <p:childTnLst>
                              <p:par>
                                <p:cTn id="187" presetID="3" presetClass="entr" presetSubtype="10" fill="hold" grpId="0" nodeType="clickEffect">
                                  <p:stCondLst>
                                    <p:cond delay="0"/>
                                  </p:stCondLst>
                                  <p:childTnLst>
                                    <p:set>
                                      <p:cBhvr>
                                        <p:cTn id="188" dur="1" fill="hold">
                                          <p:stCondLst>
                                            <p:cond delay="0"/>
                                          </p:stCondLst>
                                        </p:cTn>
                                        <p:tgtEl>
                                          <p:spTgt spid="50"/>
                                        </p:tgtEl>
                                        <p:attrNameLst>
                                          <p:attrName>style.visibility</p:attrName>
                                        </p:attrNameLst>
                                      </p:cBhvr>
                                      <p:to>
                                        <p:strVal val="visible"/>
                                      </p:to>
                                    </p:set>
                                    <p:animEffect transition="in" filter="blinds(horizontal)">
                                      <p:cBhvr>
                                        <p:cTn id="189" dur="500"/>
                                        <p:tgtEl>
                                          <p:spTgt spid="50"/>
                                        </p:tgtEl>
                                      </p:cBhvr>
                                    </p:animEffect>
                                  </p:childTnLst>
                                </p:cTn>
                              </p:par>
                              <p:par>
                                <p:cTn id="190" presetID="3" presetClass="entr" presetSubtype="10" fill="hold" nodeType="withEffect">
                                  <p:stCondLst>
                                    <p:cond delay="0"/>
                                  </p:stCondLst>
                                  <p:childTnLst>
                                    <p:set>
                                      <p:cBhvr>
                                        <p:cTn id="191" dur="1" fill="hold">
                                          <p:stCondLst>
                                            <p:cond delay="0"/>
                                          </p:stCondLst>
                                        </p:cTn>
                                        <p:tgtEl>
                                          <p:spTgt spid="54"/>
                                        </p:tgtEl>
                                        <p:attrNameLst>
                                          <p:attrName>style.visibility</p:attrName>
                                        </p:attrNameLst>
                                      </p:cBhvr>
                                      <p:to>
                                        <p:strVal val="visible"/>
                                      </p:to>
                                    </p:set>
                                    <p:animEffect transition="in" filter="blinds(horizontal)">
                                      <p:cBhvr>
                                        <p:cTn id="192" dur="500"/>
                                        <p:tgtEl>
                                          <p:spTgt spid="54"/>
                                        </p:tgtEl>
                                      </p:cBhvr>
                                    </p:animEffect>
                                  </p:childTnLst>
                                </p:cTn>
                              </p:par>
                            </p:childTnLst>
                          </p:cTn>
                        </p:par>
                      </p:childTnLst>
                    </p:cTn>
                  </p:par>
                  <p:par>
                    <p:cTn id="193" fill="hold">
                      <p:stCondLst>
                        <p:cond delay="indefinite"/>
                      </p:stCondLst>
                      <p:childTnLst>
                        <p:par>
                          <p:cTn id="194" fill="hold">
                            <p:stCondLst>
                              <p:cond delay="0"/>
                            </p:stCondLst>
                            <p:childTnLst>
                              <p:par>
                                <p:cTn id="195" presetID="22" presetClass="entr" presetSubtype="4" fill="hold" grpId="0" nodeType="clickEffect">
                                  <p:stCondLst>
                                    <p:cond delay="0"/>
                                  </p:stCondLst>
                                  <p:childTnLst>
                                    <p:set>
                                      <p:cBhvr>
                                        <p:cTn id="196" dur="1" fill="hold">
                                          <p:stCondLst>
                                            <p:cond delay="0"/>
                                          </p:stCondLst>
                                        </p:cTn>
                                        <p:tgtEl>
                                          <p:spTgt spid="62"/>
                                        </p:tgtEl>
                                        <p:attrNameLst>
                                          <p:attrName>style.visibility</p:attrName>
                                        </p:attrNameLst>
                                      </p:cBhvr>
                                      <p:to>
                                        <p:strVal val="visible"/>
                                      </p:to>
                                    </p:set>
                                    <p:animEffect transition="in" filter="wipe(down)">
                                      <p:cBhvr>
                                        <p:cTn id="19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21" grpId="0"/>
      <p:bldP spid="22" grpId="0"/>
      <p:bldP spid="23" grpId="0"/>
      <p:bldP spid="24" grpId="0"/>
      <p:bldP spid="25" grpId="0"/>
      <p:bldP spid="40" grpId="0"/>
      <p:bldP spid="42" grpId="0"/>
      <p:bldP spid="43" grpId="0"/>
      <p:bldP spid="45" grpId="0"/>
      <p:bldP spid="46" grpId="0"/>
      <p:bldP spid="49" grpId="0"/>
      <p:bldP spid="50" grpId="0"/>
      <p:bldP spid="51" grpId="0"/>
      <p:bldP spid="53" grpId="0"/>
      <p:bldP spid="55" grpId="0"/>
      <p:bldP spid="56" grpId="0"/>
      <p:bldP spid="57" grpId="0"/>
      <p:bldP spid="58" grpId="0"/>
      <p:bldP spid="59" grpId="0"/>
      <p:bldP spid="60" grpId="0"/>
      <p:bldP spid="61" grpId="0"/>
      <p:bldP spid="62" grpId="0" animBg="1"/>
      <p:bldP spid="63" grpId="0" animBg="1"/>
      <p:bldP spid="63"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262631446"/>
</p:tagLst>
</file>

<file path=ppt/theme/theme1.xml><?xml version="1.0" encoding="utf-8"?>
<a:theme xmlns:a="http://schemas.openxmlformats.org/drawingml/2006/main" name="Animal Flashcards by Slidesgo">
  <a:themeElements>
    <a:clrScheme name="Simple Light">
      <a:dk1>
        <a:srgbClr val="000000"/>
      </a:dk1>
      <a:lt1>
        <a:srgbClr val="FFFFFF"/>
      </a:lt1>
      <a:dk2>
        <a:srgbClr val="FFCB47"/>
      </a:dk2>
      <a:lt2>
        <a:srgbClr val="9ED8D6"/>
      </a:lt2>
      <a:accent1>
        <a:srgbClr val="E99D47"/>
      </a:accent1>
      <a:accent2>
        <a:srgbClr val="FAD3D3"/>
      </a:accent2>
      <a:accent3>
        <a:srgbClr val="FCA197"/>
      </a:accent3>
      <a:accent4>
        <a:srgbClr val="F05757"/>
      </a:accent4>
      <a:accent5>
        <a:srgbClr val="A8D86F"/>
      </a:accent5>
      <a:accent6>
        <a:srgbClr val="D3F0F2"/>
      </a:accent6>
      <a:hlink>
        <a:srgbClr val="FCA19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4582</TotalTime>
  <Words>633</Words>
  <Application>Microsoft Office PowerPoint</Application>
  <PresentationFormat>On-screen Show (4:3)</PresentationFormat>
  <Paragraphs>139</Paragraphs>
  <Slides>12</Slides>
  <Notes>11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4" baseType="lpstr">
      <vt:lpstr>Amatic SC</vt:lpstr>
      <vt:lpstr>Arial</vt:lpstr>
      <vt:lpstr>Fira Sans</vt:lpstr>
      <vt:lpstr>Livvic</vt:lpstr>
      <vt:lpstr>Montserrat Light</vt:lpstr>
      <vt:lpstr>Mukta</vt:lpstr>
      <vt:lpstr>Roboto Condensed Light</vt:lpstr>
      <vt:lpstr>Times New Roman</vt:lpstr>
      <vt:lpstr>Wingdings</vt:lpstr>
      <vt:lpstr>Zilla Slab</vt:lpstr>
      <vt:lpstr>Animal Flashcards by Slidesgo</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Thanh Anh Dung</dc:creator>
  <cp:lastModifiedBy>SONY</cp:lastModifiedBy>
  <cp:revision>1272</cp:revision>
  <dcterms:created xsi:type="dcterms:W3CDTF">2008-04-19T09:44:22Z</dcterms:created>
  <dcterms:modified xsi:type="dcterms:W3CDTF">2021-09-07T04:10:31Z</dcterms:modified>
</cp:coreProperties>
</file>