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42" r:id="rId3"/>
  </p:sldMasterIdLst>
  <p:notesMasterIdLst>
    <p:notesMasterId r:id="rId36"/>
  </p:notesMasterIdLst>
  <p:sldIdLst>
    <p:sldId id="259" r:id="rId4"/>
    <p:sldId id="405" r:id="rId5"/>
    <p:sldId id="409" r:id="rId6"/>
    <p:sldId id="257" r:id="rId7"/>
    <p:sldId id="410" r:id="rId8"/>
    <p:sldId id="406" r:id="rId9"/>
    <p:sldId id="373" r:id="rId10"/>
    <p:sldId id="396" r:id="rId11"/>
    <p:sldId id="395" r:id="rId12"/>
    <p:sldId id="263" r:id="rId13"/>
    <p:sldId id="374" r:id="rId14"/>
    <p:sldId id="411" r:id="rId15"/>
    <p:sldId id="268" r:id="rId16"/>
    <p:sldId id="278" r:id="rId17"/>
    <p:sldId id="383" r:id="rId18"/>
    <p:sldId id="376" r:id="rId19"/>
    <p:sldId id="377" r:id="rId20"/>
    <p:sldId id="412" r:id="rId21"/>
    <p:sldId id="408" r:id="rId22"/>
    <p:sldId id="397" r:id="rId23"/>
    <p:sldId id="413" r:id="rId24"/>
    <p:sldId id="273" r:id="rId25"/>
    <p:sldId id="398" r:id="rId26"/>
    <p:sldId id="407" r:id="rId27"/>
    <p:sldId id="256" r:id="rId28"/>
    <p:sldId id="274" r:id="rId29"/>
    <p:sldId id="276" r:id="rId30"/>
    <p:sldId id="390" r:id="rId31"/>
    <p:sldId id="304" r:id="rId32"/>
    <p:sldId id="394" r:id="rId33"/>
    <p:sldId id="371" r:id="rId34"/>
    <p:sldId id="3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9C6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B32F5-E357-4E0A-9898-BC14AB4BC3E2}" type="datetimeFigureOut">
              <a:rPr lang="en-US" smtClean="0"/>
              <a:t>12/12/2021</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76CBA-AE55-4B00-8FEB-AD9C737DC0D3}" type="slidenum">
              <a:rPr lang="en-US" smtClean="0"/>
              <a:t>‹#›</a:t>
            </a:fld>
            <a:endParaRPr lang="en-US"/>
          </a:p>
        </p:txBody>
      </p:sp>
    </p:spTree>
    <p:extLst>
      <p:ext uri="{BB962C8B-B14F-4D97-AF65-F5344CB8AC3E}">
        <p14:creationId xmlns:p14="http://schemas.microsoft.com/office/powerpoint/2010/main" val="111881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84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1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40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d924d8386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d924d8386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16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55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d924d83865_0_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d924d83865_0_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91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5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d933aedcb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d933aedcb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30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3031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34" y="-17"/>
            <a:ext cx="12191769" cy="6858032"/>
          </a:xfrm>
          <a:prstGeom prst="rect">
            <a:avLst/>
          </a:prstGeom>
          <a:noFill/>
          <a:ln>
            <a:noFill/>
          </a:ln>
        </p:spPr>
      </p:pic>
      <p:sp>
        <p:nvSpPr>
          <p:cNvPr id="10" name="Google Shape;10;p2"/>
          <p:cNvSpPr txBox="1">
            <a:spLocks noGrp="1"/>
          </p:cNvSpPr>
          <p:nvPr>
            <p:ph type="ctrTitle"/>
          </p:nvPr>
        </p:nvSpPr>
        <p:spPr>
          <a:xfrm rot="-696">
            <a:off x="2839500" y="1876871"/>
            <a:ext cx="5931200" cy="23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rot="232">
            <a:off x="2845227" y="4198631"/>
            <a:ext cx="5919600" cy="68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mt="60000"/>
          </a:blip>
          <a:stretch>
            <a:fillRect/>
          </a:stretch>
        </p:blipFill>
        <p:spPr>
          <a:xfrm>
            <a:off x="-16" y="-16"/>
            <a:ext cx="12192000" cy="6858000"/>
          </a:xfrm>
          <a:prstGeom prst="rect">
            <a:avLst/>
          </a:prstGeom>
          <a:noFill/>
          <a:ln>
            <a:noFill/>
          </a:ln>
        </p:spPr>
      </p:pic>
      <p:sp>
        <p:nvSpPr>
          <p:cNvPr id="13" name="Google Shape;13;p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002367" y="-64200"/>
            <a:ext cx="474800" cy="698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4262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pic>
        <p:nvPicPr>
          <p:cNvPr id="129" name="Google Shape;129;p1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130" name="Google Shape;130;p11"/>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3869400" y="2208284"/>
            <a:ext cx="44532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0666">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34" name="Google Shape;134;p11"/>
          <p:cNvSpPr txBox="1">
            <a:spLocks noGrp="1"/>
          </p:cNvSpPr>
          <p:nvPr>
            <p:ph type="body" idx="1"/>
          </p:nvPr>
        </p:nvSpPr>
        <p:spPr>
          <a:xfrm>
            <a:off x="2342200" y="4143717"/>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35" name="Google Shape;135;p1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4157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43"/>
        <p:cNvGrpSpPr/>
        <p:nvPr/>
      </p:nvGrpSpPr>
      <p:grpSpPr>
        <a:xfrm>
          <a:off x="0" y="0"/>
          <a:ext cx="0" cy="0"/>
          <a:chOff x="0" y="0"/>
          <a:chExt cx="0" cy="0"/>
        </a:xfrm>
      </p:grpSpPr>
      <p:pic>
        <p:nvPicPr>
          <p:cNvPr id="144" name="Google Shape;144;p13"/>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45" name="Google Shape;145;p13"/>
          <p:cNvSpPr/>
          <p:nvPr/>
        </p:nvSpPr>
        <p:spPr>
          <a:xfrm>
            <a:off x="699781" y="321580"/>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txBox="1">
            <a:spLocks noGrp="1"/>
          </p:cNvSpPr>
          <p:nvPr>
            <p:ph type="title" hasCustomPrompt="1"/>
          </p:nvPr>
        </p:nvSpPr>
        <p:spPr>
          <a:xfrm flipH="1">
            <a:off x="1690733"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8" name="Google Shape;148;p13"/>
          <p:cNvSpPr txBox="1">
            <a:spLocks noGrp="1"/>
          </p:cNvSpPr>
          <p:nvPr>
            <p:ph type="subTitle" idx="1"/>
          </p:nvPr>
        </p:nvSpPr>
        <p:spPr>
          <a:xfrm>
            <a:off x="2874484"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9" name="Google Shape;149;p13"/>
          <p:cNvSpPr txBox="1">
            <a:spLocks noGrp="1"/>
          </p:cNvSpPr>
          <p:nvPr>
            <p:ph type="subTitle" idx="2"/>
          </p:nvPr>
        </p:nvSpPr>
        <p:spPr>
          <a:xfrm>
            <a:off x="287450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0" name="Google Shape;150;p13"/>
          <p:cNvSpPr txBox="1">
            <a:spLocks noGrp="1"/>
          </p:cNvSpPr>
          <p:nvPr>
            <p:ph type="title" idx="3"/>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 name="Google Shape;151;p13"/>
          <p:cNvSpPr txBox="1">
            <a:spLocks noGrp="1"/>
          </p:cNvSpPr>
          <p:nvPr>
            <p:ph type="title" idx="4" hasCustomPrompt="1"/>
          </p:nvPr>
        </p:nvSpPr>
        <p:spPr>
          <a:xfrm flipH="1">
            <a:off x="1690733"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3"/>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2" name="Google Shape;152;p13"/>
          <p:cNvSpPr txBox="1">
            <a:spLocks noGrp="1"/>
          </p:cNvSpPr>
          <p:nvPr>
            <p:ph type="subTitle" idx="5"/>
          </p:nvPr>
        </p:nvSpPr>
        <p:spPr>
          <a:xfrm>
            <a:off x="2874484" y="44949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3" name="Google Shape;153;p13"/>
          <p:cNvSpPr txBox="1">
            <a:spLocks noGrp="1"/>
          </p:cNvSpPr>
          <p:nvPr>
            <p:ph type="subTitle" idx="6"/>
          </p:nvPr>
        </p:nvSpPr>
        <p:spPr>
          <a:xfrm>
            <a:off x="2874500" y="3876261"/>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4" name="Google Shape;154;p13"/>
          <p:cNvSpPr txBox="1">
            <a:spLocks noGrp="1"/>
          </p:cNvSpPr>
          <p:nvPr>
            <p:ph type="title" idx="7" hasCustomPrompt="1"/>
          </p:nvPr>
        </p:nvSpPr>
        <p:spPr>
          <a:xfrm flipH="1">
            <a:off x="6359267"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5" name="Google Shape;155;p13"/>
          <p:cNvSpPr txBox="1">
            <a:spLocks noGrp="1"/>
          </p:cNvSpPr>
          <p:nvPr>
            <p:ph type="subTitle" idx="8"/>
          </p:nvPr>
        </p:nvSpPr>
        <p:spPr>
          <a:xfrm>
            <a:off x="7508867"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6" name="Google Shape;156;p13"/>
          <p:cNvSpPr txBox="1">
            <a:spLocks noGrp="1"/>
          </p:cNvSpPr>
          <p:nvPr>
            <p:ph type="title" idx="9" hasCustomPrompt="1"/>
          </p:nvPr>
        </p:nvSpPr>
        <p:spPr>
          <a:xfrm flipH="1">
            <a:off x="6359267"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7" name="Google Shape;157;p13"/>
          <p:cNvSpPr txBox="1">
            <a:spLocks noGrp="1"/>
          </p:cNvSpPr>
          <p:nvPr>
            <p:ph type="subTitle" idx="13"/>
          </p:nvPr>
        </p:nvSpPr>
        <p:spPr>
          <a:xfrm>
            <a:off x="7508867" y="44927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8" name="Google Shape;158;p13"/>
          <p:cNvSpPr txBox="1">
            <a:spLocks noGrp="1"/>
          </p:cNvSpPr>
          <p:nvPr>
            <p:ph type="subTitle" idx="14"/>
          </p:nvPr>
        </p:nvSpPr>
        <p:spPr>
          <a:xfrm>
            <a:off x="7508860" y="3872280"/>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9" name="Google Shape;159;p13"/>
          <p:cNvSpPr txBox="1">
            <a:spLocks noGrp="1"/>
          </p:cNvSpPr>
          <p:nvPr>
            <p:ph type="subTitle" idx="15"/>
          </p:nvPr>
        </p:nvSpPr>
        <p:spPr>
          <a:xfrm>
            <a:off x="750886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60" name="Google Shape;160;p1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8340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7"/>
        <p:cNvGrpSpPr/>
        <p:nvPr/>
      </p:nvGrpSpPr>
      <p:grpSpPr>
        <a:xfrm>
          <a:off x="0" y="0"/>
          <a:ext cx="0" cy="0"/>
          <a:chOff x="0" y="0"/>
          <a:chExt cx="0" cy="0"/>
        </a:xfrm>
      </p:grpSpPr>
      <p:sp>
        <p:nvSpPr>
          <p:cNvPr id="168" name="Google Shape;168;p1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4"/>
          <p:cNvSpPr txBox="1">
            <a:spLocks noGrp="1"/>
          </p:cNvSpPr>
          <p:nvPr>
            <p:ph type="title"/>
          </p:nvPr>
        </p:nvSpPr>
        <p:spPr>
          <a:xfrm>
            <a:off x="2221333" y="4193167"/>
            <a:ext cx="7749200" cy="2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3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1" name="Google Shape;171;p14"/>
          <p:cNvSpPr txBox="1">
            <a:spLocks noGrp="1"/>
          </p:cNvSpPr>
          <p:nvPr>
            <p:ph type="subTitle" idx="1"/>
          </p:nvPr>
        </p:nvSpPr>
        <p:spPr>
          <a:xfrm>
            <a:off x="2221400" y="2268817"/>
            <a:ext cx="7749200" cy="16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2" name="Google Shape;172;p1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9" name="Google Shape;179;p14"/>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14809063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
        <p:cNvGrpSpPr/>
        <p:nvPr/>
      </p:nvGrpSpPr>
      <p:grpSpPr>
        <a:xfrm>
          <a:off x="0" y="0"/>
          <a:ext cx="0" cy="0"/>
          <a:chOff x="0" y="0"/>
          <a:chExt cx="0" cy="0"/>
        </a:xfrm>
      </p:grpSpPr>
      <p:pic>
        <p:nvPicPr>
          <p:cNvPr id="195" name="Google Shape;195;p16"/>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196" name="Google Shape;196;p1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6"/>
          <p:cNvSpPr txBox="1">
            <a:spLocks noGrp="1"/>
          </p:cNvSpPr>
          <p:nvPr>
            <p:ph type="title"/>
          </p:nvPr>
        </p:nvSpPr>
        <p:spPr>
          <a:xfrm>
            <a:off x="2694300" y="714200"/>
            <a:ext cx="6803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02099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6"/>
        <p:cNvGrpSpPr/>
        <p:nvPr/>
      </p:nvGrpSpPr>
      <p:grpSpPr>
        <a:xfrm>
          <a:off x="0" y="0"/>
          <a:ext cx="0" cy="0"/>
          <a:chOff x="0" y="0"/>
          <a:chExt cx="0" cy="0"/>
        </a:xfrm>
      </p:grpSpPr>
      <p:pic>
        <p:nvPicPr>
          <p:cNvPr id="207" name="Google Shape;207;p17"/>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08" name="Google Shape;208;p1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7"/>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6156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18"/>
        <p:cNvGrpSpPr/>
        <p:nvPr/>
      </p:nvGrpSpPr>
      <p:grpSpPr>
        <a:xfrm>
          <a:off x="0" y="0"/>
          <a:ext cx="0" cy="0"/>
          <a:chOff x="0" y="0"/>
          <a:chExt cx="0" cy="0"/>
        </a:xfrm>
      </p:grpSpPr>
      <p:pic>
        <p:nvPicPr>
          <p:cNvPr id="219" name="Google Shape;219;p18"/>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20" name="Google Shape;220;p18"/>
          <p:cNvSpPr/>
          <p:nvPr/>
        </p:nvSpPr>
        <p:spPr>
          <a:xfrm flipH="1">
            <a:off x="-31915" y="5881091"/>
            <a:ext cx="2665444" cy="1003031"/>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8"/>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092512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233" name="Google Shape;233;p19"/>
          <p:cNvSpPr/>
          <p:nvPr/>
        </p:nvSpPr>
        <p:spPr>
          <a:xfrm flipH="1">
            <a:off x="-31916" y="5849121"/>
            <a:ext cx="2794088" cy="1051440"/>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txBox="1">
            <a:spLocks noGrp="1"/>
          </p:cNvSpPr>
          <p:nvPr>
            <p:ph type="subTitle" idx="1"/>
          </p:nvPr>
        </p:nvSpPr>
        <p:spPr>
          <a:xfrm>
            <a:off x="4542200" y="5396867"/>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 name="Google Shape;237;p19"/>
          <p:cNvSpPr txBox="1">
            <a:spLocks noGrp="1"/>
          </p:cNvSpPr>
          <p:nvPr>
            <p:ph type="subTitle" idx="2"/>
          </p:nvPr>
        </p:nvSpPr>
        <p:spPr>
          <a:xfrm>
            <a:off x="7928959" y="4766644"/>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8" name="Google Shape;238;p19"/>
          <p:cNvSpPr txBox="1">
            <a:spLocks noGrp="1"/>
          </p:cNvSpPr>
          <p:nvPr>
            <p:ph type="subTitle" idx="3"/>
          </p:nvPr>
        </p:nvSpPr>
        <p:spPr>
          <a:xfrm>
            <a:off x="7928959" y="42058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39" name="Google Shape;239;p19"/>
          <p:cNvSpPr txBox="1">
            <a:spLocks noGrp="1"/>
          </p:cNvSpPr>
          <p:nvPr>
            <p:ph type="subTitle" idx="4"/>
          </p:nvPr>
        </p:nvSpPr>
        <p:spPr>
          <a:xfrm>
            <a:off x="1155425" y="4766631"/>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0" name="Google Shape;240;p19"/>
          <p:cNvSpPr txBox="1">
            <a:spLocks noGrp="1"/>
          </p:cNvSpPr>
          <p:nvPr>
            <p:ph type="subTitle" idx="5"/>
          </p:nvPr>
        </p:nvSpPr>
        <p:spPr>
          <a:xfrm>
            <a:off x="1155425" y="420581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1" name="Google Shape;241;p19"/>
          <p:cNvSpPr txBox="1">
            <a:spLocks noGrp="1"/>
          </p:cNvSpPr>
          <p:nvPr>
            <p:ph type="subTitle" idx="6"/>
          </p:nvPr>
        </p:nvSpPr>
        <p:spPr>
          <a:xfrm>
            <a:off x="4542200" y="483606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2" name="Google Shape;242;p1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9"/>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548812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0"/>
        <p:cNvGrpSpPr/>
        <p:nvPr/>
      </p:nvGrpSpPr>
      <p:grpSpPr>
        <a:xfrm>
          <a:off x="0" y="0"/>
          <a:ext cx="0" cy="0"/>
          <a:chOff x="0" y="0"/>
          <a:chExt cx="0" cy="0"/>
        </a:xfrm>
      </p:grpSpPr>
      <p:pic>
        <p:nvPicPr>
          <p:cNvPr id="251" name="Google Shape;251;p20"/>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52" name="Google Shape;252;p2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txBox="1">
            <a:spLocks noGrp="1"/>
          </p:cNvSpPr>
          <p:nvPr>
            <p:ph type="subTitle" idx="1"/>
          </p:nvPr>
        </p:nvSpPr>
        <p:spPr>
          <a:xfrm>
            <a:off x="4542200"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5" name="Google Shape;255;p20"/>
          <p:cNvSpPr txBox="1">
            <a:spLocks noGrp="1"/>
          </p:cNvSpPr>
          <p:nvPr>
            <p:ph type="subTitle" idx="2"/>
          </p:nvPr>
        </p:nvSpPr>
        <p:spPr>
          <a:xfrm>
            <a:off x="7811465" y="4234140"/>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6" name="Google Shape;256;p20"/>
          <p:cNvSpPr txBox="1">
            <a:spLocks noGrp="1"/>
          </p:cNvSpPr>
          <p:nvPr>
            <p:ph type="subTitle" idx="3"/>
          </p:nvPr>
        </p:nvSpPr>
        <p:spPr>
          <a:xfrm>
            <a:off x="7811465"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7" name="Google Shape;257;p20"/>
          <p:cNvSpPr txBox="1">
            <a:spLocks noGrp="1"/>
          </p:cNvSpPr>
          <p:nvPr>
            <p:ph type="subTitle" idx="4"/>
          </p:nvPr>
        </p:nvSpPr>
        <p:spPr>
          <a:xfrm>
            <a:off x="1272933"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8" name="Google Shape;258;p20"/>
          <p:cNvSpPr txBox="1">
            <a:spLocks noGrp="1"/>
          </p:cNvSpPr>
          <p:nvPr>
            <p:ph type="subTitle" idx="5"/>
          </p:nvPr>
        </p:nvSpPr>
        <p:spPr>
          <a:xfrm>
            <a:off x="1272933"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9" name="Google Shape;259;p20"/>
          <p:cNvSpPr txBox="1">
            <a:spLocks noGrp="1"/>
          </p:cNvSpPr>
          <p:nvPr>
            <p:ph type="subTitle" idx="6"/>
          </p:nvPr>
        </p:nvSpPr>
        <p:spPr>
          <a:xfrm>
            <a:off x="4542200"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60" name="Google Shape;260;p2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txBox="1">
            <a:spLocks noGrp="1"/>
          </p:cNvSpPr>
          <p:nvPr>
            <p:ph type="title"/>
          </p:nvPr>
        </p:nvSpPr>
        <p:spPr>
          <a:xfrm>
            <a:off x="3295400" y="714200"/>
            <a:ext cx="5601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12170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68"/>
        <p:cNvGrpSpPr/>
        <p:nvPr/>
      </p:nvGrpSpPr>
      <p:grpSpPr>
        <a:xfrm>
          <a:off x="0" y="0"/>
          <a:ext cx="0" cy="0"/>
          <a:chOff x="0" y="0"/>
          <a:chExt cx="0" cy="0"/>
        </a:xfrm>
      </p:grpSpPr>
      <p:pic>
        <p:nvPicPr>
          <p:cNvPr id="269" name="Google Shape;269;p21"/>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70" name="Google Shape;270;p21"/>
          <p:cNvSpPr/>
          <p:nvPr/>
        </p:nvSpPr>
        <p:spPr>
          <a:xfrm rot="5400000">
            <a:off x="48296" y="-130055"/>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txBox="1">
            <a:spLocks noGrp="1"/>
          </p:cNvSpPr>
          <p:nvPr>
            <p:ph type="subTitle" idx="1"/>
          </p:nvPr>
        </p:nvSpPr>
        <p:spPr>
          <a:xfrm>
            <a:off x="7106701"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4" name="Google Shape;274;p21"/>
          <p:cNvSpPr txBox="1">
            <a:spLocks noGrp="1"/>
          </p:cNvSpPr>
          <p:nvPr>
            <p:ph type="subTitle" idx="2"/>
          </p:nvPr>
        </p:nvSpPr>
        <p:spPr>
          <a:xfrm>
            <a:off x="7106699"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5" name="Google Shape;275;p21"/>
          <p:cNvSpPr txBox="1">
            <a:spLocks noGrp="1"/>
          </p:cNvSpPr>
          <p:nvPr>
            <p:ph type="subTitle" idx="3"/>
          </p:nvPr>
        </p:nvSpPr>
        <p:spPr>
          <a:xfrm>
            <a:off x="2106613"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6" name="Google Shape;276;p21"/>
          <p:cNvSpPr txBox="1">
            <a:spLocks noGrp="1"/>
          </p:cNvSpPr>
          <p:nvPr>
            <p:ph type="subTitle" idx="4"/>
          </p:nvPr>
        </p:nvSpPr>
        <p:spPr>
          <a:xfrm>
            <a:off x="2106467"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7" name="Google Shape;277;p21"/>
          <p:cNvSpPr txBox="1">
            <a:spLocks noGrp="1"/>
          </p:cNvSpPr>
          <p:nvPr>
            <p:ph type="subTitle" idx="5"/>
          </p:nvPr>
        </p:nvSpPr>
        <p:spPr>
          <a:xfrm>
            <a:off x="2106613"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8" name="Google Shape;278;p21"/>
          <p:cNvSpPr txBox="1">
            <a:spLocks noGrp="1"/>
          </p:cNvSpPr>
          <p:nvPr>
            <p:ph type="subTitle" idx="6"/>
          </p:nvPr>
        </p:nvSpPr>
        <p:spPr>
          <a:xfrm>
            <a:off x="21064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9" name="Google Shape;279;p21"/>
          <p:cNvSpPr txBox="1">
            <a:spLocks noGrp="1"/>
          </p:cNvSpPr>
          <p:nvPr>
            <p:ph type="subTitle" idx="7"/>
          </p:nvPr>
        </p:nvSpPr>
        <p:spPr>
          <a:xfrm>
            <a:off x="7106671"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0" name="Google Shape;280;p21"/>
          <p:cNvSpPr txBox="1">
            <a:spLocks noGrp="1"/>
          </p:cNvSpPr>
          <p:nvPr>
            <p:ph type="subTitle" idx="8"/>
          </p:nvPr>
        </p:nvSpPr>
        <p:spPr>
          <a:xfrm>
            <a:off x="71066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81" name="Google Shape;281;p2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1"/>
          <p:cNvSpPr txBox="1">
            <a:spLocks noGrp="1"/>
          </p:cNvSpPr>
          <p:nvPr>
            <p:ph type="title"/>
          </p:nvPr>
        </p:nvSpPr>
        <p:spPr>
          <a:xfrm>
            <a:off x="3998533"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 name="Google Shape;289;p21"/>
          <p:cNvSpPr txBox="1">
            <a:spLocks noGrp="1"/>
          </p:cNvSpPr>
          <p:nvPr>
            <p:ph type="subTitle" idx="9"/>
          </p:nvPr>
        </p:nvSpPr>
        <p:spPr>
          <a:xfrm>
            <a:off x="3296933" y="1473400"/>
            <a:ext cx="55980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2119979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0"/>
        <p:cNvGrpSpPr/>
        <p:nvPr/>
      </p:nvGrpSpPr>
      <p:grpSpPr>
        <a:xfrm>
          <a:off x="0" y="0"/>
          <a:ext cx="0" cy="0"/>
          <a:chOff x="0" y="0"/>
          <a:chExt cx="0" cy="0"/>
        </a:xfrm>
      </p:grpSpPr>
      <p:pic>
        <p:nvPicPr>
          <p:cNvPr id="291" name="Google Shape;291;p22"/>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92" name="Google Shape;292;p22"/>
          <p:cNvSpPr/>
          <p:nvPr/>
        </p:nvSpPr>
        <p:spPr>
          <a:xfrm flipH="1">
            <a:off x="-31920" y="5590243"/>
            <a:ext cx="3425469" cy="1289035"/>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txBox="1">
            <a:spLocks noGrp="1"/>
          </p:cNvSpPr>
          <p:nvPr>
            <p:ph type="subTitle" idx="1"/>
          </p:nvPr>
        </p:nvSpPr>
        <p:spPr>
          <a:xfrm>
            <a:off x="8241751"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6" name="Google Shape;296;p22"/>
          <p:cNvSpPr txBox="1">
            <a:spLocks noGrp="1"/>
          </p:cNvSpPr>
          <p:nvPr>
            <p:ph type="subTitle" idx="2"/>
          </p:nvPr>
        </p:nvSpPr>
        <p:spPr>
          <a:xfrm>
            <a:off x="8241751"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7" name="Google Shape;297;p22"/>
          <p:cNvSpPr txBox="1">
            <a:spLocks noGrp="1"/>
          </p:cNvSpPr>
          <p:nvPr>
            <p:ph type="subTitle" idx="3"/>
          </p:nvPr>
        </p:nvSpPr>
        <p:spPr>
          <a:xfrm>
            <a:off x="4698633"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8" name="Google Shape;298;p22"/>
          <p:cNvSpPr txBox="1">
            <a:spLocks noGrp="1"/>
          </p:cNvSpPr>
          <p:nvPr>
            <p:ph type="subTitle" idx="4"/>
          </p:nvPr>
        </p:nvSpPr>
        <p:spPr>
          <a:xfrm>
            <a:off x="4698633"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9" name="Google Shape;299;p22"/>
          <p:cNvSpPr txBox="1">
            <a:spLocks noGrp="1"/>
          </p:cNvSpPr>
          <p:nvPr>
            <p:ph type="subTitle" idx="5"/>
          </p:nvPr>
        </p:nvSpPr>
        <p:spPr>
          <a:xfrm>
            <a:off x="2925433"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0" name="Google Shape;300;p22"/>
          <p:cNvSpPr txBox="1">
            <a:spLocks noGrp="1"/>
          </p:cNvSpPr>
          <p:nvPr>
            <p:ph type="subTitle" idx="6"/>
          </p:nvPr>
        </p:nvSpPr>
        <p:spPr>
          <a:xfrm>
            <a:off x="2925433"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1" name="Google Shape;301;p22"/>
          <p:cNvSpPr txBox="1">
            <a:spLocks noGrp="1"/>
          </p:cNvSpPr>
          <p:nvPr>
            <p:ph type="subTitle" idx="7"/>
          </p:nvPr>
        </p:nvSpPr>
        <p:spPr>
          <a:xfrm>
            <a:off x="6471184"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2" name="Google Shape;302;p22"/>
          <p:cNvSpPr txBox="1">
            <a:spLocks noGrp="1"/>
          </p:cNvSpPr>
          <p:nvPr>
            <p:ph type="subTitle" idx="8"/>
          </p:nvPr>
        </p:nvSpPr>
        <p:spPr>
          <a:xfrm>
            <a:off x="6471184"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3" name="Google Shape;303;p22"/>
          <p:cNvSpPr txBox="1">
            <a:spLocks noGrp="1"/>
          </p:cNvSpPr>
          <p:nvPr>
            <p:ph type="subTitle" idx="9"/>
          </p:nvPr>
        </p:nvSpPr>
        <p:spPr>
          <a:xfrm>
            <a:off x="1155484"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4" name="Google Shape;304;p22"/>
          <p:cNvSpPr txBox="1">
            <a:spLocks noGrp="1"/>
          </p:cNvSpPr>
          <p:nvPr>
            <p:ph type="subTitle" idx="13"/>
          </p:nvPr>
        </p:nvSpPr>
        <p:spPr>
          <a:xfrm>
            <a:off x="1155484"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5" name="Google Shape;305;p2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2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22"/>
          <p:cNvSpPr txBox="1">
            <a:spLocks noGrp="1"/>
          </p:cNvSpPr>
          <p:nvPr>
            <p:ph type="title"/>
          </p:nvPr>
        </p:nvSpPr>
        <p:spPr>
          <a:xfrm>
            <a:off x="3358467" y="714200"/>
            <a:ext cx="5475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5544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txBox="1">
            <a:spLocks noGrp="1"/>
          </p:cNvSpPr>
          <p:nvPr>
            <p:ph type="title" hasCustomPrompt="1"/>
          </p:nvPr>
        </p:nvSpPr>
        <p:spPr>
          <a:xfrm flipH="1">
            <a:off x="3937184" y="1556633"/>
            <a:ext cx="4317600" cy="1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32" name="Google Shape;32;p3"/>
          <p:cNvSpPr txBox="1">
            <a:spLocks noGrp="1"/>
          </p:cNvSpPr>
          <p:nvPr>
            <p:ph type="title" idx="2"/>
          </p:nvPr>
        </p:nvSpPr>
        <p:spPr>
          <a:xfrm>
            <a:off x="3937184" y="2976333"/>
            <a:ext cx="4317600" cy="11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3"/>
          <p:cNvSpPr txBox="1">
            <a:spLocks noGrp="1"/>
          </p:cNvSpPr>
          <p:nvPr>
            <p:ph type="subTitle" idx="1"/>
          </p:nvPr>
        </p:nvSpPr>
        <p:spPr>
          <a:xfrm>
            <a:off x="3937184" y="4099133"/>
            <a:ext cx="4317600" cy="12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Tree>
    <p:extLst>
      <p:ext uri="{BB962C8B-B14F-4D97-AF65-F5344CB8AC3E}">
        <p14:creationId xmlns:p14="http://schemas.microsoft.com/office/powerpoint/2010/main" val="26679670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7"/>
        <p:cNvGrpSpPr/>
        <p:nvPr/>
      </p:nvGrpSpPr>
      <p:grpSpPr>
        <a:xfrm>
          <a:off x="0" y="0"/>
          <a:ext cx="0" cy="0"/>
          <a:chOff x="0" y="0"/>
          <a:chExt cx="0" cy="0"/>
        </a:xfrm>
      </p:grpSpPr>
      <p:pic>
        <p:nvPicPr>
          <p:cNvPr id="338" name="Google Shape;338;p24"/>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339" name="Google Shape;339;p2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4"/>
          <p:cNvSpPr txBox="1">
            <a:spLocks noGrp="1"/>
          </p:cNvSpPr>
          <p:nvPr>
            <p:ph type="title" hasCustomPrompt="1"/>
          </p:nvPr>
        </p:nvSpPr>
        <p:spPr>
          <a:xfrm>
            <a:off x="3867584" y="1188167"/>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24"/>
          <p:cNvSpPr txBox="1">
            <a:spLocks noGrp="1"/>
          </p:cNvSpPr>
          <p:nvPr>
            <p:ph type="subTitle" idx="1"/>
          </p:nvPr>
        </p:nvSpPr>
        <p:spPr>
          <a:xfrm>
            <a:off x="3867584" y="2237867"/>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3" name="Google Shape;343;p24"/>
          <p:cNvSpPr txBox="1">
            <a:spLocks noGrp="1"/>
          </p:cNvSpPr>
          <p:nvPr>
            <p:ph type="title" idx="2" hasCustomPrompt="1"/>
          </p:nvPr>
        </p:nvSpPr>
        <p:spPr>
          <a:xfrm>
            <a:off x="3867584" y="3958133"/>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4" name="Google Shape;344;p24"/>
          <p:cNvSpPr txBox="1">
            <a:spLocks noGrp="1"/>
          </p:cNvSpPr>
          <p:nvPr>
            <p:ph type="subTitle" idx="3"/>
          </p:nvPr>
        </p:nvSpPr>
        <p:spPr>
          <a:xfrm>
            <a:off x="3867584" y="5007833"/>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5" name="Google Shape;345;p2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8228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54" name="Google Shape;354;p2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5"/>
          <p:cNvSpPr txBox="1">
            <a:spLocks noGrp="1"/>
          </p:cNvSpPr>
          <p:nvPr>
            <p:ph type="body" idx="1"/>
          </p:nvPr>
        </p:nvSpPr>
        <p:spPr>
          <a:xfrm>
            <a:off x="2997767" y="2510100"/>
            <a:ext cx="6196400" cy="282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2"/>
              </a:buClr>
              <a:buSzPts val="1400"/>
              <a:buFont typeface="Montserrat"/>
              <a:buChar char="●"/>
              <a:defRPr/>
            </a:lvl1pPr>
            <a:lvl2pPr marL="1219170" lvl="1" indent="-423323" rtl="0">
              <a:lnSpc>
                <a:spcPct val="100000"/>
              </a:lnSpc>
              <a:spcBef>
                <a:spcPts val="0"/>
              </a:spcBef>
              <a:spcAft>
                <a:spcPts val="0"/>
              </a:spcAft>
              <a:buClr>
                <a:schemeClr val="lt2"/>
              </a:buClr>
              <a:buSzPts val="1400"/>
              <a:buFont typeface="Montserrat"/>
              <a:buChar char="○"/>
              <a:defRPr/>
            </a:lvl2pPr>
            <a:lvl3pPr marL="1828754" lvl="2" indent="-423323" rtl="0">
              <a:spcBef>
                <a:spcPts val="0"/>
              </a:spcBef>
              <a:spcAft>
                <a:spcPts val="0"/>
              </a:spcAft>
              <a:buClr>
                <a:schemeClr val="lt2"/>
              </a:buClr>
              <a:buSzPts val="1400"/>
              <a:buFont typeface="Montserrat"/>
              <a:buChar char="■"/>
              <a:defRPr/>
            </a:lvl3pPr>
            <a:lvl4pPr marL="2438339" lvl="3" indent="-423323" rtl="0">
              <a:spcBef>
                <a:spcPts val="0"/>
              </a:spcBef>
              <a:spcAft>
                <a:spcPts val="0"/>
              </a:spcAft>
              <a:buClr>
                <a:schemeClr val="lt2"/>
              </a:buClr>
              <a:buSzPts val="1400"/>
              <a:buFont typeface="Montserrat"/>
              <a:buChar char="●"/>
              <a:defRPr/>
            </a:lvl4pPr>
            <a:lvl5pPr marL="3047924" lvl="4" indent="-423323" rtl="0">
              <a:spcBef>
                <a:spcPts val="0"/>
              </a:spcBef>
              <a:spcAft>
                <a:spcPts val="0"/>
              </a:spcAft>
              <a:buClr>
                <a:schemeClr val="lt2"/>
              </a:buClr>
              <a:buSzPts val="1400"/>
              <a:buFont typeface="Montserrat"/>
              <a:buChar char="○"/>
              <a:defRPr/>
            </a:lvl5pPr>
            <a:lvl6pPr marL="3657509" lvl="5" indent="-423323" rtl="0">
              <a:spcBef>
                <a:spcPts val="0"/>
              </a:spcBef>
              <a:spcAft>
                <a:spcPts val="0"/>
              </a:spcAft>
              <a:buClr>
                <a:schemeClr val="lt2"/>
              </a:buClr>
              <a:buSzPts val="1400"/>
              <a:buFont typeface="Montserrat"/>
              <a:buChar char="■"/>
              <a:defRPr/>
            </a:lvl6pPr>
            <a:lvl7pPr marL="4267093" lvl="6" indent="-423323" rtl="0">
              <a:spcBef>
                <a:spcPts val="0"/>
              </a:spcBef>
              <a:spcAft>
                <a:spcPts val="0"/>
              </a:spcAft>
              <a:buClr>
                <a:schemeClr val="lt2"/>
              </a:buClr>
              <a:buSzPts val="1400"/>
              <a:buFont typeface="Montserrat"/>
              <a:buChar char="●"/>
              <a:defRPr/>
            </a:lvl7pPr>
            <a:lvl8pPr marL="4876678" lvl="7" indent="-423323" rtl="0">
              <a:spcBef>
                <a:spcPts val="0"/>
              </a:spcBef>
              <a:spcAft>
                <a:spcPts val="0"/>
              </a:spcAft>
              <a:buClr>
                <a:schemeClr val="lt2"/>
              </a:buClr>
              <a:buSzPts val="1400"/>
              <a:buFont typeface="Montserrat"/>
              <a:buChar char="○"/>
              <a:defRPr/>
            </a:lvl8pPr>
            <a:lvl9pPr marL="5486263" lvl="8" indent="-423323"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5"/>
          <p:cNvSpPr txBox="1">
            <a:spLocks noGrp="1"/>
          </p:cNvSpPr>
          <p:nvPr>
            <p:ph type="title"/>
          </p:nvPr>
        </p:nvSpPr>
        <p:spPr>
          <a:xfrm>
            <a:off x="3998567"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7453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65"/>
        <p:cNvGrpSpPr/>
        <p:nvPr/>
      </p:nvGrpSpPr>
      <p:grpSpPr>
        <a:xfrm>
          <a:off x="0" y="0"/>
          <a:ext cx="0" cy="0"/>
          <a:chOff x="0" y="0"/>
          <a:chExt cx="0" cy="0"/>
        </a:xfrm>
      </p:grpSpPr>
      <p:pic>
        <p:nvPicPr>
          <p:cNvPr id="366" name="Google Shape;366;p26"/>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67" name="Google Shape;367;p2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6"/>
          <p:cNvSpPr txBox="1">
            <a:spLocks noGrp="1"/>
          </p:cNvSpPr>
          <p:nvPr>
            <p:ph type="subTitle" idx="1"/>
          </p:nvPr>
        </p:nvSpPr>
        <p:spPr>
          <a:xfrm>
            <a:off x="6617751"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70" name="Google Shape;370;p26"/>
          <p:cNvSpPr txBox="1">
            <a:spLocks noGrp="1"/>
          </p:cNvSpPr>
          <p:nvPr>
            <p:ph type="title"/>
          </p:nvPr>
        </p:nvSpPr>
        <p:spPr>
          <a:xfrm>
            <a:off x="66177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17519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8"/>
        <p:cNvGrpSpPr/>
        <p:nvPr/>
      </p:nvGrpSpPr>
      <p:grpSpPr>
        <a:xfrm>
          <a:off x="0" y="0"/>
          <a:ext cx="0" cy="0"/>
          <a:chOff x="0" y="0"/>
          <a:chExt cx="0" cy="0"/>
        </a:xfrm>
      </p:grpSpPr>
      <p:pic>
        <p:nvPicPr>
          <p:cNvPr id="379" name="Google Shape;379;p27"/>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80" name="Google Shape;380;p2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7"/>
          <p:cNvSpPr txBox="1">
            <a:spLocks noGrp="1"/>
          </p:cNvSpPr>
          <p:nvPr>
            <p:ph type="subTitle" idx="1"/>
          </p:nvPr>
        </p:nvSpPr>
        <p:spPr>
          <a:xfrm>
            <a:off x="1621167"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90" name="Google Shape;390;p27"/>
          <p:cNvSpPr txBox="1">
            <a:spLocks noGrp="1"/>
          </p:cNvSpPr>
          <p:nvPr>
            <p:ph type="title"/>
          </p:nvPr>
        </p:nvSpPr>
        <p:spPr>
          <a:xfrm>
            <a:off x="1621151"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97980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91"/>
        <p:cNvGrpSpPr/>
        <p:nvPr/>
      </p:nvGrpSpPr>
      <p:grpSpPr>
        <a:xfrm>
          <a:off x="0" y="0"/>
          <a:ext cx="0" cy="0"/>
          <a:chOff x="0" y="0"/>
          <a:chExt cx="0" cy="0"/>
        </a:xfrm>
      </p:grpSpPr>
      <p:pic>
        <p:nvPicPr>
          <p:cNvPr id="392" name="Google Shape;392;p28"/>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393" name="Google Shape;393;p2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txBox="1">
            <a:spLocks noGrp="1"/>
          </p:cNvSpPr>
          <p:nvPr>
            <p:ph type="subTitle" idx="1"/>
          </p:nvPr>
        </p:nvSpPr>
        <p:spPr>
          <a:xfrm>
            <a:off x="6611433"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03" name="Google Shape;403;p28"/>
          <p:cNvSpPr txBox="1">
            <a:spLocks noGrp="1"/>
          </p:cNvSpPr>
          <p:nvPr>
            <p:ph type="title"/>
          </p:nvPr>
        </p:nvSpPr>
        <p:spPr>
          <a:xfrm>
            <a:off x="66114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124742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04"/>
        <p:cNvGrpSpPr/>
        <p:nvPr/>
      </p:nvGrpSpPr>
      <p:grpSpPr>
        <a:xfrm>
          <a:off x="0" y="0"/>
          <a:ext cx="0" cy="0"/>
          <a:chOff x="0" y="0"/>
          <a:chExt cx="0" cy="0"/>
        </a:xfrm>
      </p:grpSpPr>
      <p:pic>
        <p:nvPicPr>
          <p:cNvPr id="405" name="Google Shape;405;p29"/>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406" name="Google Shape;406;p2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2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9"/>
          <p:cNvSpPr txBox="1">
            <a:spLocks noGrp="1"/>
          </p:cNvSpPr>
          <p:nvPr>
            <p:ph type="subTitle" idx="1"/>
          </p:nvPr>
        </p:nvSpPr>
        <p:spPr>
          <a:xfrm>
            <a:off x="6421617" y="630167"/>
            <a:ext cx="3986000" cy="114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16" name="Google Shape;416;p29"/>
          <p:cNvSpPr txBox="1">
            <a:spLocks noGrp="1"/>
          </p:cNvSpPr>
          <p:nvPr>
            <p:ph type="title"/>
          </p:nvPr>
        </p:nvSpPr>
        <p:spPr>
          <a:xfrm>
            <a:off x="2385008" y="714205"/>
            <a:ext cx="3580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568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7"/>
        <p:cNvGrpSpPr/>
        <p:nvPr/>
      </p:nvGrpSpPr>
      <p:grpSpPr>
        <a:xfrm>
          <a:off x="0" y="0"/>
          <a:ext cx="0" cy="0"/>
          <a:chOff x="0" y="0"/>
          <a:chExt cx="0" cy="0"/>
        </a:xfrm>
      </p:grpSpPr>
      <p:pic>
        <p:nvPicPr>
          <p:cNvPr id="418" name="Google Shape;418;p30"/>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19" name="Google Shape;419;p3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3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3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30"/>
          <p:cNvSpPr txBox="1">
            <a:spLocks noGrp="1"/>
          </p:cNvSpPr>
          <p:nvPr>
            <p:ph type="subTitle" idx="1"/>
          </p:nvPr>
        </p:nvSpPr>
        <p:spPr>
          <a:xfrm>
            <a:off x="6471833" y="3610484"/>
            <a:ext cx="4370000" cy="18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29" name="Google Shape;429;p30"/>
          <p:cNvSpPr txBox="1">
            <a:spLocks noGrp="1"/>
          </p:cNvSpPr>
          <p:nvPr>
            <p:ph type="title"/>
          </p:nvPr>
        </p:nvSpPr>
        <p:spPr>
          <a:xfrm>
            <a:off x="6471833" y="2121833"/>
            <a:ext cx="4370000" cy="93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8922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432" name="Google Shape;432;p3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31"/>
          <p:cNvSpPr txBox="1">
            <a:spLocks noGrp="1"/>
          </p:cNvSpPr>
          <p:nvPr>
            <p:ph type="subTitle" idx="1"/>
          </p:nvPr>
        </p:nvSpPr>
        <p:spPr>
          <a:xfrm>
            <a:off x="2688420" y="2812200"/>
            <a:ext cx="48100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2" name="Google Shape;442;p31"/>
          <p:cNvSpPr txBox="1">
            <a:spLocks noGrp="1"/>
          </p:cNvSpPr>
          <p:nvPr>
            <p:ph type="body" idx="2"/>
          </p:nvPr>
        </p:nvSpPr>
        <p:spPr>
          <a:xfrm>
            <a:off x="2688400" y="3281400"/>
            <a:ext cx="7394800" cy="28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2593267" y="1976400"/>
            <a:ext cx="70056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4" name="Google Shape;444;p31"/>
          <p:cNvSpPr txBox="1">
            <a:spLocks noGrp="1"/>
          </p:cNvSpPr>
          <p:nvPr>
            <p:ph type="title"/>
          </p:nvPr>
        </p:nvSpPr>
        <p:spPr>
          <a:xfrm>
            <a:off x="3076967" y="714200"/>
            <a:ext cx="60380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296515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45"/>
        <p:cNvGrpSpPr/>
        <p:nvPr/>
      </p:nvGrpSpPr>
      <p:grpSpPr>
        <a:xfrm>
          <a:off x="0" y="0"/>
          <a:ext cx="0" cy="0"/>
          <a:chOff x="0" y="0"/>
          <a:chExt cx="0" cy="0"/>
        </a:xfrm>
      </p:grpSpPr>
      <p:pic>
        <p:nvPicPr>
          <p:cNvPr id="446" name="Google Shape;446;p32"/>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47" name="Google Shape;447;p3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3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2"/>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7" name="Google Shape;457;p32"/>
          <p:cNvSpPr txBox="1">
            <a:spLocks noGrp="1"/>
          </p:cNvSpPr>
          <p:nvPr>
            <p:ph type="subTitle" idx="1"/>
          </p:nvPr>
        </p:nvSpPr>
        <p:spPr>
          <a:xfrm>
            <a:off x="2688400" y="2813400"/>
            <a:ext cx="44328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58" name="Google Shape;458;p32"/>
          <p:cNvSpPr txBox="1">
            <a:spLocks noGrp="1"/>
          </p:cNvSpPr>
          <p:nvPr>
            <p:ph type="body" idx="2"/>
          </p:nvPr>
        </p:nvSpPr>
        <p:spPr>
          <a:xfrm>
            <a:off x="2688400" y="3282600"/>
            <a:ext cx="6815200" cy="286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59" name="Google Shape;459;p32"/>
          <p:cNvSpPr txBox="1">
            <a:spLocks noGrp="1"/>
          </p:cNvSpPr>
          <p:nvPr>
            <p:ph type="subTitle" idx="3"/>
          </p:nvPr>
        </p:nvSpPr>
        <p:spPr>
          <a:xfrm>
            <a:off x="2781900" y="1976400"/>
            <a:ext cx="66284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Tree>
    <p:extLst>
      <p:ext uri="{BB962C8B-B14F-4D97-AF65-F5344CB8AC3E}">
        <p14:creationId xmlns:p14="http://schemas.microsoft.com/office/powerpoint/2010/main" val="3924165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62" name="Google Shape;462;p33"/>
          <p:cNvGrpSpPr/>
          <p:nvPr/>
        </p:nvGrpSpPr>
        <p:grpSpPr>
          <a:xfrm>
            <a:off x="2795170" y="1491367"/>
            <a:ext cx="5963041" cy="4903451"/>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33"/>
          <p:cNvSpPr txBox="1">
            <a:spLocks noGrp="1"/>
          </p:cNvSpPr>
          <p:nvPr>
            <p:ph type="ctrTitle"/>
          </p:nvPr>
        </p:nvSpPr>
        <p:spPr>
          <a:xfrm>
            <a:off x="4067731" y="798267"/>
            <a:ext cx="3422800" cy="10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6" name="Google Shape;466;p33"/>
          <p:cNvSpPr txBox="1">
            <a:spLocks noGrp="1"/>
          </p:cNvSpPr>
          <p:nvPr>
            <p:ph type="subTitle" idx="1"/>
          </p:nvPr>
        </p:nvSpPr>
        <p:spPr>
          <a:xfrm>
            <a:off x="3394251" y="2993167"/>
            <a:ext cx="48232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7" name="Google Shape;467;p33"/>
          <p:cNvSpPr txBox="1">
            <a:spLocks noGrp="1"/>
          </p:cNvSpPr>
          <p:nvPr>
            <p:ph type="subTitle" idx="2"/>
          </p:nvPr>
        </p:nvSpPr>
        <p:spPr>
          <a:xfrm>
            <a:off x="3394233" y="2374933"/>
            <a:ext cx="48232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1"/>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8" name="Google Shape;468;p3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3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3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3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3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3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3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33"/>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33"/>
          <p:cNvSpPr txBox="1"/>
          <p:nvPr/>
        </p:nvSpPr>
        <p:spPr>
          <a:xfrm>
            <a:off x="3236751" y="4696733"/>
            <a:ext cx="5141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Andika"/>
                <a:ea typeface="Andika"/>
                <a:cs typeface="Andika"/>
                <a:sym typeface="Andika"/>
              </a:rPr>
              <a:t>CREDITS: This presentation template was created by </a:t>
            </a:r>
            <a:r>
              <a:rPr lang="en" sz="1600" b="1">
                <a:solidFill>
                  <a:schemeClr val="dk1"/>
                </a:solidFill>
                <a:uFill>
                  <a:noFill/>
                </a:uFill>
                <a:latin typeface="Andika"/>
                <a:ea typeface="Andika"/>
                <a:cs typeface="Andika"/>
                <a:sym typeface="Andika"/>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Andika"/>
                <a:ea typeface="Andika"/>
                <a:cs typeface="Andika"/>
                <a:sym typeface="Andika"/>
              </a:rPr>
              <a:t>, including icons by </a:t>
            </a:r>
            <a:r>
              <a:rPr lang="en" sz="1600" b="1">
                <a:solidFill>
                  <a:schemeClr val="dk1"/>
                </a:solidFill>
                <a:uFill>
                  <a:noFill/>
                </a:uFill>
                <a:latin typeface="Andika"/>
                <a:ea typeface="Andika"/>
                <a:cs typeface="Andika"/>
                <a:sym typeface="Andika"/>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Andika"/>
                <a:ea typeface="Andika"/>
                <a:cs typeface="Andika"/>
                <a:sym typeface="Andika"/>
              </a:rPr>
              <a:t>, and infographics &amp; images by </a:t>
            </a:r>
            <a:r>
              <a:rPr lang="en" sz="1600" b="1">
                <a:solidFill>
                  <a:schemeClr val="hlink"/>
                </a:solidFill>
                <a:uFill>
                  <a:noFill/>
                </a:uFill>
                <a:latin typeface="Andika"/>
                <a:ea typeface="Andika"/>
                <a:cs typeface="Andika"/>
                <a:sym typeface="Andika"/>
                <a:hlinkClick r:id="rId5"/>
              </a:rPr>
              <a:t>Freepi</a:t>
            </a:r>
            <a:r>
              <a:rPr lang="en" sz="1600" b="1">
                <a:solidFill>
                  <a:schemeClr val="dk1"/>
                </a:solidFill>
                <a:latin typeface="Andika"/>
                <a:ea typeface="Andika"/>
                <a:cs typeface="Andika"/>
                <a:sym typeface="Andika"/>
              </a:rPr>
              <a:t>k</a:t>
            </a:r>
            <a:endParaRPr sz="1600" b="1">
              <a:solidFill>
                <a:schemeClr val="dk1"/>
              </a:solidFill>
              <a:latin typeface="Andika"/>
              <a:ea typeface="Andika"/>
              <a:cs typeface="Andika"/>
              <a:sym typeface="Andika"/>
            </a:endParaRPr>
          </a:p>
        </p:txBody>
      </p:sp>
    </p:spTree>
    <p:extLst>
      <p:ext uri="{BB962C8B-B14F-4D97-AF65-F5344CB8AC3E}">
        <p14:creationId xmlns:p14="http://schemas.microsoft.com/office/powerpoint/2010/main" val="445153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body" idx="1"/>
          </p:nvPr>
        </p:nvSpPr>
        <p:spPr>
          <a:xfrm>
            <a:off x="952233" y="1597533"/>
            <a:ext cx="10287600" cy="4546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sz="16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9" name="Google Shape;39;p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47" name="Google Shape;47;p4"/>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1350534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79" name="Google Shape;479;p34"/>
          <p:cNvGrpSpPr/>
          <p:nvPr/>
        </p:nvGrpSpPr>
        <p:grpSpPr>
          <a:xfrm>
            <a:off x="2795170" y="1491367"/>
            <a:ext cx="5963041" cy="4903451"/>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34"/>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34"/>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34"/>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34"/>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34"/>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34"/>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34"/>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4"/>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2308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92" name="Google Shape;492;p35"/>
          <p:cNvSpPr/>
          <p:nvPr/>
        </p:nvSpPr>
        <p:spPr>
          <a:xfrm rot="10800000">
            <a:off x="10883263" y="-51871"/>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4952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
        <p:nvSpPr>
          <p:cNvPr id="8" name="矩形 7"/>
          <p:cNvSpPr/>
          <p:nvPr userDrawn="1"/>
        </p:nvSpPr>
        <p:spPr>
          <a:xfrm>
            <a:off x="44741" y="6444476"/>
            <a:ext cx="12102518"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DEEBF7"/>
                </a:solidFill>
                <a:latin typeface="微软雅黑" panose="020B0503020204020204" pitchFamily="34" charset="-122"/>
                <a:ea typeface="微软雅黑" panose="020B0503020204020204" pitchFamily="34" charset="-122"/>
              </a:rPr>
              <a:t>不得将觅知网的</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模板、</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rgbClr val="DEEBF7"/>
              </a:solidFill>
            </a:endParaRPr>
          </a:p>
        </p:txBody>
      </p:sp>
    </p:spTree>
    <p:extLst>
      <p:ext uri="{BB962C8B-B14F-4D97-AF65-F5344CB8AC3E}">
        <p14:creationId xmlns:p14="http://schemas.microsoft.com/office/powerpoint/2010/main" val="4238651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0"/>
        <p:cNvGrpSpPr/>
        <p:nvPr/>
      </p:nvGrpSpPr>
      <p:grpSpPr>
        <a:xfrm>
          <a:off x="0" y="0"/>
          <a:ext cx="0" cy="0"/>
          <a:chOff x="0" y="0"/>
          <a:chExt cx="0" cy="0"/>
        </a:xfrm>
      </p:grpSpPr>
      <p:sp>
        <p:nvSpPr>
          <p:cNvPr id="181" name="Google Shape;181;p1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5"/>
          <p:cNvSpPr txBox="1">
            <a:spLocks noGrp="1"/>
          </p:cNvSpPr>
          <p:nvPr>
            <p:ph type="title" hasCustomPrompt="1"/>
          </p:nvPr>
        </p:nvSpPr>
        <p:spPr>
          <a:xfrm flipH="1">
            <a:off x="3340384" y="2527800"/>
            <a:ext cx="17436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91" name="Google Shape;191;p15"/>
          <p:cNvSpPr txBox="1">
            <a:spLocks noGrp="1"/>
          </p:cNvSpPr>
          <p:nvPr>
            <p:ph type="title" idx="2"/>
          </p:nvPr>
        </p:nvSpPr>
        <p:spPr>
          <a:xfrm>
            <a:off x="5198033" y="2527800"/>
            <a:ext cx="3653600" cy="90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92" name="Google Shape;192;p15"/>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193" name="Google Shape;193;p15"/>
          <p:cNvSpPr txBox="1">
            <a:spLocks noGrp="1"/>
          </p:cNvSpPr>
          <p:nvPr>
            <p:ph type="subTitle" idx="1"/>
          </p:nvPr>
        </p:nvSpPr>
        <p:spPr>
          <a:xfrm>
            <a:off x="5198033" y="3429000"/>
            <a:ext cx="3653600" cy="9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201578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34" y="-17"/>
            <a:ext cx="12191769" cy="6858032"/>
          </a:xfrm>
          <a:prstGeom prst="rect">
            <a:avLst/>
          </a:prstGeom>
          <a:noFill/>
          <a:ln>
            <a:noFill/>
          </a:ln>
        </p:spPr>
      </p:pic>
      <p:sp>
        <p:nvSpPr>
          <p:cNvPr id="10" name="Google Shape;10;p2"/>
          <p:cNvSpPr txBox="1">
            <a:spLocks noGrp="1"/>
          </p:cNvSpPr>
          <p:nvPr>
            <p:ph type="ctrTitle"/>
          </p:nvPr>
        </p:nvSpPr>
        <p:spPr>
          <a:xfrm rot="-696">
            <a:off x="2839500" y="1876871"/>
            <a:ext cx="5931200" cy="23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rot="232">
            <a:off x="2845227" y="4198631"/>
            <a:ext cx="5919600" cy="68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mt="60000"/>
          </a:blip>
          <a:stretch>
            <a:fillRect/>
          </a:stretch>
        </p:blipFill>
        <p:spPr>
          <a:xfrm>
            <a:off x="-16" y="-16"/>
            <a:ext cx="12192000" cy="6858000"/>
          </a:xfrm>
          <a:prstGeom prst="rect">
            <a:avLst/>
          </a:prstGeom>
          <a:noFill/>
          <a:ln>
            <a:noFill/>
          </a:ln>
        </p:spPr>
      </p:pic>
      <p:sp>
        <p:nvSpPr>
          <p:cNvPr id="13" name="Google Shape;13;p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002367" y="-64200"/>
            <a:ext cx="474800" cy="698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122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txBox="1">
            <a:spLocks noGrp="1"/>
          </p:cNvSpPr>
          <p:nvPr>
            <p:ph type="title" hasCustomPrompt="1"/>
          </p:nvPr>
        </p:nvSpPr>
        <p:spPr>
          <a:xfrm flipH="1">
            <a:off x="3937184" y="1556633"/>
            <a:ext cx="4317600" cy="1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32" name="Google Shape;32;p3"/>
          <p:cNvSpPr txBox="1">
            <a:spLocks noGrp="1"/>
          </p:cNvSpPr>
          <p:nvPr>
            <p:ph type="title" idx="2"/>
          </p:nvPr>
        </p:nvSpPr>
        <p:spPr>
          <a:xfrm>
            <a:off x="3937184" y="2976333"/>
            <a:ext cx="4317600" cy="11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3"/>
          <p:cNvSpPr txBox="1">
            <a:spLocks noGrp="1"/>
          </p:cNvSpPr>
          <p:nvPr>
            <p:ph type="subTitle" idx="1"/>
          </p:nvPr>
        </p:nvSpPr>
        <p:spPr>
          <a:xfrm>
            <a:off x="3937184" y="4099133"/>
            <a:ext cx="4317600" cy="12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Tree>
    <p:extLst>
      <p:ext uri="{BB962C8B-B14F-4D97-AF65-F5344CB8AC3E}">
        <p14:creationId xmlns:p14="http://schemas.microsoft.com/office/powerpoint/2010/main" val="3171105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body" idx="1"/>
          </p:nvPr>
        </p:nvSpPr>
        <p:spPr>
          <a:xfrm>
            <a:off x="952233" y="1597533"/>
            <a:ext cx="10287600" cy="4546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sz="16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9" name="Google Shape;39;p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47" name="Google Shape;47;p4"/>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3138544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50" name="Google Shape;50;p5"/>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2903400" y="714200"/>
            <a:ext cx="638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5"/>
          <p:cNvSpPr txBox="1">
            <a:spLocks noGrp="1"/>
          </p:cNvSpPr>
          <p:nvPr>
            <p:ph type="subTitle" idx="1"/>
          </p:nvPr>
        </p:nvSpPr>
        <p:spPr>
          <a:xfrm>
            <a:off x="67102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2" name="Google Shape;62;p5"/>
          <p:cNvSpPr txBox="1">
            <a:spLocks noGrp="1"/>
          </p:cNvSpPr>
          <p:nvPr>
            <p:ph type="subTitle" idx="2"/>
          </p:nvPr>
        </p:nvSpPr>
        <p:spPr>
          <a:xfrm>
            <a:off x="67102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63" name="Google Shape;63;p5"/>
          <p:cNvSpPr txBox="1">
            <a:spLocks noGrp="1"/>
          </p:cNvSpPr>
          <p:nvPr>
            <p:ph type="subTitle" idx="3"/>
          </p:nvPr>
        </p:nvSpPr>
        <p:spPr>
          <a:xfrm>
            <a:off x="25617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4"/>
          </p:nvPr>
        </p:nvSpPr>
        <p:spPr>
          <a:xfrm>
            <a:off x="25617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883465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txBox="1">
            <a:spLocks noGrp="1"/>
          </p:cNvSpPr>
          <p:nvPr>
            <p:ph type="title"/>
          </p:nvPr>
        </p:nvSpPr>
        <p:spPr>
          <a:xfrm>
            <a:off x="1828367" y="714200"/>
            <a:ext cx="853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76" name="Google Shape;76;p6"/>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222949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txBox="1">
            <a:spLocks noGrp="1"/>
          </p:cNvSpPr>
          <p:nvPr>
            <p:ph type="title"/>
          </p:nvPr>
        </p:nvSpPr>
        <p:spPr>
          <a:xfrm>
            <a:off x="1338467" y="1212733"/>
            <a:ext cx="4221200" cy="23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7"/>
          <p:cNvSpPr txBox="1">
            <a:spLocks noGrp="1"/>
          </p:cNvSpPr>
          <p:nvPr>
            <p:ph type="subTitle" idx="1"/>
          </p:nvPr>
        </p:nvSpPr>
        <p:spPr>
          <a:xfrm>
            <a:off x="1338467" y="4343200"/>
            <a:ext cx="4221200" cy="14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133"/>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pic>
        <p:nvPicPr>
          <p:cNvPr id="89" name="Google Shape;89;p7"/>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2329175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50" name="Google Shape;50;p5"/>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2903400" y="714200"/>
            <a:ext cx="638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5"/>
          <p:cNvSpPr txBox="1">
            <a:spLocks noGrp="1"/>
          </p:cNvSpPr>
          <p:nvPr>
            <p:ph type="subTitle" idx="1"/>
          </p:nvPr>
        </p:nvSpPr>
        <p:spPr>
          <a:xfrm>
            <a:off x="67102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2" name="Google Shape;62;p5"/>
          <p:cNvSpPr txBox="1">
            <a:spLocks noGrp="1"/>
          </p:cNvSpPr>
          <p:nvPr>
            <p:ph type="subTitle" idx="2"/>
          </p:nvPr>
        </p:nvSpPr>
        <p:spPr>
          <a:xfrm>
            <a:off x="67102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63" name="Google Shape;63;p5"/>
          <p:cNvSpPr txBox="1">
            <a:spLocks noGrp="1"/>
          </p:cNvSpPr>
          <p:nvPr>
            <p:ph type="subTitle" idx="3"/>
          </p:nvPr>
        </p:nvSpPr>
        <p:spPr>
          <a:xfrm>
            <a:off x="25617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4"/>
          </p:nvPr>
        </p:nvSpPr>
        <p:spPr>
          <a:xfrm>
            <a:off x="25617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280948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txBox="1">
            <a:spLocks noGrp="1"/>
          </p:cNvSpPr>
          <p:nvPr>
            <p:ph type="title"/>
          </p:nvPr>
        </p:nvSpPr>
        <p:spPr>
          <a:xfrm>
            <a:off x="3003833" y="1828800"/>
            <a:ext cx="6184400" cy="320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4" name="Google Shape;94;p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1" name="Google Shape;101;p8"/>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3563875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102"/>
        <p:cNvGrpSpPr/>
        <p:nvPr/>
      </p:nvGrpSpPr>
      <p:grpSpPr>
        <a:xfrm>
          <a:off x="0" y="0"/>
          <a:ext cx="0" cy="0"/>
          <a:chOff x="0" y="0"/>
          <a:chExt cx="0" cy="0"/>
        </a:xfrm>
      </p:grpSpPr>
      <p:pic>
        <p:nvPicPr>
          <p:cNvPr id="103" name="Google Shape;103;p9"/>
          <p:cNvPicPr preferRelativeResize="0"/>
          <p:nvPr/>
        </p:nvPicPr>
        <p:blipFill>
          <a:blip r:embed="rId2">
            <a:alphaModFix amt="60000"/>
          </a:blip>
          <a:stretch>
            <a:fillRect/>
          </a:stretch>
        </p:blipFill>
        <p:spPr>
          <a:xfrm rot="10800000">
            <a:off x="0" y="0"/>
            <a:ext cx="12192000" cy="6858000"/>
          </a:xfrm>
          <a:prstGeom prst="rect">
            <a:avLst/>
          </a:prstGeom>
          <a:noFill/>
          <a:ln>
            <a:noFill/>
          </a:ln>
        </p:spPr>
      </p:pic>
      <p:sp>
        <p:nvSpPr>
          <p:cNvPr id="104" name="Google Shape;104;p9"/>
          <p:cNvSpPr/>
          <p:nvPr/>
        </p:nvSpPr>
        <p:spPr>
          <a:xfrm rot="10800000">
            <a:off x="10850947"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txBox="1">
            <a:spLocks noGrp="1"/>
          </p:cNvSpPr>
          <p:nvPr>
            <p:ph type="title"/>
          </p:nvPr>
        </p:nvSpPr>
        <p:spPr>
          <a:xfrm>
            <a:off x="1964533" y="2204067"/>
            <a:ext cx="3261200" cy="10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8" name="Google Shape;108;p9"/>
          <p:cNvSpPr txBox="1">
            <a:spLocks noGrp="1"/>
          </p:cNvSpPr>
          <p:nvPr>
            <p:ph type="subTitle" idx="1"/>
          </p:nvPr>
        </p:nvSpPr>
        <p:spPr>
          <a:xfrm>
            <a:off x="1964333" y="3289667"/>
            <a:ext cx="3261200" cy="141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9" name="Google Shape;109;p9"/>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11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sp>
        <p:nvSpPr>
          <p:cNvPr id="117" name="Google Shape;117;p1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9" name="Google Shape;119;p10"/>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20" name="Google Shape;120;p10"/>
          <p:cNvSpPr txBox="1">
            <a:spLocks noGrp="1"/>
          </p:cNvSpPr>
          <p:nvPr>
            <p:ph type="title"/>
          </p:nvPr>
        </p:nvSpPr>
        <p:spPr>
          <a:xfrm>
            <a:off x="1468511" y="1118220"/>
            <a:ext cx="4172400" cy="1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1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0959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pic>
        <p:nvPicPr>
          <p:cNvPr id="129" name="Google Shape;129;p1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130" name="Google Shape;130;p11"/>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3869400" y="2208284"/>
            <a:ext cx="44532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0666">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34" name="Google Shape;134;p11"/>
          <p:cNvSpPr txBox="1">
            <a:spLocks noGrp="1"/>
          </p:cNvSpPr>
          <p:nvPr>
            <p:ph type="body" idx="1"/>
          </p:nvPr>
        </p:nvSpPr>
        <p:spPr>
          <a:xfrm>
            <a:off x="2342200" y="4143717"/>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35" name="Google Shape;135;p1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1189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876034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43"/>
        <p:cNvGrpSpPr/>
        <p:nvPr/>
      </p:nvGrpSpPr>
      <p:grpSpPr>
        <a:xfrm>
          <a:off x="0" y="0"/>
          <a:ext cx="0" cy="0"/>
          <a:chOff x="0" y="0"/>
          <a:chExt cx="0" cy="0"/>
        </a:xfrm>
      </p:grpSpPr>
      <p:pic>
        <p:nvPicPr>
          <p:cNvPr id="144" name="Google Shape;144;p13"/>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45" name="Google Shape;145;p13"/>
          <p:cNvSpPr/>
          <p:nvPr/>
        </p:nvSpPr>
        <p:spPr>
          <a:xfrm>
            <a:off x="699781" y="321580"/>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txBox="1">
            <a:spLocks noGrp="1"/>
          </p:cNvSpPr>
          <p:nvPr>
            <p:ph type="title" hasCustomPrompt="1"/>
          </p:nvPr>
        </p:nvSpPr>
        <p:spPr>
          <a:xfrm flipH="1">
            <a:off x="1690733"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8" name="Google Shape;148;p13"/>
          <p:cNvSpPr txBox="1">
            <a:spLocks noGrp="1"/>
          </p:cNvSpPr>
          <p:nvPr>
            <p:ph type="subTitle" idx="1"/>
          </p:nvPr>
        </p:nvSpPr>
        <p:spPr>
          <a:xfrm>
            <a:off x="2874484"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9" name="Google Shape;149;p13"/>
          <p:cNvSpPr txBox="1">
            <a:spLocks noGrp="1"/>
          </p:cNvSpPr>
          <p:nvPr>
            <p:ph type="subTitle" idx="2"/>
          </p:nvPr>
        </p:nvSpPr>
        <p:spPr>
          <a:xfrm>
            <a:off x="287450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0" name="Google Shape;150;p13"/>
          <p:cNvSpPr txBox="1">
            <a:spLocks noGrp="1"/>
          </p:cNvSpPr>
          <p:nvPr>
            <p:ph type="title" idx="3"/>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 name="Google Shape;151;p13"/>
          <p:cNvSpPr txBox="1">
            <a:spLocks noGrp="1"/>
          </p:cNvSpPr>
          <p:nvPr>
            <p:ph type="title" idx="4" hasCustomPrompt="1"/>
          </p:nvPr>
        </p:nvSpPr>
        <p:spPr>
          <a:xfrm flipH="1">
            <a:off x="1690733"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3"/>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2" name="Google Shape;152;p13"/>
          <p:cNvSpPr txBox="1">
            <a:spLocks noGrp="1"/>
          </p:cNvSpPr>
          <p:nvPr>
            <p:ph type="subTitle" idx="5"/>
          </p:nvPr>
        </p:nvSpPr>
        <p:spPr>
          <a:xfrm>
            <a:off x="2874484" y="44949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3" name="Google Shape;153;p13"/>
          <p:cNvSpPr txBox="1">
            <a:spLocks noGrp="1"/>
          </p:cNvSpPr>
          <p:nvPr>
            <p:ph type="subTitle" idx="6"/>
          </p:nvPr>
        </p:nvSpPr>
        <p:spPr>
          <a:xfrm>
            <a:off x="2874500" y="3876261"/>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4" name="Google Shape;154;p13"/>
          <p:cNvSpPr txBox="1">
            <a:spLocks noGrp="1"/>
          </p:cNvSpPr>
          <p:nvPr>
            <p:ph type="title" idx="7" hasCustomPrompt="1"/>
          </p:nvPr>
        </p:nvSpPr>
        <p:spPr>
          <a:xfrm flipH="1">
            <a:off x="6359267"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5" name="Google Shape;155;p13"/>
          <p:cNvSpPr txBox="1">
            <a:spLocks noGrp="1"/>
          </p:cNvSpPr>
          <p:nvPr>
            <p:ph type="subTitle" idx="8"/>
          </p:nvPr>
        </p:nvSpPr>
        <p:spPr>
          <a:xfrm>
            <a:off x="7508867"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6" name="Google Shape;156;p13"/>
          <p:cNvSpPr txBox="1">
            <a:spLocks noGrp="1"/>
          </p:cNvSpPr>
          <p:nvPr>
            <p:ph type="title" idx="9" hasCustomPrompt="1"/>
          </p:nvPr>
        </p:nvSpPr>
        <p:spPr>
          <a:xfrm flipH="1">
            <a:off x="6359267"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7" name="Google Shape;157;p13"/>
          <p:cNvSpPr txBox="1">
            <a:spLocks noGrp="1"/>
          </p:cNvSpPr>
          <p:nvPr>
            <p:ph type="subTitle" idx="13"/>
          </p:nvPr>
        </p:nvSpPr>
        <p:spPr>
          <a:xfrm>
            <a:off x="7508867" y="44927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8" name="Google Shape;158;p13"/>
          <p:cNvSpPr txBox="1">
            <a:spLocks noGrp="1"/>
          </p:cNvSpPr>
          <p:nvPr>
            <p:ph type="subTitle" idx="14"/>
          </p:nvPr>
        </p:nvSpPr>
        <p:spPr>
          <a:xfrm>
            <a:off x="7508860" y="3872280"/>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9" name="Google Shape;159;p13"/>
          <p:cNvSpPr txBox="1">
            <a:spLocks noGrp="1"/>
          </p:cNvSpPr>
          <p:nvPr>
            <p:ph type="subTitle" idx="15"/>
          </p:nvPr>
        </p:nvSpPr>
        <p:spPr>
          <a:xfrm>
            <a:off x="750886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60" name="Google Shape;160;p1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02823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7"/>
        <p:cNvGrpSpPr/>
        <p:nvPr/>
      </p:nvGrpSpPr>
      <p:grpSpPr>
        <a:xfrm>
          <a:off x="0" y="0"/>
          <a:ext cx="0" cy="0"/>
          <a:chOff x="0" y="0"/>
          <a:chExt cx="0" cy="0"/>
        </a:xfrm>
      </p:grpSpPr>
      <p:sp>
        <p:nvSpPr>
          <p:cNvPr id="168" name="Google Shape;168;p1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4"/>
          <p:cNvSpPr txBox="1">
            <a:spLocks noGrp="1"/>
          </p:cNvSpPr>
          <p:nvPr>
            <p:ph type="title"/>
          </p:nvPr>
        </p:nvSpPr>
        <p:spPr>
          <a:xfrm>
            <a:off x="2221333" y="4193167"/>
            <a:ext cx="7749200" cy="2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3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1" name="Google Shape;171;p14"/>
          <p:cNvSpPr txBox="1">
            <a:spLocks noGrp="1"/>
          </p:cNvSpPr>
          <p:nvPr>
            <p:ph type="subTitle" idx="1"/>
          </p:nvPr>
        </p:nvSpPr>
        <p:spPr>
          <a:xfrm>
            <a:off x="2221400" y="2268817"/>
            <a:ext cx="7749200" cy="16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2" name="Google Shape;172;p1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9" name="Google Shape;179;p14"/>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81725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0"/>
        <p:cNvGrpSpPr/>
        <p:nvPr/>
      </p:nvGrpSpPr>
      <p:grpSpPr>
        <a:xfrm>
          <a:off x="0" y="0"/>
          <a:ext cx="0" cy="0"/>
          <a:chOff x="0" y="0"/>
          <a:chExt cx="0" cy="0"/>
        </a:xfrm>
      </p:grpSpPr>
      <p:sp>
        <p:nvSpPr>
          <p:cNvPr id="181" name="Google Shape;181;p1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5"/>
          <p:cNvSpPr txBox="1">
            <a:spLocks noGrp="1"/>
          </p:cNvSpPr>
          <p:nvPr>
            <p:ph type="title" hasCustomPrompt="1"/>
          </p:nvPr>
        </p:nvSpPr>
        <p:spPr>
          <a:xfrm flipH="1">
            <a:off x="3340384" y="2527800"/>
            <a:ext cx="17436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91" name="Google Shape;191;p15"/>
          <p:cNvSpPr txBox="1">
            <a:spLocks noGrp="1"/>
          </p:cNvSpPr>
          <p:nvPr>
            <p:ph type="title" idx="2"/>
          </p:nvPr>
        </p:nvSpPr>
        <p:spPr>
          <a:xfrm>
            <a:off x="5198033" y="2527800"/>
            <a:ext cx="3653600" cy="90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92" name="Google Shape;192;p15"/>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193" name="Google Shape;193;p15"/>
          <p:cNvSpPr txBox="1">
            <a:spLocks noGrp="1"/>
          </p:cNvSpPr>
          <p:nvPr>
            <p:ph type="subTitle" idx="1"/>
          </p:nvPr>
        </p:nvSpPr>
        <p:spPr>
          <a:xfrm>
            <a:off x="5198033" y="3429000"/>
            <a:ext cx="3653600" cy="9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752921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
        <p:cNvGrpSpPr/>
        <p:nvPr/>
      </p:nvGrpSpPr>
      <p:grpSpPr>
        <a:xfrm>
          <a:off x="0" y="0"/>
          <a:ext cx="0" cy="0"/>
          <a:chOff x="0" y="0"/>
          <a:chExt cx="0" cy="0"/>
        </a:xfrm>
      </p:grpSpPr>
      <p:pic>
        <p:nvPicPr>
          <p:cNvPr id="195" name="Google Shape;195;p16"/>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196" name="Google Shape;196;p1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6"/>
          <p:cNvSpPr txBox="1">
            <a:spLocks noGrp="1"/>
          </p:cNvSpPr>
          <p:nvPr>
            <p:ph type="title"/>
          </p:nvPr>
        </p:nvSpPr>
        <p:spPr>
          <a:xfrm>
            <a:off x="2694300" y="714200"/>
            <a:ext cx="6803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2088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6"/>
        <p:cNvGrpSpPr/>
        <p:nvPr/>
      </p:nvGrpSpPr>
      <p:grpSpPr>
        <a:xfrm>
          <a:off x="0" y="0"/>
          <a:ext cx="0" cy="0"/>
          <a:chOff x="0" y="0"/>
          <a:chExt cx="0" cy="0"/>
        </a:xfrm>
      </p:grpSpPr>
      <p:pic>
        <p:nvPicPr>
          <p:cNvPr id="207" name="Google Shape;207;p17"/>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08" name="Google Shape;208;p1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7"/>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9778288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txBox="1">
            <a:spLocks noGrp="1"/>
          </p:cNvSpPr>
          <p:nvPr>
            <p:ph type="title"/>
          </p:nvPr>
        </p:nvSpPr>
        <p:spPr>
          <a:xfrm>
            <a:off x="1828367" y="714200"/>
            <a:ext cx="853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76" name="Google Shape;76;p6"/>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2234880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18"/>
        <p:cNvGrpSpPr/>
        <p:nvPr/>
      </p:nvGrpSpPr>
      <p:grpSpPr>
        <a:xfrm>
          <a:off x="0" y="0"/>
          <a:ext cx="0" cy="0"/>
          <a:chOff x="0" y="0"/>
          <a:chExt cx="0" cy="0"/>
        </a:xfrm>
      </p:grpSpPr>
      <p:pic>
        <p:nvPicPr>
          <p:cNvPr id="219" name="Google Shape;219;p18"/>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20" name="Google Shape;220;p18"/>
          <p:cNvSpPr/>
          <p:nvPr/>
        </p:nvSpPr>
        <p:spPr>
          <a:xfrm flipH="1">
            <a:off x="-31915" y="5881091"/>
            <a:ext cx="2665444" cy="1003031"/>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8"/>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229106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233" name="Google Shape;233;p19"/>
          <p:cNvSpPr/>
          <p:nvPr/>
        </p:nvSpPr>
        <p:spPr>
          <a:xfrm flipH="1">
            <a:off x="-31916" y="5849121"/>
            <a:ext cx="2794088" cy="1051440"/>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txBox="1">
            <a:spLocks noGrp="1"/>
          </p:cNvSpPr>
          <p:nvPr>
            <p:ph type="subTitle" idx="1"/>
          </p:nvPr>
        </p:nvSpPr>
        <p:spPr>
          <a:xfrm>
            <a:off x="4542200" y="5396867"/>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 name="Google Shape;237;p19"/>
          <p:cNvSpPr txBox="1">
            <a:spLocks noGrp="1"/>
          </p:cNvSpPr>
          <p:nvPr>
            <p:ph type="subTitle" idx="2"/>
          </p:nvPr>
        </p:nvSpPr>
        <p:spPr>
          <a:xfrm>
            <a:off x="7928959" y="4766644"/>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8" name="Google Shape;238;p19"/>
          <p:cNvSpPr txBox="1">
            <a:spLocks noGrp="1"/>
          </p:cNvSpPr>
          <p:nvPr>
            <p:ph type="subTitle" idx="3"/>
          </p:nvPr>
        </p:nvSpPr>
        <p:spPr>
          <a:xfrm>
            <a:off x="7928959" y="42058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39" name="Google Shape;239;p19"/>
          <p:cNvSpPr txBox="1">
            <a:spLocks noGrp="1"/>
          </p:cNvSpPr>
          <p:nvPr>
            <p:ph type="subTitle" idx="4"/>
          </p:nvPr>
        </p:nvSpPr>
        <p:spPr>
          <a:xfrm>
            <a:off x="1155425" y="4766631"/>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0" name="Google Shape;240;p19"/>
          <p:cNvSpPr txBox="1">
            <a:spLocks noGrp="1"/>
          </p:cNvSpPr>
          <p:nvPr>
            <p:ph type="subTitle" idx="5"/>
          </p:nvPr>
        </p:nvSpPr>
        <p:spPr>
          <a:xfrm>
            <a:off x="1155425" y="420581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1" name="Google Shape;241;p19"/>
          <p:cNvSpPr txBox="1">
            <a:spLocks noGrp="1"/>
          </p:cNvSpPr>
          <p:nvPr>
            <p:ph type="subTitle" idx="6"/>
          </p:nvPr>
        </p:nvSpPr>
        <p:spPr>
          <a:xfrm>
            <a:off x="4542200" y="483606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2" name="Google Shape;242;p1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9"/>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90823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0"/>
        <p:cNvGrpSpPr/>
        <p:nvPr/>
      </p:nvGrpSpPr>
      <p:grpSpPr>
        <a:xfrm>
          <a:off x="0" y="0"/>
          <a:ext cx="0" cy="0"/>
          <a:chOff x="0" y="0"/>
          <a:chExt cx="0" cy="0"/>
        </a:xfrm>
      </p:grpSpPr>
      <p:pic>
        <p:nvPicPr>
          <p:cNvPr id="251" name="Google Shape;251;p20"/>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52" name="Google Shape;252;p2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txBox="1">
            <a:spLocks noGrp="1"/>
          </p:cNvSpPr>
          <p:nvPr>
            <p:ph type="subTitle" idx="1"/>
          </p:nvPr>
        </p:nvSpPr>
        <p:spPr>
          <a:xfrm>
            <a:off x="4542200"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5" name="Google Shape;255;p20"/>
          <p:cNvSpPr txBox="1">
            <a:spLocks noGrp="1"/>
          </p:cNvSpPr>
          <p:nvPr>
            <p:ph type="subTitle" idx="2"/>
          </p:nvPr>
        </p:nvSpPr>
        <p:spPr>
          <a:xfrm>
            <a:off x="7811465" y="4234140"/>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6" name="Google Shape;256;p20"/>
          <p:cNvSpPr txBox="1">
            <a:spLocks noGrp="1"/>
          </p:cNvSpPr>
          <p:nvPr>
            <p:ph type="subTitle" idx="3"/>
          </p:nvPr>
        </p:nvSpPr>
        <p:spPr>
          <a:xfrm>
            <a:off x="7811465"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7" name="Google Shape;257;p20"/>
          <p:cNvSpPr txBox="1">
            <a:spLocks noGrp="1"/>
          </p:cNvSpPr>
          <p:nvPr>
            <p:ph type="subTitle" idx="4"/>
          </p:nvPr>
        </p:nvSpPr>
        <p:spPr>
          <a:xfrm>
            <a:off x="1272933"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8" name="Google Shape;258;p20"/>
          <p:cNvSpPr txBox="1">
            <a:spLocks noGrp="1"/>
          </p:cNvSpPr>
          <p:nvPr>
            <p:ph type="subTitle" idx="5"/>
          </p:nvPr>
        </p:nvSpPr>
        <p:spPr>
          <a:xfrm>
            <a:off x="1272933"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9" name="Google Shape;259;p20"/>
          <p:cNvSpPr txBox="1">
            <a:spLocks noGrp="1"/>
          </p:cNvSpPr>
          <p:nvPr>
            <p:ph type="subTitle" idx="6"/>
          </p:nvPr>
        </p:nvSpPr>
        <p:spPr>
          <a:xfrm>
            <a:off x="4542200"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60" name="Google Shape;260;p2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txBox="1">
            <a:spLocks noGrp="1"/>
          </p:cNvSpPr>
          <p:nvPr>
            <p:ph type="title"/>
          </p:nvPr>
        </p:nvSpPr>
        <p:spPr>
          <a:xfrm>
            <a:off x="3295400" y="714200"/>
            <a:ext cx="5601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81348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68"/>
        <p:cNvGrpSpPr/>
        <p:nvPr/>
      </p:nvGrpSpPr>
      <p:grpSpPr>
        <a:xfrm>
          <a:off x="0" y="0"/>
          <a:ext cx="0" cy="0"/>
          <a:chOff x="0" y="0"/>
          <a:chExt cx="0" cy="0"/>
        </a:xfrm>
      </p:grpSpPr>
      <p:pic>
        <p:nvPicPr>
          <p:cNvPr id="269" name="Google Shape;269;p21"/>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70" name="Google Shape;270;p21"/>
          <p:cNvSpPr/>
          <p:nvPr/>
        </p:nvSpPr>
        <p:spPr>
          <a:xfrm rot="5400000">
            <a:off x="48296" y="-130055"/>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txBox="1">
            <a:spLocks noGrp="1"/>
          </p:cNvSpPr>
          <p:nvPr>
            <p:ph type="subTitle" idx="1"/>
          </p:nvPr>
        </p:nvSpPr>
        <p:spPr>
          <a:xfrm>
            <a:off x="7106701"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4" name="Google Shape;274;p21"/>
          <p:cNvSpPr txBox="1">
            <a:spLocks noGrp="1"/>
          </p:cNvSpPr>
          <p:nvPr>
            <p:ph type="subTitle" idx="2"/>
          </p:nvPr>
        </p:nvSpPr>
        <p:spPr>
          <a:xfrm>
            <a:off x="7106699"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5" name="Google Shape;275;p21"/>
          <p:cNvSpPr txBox="1">
            <a:spLocks noGrp="1"/>
          </p:cNvSpPr>
          <p:nvPr>
            <p:ph type="subTitle" idx="3"/>
          </p:nvPr>
        </p:nvSpPr>
        <p:spPr>
          <a:xfrm>
            <a:off x="2106613"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6" name="Google Shape;276;p21"/>
          <p:cNvSpPr txBox="1">
            <a:spLocks noGrp="1"/>
          </p:cNvSpPr>
          <p:nvPr>
            <p:ph type="subTitle" idx="4"/>
          </p:nvPr>
        </p:nvSpPr>
        <p:spPr>
          <a:xfrm>
            <a:off x="2106467"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7" name="Google Shape;277;p21"/>
          <p:cNvSpPr txBox="1">
            <a:spLocks noGrp="1"/>
          </p:cNvSpPr>
          <p:nvPr>
            <p:ph type="subTitle" idx="5"/>
          </p:nvPr>
        </p:nvSpPr>
        <p:spPr>
          <a:xfrm>
            <a:off x="2106613"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8" name="Google Shape;278;p21"/>
          <p:cNvSpPr txBox="1">
            <a:spLocks noGrp="1"/>
          </p:cNvSpPr>
          <p:nvPr>
            <p:ph type="subTitle" idx="6"/>
          </p:nvPr>
        </p:nvSpPr>
        <p:spPr>
          <a:xfrm>
            <a:off x="21064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9" name="Google Shape;279;p21"/>
          <p:cNvSpPr txBox="1">
            <a:spLocks noGrp="1"/>
          </p:cNvSpPr>
          <p:nvPr>
            <p:ph type="subTitle" idx="7"/>
          </p:nvPr>
        </p:nvSpPr>
        <p:spPr>
          <a:xfrm>
            <a:off x="7106671"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0" name="Google Shape;280;p21"/>
          <p:cNvSpPr txBox="1">
            <a:spLocks noGrp="1"/>
          </p:cNvSpPr>
          <p:nvPr>
            <p:ph type="subTitle" idx="8"/>
          </p:nvPr>
        </p:nvSpPr>
        <p:spPr>
          <a:xfrm>
            <a:off x="71066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81" name="Google Shape;281;p2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1"/>
          <p:cNvSpPr txBox="1">
            <a:spLocks noGrp="1"/>
          </p:cNvSpPr>
          <p:nvPr>
            <p:ph type="title"/>
          </p:nvPr>
        </p:nvSpPr>
        <p:spPr>
          <a:xfrm>
            <a:off x="3998533"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 name="Google Shape;289;p21"/>
          <p:cNvSpPr txBox="1">
            <a:spLocks noGrp="1"/>
          </p:cNvSpPr>
          <p:nvPr>
            <p:ph type="subTitle" idx="9"/>
          </p:nvPr>
        </p:nvSpPr>
        <p:spPr>
          <a:xfrm>
            <a:off x="3296933" y="1473400"/>
            <a:ext cx="55980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569157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0"/>
        <p:cNvGrpSpPr/>
        <p:nvPr/>
      </p:nvGrpSpPr>
      <p:grpSpPr>
        <a:xfrm>
          <a:off x="0" y="0"/>
          <a:ext cx="0" cy="0"/>
          <a:chOff x="0" y="0"/>
          <a:chExt cx="0" cy="0"/>
        </a:xfrm>
      </p:grpSpPr>
      <p:pic>
        <p:nvPicPr>
          <p:cNvPr id="291" name="Google Shape;291;p22"/>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92" name="Google Shape;292;p22"/>
          <p:cNvSpPr/>
          <p:nvPr/>
        </p:nvSpPr>
        <p:spPr>
          <a:xfrm flipH="1">
            <a:off x="-31920" y="5590243"/>
            <a:ext cx="3425469" cy="1289035"/>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txBox="1">
            <a:spLocks noGrp="1"/>
          </p:cNvSpPr>
          <p:nvPr>
            <p:ph type="subTitle" idx="1"/>
          </p:nvPr>
        </p:nvSpPr>
        <p:spPr>
          <a:xfrm>
            <a:off x="8241751"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6" name="Google Shape;296;p22"/>
          <p:cNvSpPr txBox="1">
            <a:spLocks noGrp="1"/>
          </p:cNvSpPr>
          <p:nvPr>
            <p:ph type="subTitle" idx="2"/>
          </p:nvPr>
        </p:nvSpPr>
        <p:spPr>
          <a:xfrm>
            <a:off x="8241751"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7" name="Google Shape;297;p22"/>
          <p:cNvSpPr txBox="1">
            <a:spLocks noGrp="1"/>
          </p:cNvSpPr>
          <p:nvPr>
            <p:ph type="subTitle" idx="3"/>
          </p:nvPr>
        </p:nvSpPr>
        <p:spPr>
          <a:xfrm>
            <a:off x="4698633"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8" name="Google Shape;298;p22"/>
          <p:cNvSpPr txBox="1">
            <a:spLocks noGrp="1"/>
          </p:cNvSpPr>
          <p:nvPr>
            <p:ph type="subTitle" idx="4"/>
          </p:nvPr>
        </p:nvSpPr>
        <p:spPr>
          <a:xfrm>
            <a:off x="4698633"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9" name="Google Shape;299;p22"/>
          <p:cNvSpPr txBox="1">
            <a:spLocks noGrp="1"/>
          </p:cNvSpPr>
          <p:nvPr>
            <p:ph type="subTitle" idx="5"/>
          </p:nvPr>
        </p:nvSpPr>
        <p:spPr>
          <a:xfrm>
            <a:off x="2925433"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0" name="Google Shape;300;p22"/>
          <p:cNvSpPr txBox="1">
            <a:spLocks noGrp="1"/>
          </p:cNvSpPr>
          <p:nvPr>
            <p:ph type="subTitle" idx="6"/>
          </p:nvPr>
        </p:nvSpPr>
        <p:spPr>
          <a:xfrm>
            <a:off x="2925433"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1" name="Google Shape;301;p22"/>
          <p:cNvSpPr txBox="1">
            <a:spLocks noGrp="1"/>
          </p:cNvSpPr>
          <p:nvPr>
            <p:ph type="subTitle" idx="7"/>
          </p:nvPr>
        </p:nvSpPr>
        <p:spPr>
          <a:xfrm>
            <a:off x="6471184"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2" name="Google Shape;302;p22"/>
          <p:cNvSpPr txBox="1">
            <a:spLocks noGrp="1"/>
          </p:cNvSpPr>
          <p:nvPr>
            <p:ph type="subTitle" idx="8"/>
          </p:nvPr>
        </p:nvSpPr>
        <p:spPr>
          <a:xfrm>
            <a:off x="6471184"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3" name="Google Shape;303;p22"/>
          <p:cNvSpPr txBox="1">
            <a:spLocks noGrp="1"/>
          </p:cNvSpPr>
          <p:nvPr>
            <p:ph type="subTitle" idx="9"/>
          </p:nvPr>
        </p:nvSpPr>
        <p:spPr>
          <a:xfrm>
            <a:off x="1155484"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4" name="Google Shape;304;p22"/>
          <p:cNvSpPr txBox="1">
            <a:spLocks noGrp="1"/>
          </p:cNvSpPr>
          <p:nvPr>
            <p:ph type="subTitle" idx="13"/>
          </p:nvPr>
        </p:nvSpPr>
        <p:spPr>
          <a:xfrm>
            <a:off x="1155484"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5" name="Google Shape;305;p2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2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22"/>
          <p:cNvSpPr txBox="1">
            <a:spLocks noGrp="1"/>
          </p:cNvSpPr>
          <p:nvPr>
            <p:ph type="title"/>
          </p:nvPr>
        </p:nvSpPr>
        <p:spPr>
          <a:xfrm>
            <a:off x="3358467" y="714200"/>
            <a:ext cx="5475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76119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13"/>
        <p:cNvGrpSpPr/>
        <p:nvPr/>
      </p:nvGrpSpPr>
      <p:grpSpPr>
        <a:xfrm>
          <a:off x="0" y="0"/>
          <a:ext cx="0" cy="0"/>
          <a:chOff x="0" y="0"/>
          <a:chExt cx="0" cy="0"/>
        </a:xfrm>
      </p:grpSpPr>
      <p:pic>
        <p:nvPicPr>
          <p:cNvPr id="314" name="Google Shape;314;p23"/>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15" name="Google Shape;315;p2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txBox="1">
            <a:spLocks noGrp="1"/>
          </p:cNvSpPr>
          <p:nvPr>
            <p:ph type="subTitle" idx="1"/>
          </p:nvPr>
        </p:nvSpPr>
        <p:spPr>
          <a:xfrm>
            <a:off x="7644919" y="5422401"/>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18" name="Google Shape;318;p23"/>
          <p:cNvSpPr txBox="1">
            <a:spLocks noGrp="1"/>
          </p:cNvSpPr>
          <p:nvPr>
            <p:ph type="subTitle" idx="2"/>
          </p:nvPr>
        </p:nvSpPr>
        <p:spPr>
          <a:xfrm>
            <a:off x="2595819" y="5422401"/>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19" name="Google Shape;319;p23"/>
          <p:cNvSpPr txBox="1">
            <a:spLocks noGrp="1"/>
          </p:cNvSpPr>
          <p:nvPr>
            <p:ph type="subTitle" idx="3"/>
          </p:nvPr>
        </p:nvSpPr>
        <p:spPr>
          <a:xfrm>
            <a:off x="7644919" y="24344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0" name="Google Shape;320;p23"/>
          <p:cNvSpPr txBox="1">
            <a:spLocks noGrp="1"/>
          </p:cNvSpPr>
          <p:nvPr>
            <p:ph type="subTitle" idx="4"/>
          </p:nvPr>
        </p:nvSpPr>
        <p:spPr>
          <a:xfrm>
            <a:off x="7644919" y="1943015"/>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1" name="Google Shape;321;p23"/>
          <p:cNvSpPr txBox="1">
            <a:spLocks noGrp="1"/>
          </p:cNvSpPr>
          <p:nvPr>
            <p:ph type="subTitle" idx="5"/>
          </p:nvPr>
        </p:nvSpPr>
        <p:spPr>
          <a:xfrm>
            <a:off x="2595819" y="24344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2" name="Google Shape;322;p23"/>
          <p:cNvSpPr txBox="1">
            <a:spLocks noGrp="1"/>
          </p:cNvSpPr>
          <p:nvPr>
            <p:ph type="subTitle" idx="6"/>
          </p:nvPr>
        </p:nvSpPr>
        <p:spPr>
          <a:xfrm>
            <a:off x="2595819" y="1943015"/>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3" name="Google Shape;323;p23"/>
          <p:cNvSpPr txBox="1">
            <a:spLocks noGrp="1"/>
          </p:cNvSpPr>
          <p:nvPr>
            <p:ph type="subTitle" idx="7"/>
          </p:nvPr>
        </p:nvSpPr>
        <p:spPr>
          <a:xfrm>
            <a:off x="7644919" y="392842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4" name="Google Shape;324;p23"/>
          <p:cNvSpPr txBox="1">
            <a:spLocks noGrp="1"/>
          </p:cNvSpPr>
          <p:nvPr>
            <p:ph type="subTitle" idx="8"/>
          </p:nvPr>
        </p:nvSpPr>
        <p:spPr>
          <a:xfrm>
            <a:off x="7644919" y="3437011"/>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5" name="Google Shape;325;p23"/>
          <p:cNvSpPr txBox="1">
            <a:spLocks noGrp="1"/>
          </p:cNvSpPr>
          <p:nvPr>
            <p:ph type="subTitle" idx="9"/>
          </p:nvPr>
        </p:nvSpPr>
        <p:spPr>
          <a:xfrm>
            <a:off x="2595819" y="392842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6" name="Google Shape;326;p23"/>
          <p:cNvSpPr txBox="1">
            <a:spLocks noGrp="1"/>
          </p:cNvSpPr>
          <p:nvPr>
            <p:ph type="subTitle" idx="13"/>
          </p:nvPr>
        </p:nvSpPr>
        <p:spPr>
          <a:xfrm>
            <a:off x="2595819" y="343699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7" name="Google Shape;327;p23"/>
          <p:cNvSpPr txBox="1">
            <a:spLocks noGrp="1"/>
          </p:cNvSpPr>
          <p:nvPr>
            <p:ph type="subTitle" idx="14"/>
          </p:nvPr>
        </p:nvSpPr>
        <p:spPr>
          <a:xfrm>
            <a:off x="7644919" y="49309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8" name="Google Shape;328;p23"/>
          <p:cNvSpPr txBox="1">
            <a:spLocks noGrp="1"/>
          </p:cNvSpPr>
          <p:nvPr>
            <p:ph type="subTitle" idx="15"/>
          </p:nvPr>
        </p:nvSpPr>
        <p:spPr>
          <a:xfrm>
            <a:off x="2595819" y="49309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9" name="Google Shape;329;p2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2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2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3"/>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21287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7"/>
        <p:cNvGrpSpPr/>
        <p:nvPr/>
      </p:nvGrpSpPr>
      <p:grpSpPr>
        <a:xfrm>
          <a:off x="0" y="0"/>
          <a:ext cx="0" cy="0"/>
          <a:chOff x="0" y="0"/>
          <a:chExt cx="0" cy="0"/>
        </a:xfrm>
      </p:grpSpPr>
      <p:pic>
        <p:nvPicPr>
          <p:cNvPr id="338" name="Google Shape;338;p24"/>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339" name="Google Shape;339;p2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4"/>
          <p:cNvSpPr txBox="1">
            <a:spLocks noGrp="1"/>
          </p:cNvSpPr>
          <p:nvPr>
            <p:ph type="title" hasCustomPrompt="1"/>
          </p:nvPr>
        </p:nvSpPr>
        <p:spPr>
          <a:xfrm>
            <a:off x="3867584" y="1188167"/>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24"/>
          <p:cNvSpPr txBox="1">
            <a:spLocks noGrp="1"/>
          </p:cNvSpPr>
          <p:nvPr>
            <p:ph type="subTitle" idx="1"/>
          </p:nvPr>
        </p:nvSpPr>
        <p:spPr>
          <a:xfrm>
            <a:off x="3867584" y="2237867"/>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3" name="Google Shape;343;p24"/>
          <p:cNvSpPr txBox="1">
            <a:spLocks noGrp="1"/>
          </p:cNvSpPr>
          <p:nvPr>
            <p:ph type="title" idx="2" hasCustomPrompt="1"/>
          </p:nvPr>
        </p:nvSpPr>
        <p:spPr>
          <a:xfrm>
            <a:off x="3867584" y="3958133"/>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4" name="Google Shape;344;p24"/>
          <p:cNvSpPr txBox="1">
            <a:spLocks noGrp="1"/>
          </p:cNvSpPr>
          <p:nvPr>
            <p:ph type="subTitle" idx="3"/>
          </p:nvPr>
        </p:nvSpPr>
        <p:spPr>
          <a:xfrm>
            <a:off x="3867584" y="5007833"/>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5" name="Google Shape;345;p2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1337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54" name="Google Shape;354;p2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5"/>
          <p:cNvSpPr txBox="1">
            <a:spLocks noGrp="1"/>
          </p:cNvSpPr>
          <p:nvPr>
            <p:ph type="body" idx="1"/>
          </p:nvPr>
        </p:nvSpPr>
        <p:spPr>
          <a:xfrm>
            <a:off x="2997767" y="2510100"/>
            <a:ext cx="6196400" cy="282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2"/>
              </a:buClr>
              <a:buSzPts val="1400"/>
              <a:buFont typeface="Montserrat"/>
              <a:buChar char="●"/>
              <a:defRPr/>
            </a:lvl1pPr>
            <a:lvl2pPr marL="1219170" lvl="1" indent="-423323" rtl="0">
              <a:lnSpc>
                <a:spcPct val="100000"/>
              </a:lnSpc>
              <a:spcBef>
                <a:spcPts val="0"/>
              </a:spcBef>
              <a:spcAft>
                <a:spcPts val="0"/>
              </a:spcAft>
              <a:buClr>
                <a:schemeClr val="lt2"/>
              </a:buClr>
              <a:buSzPts val="1400"/>
              <a:buFont typeface="Montserrat"/>
              <a:buChar char="○"/>
              <a:defRPr/>
            </a:lvl2pPr>
            <a:lvl3pPr marL="1828754" lvl="2" indent="-423323" rtl="0">
              <a:spcBef>
                <a:spcPts val="0"/>
              </a:spcBef>
              <a:spcAft>
                <a:spcPts val="0"/>
              </a:spcAft>
              <a:buClr>
                <a:schemeClr val="lt2"/>
              </a:buClr>
              <a:buSzPts val="1400"/>
              <a:buFont typeface="Montserrat"/>
              <a:buChar char="■"/>
              <a:defRPr/>
            </a:lvl3pPr>
            <a:lvl4pPr marL="2438339" lvl="3" indent="-423323" rtl="0">
              <a:spcBef>
                <a:spcPts val="0"/>
              </a:spcBef>
              <a:spcAft>
                <a:spcPts val="0"/>
              </a:spcAft>
              <a:buClr>
                <a:schemeClr val="lt2"/>
              </a:buClr>
              <a:buSzPts val="1400"/>
              <a:buFont typeface="Montserrat"/>
              <a:buChar char="●"/>
              <a:defRPr/>
            </a:lvl4pPr>
            <a:lvl5pPr marL="3047924" lvl="4" indent="-423323" rtl="0">
              <a:spcBef>
                <a:spcPts val="0"/>
              </a:spcBef>
              <a:spcAft>
                <a:spcPts val="0"/>
              </a:spcAft>
              <a:buClr>
                <a:schemeClr val="lt2"/>
              </a:buClr>
              <a:buSzPts val="1400"/>
              <a:buFont typeface="Montserrat"/>
              <a:buChar char="○"/>
              <a:defRPr/>
            </a:lvl5pPr>
            <a:lvl6pPr marL="3657509" lvl="5" indent="-423323" rtl="0">
              <a:spcBef>
                <a:spcPts val="0"/>
              </a:spcBef>
              <a:spcAft>
                <a:spcPts val="0"/>
              </a:spcAft>
              <a:buClr>
                <a:schemeClr val="lt2"/>
              </a:buClr>
              <a:buSzPts val="1400"/>
              <a:buFont typeface="Montserrat"/>
              <a:buChar char="■"/>
              <a:defRPr/>
            </a:lvl6pPr>
            <a:lvl7pPr marL="4267093" lvl="6" indent="-423323" rtl="0">
              <a:spcBef>
                <a:spcPts val="0"/>
              </a:spcBef>
              <a:spcAft>
                <a:spcPts val="0"/>
              </a:spcAft>
              <a:buClr>
                <a:schemeClr val="lt2"/>
              </a:buClr>
              <a:buSzPts val="1400"/>
              <a:buFont typeface="Montserrat"/>
              <a:buChar char="●"/>
              <a:defRPr/>
            </a:lvl7pPr>
            <a:lvl8pPr marL="4876678" lvl="7" indent="-423323" rtl="0">
              <a:spcBef>
                <a:spcPts val="0"/>
              </a:spcBef>
              <a:spcAft>
                <a:spcPts val="0"/>
              </a:spcAft>
              <a:buClr>
                <a:schemeClr val="lt2"/>
              </a:buClr>
              <a:buSzPts val="1400"/>
              <a:buFont typeface="Montserrat"/>
              <a:buChar char="○"/>
              <a:defRPr/>
            </a:lvl8pPr>
            <a:lvl9pPr marL="5486263" lvl="8" indent="-423323"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5"/>
          <p:cNvSpPr txBox="1">
            <a:spLocks noGrp="1"/>
          </p:cNvSpPr>
          <p:nvPr>
            <p:ph type="title"/>
          </p:nvPr>
        </p:nvSpPr>
        <p:spPr>
          <a:xfrm>
            <a:off x="3998567"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53788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65"/>
        <p:cNvGrpSpPr/>
        <p:nvPr/>
      </p:nvGrpSpPr>
      <p:grpSpPr>
        <a:xfrm>
          <a:off x="0" y="0"/>
          <a:ext cx="0" cy="0"/>
          <a:chOff x="0" y="0"/>
          <a:chExt cx="0" cy="0"/>
        </a:xfrm>
      </p:grpSpPr>
      <p:pic>
        <p:nvPicPr>
          <p:cNvPr id="366" name="Google Shape;366;p26"/>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67" name="Google Shape;367;p2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6"/>
          <p:cNvSpPr txBox="1">
            <a:spLocks noGrp="1"/>
          </p:cNvSpPr>
          <p:nvPr>
            <p:ph type="subTitle" idx="1"/>
          </p:nvPr>
        </p:nvSpPr>
        <p:spPr>
          <a:xfrm>
            <a:off x="6617751"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70" name="Google Shape;370;p26"/>
          <p:cNvSpPr txBox="1">
            <a:spLocks noGrp="1"/>
          </p:cNvSpPr>
          <p:nvPr>
            <p:ph type="title"/>
          </p:nvPr>
        </p:nvSpPr>
        <p:spPr>
          <a:xfrm>
            <a:off x="66177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309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8"/>
        <p:cNvGrpSpPr/>
        <p:nvPr/>
      </p:nvGrpSpPr>
      <p:grpSpPr>
        <a:xfrm>
          <a:off x="0" y="0"/>
          <a:ext cx="0" cy="0"/>
          <a:chOff x="0" y="0"/>
          <a:chExt cx="0" cy="0"/>
        </a:xfrm>
      </p:grpSpPr>
      <p:pic>
        <p:nvPicPr>
          <p:cNvPr id="379" name="Google Shape;379;p27"/>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80" name="Google Shape;380;p2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7"/>
          <p:cNvSpPr txBox="1">
            <a:spLocks noGrp="1"/>
          </p:cNvSpPr>
          <p:nvPr>
            <p:ph type="subTitle" idx="1"/>
          </p:nvPr>
        </p:nvSpPr>
        <p:spPr>
          <a:xfrm>
            <a:off x="1621167"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90" name="Google Shape;390;p27"/>
          <p:cNvSpPr txBox="1">
            <a:spLocks noGrp="1"/>
          </p:cNvSpPr>
          <p:nvPr>
            <p:ph type="title"/>
          </p:nvPr>
        </p:nvSpPr>
        <p:spPr>
          <a:xfrm>
            <a:off x="1621151"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697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txBox="1">
            <a:spLocks noGrp="1"/>
          </p:cNvSpPr>
          <p:nvPr>
            <p:ph type="title"/>
          </p:nvPr>
        </p:nvSpPr>
        <p:spPr>
          <a:xfrm>
            <a:off x="1338467" y="1212733"/>
            <a:ext cx="4221200" cy="23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7"/>
          <p:cNvSpPr txBox="1">
            <a:spLocks noGrp="1"/>
          </p:cNvSpPr>
          <p:nvPr>
            <p:ph type="subTitle" idx="1"/>
          </p:nvPr>
        </p:nvSpPr>
        <p:spPr>
          <a:xfrm>
            <a:off x="1338467" y="4343200"/>
            <a:ext cx="4221200" cy="14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133"/>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pic>
        <p:nvPicPr>
          <p:cNvPr id="89" name="Google Shape;89;p7"/>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2199872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91"/>
        <p:cNvGrpSpPr/>
        <p:nvPr/>
      </p:nvGrpSpPr>
      <p:grpSpPr>
        <a:xfrm>
          <a:off x="0" y="0"/>
          <a:ext cx="0" cy="0"/>
          <a:chOff x="0" y="0"/>
          <a:chExt cx="0" cy="0"/>
        </a:xfrm>
      </p:grpSpPr>
      <p:pic>
        <p:nvPicPr>
          <p:cNvPr id="392" name="Google Shape;392;p28"/>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393" name="Google Shape;393;p2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txBox="1">
            <a:spLocks noGrp="1"/>
          </p:cNvSpPr>
          <p:nvPr>
            <p:ph type="subTitle" idx="1"/>
          </p:nvPr>
        </p:nvSpPr>
        <p:spPr>
          <a:xfrm>
            <a:off x="6611433"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03" name="Google Shape;403;p28"/>
          <p:cNvSpPr txBox="1">
            <a:spLocks noGrp="1"/>
          </p:cNvSpPr>
          <p:nvPr>
            <p:ph type="title"/>
          </p:nvPr>
        </p:nvSpPr>
        <p:spPr>
          <a:xfrm>
            <a:off x="66114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8309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04"/>
        <p:cNvGrpSpPr/>
        <p:nvPr/>
      </p:nvGrpSpPr>
      <p:grpSpPr>
        <a:xfrm>
          <a:off x="0" y="0"/>
          <a:ext cx="0" cy="0"/>
          <a:chOff x="0" y="0"/>
          <a:chExt cx="0" cy="0"/>
        </a:xfrm>
      </p:grpSpPr>
      <p:pic>
        <p:nvPicPr>
          <p:cNvPr id="405" name="Google Shape;405;p29"/>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406" name="Google Shape;406;p2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2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9"/>
          <p:cNvSpPr txBox="1">
            <a:spLocks noGrp="1"/>
          </p:cNvSpPr>
          <p:nvPr>
            <p:ph type="subTitle" idx="1"/>
          </p:nvPr>
        </p:nvSpPr>
        <p:spPr>
          <a:xfrm>
            <a:off x="6421617" y="630167"/>
            <a:ext cx="3986000" cy="114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16" name="Google Shape;416;p29"/>
          <p:cNvSpPr txBox="1">
            <a:spLocks noGrp="1"/>
          </p:cNvSpPr>
          <p:nvPr>
            <p:ph type="title"/>
          </p:nvPr>
        </p:nvSpPr>
        <p:spPr>
          <a:xfrm>
            <a:off x="2385008" y="714205"/>
            <a:ext cx="3580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45601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7"/>
        <p:cNvGrpSpPr/>
        <p:nvPr/>
      </p:nvGrpSpPr>
      <p:grpSpPr>
        <a:xfrm>
          <a:off x="0" y="0"/>
          <a:ext cx="0" cy="0"/>
          <a:chOff x="0" y="0"/>
          <a:chExt cx="0" cy="0"/>
        </a:xfrm>
      </p:grpSpPr>
      <p:pic>
        <p:nvPicPr>
          <p:cNvPr id="418" name="Google Shape;418;p30"/>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19" name="Google Shape;419;p3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3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3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30"/>
          <p:cNvSpPr txBox="1">
            <a:spLocks noGrp="1"/>
          </p:cNvSpPr>
          <p:nvPr>
            <p:ph type="subTitle" idx="1"/>
          </p:nvPr>
        </p:nvSpPr>
        <p:spPr>
          <a:xfrm>
            <a:off x="6471833" y="3610484"/>
            <a:ext cx="4370000" cy="18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29" name="Google Shape;429;p30"/>
          <p:cNvSpPr txBox="1">
            <a:spLocks noGrp="1"/>
          </p:cNvSpPr>
          <p:nvPr>
            <p:ph type="title"/>
          </p:nvPr>
        </p:nvSpPr>
        <p:spPr>
          <a:xfrm>
            <a:off x="6471833" y="2121833"/>
            <a:ext cx="4370000" cy="93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1460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432" name="Google Shape;432;p3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31"/>
          <p:cNvSpPr txBox="1">
            <a:spLocks noGrp="1"/>
          </p:cNvSpPr>
          <p:nvPr>
            <p:ph type="subTitle" idx="1"/>
          </p:nvPr>
        </p:nvSpPr>
        <p:spPr>
          <a:xfrm>
            <a:off x="2688420" y="2812200"/>
            <a:ext cx="48100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2" name="Google Shape;442;p31"/>
          <p:cNvSpPr txBox="1">
            <a:spLocks noGrp="1"/>
          </p:cNvSpPr>
          <p:nvPr>
            <p:ph type="body" idx="2"/>
          </p:nvPr>
        </p:nvSpPr>
        <p:spPr>
          <a:xfrm>
            <a:off x="2688400" y="3281400"/>
            <a:ext cx="7394800" cy="28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2593267" y="1976400"/>
            <a:ext cx="70056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4" name="Google Shape;444;p31"/>
          <p:cNvSpPr txBox="1">
            <a:spLocks noGrp="1"/>
          </p:cNvSpPr>
          <p:nvPr>
            <p:ph type="title"/>
          </p:nvPr>
        </p:nvSpPr>
        <p:spPr>
          <a:xfrm>
            <a:off x="3076967" y="714200"/>
            <a:ext cx="60380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83726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45"/>
        <p:cNvGrpSpPr/>
        <p:nvPr/>
      </p:nvGrpSpPr>
      <p:grpSpPr>
        <a:xfrm>
          <a:off x="0" y="0"/>
          <a:ext cx="0" cy="0"/>
          <a:chOff x="0" y="0"/>
          <a:chExt cx="0" cy="0"/>
        </a:xfrm>
      </p:grpSpPr>
      <p:pic>
        <p:nvPicPr>
          <p:cNvPr id="446" name="Google Shape;446;p32"/>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47" name="Google Shape;447;p3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3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2"/>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7" name="Google Shape;457;p32"/>
          <p:cNvSpPr txBox="1">
            <a:spLocks noGrp="1"/>
          </p:cNvSpPr>
          <p:nvPr>
            <p:ph type="subTitle" idx="1"/>
          </p:nvPr>
        </p:nvSpPr>
        <p:spPr>
          <a:xfrm>
            <a:off x="2688400" y="2813400"/>
            <a:ext cx="44328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58" name="Google Shape;458;p32"/>
          <p:cNvSpPr txBox="1">
            <a:spLocks noGrp="1"/>
          </p:cNvSpPr>
          <p:nvPr>
            <p:ph type="body" idx="2"/>
          </p:nvPr>
        </p:nvSpPr>
        <p:spPr>
          <a:xfrm>
            <a:off x="2688400" y="3282600"/>
            <a:ext cx="6815200" cy="286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59" name="Google Shape;459;p32"/>
          <p:cNvSpPr txBox="1">
            <a:spLocks noGrp="1"/>
          </p:cNvSpPr>
          <p:nvPr>
            <p:ph type="subTitle" idx="3"/>
          </p:nvPr>
        </p:nvSpPr>
        <p:spPr>
          <a:xfrm>
            <a:off x="2781900" y="1976400"/>
            <a:ext cx="66284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Tree>
    <p:extLst>
      <p:ext uri="{BB962C8B-B14F-4D97-AF65-F5344CB8AC3E}">
        <p14:creationId xmlns:p14="http://schemas.microsoft.com/office/powerpoint/2010/main" val="1013444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62" name="Google Shape;462;p33"/>
          <p:cNvGrpSpPr/>
          <p:nvPr/>
        </p:nvGrpSpPr>
        <p:grpSpPr>
          <a:xfrm>
            <a:off x="2795170" y="1491367"/>
            <a:ext cx="5963041" cy="4903451"/>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33"/>
          <p:cNvSpPr txBox="1">
            <a:spLocks noGrp="1"/>
          </p:cNvSpPr>
          <p:nvPr>
            <p:ph type="ctrTitle"/>
          </p:nvPr>
        </p:nvSpPr>
        <p:spPr>
          <a:xfrm>
            <a:off x="4067731" y="798267"/>
            <a:ext cx="3422800" cy="10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6" name="Google Shape;466;p33"/>
          <p:cNvSpPr txBox="1">
            <a:spLocks noGrp="1"/>
          </p:cNvSpPr>
          <p:nvPr>
            <p:ph type="subTitle" idx="1"/>
          </p:nvPr>
        </p:nvSpPr>
        <p:spPr>
          <a:xfrm>
            <a:off x="3394251" y="2993167"/>
            <a:ext cx="48232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7" name="Google Shape;467;p33"/>
          <p:cNvSpPr txBox="1">
            <a:spLocks noGrp="1"/>
          </p:cNvSpPr>
          <p:nvPr>
            <p:ph type="subTitle" idx="2"/>
          </p:nvPr>
        </p:nvSpPr>
        <p:spPr>
          <a:xfrm>
            <a:off x="3394233" y="2374933"/>
            <a:ext cx="48232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1"/>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8" name="Google Shape;468;p3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3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3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3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3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3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3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33"/>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33"/>
          <p:cNvSpPr txBox="1"/>
          <p:nvPr/>
        </p:nvSpPr>
        <p:spPr>
          <a:xfrm>
            <a:off x="3236751" y="4696733"/>
            <a:ext cx="5141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Andika"/>
                <a:ea typeface="Andika"/>
                <a:cs typeface="Andika"/>
                <a:sym typeface="Andika"/>
              </a:rPr>
              <a:t>CREDITS: This presentation template was created by </a:t>
            </a:r>
            <a:r>
              <a:rPr lang="en" sz="1600" b="1">
                <a:solidFill>
                  <a:schemeClr val="dk1"/>
                </a:solidFill>
                <a:uFill>
                  <a:noFill/>
                </a:uFill>
                <a:latin typeface="Andika"/>
                <a:ea typeface="Andika"/>
                <a:cs typeface="Andika"/>
                <a:sym typeface="Andika"/>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Andika"/>
                <a:ea typeface="Andika"/>
                <a:cs typeface="Andika"/>
                <a:sym typeface="Andika"/>
              </a:rPr>
              <a:t>, including icons by </a:t>
            </a:r>
            <a:r>
              <a:rPr lang="en" sz="1600" b="1">
                <a:solidFill>
                  <a:schemeClr val="dk1"/>
                </a:solidFill>
                <a:uFill>
                  <a:noFill/>
                </a:uFill>
                <a:latin typeface="Andika"/>
                <a:ea typeface="Andika"/>
                <a:cs typeface="Andika"/>
                <a:sym typeface="Andika"/>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Andika"/>
                <a:ea typeface="Andika"/>
                <a:cs typeface="Andika"/>
                <a:sym typeface="Andika"/>
              </a:rPr>
              <a:t>, and infographics &amp; images by </a:t>
            </a:r>
            <a:r>
              <a:rPr lang="en" sz="1600" b="1">
                <a:solidFill>
                  <a:schemeClr val="hlink"/>
                </a:solidFill>
                <a:uFill>
                  <a:noFill/>
                </a:uFill>
                <a:latin typeface="Andika"/>
                <a:ea typeface="Andika"/>
                <a:cs typeface="Andika"/>
                <a:sym typeface="Andika"/>
                <a:hlinkClick r:id="rId5"/>
              </a:rPr>
              <a:t>Freepi</a:t>
            </a:r>
            <a:r>
              <a:rPr lang="en" sz="1600" b="1">
                <a:solidFill>
                  <a:schemeClr val="dk1"/>
                </a:solidFill>
                <a:latin typeface="Andika"/>
                <a:ea typeface="Andika"/>
                <a:cs typeface="Andika"/>
                <a:sym typeface="Andika"/>
              </a:rPr>
              <a:t>k</a:t>
            </a:r>
            <a:endParaRPr sz="1600" b="1">
              <a:solidFill>
                <a:schemeClr val="dk1"/>
              </a:solidFill>
              <a:latin typeface="Andika"/>
              <a:ea typeface="Andika"/>
              <a:cs typeface="Andika"/>
              <a:sym typeface="Andika"/>
            </a:endParaRPr>
          </a:p>
        </p:txBody>
      </p:sp>
    </p:spTree>
    <p:extLst>
      <p:ext uri="{BB962C8B-B14F-4D97-AF65-F5344CB8AC3E}">
        <p14:creationId xmlns:p14="http://schemas.microsoft.com/office/powerpoint/2010/main" val="892005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79" name="Google Shape;479;p34"/>
          <p:cNvGrpSpPr/>
          <p:nvPr/>
        </p:nvGrpSpPr>
        <p:grpSpPr>
          <a:xfrm>
            <a:off x="2795170" y="1491367"/>
            <a:ext cx="5963041" cy="4903451"/>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34"/>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34"/>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34"/>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34"/>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34"/>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34"/>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34"/>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4"/>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2471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92" name="Google Shape;492;p35"/>
          <p:cNvSpPr/>
          <p:nvPr/>
        </p:nvSpPr>
        <p:spPr>
          <a:xfrm rot="10800000">
            <a:off x="10883263" y="-51871"/>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675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7C912-EE96-CC4D-B477-4B9F38E46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25876-3FE5-2248-B9C1-40F22987F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A10037A-374D-254B-A98E-1D740076530B}"/>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F987C2E1-2E3E-1341-99FA-CE72F70AD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B41AE0-4DB5-124B-A00B-B1C13FB22B28}"/>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065912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50442-47FD-394C-93F2-7A10577A6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A39A80-C1A8-444B-A746-7CB2532DD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F8B9AE-A96E-8445-BD32-08895F2EAA2D}"/>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B221FCE7-F304-6243-9959-8A85717AB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717E52-8C11-384B-966B-9DB4BC632BF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184918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txBox="1">
            <a:spLocks noGrp="1"/>
          </p:cNvSpPr>
          <p:nvPr>
            <p:ph type="title"/>
          </p:nvPr>
        </p:nvSpPr>
        <p:spPr>
          <a:xfrm>
            <a:off x="3003833" y="1828800"/>
            <a:ext cx="6184400" cy="320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4" name="Google Shape;94;p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1" name="Google Shape;101;p8"/>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3454540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1544C-E024-2642-B1D8-509C670CC5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B0AC94D-F7ED-C94C-B108-4B51630CD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FCAA13-CADF-D049-8A05-ABD182675DC6}"/>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3A89E1A9-9390-DF47-872F-1ADB01FB1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059506-3FFB-A54F-A0BA-7434AF8F8942}"/>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552106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53DEE-B95C-094F-A7BE-867220D62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4DFE8F4-A6DD-444F-AA50-73747564A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ABE68-DAFC-C642-8AC7-3A409BEAB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48C9682-3374-0F42-91EC-C03B396705D1}"/>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6" name="Footer Placeholder 5">
            <a:extLst>
              <a:ext uri="{FF2B5EF4-FFF2-40B4-BE49-F238E27FC236}">
                <a16:creationId xmlns:a16="http://schemas.microsoft.com/office/drawing/2014/main" xmlns="" id="{0CE9B739-9404-104B-89B0-9BEA1B283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B0196D-5490-D747-A55B-13104A9560A4}"/>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4153931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3E29-8697-0748-85BB-3419D581A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41C3D6-ABA2-724C-B63C-32A938D33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01525BD-FCC2-074E-B6FC-D324180B8E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2B13A3-929E-A84F-85D2-A1293B24E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F9FB3E-A4CB-C44E-AD92-9E9C4BC36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6CFDF2-2840-E248-9340-6C29C4FDDE4B}"/>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8" name="Footer Placeholder 7">
            <a:extLst>
              <a:ext uri="{FF2B5EF4-FFF2-40B4-BE49-F238E27FC236}">
                <a16:creationId xmlns:a16="http://schemas.microsoft.com/office/drawing/2014/main" xmlns="" id="{B702962B-C5A2-2042-82A6-1CCD668038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88CF9CF-1DA2-5D47-BA4A-2E4AFC1D3F27}"/>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2097305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9FD72-DC06-2F4C-B20D-41851EED6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4CDD203-6D9E-8D4C-BA81-3882C43E495D}"/>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4" name="Footer Placeholder 3">
            <a:extLst>
              <a:ext uri="{FF2B5EF4-FFF2-40B4-BE49-F238E27FC236}">
                <a16:creationId xmlns:a16="http://schemas.microsoft.com/office/drawing/2014/main" xmlns="" id="{9DF72E22-5697-674F-BFAB-CE50B8010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EE093C-EA54-6149-BD1D-3A7E80E2E74D}"/>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4044728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D7C1B-43F8-0B44-9937-A30F85BCB102}"/>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3" name="Footer Placeholder 2">
            <a:extLst>
              <a:ext uri="{FF2B5EF4-FFF2-40B4-BE49-F238E27FC236}">
                <a16:creationId xmlns:a16="http://schemas.microsoft.com/office/drawing/2014/main" xmlns="" id="{07226690-A658-2B4C-B0B2-4931519B5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645697D-E994-264C-8901-D37A4450FC7E}"/>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2363765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3CC3B-E8EC-E44D-94F3-AAD8DB29C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979AF1-7F54-3D4B-A733-BB6FF3912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C9E4A50-F04E-BF48-A090-56462925D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7F9E9E-ECC8-DC4D-A74D-F330B91FD001}"/>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6" name="Footer Placeholder 5">
            <a:extLst>
              <a:ext uri="{FF2B5EF4-FFF2-40B4-BE49-F238E27FC236}">
                <a16:creationId xmlns:a16="http://schemas.microsoft.com/office/drawing/2014/main" xmlns="" id="{8143E2E2-00C3-C64B-885C-54B0A9F5E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359E33-F055-0C4B-B49C-ED5AEAE406A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68464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1FAC3-32E2-6748-B09E-9792BBB50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F66907-BC68-9848-897E-95D644329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955D7-7255-9141-8873-320E7D7CE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D0D40C-43F5-4142-95AE-0F26C3A54B81}"/>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6" name="Footer Placeholder 5">
            <a:extLst>
              <a:ext uri="{FF2B5EF4-FFF2-40B4-BE49-F238E27FC236}">
                <a16:creationId xmlns:a16="http://schemas.microsoft.com/office/drawing/2014/main" xmlns="" id="{548F4C2D-BC5B-F34B-9A36-74B60B139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3DD608-9DC0-004A-802C-5A12A45C2CA4}"/>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976876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BA262A-1448-994B-8870-6FF832FF2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F0CD89-BE4A-6849-ABFB-FCDD79F879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ECD003-466E-B049-8BA0-A8CFA911C6F2}"/>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01FEFBC9-589D-A343-993D-C97789A08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2EAF1C-71E1-0248-A0BD-FBCEE025E82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197787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23ABAA0-246C-5646-911E-47B82D388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E4A80F7-13F1-EC4B-8C17-631F85E230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065C09-E490-D54C-A8A6-6CB97AC9EE3A}"/>
              </a:ext>
            </a:extLst>
          </p:cNvPr>
          <p:cNvSpPr>
            <a:spLocks noGrp="1"/>
          </p:cNvSpPr>
          <p:nvPr>
            <p:ph type="dt" sz="half" idx="10"/>
          </p:nvPr>
        </p:nvSpPr>
        <p:spPr/>
        <p:txBody>
          <a:body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FEFA9D44-1AB3-DB48-A26E-2D368D7E3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863D8F-6314-6F4F-B915-A46CBAE65F18}"/>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50720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102"/>
        <p:cNvGrpSpPr/>
        <p:nvPr/>
      </p:nvGrpSpPr>
      <p:grpSpPr>
        <a:xfrm>
          <a:off x="0" y="0"/>
          <a:ext cx="0" cy="0"/>
          <a:chOff x="0" y="0"/>
          <a:chExt cx="0" cy="0"/>
        </a:xfrm>
      </p:grpSpPr>
      <p:pic>
        <p:nvPicPr>
          <p:cNvPr id="103" name="Google Shape;103;p9"/>
          <p:cNvPicPr preferRelativeResize="0"/>
          <p:nvPr/>
        </p:nvPicPr>
        <p:blipFill>
          <a:blip r:embed="rId2">
            <a:alphaModFix amt="60000"/>
          </a:blip>
          <a:stretch>
            <a:fillRect/>
          </a:stretch>
        </p:blipFill>
        <p:spPr>
          <a:xfrm rot="10800000">
            <a:off x="0" y="0"/>
            <a:ext cx="12192000" cy="6858000"/>
          </a:xfrm>
          <a:prstGeom prst="rect">
            <a:avLst/>
          </a:prstGeom>
          <a:noFill/>
          <a:ln>
            <a:noFill/>
          </a:ln>
        </p:spPr>
      </p:pic>
      <p:sp>
        <p:nvSpPr>
          <p:cNvPr id="104" name="Google Shape;104;p9"/>
          <p:cNvSpPr/>
          <p:nvPr/>
        </p:nvSpPr>
        <p:spPr>
          <a:xfrm rot="10800000">
            <a:off x="10850947"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txBox="1">
            <a:spLocks noGrp="1"/>
          </p:cNvSpPr>
          <p:nvPr>
            <p:ph type="title"/>
          </p:nvPr>
        </p:nvSpPr>
        <p:spPr>
          <a:xfrm>
            <a:off x="1964533" y="2204067"/>
            <a:ext cx="3261200" cy="10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8" name="Google Shape;108;p9"/>
          <p:cNvSpPr txBox="1">
            <a:spLocks noGrp="1"/>
          </p:cNvSpPr>
          <p:nvPr>
            <p:ph type="subTitle" idx="1"/>
          </p:nvPr>
        </p:nvSpPr>
        <p:spPr>
          <a:xfrm>
            <a:off x="1964333" y="3289667"/>
            <a:ext cx="3261200" cy="141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9" name="Google Shape;109;p9"/>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4488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sp>
        <p:nvSpPr>
          <p:cNvPr id="117" name="Google Shape;117;p1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9" name="Google Shape;119;p10"/>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20" name="Google Shape;120;p10"/>
          <p:cNvSpPr txBox="1">
            <a:spLocks noGrp="1"/>
          </p:cNvSpPr>
          <p:nvPr>
            <p:ph type="title"/>
          </p:nvPr>
        </p:nvSpPr>
        <p:spPr>
          <a:xfrm>
            <a:off x="1468511" y="1118220"/>
            <a:ext cx="4172400" cy="1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1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0505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spTree>
    <p:extLst>
      <p:ext uri="{BB962C8B-B14F-4D97-AF65-F5344CB8AC3E}">
        <p14:creationId xmlns:p14="http://schemas.microsoft.com/office/powerpoint/2010/main" val="42471573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754" r:id="rId3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spTree>
    <p:extLst>
      <p:ext uri="{BB962C8B-B14F-4D97-AF65-F5344CB8AC3E}">
        <p14:creationId xmlns:p14="http://schemas.microsoft.com/office/powerpoint/2010/main" val="167748806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98E18E-6DAD-8F4B-B290-353DE2BE9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7A5D797-D6EF-524C-B993-25F174A3F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0388F0-34EB-914D-821A-B3050146B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9EE0B-9708-8543-920F-1FCD47C06D2B}" type="datetimeFigureOut">
              <a:rPr lang="en-US" smtClean="0"/>
              <a:t>12/12/2021</a:t>
            </a:fld>
            <a:endParaRPr lang="en-US"/>
          </a:p>
        </p:txBody>
      </p:sp>
      <p:sp>
        <p:nvSpPr>
          <p:cNvPr id="5" name="Footer Placeholder 4">
            <a:extLst>
              <a:ext uri="{FF2B5EF4-FFF2-40B4-BE49-F238E27FC236}">
                <a16:creationId xmlns:a16="http://schemas.microsoft.com/office/drawing/2014/main" xmlns="" id="{A350F553-8C9A-9C46-9460-C83D9F828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76EE06-F6AC-2F48-BC63-43683468F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55255-2392-0042-B858-B4CF1672318D}"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xmlns="" id="{DC604D8C-3872-473B-AF70-45D93F3CB848}"/>
              </a:ext>
            </a:extLst>
          </p:cNvPr>
          <p:cNvPicPr>
            <a:picLocks noChangeAspect="1"/>
          </p:cNvPicPr>
          <p:nvPr userDrawn="1"/>
        </p:nvPicPr>
        <p:blipFill>
          <a:blip r:embed="rId14"/>
          <a:stretch>
            <a:fillRect/>
          </a:stretch>
        </p:blipFill>
        <p:spPr>
          <a:xfrm>
            <a:off x="-7207514" y="8182303"/>
            <a:ext cx="1459957" cy="1261241"/>
          </a:xfrm>
          <a:prstGeom prst="rect">
            <a:avLst/>
          </a:prstGeom>
        </p:spPr>
      </p:pic>
      <p:sp>
        <p:nvSpPr>
          <p:cNvPr id="9" name="TextBox 8">
            <a:extLst>
              <a:ext uri="{FF2B5EF4-FFF2-40B4-BE49-F238E27FC236}">
                <a16:creationId xmlns:a16="http://schemas.microsoft.com/office/drawing/2014/main" xmlns="" id="{520AB758-7B2E-4DE0-AE7F-7722AC09173A}"/>
              </a:ext>
            </a:extLst>
          </p:cNvPr>
          <p:cNvSpPr txBox="1"/>
          <p:nvPr userDrawn="1"/>
        </p:nvSpPr>
        <p:spPr>
          <a:xfrm>
            <a:off x="0" y="81726"/>
            <a:ext cx="911019" cy="369332"/>
          </a:xfrm>
          <a:prstGeom prst="rect">
            <a:avLst/>
          </a:prstGeom>
          <a:noFill/>
        </p:spPr>
        <p:txBody>
          <a:bodyPr wrap="none" rtlCol="0">
            <a:spAutoFit/>
          </a:bodyPr>
          <a:lstStyle/>
          <a:p>
            <a:r>
              <a:rPr lang="en-US">
                <a:solidFill>
                  <a:schemeClr val="bg1">
                    <a:lumMod val="95000"/>
                  </a:schemeClr>
                </a:solidFill>
                <a:latin typeface="UVN Ly Do" panose="03020702040505070503" pitchFamily="66" charset="0"/>
              </a:rPr>
              <a:t>KTUTS</a:t>
            </a:r>
          </a:p>
        </p:txBody>
      </p:sp>
      <p:sp>
        <p:nvSpPr>
          <p:cNvPr id="10" name="TextBox 9">
            <a:extLst>
              <a:ext uri="{FF2B5EF4-FFF2-40B4-BE49-F238E27FC236}">
                <a16:creationId xmlns:a16="http://schemas.microsoft.com/office/drawing/2014/main" xmlns="" id="{72B7FA95-6D7C-4469-A27F-E41194CE5E5B}"/>
              </a:ext>
            </a:extLst>
          </p:cNvPr>
          <p:cNvSpPr txBox="1"/>
          <p:nvPr userDrawn="1"/>
        </p:nvSpPr>
        <p:spPr>
          <a:xfrm>
            <a:off x="-1" y="6406942"/>
            <a:ext cx="911019" cy="369332"/>
          </a:xfrm>
          <a:prstGeom prst="rect">
            <a:avLst/>
          </a:prstGeom>
          <a:noFill/>
        </p:spPr>
        <p:txBody>
          <a:bodyPr wrap="none" rtlCol="0">
            <a:spAutoFit/>
          </a:bodyPr>
          <a:lstStyle/>
          <a:p>
            <a:r>
              <a:rPr lang="en-US">
                <a:solidFill>
                  <a:schemeClr val="bg1">
                    <a:lumMod val="50000"/>
                  </a:schemeClr>
                </a:solidFill>
                <a:latin typeface="UVN Ly Do" panose="03020702040505070503" pitchFamily="66" charset="0"/>
              </a:rPr>
              <a:t>KTUTS</a:t>
            </a:r>
          </a:p>
        </p:txBody>
      </p:sp>
    </p:spTree>
    <p:extLst>
      <p:ext uri="{BB962C8B-B14F-4D97-AF65-F5344CB8AC3E}">
        <p14:creationId xmlns:p14="http://schemas.microsoft.com/office/powerpoint/2010/main" val="1417723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41" name="Google Shape;541;p38"/>
          <p:cNvGrpSpPr/>
          <p:nvPr/>
        </p:nvGrpSpPr>
        <p:grpSpPr>
          <a:xfrm>
            <a:off x="811911" y="701424"/>
            <a:ext cx="10413997" cy="5576379"/>
            <a:chOff x="1081361" y="535677"/>
            <a:chExt cx="6475484" cy="4149481"/>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3" name="Google Shape;573;p38"/>
            <p:cNvGrpSpPr/>
            <p:nvPr/>
          </p:nvGrpSpPr>
          <p:grpSpPr>
            <a:xfrm>
              <a:off x="1168336" y="535677"/>
              <a:ext cx="6388509" cy="4072140"/>
              <a:chOff x="3069612" y="998421"/>
              <a:chExt cx="2886809" cy="2888043"/>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5" name="Google Shape;575;p38"/>
              <p:cNvGrpSpPr/>
              <p:nvPr/>
            </p:nvGrpSpPr>
            <p:grpSpPr>
              <a:xfrm>
                <a:off x="3114009" y="1044051"/>
                <a:ext cx="2798031" cy="2797824"/>
                <a:chOff x="3114009" y="1044051"/>
                <a:chExt cx="2798031"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2" name="Google Shape;602;p38"/>
              <p:cNvSpPr/>
              <p:nvPr/>
            </p:nvSpPr>
            <p:spPr>
              <a:xfrm>
                <a:off x="3204839" y="1306327"/>
                <a:ext cx="2660027" cy="2273478"/>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38"/>
              <p:cNvSpPr/>
              <p:nvPr/>
            </p:nvSpPr>
            <p:spPr>
              <a:xfrm>
                <a:off x="3242264" y="1384633"/>
                <a:ext cx="2579632"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604" name="Google Shape;604;p38"/>
          <p:cNvSpPr txBox="1">
            <a:spLocks noGrp="1"/>
          </p:cNvSpPr>
          <p:nvPr>
            <p:ph type="ctrTitle"/>
          </p:nvPr>
        </p:nvSpPr>
        <p:spPr>
          <a:xfrm rot="-696">
            <a:off x="2420047" y="2487895"/>
            <a:ext cx="7683304" cy="1153129"/>
          </a:xfrm>
          <a:prstGeom prst="rect">
            <a:avLst/>
          </a:prstGeom>
        </p:spPr>
        <p:txBody>
          <a:bodyPr spcFirstLastPara="1" wrap="square" lIns="121900" tIns="121900" rIns="121900" bIns="121900" anchor="ctr" anchorCtr="0">
            <a:noAutofit/>
          </a:bodyPr>
          <a:lstStyle/>
          <a:p>
            <a:r>
              <a:rPr lang="en-US" sz="6000" b="1" dirty="0" smtClean="0">
                <a:ln w="9525">
                  <a:solidFill>
                    <a:schemeClr val="bg1"/>
                  </a:solidFill>
                  <a:prstDash val="solid"/>
                </a:ln>
                <a:solidFill>
                  <a:schemeClr val="accent1">
                    <a:lumMod val="25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Arrus-Black" panose="02020500000000000000" pitchFamily="18" charset="0"/>
                <a:cs typeface="Times New Roman" panose="02020603050405020304" pitchFamily="18" charset="0"/>
              </a:rPr>
              <a:t>LỊCH SỬ 4</a:t>
            </a:r>
            <a:endParaRPr sz="6000" b="1" dirty="0">
              <a:ln w="9525">
                <a:solidFill>
                  <a:schemeClr val="bg1"/>
                </a:solidFill>
                <a:prstDash val="solid"/>
              </a:ln>
              <a:solidFill>
                <a:schemeClr val="accent1">
                  <a:lumMod val="25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60" name="Google Shape;1194;p33">
            <a:extLst>
              <a:ext uri="{FF2B5EF4-FFF2-40B4-BE49-F238E27FC236}">
                <a16:creationId xmlns:a16="http://schemas.microsoft.com/office/drawing/2014/main" xmlns="" id="{5F024FE9-10AF-418C-A69E-BCE57B19E550}"/>
              </a:ext>
            </a:extLst>
          </p:cNvPr>
          <p:cNvSpPr/>
          <p:nvPr/>
        </p:nvSpPr>
        <p:spPr>
          <a:xfrm>
            <a:off x="11287069" y="390803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61" name="Google Shape;1196;p33">
            <a:extLst>
              <a:ext uri="{FF2B5EF4-FFF2-40B4-BE49-F238E27FC236}">
                <a16:creationId xmlns:a16="http://schemas.microsoft.com/office/drawing/2014/main" xmlns="" id="{11CEC09B-CBF7-4D8F-B54C-FC1EF5DDB1C6}"/>
              </a:ext>
            </a:extLst>
          </p:cNvPr>
          <p:cNvSpPr/>
          <p:nvPr/>
        </p:nvSpPr>
        <p:spPr>
          <a:xfrm>
            <a:off x="1966537" y="2575686"/>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262" name="Đường nối Thẳng 261">
            <a:extLst>
              <a:ext uri="{FF2B5EF4-FFF2-40B4-BE49-F238E27FC236}">
                <a16:creationId xmlns:a16="http://schemas.microsoft.com/office/drawing/2014/main" xmlns="" id="{21C83585-699B-494E-9BD8-47365DA0D60E}"/>
              </a:ext>
            </a:extLst>
          </p:cNvPr>
          <p:cNvCxnSpPr>
            <a:cxnSpLocks/>
          </p:cNvCxnSpPr>
          <p:nvPr/>
        </p:nvCxnSpPr>
        <p:spPr>
          <a:xfrm>
            <a:off x="3487712" y="3489614"/>
            <a:ext cx="562940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4" name="Google Shape;154;p33">
            <a:extLst>
              <a:ext uri="{FF2B5EF4-FFF2-40B4-BE49-F238E27FC236}">
                <a16:creationId xmlns:a16="http://schemas.microsoft.com/office/drawing/2014/main" xmlns="" id="{092CFD37-346C-4C39-9211-F4227945B214}"/>
              </a:ext>
            </a:extLst>
          </p:cNvPr>
          <p:cNvGrpSpPr/>
          <p:nvPr/>
        </p:nvGrpSpPr>
        <p:grpSpPr>
          <a:xfrm>
            <a:off x="10128576" y="790994"/>
            <a:ext cx="1701019" cy="1594073"/>
            <a:chOff x="-3118700" y="2365900"/>
            <a:chExt cx="741250" cy="792000"/>
          </a:xfrm>
        </p:grpSpPr>
        <p:sp>
          <p:nvSpPr>
            <p:cNvPr id="265" name="Google Shape;155;p33">
              <a:extLst>
                <a:ext uri="{FF2B5EF4-FFF2-40B4-BE49-F238E27FC236}">
                  <a16:creationId xmlns:a16="http://schemas.microsoft.com/office/drawing/2014/main" xmlns="" id="{092BC3E3-1C5C-4BD9-9A33-1F3C1FB35A9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56;p33">
              <a:extLst>
                <a:ext uri="{FF2B5EF4-FFF2-40B4-BE49-F238E27FC236}">
                  <a16:creationId xmlns:a16="http://schemas.microsoft.com/office/drawing/2014/main" xmlns="" id="{9006503D-71D3-4646-BA78-03976090F8A0}"/>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57;p33">
              <a:extLst>
                <a:ext uri="{FF2B5EF4-FFF2-40B4-BE49-F238E27FC236}">
                  <a16:creationId xmlns:a16="http://schemas.microsoft.com/office/drawing/2014/main" xmlns="" id="{97B69CB0-7B6C-4DE4-8343-C7D784DF6699}"/>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58;p33">
              <a:extLst>
                <a:ext uri="{FF2B5EF4-FFF2-40B4-BE49-F238E27FC236}">
                  <a16:creationId xmlns:a16="http://schemas.microsoft.com/office/drawing/2014/main" xmlns="" id="{289C7BE3-64C5-4B29-96EF-E3B26BF49F9D}"/>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59;p33">
              <a:extLst>
                <a:ext uri="{FF2B5EF4-FFF2-40B4-BE49-F238E27FC236}">
                  <a16:creationId xmlns:a16="http://schemas.microsoft.com/office/drawing/2014/main" xmlns="" id="{9748E402-1285-4805-8D64-9EB5712A6EEA}"/>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60;p33">
              <a:extLst>
                <a:ext uri="{FF2B5EF4-FFF2-40B4-BE49-F238E27FC236}">
                  <a16:creationId xmlns:a16="http://schemas.microsoft.com/office/drawing/2014/main" xmlns="" id="{D4411A1E-168A-41FE-9753-D36BB4A38BAD}"/>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61;p33">
              <a:extLst>
                <a:ext uri="{FF2B5EF4-FFF2-40B4-BE49-F238E27FC236}">
                  <a16:creationId xmlns:a16="http://schemas.microsoft.com/office/drawing/2014/main" xmlns="" id="{09A828D7-F759-443F-9489-45648728E5DD}"/>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62;p33">
              <a:extLst>
                <a:ext uri="{FF2B5EF4-FFF2-40B4-BE49-F238E27FC236}">
                  <a16:creationId xmlns:a16="http://schemas.microsoft.com/office/drawing/2014/main" xmlns="" id="{DF6FA042-70C0-447E-B6DE-027EC7DC9CF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63;p33">
              <a:extLst>
                <a:ext uri="{FF2B5EF4-FFF2-40B4-BE49-F238E27FC236}">
                  <a16:creationId xmlns:a16="http://schemas.microsoft.com/office/drawing/2014/main" xmlns="" id="{55EEDE0D-12DD-4BCC-929F-5DA50C422E15}"/>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64;p33">
              <a:extLst>
                <a:ext uri="{FF2B5EF4-FFF2-40B4-BE49-F238E27FC236}">
                  <a16:creationId xmlns:a16="http://schemas.microsoft.com/office/drawing/2014/main" xmlns="" id="{A72C5399-075B-48B1-8C3F-90DBF68B189A}"/>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75" name="Picture 7">
            <a:extLst>
              <a:ext uri="{FF2B5EF4-FFF2-40B4-BE49-F238E27FC236}">
                <a16:creationId xmlns:a16="http://schemas.microsoft.com/office/drawing/2014/main" xmlns="" id="{FFDC2869-ABF1-4A36-A1F2-A8FA2F0B4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8900"/>
            <a:ext cx="12192000" cy="980474"/>
          </a:xfrm>
          <a:prstGeom prst="rect">
            <a:avLst/>
          </a:prstGeom>
        </p:spPr>
      </p:pic>
      <p:grpSp>
        <p:nvGrpSpPr>
          <p:cNvPr id="84" name="Google Shape;2583;p61">
            <a:extLst>
              <a:ext uri="{FF2B5EF4-FFF2-40B4-BE49-F238E27FC236}">
                <a16:creationId xmlns:a16="http://schemas.microsoft.com/office/drawing/2014/main" xmlns="" id="{79E0B4E0-67BE-4671-A873-8BEC29357ECC}"/>
              </a:ext>
            </a:extLst>
          </p:cNvPr>
          <p:cNvGrpSpPr/>
          <p:nvPr/>
        </p:nvGrpSpPr>
        <p:grpSpPr>
          <a:xfrm>
            <a:off x="4917517" y="4033402"/>
            <a:ext cx="402749" cy="1514051"/>
            <a:chOff x="4207354" y="2926424"/>
            <a:chExt cx="402749" cy="1514051"/>
          </a:xfrm>
        </p:grpSpPr>
        <p:sp>
          <p:nvSpPr>
            <p:cNvPr id="85" name="Google Shape;2584;p61">
              <a:extLst>
                <a:ext uri="{FF2B5EF4-FFF2-40B4-BE49-F238E27FC236}">
                  <a16:creationId xmlns:a16="http://schemas.microsoft.com/office/drawing/2014/main" xmlns="" id="{4B261AF9-C3E7-476C-87F9-A0CD87D55DBC}"/>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85;p61">
              <a:extLst>
                <a:ext uri="{FF2B5EF4-FFF2-40B4-BE49-F238E27FC236}">
                  <a16:creationId xmlns:a16="http://schemas.microsoft.com/office/drawing/2014/main" xmlns="" id="{2DE18CD4-3FBE-4F8A-9D52-39CE64004636}"/>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oogle Shape;2583;p61">
            <a:extLst>
              <a:ext uri="{FF2B5EF4-FFF2-40B4-BE49-F238E27FC236}">
                <a16:creationId xmlns:a16="http://schemas.microsoft.com/office/drawing/2014/main" xmlns="" id="{8B3360AA-55FE-4CF4-88EA-C8F87F00239E}"/>
              </a:ext>
            </a:extLst>
          </p:cNvPr>
          <p:cNvGrpSpPr/>
          <p:nvPr/>
        </p:nvGrpSpPr>
        <p:grpSpPr>
          <a:xfrm>
            <a:off x="7522979" y="4259557"/>
            <a:ext cx="402749" cy="1514051"/>
            <a:chOff x="4207354" y="2926424"/>
            <a:chExt cx="402749" cy="1514051"/>
          </a:xfrm>
        </p:grpSpPr>
        <p:sp>
          <p:nvSpPr>
            <p:cNvPr id="88" name="Google Shape;2584;p61">
              <a:extLst>
                <a:ext uri="{FF2B5EF4-FFF2-40B4-BE49-F238E27FC236}">
                  <a16:creationId xmlns:a16="http://schemas.microsoft.com/office/drawing/2014/main" xmlns="" id="{3BAF5B36-3296-4B42-A9CD-EB057CB61F23}"/>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85;p61">
              <a:extLst>
                <a:ext uri="{FF2B5EF4-FFF2-40B4-BE49-F238E27FC236}">
                  <a16:creationId xmlns:a16="http://schemas.microsoft.com/office/drawing/2014/main" xmlns="" id="{4ACB6ED2-6926-4E89-89BE-BFFA334CB4A7}"/>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oogle Shape;2583;p61">
            <a:extLst>
              <a:ext uri="{FF2B5EF4-FFF2-40B4-BE49-F238E27FC236}">
                <a16:creationId xmlns:a16="http://schemas.microsoft.com/office/drawing/2014/main" xmlns="" id="{47DAC6F2-461A-4DA7-8801-2EA41F13D5A1}"/>
              </a:ext>
            </a:extLst>
          </p:cNvPr>
          <p:cNvGrpSpPr/>
          <p:nvPr/>
        </p:nvGrpSpPr>
        <p:grpSpPr>
          <a:xfrm>
            <a:off x="6775893" y="4033402"/>
            <a:ext cx="402749" cy="1514051"/>
            <a:chOff x="4207354" y="2926424"/>
            <a:chExt cx="402749" cy="1514051"/>
          </a:xfrm>
        </p:grpSpPr>
        <p:sp>
          <p:nvSpPr>
            <p:cNvPr id="91" name="Google Shape;2584;p61">
              <a:extLst>
                <a:ext uri="{FF2B5EF4-FFF2-40B4-BE49-F238E27FC236}">
                  <a16:creationId xmlns:a16="http://schemas.microsoft.com/office/drawing/2014/main" xmlns="" id="{E43E48E7-9455-4546-A125-3395BA3CD3F2}"/>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2585;p61">
              <a:extLst>
                <a:ext uri="{FF2B5EF4-FFF2-40B4-BE49-F238E27FC236}">
                  <a16:creationId xmlns:a16="http://schemas.microsoft.com/office/drawing/2014/main" xmlns="" id="{01750491-1C27-4952-9ED1-43F052D665D6}"/>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583;p61">
            <a:extLst>
              <a:ext uri="{FF2B5EF4-FFF2-40B4-BE49-F238E27FC236}">
                <a16:creationId xmlns:a16="http://schemas.microsoft.com/office/drawing/2014/main" xmlns="" id="{3864DB45-B7C9-44B7-BB8D-77FCADB77CC8}"/>
              </a:ext>
            </a:extLst>
          </p:cNvPr>
          <p:cNvGrpSpPr/>
          <p:nvPr/>
        </p:nvGrpSpPr>
        <p:grpSpPr>
          <a:xfrm>
            <a:off x="3848763" y="4290852"/>
            <a:ext cx="402749" cy="1514051"/>
            <a:chOff x="4207354" y="2926424"/>
            <a:chExt cx="402749" cy="1514051"/>
          </a:xfrm>
        </p:grpSpPr>
        <p:sp>
          <p:nvSpPr>
            <p:cNvPr id="104" name="Google Shape;2584;p61">
              <a:extLst>
                <a:ext uri="{FF2B5EF4-FFF2-40B4-BE49-F238E27FC236}">
                  <a16:creationId xmlns:a16="http://schemas.microsoft.com/office/drawing/2014/main" xmlns="" id="{8ACCAFA4-4C57-446D-9D93-76CCF3A33C48}"/>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85;p61">
              <a:extLst>
                <a:ext uri="{FF2B5EF4-FFF2-40B4-BE49-F238E27FC236}">
                  <a16:creationId xmlns:a16="http://schemas.microsoft.com/office/drawing/2014/main" xmlns="" id="{C013E8FE-49A7-40BA-B0A4-DD13EBDEEA01}"/>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2583;p61">
            <a:extLst>
              <a:ext uri="{FF2B5EF4-FFF2-40B4-BE49-F238E27FC236}">
                <a16:creationId xmlns:a16="http://schemas.microsoft.com/office/drawing/2014/main" xmlns="" id="{A8832310-2967-4890-BBE3-35A82581FB3D}"/>
              </a:ext>
            </a:extLst>
          </p:cNvPr>
          <p:cNvGrpSpPr/>
          <p:nvPr/>
        </p:nvGrpSpPr>
        <p:grpSpPr>
          <a:xfrm>
            <a:off x="8199825" y="4042523"/>
            <a:ext cx="402749" cy="1514051"/>
            <a:chOff x="4207354" y="2926424"/>
            <a:chExt cx="402749" cy="1514051"/>
          </a:xfrm>
        </p:grpSpPr>
        <p:sp>
          <p:nvSpPr>
            <p:cNvPr id="107" name="Google Shape;2584;p61">
              <a:extLst>
                <a:ext uri="{FF2B5EF4-FFF2-40B4-BE49-F238E27FC236}">
                  <a16:creationId xmlns:a16="http://schemas.microsoft.com/office/drawing/2014/main" xmlns="" id="{E4FC06D0-7B81-4701-8D16-53880F655A7F}"/>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85;p61">
              <a:extLst>
                <a:ext uri="{FF2B5EF4-FFF2-40B4-BE49-F238E27FC236}">
                  <a16:creationId xmlns:a16="http://schemas.microsoft.com/office/drawing/2014/main" xmlns="" id="{91002724-0216-4A23-97F1-C038A75D4491}"/>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2583;p61">
            <a:extLst>
              <a:ext uri="{FF2B5EF4-FFF2-40B4-BE49-F238E27FC236}">
                <a16:creationId xmlns:a16="http://schemas.microsoft.com/office/drawing/2014/main" xmlns="" id="{B7820629-79E5-4019-B2F3-0A503DC991BB}"/>
              </a:ext>
            </a:extLst>
          </p:cNvPr>
          <p:cNvGrpSpPr/>
          <p:nvPr/>
        </p:nvGrpSpPr>
        <p:grpSpPr>
          <a:xfrm>
            <a:off x="5902597" y="4238548"/>
            <a:ext cx="402749" cy="1514051"/>
            <a:chOff x="4207354" y="2926424"/>
            <a:chExt cx="402749" cy="1514051"/>
          </a:xfrm>
        </p:grpSpPr>
        <p:sp>
          <p:nvSpPr>
            <p:cNvPr id="110" name="Google Shape;2584;p61">
              <a:extLst>
                <a:ext uri="{FF2B5EF4-FFF2-40B4-BE49-F238E27FC236}">
                  <a16:creationId xmlns:a16="http://schemas.microsoft.com/office/drawing/2014/main" xmlns="" id="{CEB783ED-A3F4-4EB5-A0B3-45D301B242A7}"/>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85;p61">
              <a:extLst>
                <a:ext uri="{FF2B5EF4-FFF2-40B4-BE49-F238E27FC236}">
                  <a16:creationId xmlns:a16="http://schemas.microsoft.com/office/drawing/2014/main" xmlns="" id="{250387DD-FE4B-4F03-A28F-5582EC05955A}"/>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987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10000" accel="50000" decel="50000" fill="hold" grpId="0" nodeType="withEffect">
                                  <p:stCondLst>
                                    <p:cond delay="0"/>
                                  </p:stCondLst>
                                  <p:childTnLst>
                                    <p:animMotion origin="layout" path="M -0.1918 2.59259E-6 L 4.16667E-7 2.59259E-6 " pathEditMode="relative" rAng="0" ptsTypes="AA">
                                      <p:cBhvr>
                                        <p:cTn id="6" dur="2000" fill="hold"/>
                                        <p:tgtEl>
                                          <p:spTgt spid="261"/>
                                        </p:tgtEl>
                                        <p:attrNameLst>
                                          <p:attrName>ppt_x</p:attrName>
                                          <p:attrName>ppt_y</p:attrName>
                                        </p:attrNameLst>
                                      </p:cBhvr>
                                      <p:rCtr x="9583" y="0"/>
                                    </p:animMotion>
                                  </p:childTnLst>
                                </p:cTn>
                              </p:par>
                              <p:par>
                                <p:cTn id="7" presetID="42" presetClass="path" presetSubtype="0" repeatCount="10000" accel="50000" decel="50000" fill="hold" grpId="0" nodeType="withEffect">
                                  <p:stCondLst>
                                    <p:cond delay="0"/>
                                  </p:stCondLst>
                                  <p:childTnLst>
                                    <p:animMotion origin="layout" path="M -2.70833E-6 -1.85185E-6 L -0.16146 0.00301 " pathEditMode="relative" rAng="0" ptsTypes="AA">
                                      <p:cBhvr>
                                        <p:cTn id="8" dur="2000" fill="hold"/>
                                        <p:tgtEl>
                                          <p:spTgt spid="260"/>
                                        </p:tgtEl>
                                        <p:attrNameLst>
                                          <p:attrName>ppt_x</p:attrName>
                                          <p:attrName>ppt_y</p:attrName>
                                        </p:attrNameLst>
                                      </p:cBhvr>
                                      <p:rCtr x="-8073" y="139"/>
                                    </p:animMotion>
                                  </p:childTnLst>
                                </p:cTn>
                              </p:par>
                              <p:par>
                                <p:cTn id="9" presetID="26" presetClass="emph" presetSubtype="0" repeatCount="10000" fill="hold" nodeType="withEffect">
                                  <p:stCondLst>
                                    <p:cond delay="0"/>
                                  </p:stCondLst>
                                  <p:childTnLst>
                                    <p:animEffect transition="out" filter="fade">
                                      <p:cBhvr>
                                        <p:cTn id="10" dur="750" tmFilter="0, 0; .2, .5; .8, .5; 1, 0"/>
                                        <p:tgtEl>
                                          <p:spTgt spid="264"/>
                                        </p:tgtEl>
                                      </p:cBhvr>
                                    </p:animEffect>
                                    <p:animScale>
                                      <p:cBhvr>
                                        <p:cTn id="11" dur="375" autoRev="1" fill="hold"/>
                                        <p:tgtEl>
                                          <p:spTgt spid="2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7" name="Hình chữ nhật 16">
            <a:extLst>
              <a:ext uri="{FF2B5EF4-FFF2-40B4-BE49-F238E27FC236}">
                <a16:creationId xmlns:a16="http://schemas.microsoft.com/office/drawing/2014/main" xmlns="" id="{A05B99F9-83CB-4B63-B8E1-A99D04B29965}"/>
              </a:ext>
            </a:extLst>
          </p:cNvPr>
          <p:cNvSpPr/>
          <p:nvPr/>
        </p:nvSpPr>
        <p:spPr>
          <a:xfrm>
            <a:off x="890127" y="2405640"/>
            <a:ext cx="3318579" cy="404883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1" name="Google Shape;1011;p45"/>
          <p:cNvGrpSpPr/>
          <p:nvPr/>
        </p:nvGrpSpPr>
        <p:grpSpPr>
          <a:xfrm>
            <a:off x="1048699" y="670422"/>
            <a:ext cx="10309422" cy="897121"/>
            <a:chOff x="2721037" y="563397"/>
            <a:chExt cx="4084166" cy="677356"/>
          </a:xfrm>
        </p:grpSpPr>
        <p:sp>
          <p:nvSpPr>
            <p:cNvPr id="1012" name="Google Shape;1012;p45"/>
            <p:cNvSpPr/>
            <p:nvPr/>
          </p:nvSpPr>
          <p:spPr>
            <a:xfrm rot="-5400000">
              <a:off x="4398213" y="-1091276"/>
              <a:ext cx="654853" cy="4009205"/>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45"/>
            <p:cNvSpPr/>
            <p:nvPr/>
          </p:nvSpPr>
          <p:spPr>
            <a:xfrm rot="-5400000">
              <a:off x="4473174" y="-1113779"/>
              <a:ext cx="654853" cy="4009205"/>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21" name="Google Shape;1021;p45"/>
          <p:cNvGrpSpPr/>
          <p:nvPr/>
        </p:nvGrpSpPr>
        <p:grpSpPr>
          <a:xfrm rot="-64291">
            <a:off x="5177058" y="408165"/>
            <a:ext cx="1837537" cy="373663"/>
            <a:chOff x="1651250" y="1401975"/>
            <a:chExt cx="1378187" cy="280254"/>
          </a:xfrm>
        </p:grpSpPr>
        <p:sp>
          <p:nvSpPr>
            <p:cNvPr id="1022" name="Google Shape;1022;p45"/>
            <p:cNvSpPr/>
            <p:nvPr/>
          </p:nvSpPr>
          <p:spPr>
            <a:xfrm>
              <a:off x="1651250" y="1401975"/>
              <a:ext cx="1378187" cy="280254"/>
            </a:xfrm>
            <a:custGeom>
              <a:avLst/>
              <a:gdLst/>
              <a:ahLst/>
              <a:cxnLst/>
              <a:rect l="l" t="t" r="r" b="b"/>
              <a:pathLst>
                <a:path w="17315" h="3521" extrusionOk="0">
                  <a:moveTo>
                    <a:pt x="1" y="1"/>
                  </a:moveTo>
                  <a:lnTo>
                    <a:pt x="75" y="456"/>
                  </a:lnTo>
                  <a:lnTo>
                    <a:pt x="1" y="1470"/>
                  </a:lnTo>
                  <a:lnTo>
                    <a:pt x="75" y="2478"/>
                  </a:lnTo>
                  <a:lnTo>
                    <a:pt x="1" y="3088"/>
                  </a:lnTo>
                  <a:lnTo>
                    <a:pt x="1" y="3520"/>
                  </a:lnTo>
                  <a:lnTo>
                    <a:pt x="17314" y="3520"/>
                  </a:lnTo>
                  <a:lnTo>
                    <a:pt x="17314" y="3088"/>
                  </a:lnTo>
                  <a:lnTo>
                    <a:pt x="17172" y="2723"/>
                  </a:lnTo>
                  <a:lnTo>
                    <a:pt x="17314" y="2057"/>
                  </a:lnTo>
                  <a:lnTo>
                    <a:pt x="17109" y="1111"/>
                  </a:lnTo>
                  <a:lnTo>
                    <a:pt x="17109" y="479"/>
                  </a:lnTo>
                  <a:lnTo>
                    <a:pt x="1731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45"/>
            <p:cNvSpPr/>
            <p:nvPr/>
          </p:nvSpPr>
          <p:spPr>
            <a:xfrm>
              <a:off x="1871169" y="1401975"/>
              <a:ext cx="117482" cy="280254"/>
            </a:xfrm>
            <a:custGeom>
              <a:avLst/>
              <a:gdLst/>
              <a:ahLst/>
              <a:cxnLst/>
              <a:rect l="l" t="t" r="r" b="b"/>
              <a:pathLst>
                <a:path w="1476" h="3521" extrusionOk="0">
                  <a:moveTo>
                    <a:pt x="0" y="1"/>
                  </a:moveTo>
                  <a:lnTo>
                    <a:pt x="957" y="3520"/>
                  </a:lnTo>
                  <a:lnTo>
                    <a:pt x="1475"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45"/>
            <p:cNvSpPr/>
            <p:nvPr/>
          </p:nvSpPr>
          <p:spPr>
            <a:xfrm>
              <a:off x="1969548" y="1401975"/>
              <a:ext cx="117005" cy="280254"/>
            </a:xfrm>
            <a:custGeom>
              <a:avLst/>
              <a:gdLst/>
              <a:ahLst/>
              <a:cxnLst/>
              <a:rect l="l" t="t" r="r" b="b"/>
              <a:pathLst>
                <a:path w="1470" h="3521" extrusionOk="0">
                  <a:moveTo>
                    <a:pt x="0" y="1"/>
                  </a:moveTo>
                  <a:lnTo>
                    <a:pt x="957" y="3520"/>
                  </a:lnTo>
                  <a:lnTo>
                    <a:pt x="1469"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45"/>
            <p:cNvSpPr/>
            <p:nvPr/>
          </p:nvSpPr>
          <p:spPr>
            <a:xfrm>
              <a:off x="2165827" y="1401975"/>
              <a:ext cx="117482" cy="280254"/>
            </a:xfrm>
            <a:custGeom>
              <a:avLst/>
              <a:gdLst/>
              <a:ahLst/>
              <a:cxnLst/>
              <a:rect l="l" t="t" r="r" b="b"/>
              <a:pathLst>
                <a:path w="1476" h="3521" extrusionOk="0">
                  <a:moveTo>
                    <a:pt x="0" y="1"/>
                  </a:moveTo>
                  <a:lnTo>
                    <a:pt x="957" y="3520"/>
                  </a:lnTo>
                  <a:lnTo>
                    <a:pt x="1475"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45"/>
            <p:cNvSpPr/>
            <p:nvPr/>
          </p:nvSpPr>
          <p:spPr>
            <a:xfrm>
              <a:off x="2067846" y="1401975"/>
              <a:ext cx="117084" cy="280254"/>
            </a:xfrm>
            <a:custGeom>
              <a:avLst/>
              <a:gdLst/>
              <a:ahLst/>
              <a:cxnLst/>
              <a:rect l="l" t="t" r="r" b="b"/>
              <a:pathLst>
                <a:path w="1471" h="3521" extrusionOk="0">
                  <a:moveTo>
                    <a:pt x="1" y="1"/>
                  </a:moveTo>
                  <a:lnTo>
                    <a:pt x="952"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45"/>
            <p:cNvSpPr/>
            <p:nvPr/>
          </p:nvSpPr>
          <p:spPr>
            <a:xfrm>
              <a:off x="1772790" y="1401975"/>
              <a:ext cx="117482" cy="280254"/>
            </a:xfrm>
            <a:custGeom>
              <a:avLst/>
              <a:gdLst/>
              <a:ahLst/>
              <a:cxnLst/>
              <a:rect l="l" t="t" r="r" b="b"/>
              <a:pathLst>
                <a:path w="1476" h="3521" extrusionOk="0">
                  <a:moveTo>
                    <a:pt x="0" y="1"/>
                  </a:moveTo>
                  <a:lnTo>
                    <a:pt x="957" y="3520"/>
                  </a:lnTo>
                  <a:lnTo>
                    <a:pt x="1475"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45"/>
            <p:cNvSpPr/>
            <p:nvPr/>
          </p:nvSpPr>
          <p:spPr>
            <a:xfrm>
              <a:off x="2951821" y="1401975"/>
              <a:ext cx="77605" cy="280254"/>
            </a:xfrm>
            <a:custGeom>
              <a:avLst/>
              <a:gdLst/>
              <a:ahLst/>
              <a:cxnLst/>
              <a:rect l="l" t="t" r="r" b="b"/>
              <a:pathLst>
                <a:path w="975" h="3521" extrusionOk="0">
                  <a:moveTo>
                    <a:pt x="0" y="1"/>
                  </a:moveTo>
                  <a:lnTo>
                    <a:pt x="957" y="3520"/>
                  </a:lnTo>
                  <a:lnTo>
                    <a:pt x="974" y="3520"/>
                  </a:lnTo>
                  <a:lnTo>
                    <a:pt x="974" y="3088"/>
                  </a:lnTo>
                  <a:lnTo>
                    <a:pt x="832" y="2723"/>
                  </a:lnTo>
                  <a:lnTo>
                    <a:pt x="974" y="2057"/>
                  </a:lnTo>
                  <a:lnTo>
                    <a:pt x="769" y="1111"/>
                  </a:lnTo>
                  <a:lnTo>
                    <a:pt x="769" y="918"/>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45"/>
            <p:cNvSpPr/>
            <p:nvPr/>
          </p:nvSpPr>
          <p:spPr>
            <a:xfrm>
              <a:off x="1674412" y="1401975"/>
              <a:ext cx="117482" cy="280254"/>
            </a:xfrm>
            <a:custGeom>
              <a:avLst/>
              <a:gdLst/>
              <a:ahLst/>
              <a:cxnLst/>
              <a:rect l="l" t="t" r="r" b="b"/>
              <a:pathLst>
                <a:path w="1476" h="3521" extrusionOk="0">
                  <a:moveTo>
                    <a:pt x="0" y="1"/>
                  </a:moveTo>
                  <a:lnTo>
                    <a:pt x="957" y="3520"/>
                  </a:lnTo>
                  <a:lnTo>
                    <a:pt x="1475"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45"/>
            <p:cNvSpPr/>
            <p:nvPr/>
          </p:nvSpPr>
          <p:spPr>
            <a:xfrm>
              <a:off x="2362505" y="1401975"/>
              <a:ext cx="117084" cy="280254"/>
            </a:xfrm>
            <a:custGeom>
              <a:avLst/>
              <a:gdLst/>
              <a:ahLst/>
              <a:cxnLst/>
              <a:rect l="l" t="t" r="r" b="b"/>
              <a:pathLst>
                <a:path w="1471" h="3521" extrusionOk="0">
                  <a:moveTo>
                    <a:pt x="1" y="1"/>
                  </a:moveTo>
                  <a:lnTo>
                    <a:pt x="958" y="3520"/>
                  </a:lnTo>
                  <a:lnTo>
                    <a:pt x="1470"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45"/>
            <p:cNvSpPr/>
            <p:nvPr/>
          </p:nvSpPr>
          <p:spPr>
            <a:xfrm>
              <a:off x="2558784" y="1401975"/>
              <a:ext cx="117482" cy="280254"/>
            </a:xfrm>
            <a:custGeom>
              <a:avLst/>
              <a:gdLst/>
              <a:ahLst/>
              <a:cxnLst/>
              <a:rect l="l" t="t" r="r" b="b"/>
              <a:pathLst>
                <a:path w="1476" h="3521" extrusionOk="0">
                  <a:moveTo>
                    <a:pt x="1" y="1"/>
                  </a:moveTo>
                  <a:lnTo>
                    <a:pt x="958"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45"/>
            <p:cNvSpPr/>
            <p:nvPr/>
          </p:nvSpPr>
          <p:spPr>
            <a:xfrm>
              <a:off x="2657163" y="1401975"/>
              <a:ext cx="117482" cy="280254"/>
            </a:xfrm>
            <a:custGeom>
              <a:avLst/>
              <a:gdLst/>
              <a:ahLst/>
              <a:cxnLst/>
              <a:rect l="l" t="t" r="r" b="b"/>
              <a:pathLst>
                <a:path w="1476" h="3521" extrusionOk="0">
                  <a:moveTo>
                    <a:pt x="1" y="1"/>
                  </a:moveTo>
                  <a:lnTo>
                    <a:pt x="957"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45"/>
            <p:cNvSpPr/>
            <p:nvPr/>
          </p:nvSpPr>
          <p:spPr>
            <a:xfrm>
              <a:off x="2755541" y="1401975"/>
              <a:ext cx="117005" cy="280254"/>
            </a:xfrm>
            <a:custGeom>
              <a:avLst/>
              <a:gdLst/>
              <a:ahLst/>
              <a:cxnLst/>
              <a:rect l="l" t="t" r="r" b="b"/>
              <a:pathLst>
                <a:path w="1470" h="3521" extrusionOk="0">
                  <a:moveTo>
                    <a:pt x="0" y="1"/>
                  </a:moveTo>
                  <a:lnTo>
                    <a:pt x="957" y="3520"/>
                  </a:lnTo>
                  <a:lnTo>
                    <a:pt x="1470"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45"/>
            <p:cNvSpPr/>
            <p:nvPr/>
          </p:nvSpPr>
          <p:spPr>
            <a:xfrm>
              <a:off x="2460883" y="1401975"/>
              <a:ext cx="117005" cy="280254"/>
            </a:xfrm>
            <a:custGeom>
              <a:avLst/>
              <a:gdLst/>
              <a:ahLst/>
              <a:cxnLst/>
              <a:rect l="l" t="t" r="r" b="b"/>
              <a:pathLst>
                <a:path w="1470" h="3521" extrusionOk="0">
                  <a:moveTo>
                    <a:pt x="1" y="1"/>
                  </a:moveTo>
                  <a:lnTo>
                    <a:pt x="952"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45"/>
            <p:cNvSpPr/>
            <p:nvPr/>
          </p:nvSpPr>
          <p:spPr>
            <a:xfrm>
              <a:off x="2264126" y="1401975"/>
              <a:ext cx="117482" cy="280254"/>
            </a:xfrm>
            <a:custGeom>
              <a:avLst/>
              <a:gdLst/>
              <a:ahLst/>
              <a:cxnLst/>
              <a:rect l="l" t="t" r="r" b="b"/>
              <a:pathLst>
                <a:path w="1476" h="3521" extrusionOk="0">
                  <a:moveTo>
                    <a:pt x="1" y="1"/>
                  </a:moveTo>
                  <a:lnTo>
                    <a:pt x="958"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45"/>
            <p:cNvSpPr/>
            <p:nvPr/>
          </p:nvSpPr>
          <p:spPr>
            <a:xfrm>
              <a:off x="2853920" y="1401975"/>
              <a:ext cx="117005" cy="280254"/>
            </a:xfrm>
            <a:custGeom>
              <a:avLst/>
              <a:gdLst/>
              <a:ahLst/>
              <a:cxnLst/>
              <a:rect l="l" t="t" r="r" b="b"/>
              <a:pathLst>
                <a:path w="1470" h="3521" extrusionOk="0">
                  <a:moveTo>
                    <a:pt x="0" y="1"/>
                  </a:moveTo>
                  <a:lnTo>
                    <a:pt x="951"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38" name="Google Shape;1038;p45"/>
          <p:cNvSpPr/>
          <p:nvPr/>
        </p:nvSpPr>
        <p:spPr>
          <a:xfrm rot="-84970">
            <a:off x="1788506" y="2008177"/>
            <a:ext cx="1295404" cy="690831"/>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40" name="Google Shape;1040;p45"/>
          <p:cNvGrpSpPr/>
          <p:nvPr/>
        </p:nvGrpSpPr>
        <p:grpSpPr>
          <a:xfrm>
            <a:off x="5869832" y="2886167"/>
            <a:ext cx="452337" cy="397559"/>
            <a:chOff x="4467200" y="877100"/>
            <a:chExt cx="481825" cy="423475"/>
          </a:xfrm>
        </p:grpSpPr>
        <p:sp>
          <p:nvSpPr>
            <p:cNvPr id="1041" name="Google Shape;1041;p45"/>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2" name="Google Shape;1042;p45"/>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3" name="Google Shape;1043;p45"/>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4" name="Google Shape;1044;p45"/>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grpSp>
        <p:nvGrpSpPr>
          <p:cNvPr id="1050" name="Google Shape;1050;p45"/>
          <p:cNvGrpSpPr/>
          <p:nvPr/>
        </p:nvGrpSpPr>
        <p:grpSpPr>
          <a:xfrm>
            <a:off x="9142875" y="2880089"/>
            <a:ext cx="444780" cy="409716"/>
            <a:chOff x="2682350" y="2643425"/>
            <a:chExt cx="473775" cy="436425"/>
          </a:xfrm>
        </p:grpSpPr>
        <p:sp>
          <p:nvSpPr>
            <p:cNvPr id="1051" name="Google Shape;1051;p45"/>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2" name="Google Shape;1052;p45"/>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3" name="Google Shape;1053;p45"/>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4" name="Google Shape;1054;p45"/>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5" name="Google Shape;1055;p45"/>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6" name="Google Shape;1056;p45"/>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7" name="Google Shape;1057;p45"/>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4" name="Hộp Văn bản 3">
            <a:extLst>
              <a:ext uri="{FF2B5EF4-FFF2-40B4-BE49-F238E27FC236}">
                <a16:creationId xmlns:a16="http://schemas.microsoft.com/office/drawing/2014/main" xmlns="" id="{F76C8411-BD3B-4935-90F4-2F433D2E934B}"/>
              </a:ext>
            </a:extLst>
          </p:cNvPr>
          <p:cNvSpPr txBox="1"/>
          <p:nvPr/>
        </p:nvSpPr>
        <p:spPr>
          <a:xfrm>
            <a:off x="1309529" y="801418"/>
            <a:ext cx="9525999"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Hãy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tắt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97" name="Hình chữ nhật 96">
            <a:extLst>
              <a:ext uri="{FF2B5EF4-FFF2-40B4-BE49-F238E27FC236}">
                <a16:creationId xmlns:a16="http://schemas.microsoft.com/office/drawing/2014/main" xmlns="" id="{A208FE02-D351-4C6D-9AC1-89574B9CDB01}"/>
              </a:ext>
            </a:extLst>
          </p:cNvPr>
          <p:cNvSpPr/>
          <p:nvPr/>
        </p:nvSpPr>
        <p:spPr>
          <a:xfrm>
            <a:off x="4424697" y="2350059"/>
            <a:ext cx="3318579" cy="404883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Google Shape;1037;p45"/>
          <p:cNvSpPr/>
          <p:nvPr/>
        </p:nvSpPr>
        <p:spPr>
          <a:xfrm rot="181606" flipH="1">
            <a:off x="5397081" y="2004642"/>
            <a:ext cx="1295391" cy="690835"/>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Hình chữ nhật 98">
            <a:extLst>
              <a:ext uri="{FF2B5EF4-FFF2-40B4-BE49-F238E27FC236}">
                <a16:creationId xmlns:a16="http://schemas.microsoft.com/office/drawing/2014/main" xmlns="" id="{ECE563C0-F689-406A-9455-6C36A3C2661D}"/>
              </a:ext>
            </a:extLst>
          </p:cNvPr>
          <p:cNvSpPr/>
          <p:nvPr/>
        </p:nvSpPr>
        <p:spPr>
          <a:xfrm>
            <a:off x="8012113" y="2370681"/>
            <a:ext cx="3318579" cy="40488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Google Shape;1039;p45"/>
          <p:cNvSpPr/>
          <p:nvPr/>
        </p:nvSpPr>
        <p:spPr>
          <a:xfrm rot="10667944">
            <a:off x="9010093" y="2025265"/>
            <a:ext cx="1295393" cy="690832"/>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p:cNvPicPr>
            <a:picLocks noChangeAspect="1"/>
          </p:cNvPicPr>
          <p:nvPr/>
        </p:nvPicPr>
        <p:blipFill>
          <a:blip r:embed="rId3"/>
          <a:stretch>
            <a:fillRect/>
          </a:stretch>
        </p:blipFill>
        <p:spPr>
          <a:xfrm>
            <a:off x="1052729" y="2740717"/>
            <a:ext cx="2989129" cy="3457527"/>
          </a:xfrm>
          <a:prstGeom prst="rect">
            <a:avLst/>
          </a:prstGeom>
        </p:spPr>
      </p:pic>
      <p:pic>
        <p:nvPicPr>
          <p:cNvPr id="3" name="Picture 2"/>
          <p:cNvPicPr>
            <a:picLocks noChangeAspect="1"/>
          </p:cNvPicPr>
          <p:nvPr/>
        </p:nvPicPr>
        <p:blipFill>
          <a:blip r:embed="rId4"/>
          <a:stretch>
            <a:fillRect/>
          </a:stretch>
        </p:blipFill>
        <p:spPr>
          <a:xfrm>
            <a:off x="4626878" y="2664742"/>
            <a:ext cx="2938244" cy="3609475"/>
          </a:xfrm>
          <a:prstGeom prst="rect">
            <a:avLst/>
          </a:prstGeom>
        </p:spPr>
      </p:pic>
      <p:pic>
        <p:nvPicPr>
          <p:cNvPr id="5" name="Picture 4"/>
          <p:cNvPicPr>
            <a:picLocks noChangeAspect="1"/>
          </p:cNvPicPr>
          <p:nvPr/>
        </p:nvPicPr>
        <p:blipFill>
          <a:blip r:embed="rId5"/>
          <a:stretch>
            <a:fillRect/>
          </a:stretch>
        </p:blipFill>
        <p:spPr>
          <a:xfrm>
            <a:off x="8151246" y="2588066"/>
            <a:ext cx="3040311" cy="3683987"/>
          </a:xfrm>
          <a:prstGeom prst="rect">
            <a:avLst/>
          </a:prstGeom>
        </p:spPr>
      </p:pic>
      <p:sp>
        <p:nvSpPr>
          <p:cNvPr id="6" name="TextBox 5"/>
          <p:cNvSpPr txBox="1"/>
          <p:nvPr/>
        </p:nvSpPr>
        <p:spPr>
          <a:xfrm>
            <a:off x="3980051" y="6395275"/>
            <a:ext cx="4224512" cy="461665"/>
          </a:xfrm>
          <a:prstGeom prst="rect">
            <a:avLst/>
          </a:prstGeom>
          <a:solidFill>
            <a:schemeClr val="accent6"/>
          </a:solid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xưa</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500"/>
                                        <p:tgtEl>
                                          <p:spTgt spid="1038"/>
                                        </p:tgtEl>
                                      </p:cBhvr>
                                    </p:animEffect>
                                    <p:anim calcmode="lin" valueType="num">
                                      <p:cBhvr>
                                        <p:cTn id="13" dur="500" fill="hold"/>
                                        <p:tgtEl>
                                          <p:spTgt spid="1038"/>
                                        </p:tgtEl>
                                        <p:attrNameLst>
                                          <p:attrName>ppt_x</p:attrName>
                                        </p:attrNameLst>
                                      </p:cBhvr>
                                      <p:tavLst>
                                        <p:tav tm="0">
                                          <p:val>
                                            <p:strVal val="#ppt_x"/>
                                          </p:val>
                                        </p:tav>
                                        <p:tav tm="100000">
                                          <p:val>
                                            <p:strVal val="#ppt_x"/>
                                          </p:val>
                                        </p:tav>
                                      </p:tavLst>
                                    </p:anim>
                                    <p:anim calcmode="lin" valueType="num">
                                      <p:cBhvr>
                                        <p:cTn id="14" dur="5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anim calcmode="lin" valueType="num">
                                      <p:cBhvr>
                                        <p:cTn id="20" dur="500" fill="hold"/>
                                        <p:tgtEl>
                                          <p:spTgt spid="97"/>
                                        </p:tgtEl>
                                        <p:attrNameLst>
                                          <p:attrName>ppt_x</p:attrName>
                                        </p:attrNameLst>
                                      </p:cBhvr>
                                      <p:tavLst>
                                        <p:tav tm="0">
                                          <p:val>
                                            <p:strVal val="#ppt_x"/>
                                          </p:val>
                                        </p:tav>
                                        <p:tav tm="100000">
                                          <p:val>
                                            <p:strVal val="#ppt_x"/>
                                          </p:val>
                                        </p:tav>
                                      </p:tavLst>
                                    </p:anim>
                                    <p:anim calcmode="lin" valueType="num">
                                      <p:cBhvr>
                                        <p:cTn id="21" dur="5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500"/>
                                        <p:tgtEl>
                                          <p:spTgt spid="1037"/>
                                        </p:tgtEl>
                                      </p:cBhvr>
                                    </p:animEffect>
                                    <p:anim calcmode="lin" valueType="num">
                                      <p:cBhvr>
                                        <p:cTn id="25" dur="500" fill="hold"/>
                                        <p:tgtEl>
                                          <p:spTgt spid="1037"/>
                                        </p:tgtEl>
                                        <p:attrNameLst>
                                          <p:attrName>ppt_x</p:attrName>
                                        </p:attrNameLst>
                                      </p:cBhvr>
                                      <p:tavLst>
                                        <p:tav tm="0">
                                          <p:val>
                                            <p:strVal val="#ppt_x"/>
                                          </p:val>
                                        </p:tav>
                                        <p:tav tm="100000">
                                          <p:val>
                                            <p:strVal val="#ppt_x"/>
                                          </p:val>
                                        </p:tav>
                                      </p:tavLst>
                                    </p:anim>
                                    <p:anim calcmode="lin" valueType="num">
                                      <p:cBhvr>
                                        <p:cTn id="26" dur="5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anim calcmode="lin" valueType="num">
                                      <p:cBhvr>
                                        <p:cTn id="32" dur="500" fill="hold"/>
                                        <p:tgtEl>
                                          <p:spTgt spid="99"/>
                                        </p:tgtEl>
                                        <p:attrNameLst>
                                          <p:attrName>ppt_x</p:attrName>
                                        </p:attrNameLst>
                                      </p:cBhvr>
                                      <p:tavLst>
                                        <p:tav tm="0">
                                          <p:val>
                                            <p:strVal val="#ppt_x"/>
                                          </p:val>
                                        </p:tav>
                                        <p:tav tm="100000">
                                          <p:val>
                                            <p:strVal val="#ppt_x"/>
                                          </p:val>
                                        </p:tav>
                                      </p:tavLst>
                                    </p:anim>
                                    <p:anim calcmode="lin" valueType="num">
                                      <p:cBhvr>
                                        <p:cTn id="33" dur="500" fill="hold"/>
                                        <p:tgtEl>
                                          <p:spTgt spid="9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9"/>
                                        </p:tgtEl>
                                        <p:attrNameLst>
                                          <p:attrName>style.visibility</p:attrName>
                                        </p:attrNameLst>
                                      </p:cBhvr>
                                      <p:to>
                                        <p:strVal val="visible"/>
                                      </p:to>
                                    </p:set>
                                    <p:animEffect transition="in" filter="fade">
                                      <p:cBhvr>
                                        <p:cTn id="36" dur="500"/>
                                        <p:tgtEl>
                                          <p:spTgt spid="1039"/>
                                        </p:tgtEl>
                                      </p:cBhvr>
                                    </p:animEffect>
                                    <p:anim calcmode="lin" valueType="num">
                                      <p:cBhvr>
                                        <p:cTn id="37" dur="500" fill="hold"/>
                                        <p:tgtEl>
                                          <p:spTgt spid="1039"/>
                                        </p:tgtEl>
                                        <p:attrNameLst>
                                          <p:attrName>ppt_x</p:attrName>
                                        </p:attrNameLst>
                                      </p:cBhvr>
                                      <p:tavLst>
                                        <p:tav tm="0">
                                          <p:val>
                                            <p:strVal val="#ppt_x"/>
                                          </p:val>
                                        </p:tav>
                                        <p:tav tm="100000">
                                          <p:val>
                                            <p:strVal val="#ppt_x"/>
                                          </p:val>
                                        </p:tav>
                                      </p:tavLst>
                                    </p:anim>
                                    <p:anim calcmode="lin" valueType="num">
                                      <p:cBhvr>
                                        <p:cTn id="38" dur="5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38" grpId="0" animBg="1"/>
      <p:bldP spid="97" grpId="0" animBg="1"/>
      <p:bldP spid="1037" grpId="0" animBg="1"/>
      <p:bldP spid="99" grpId="0" animBg="1"/>
      <p:bldP spid="10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xmlns="" id="{D3B2CA2F-2299-4942-9441-C72EC61F9A4A}"/>
              </a:ext>
            </a:extLst>
          </p:cNvPr>
          <p:cNvSpPr/>
          <p:nvPr/>
        </p:nvSpPr>
        <p:spPr>
          <a:xfrm>
            <a:off x="4596375" y="581448"/>
            <a:ext cx="6303065" cy="866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7" name="Picture 2" descr="de"/>
          <p:cNvPicPr>
            <a:picLocks noChangeAspect="1" noChangeArrowheads="1"/>
          </p:cNvPicPr>
          <p:nvPr/>
        </p:nvPicPr>
        <p:blipFill>
          <a:blip r:embed="rId2"/>
          <a:srcRect/>
          <a:stretch>
            <a:fillRect/>
          </a:stretch>
        </p:blipFill>
        <p:spPr bwMode="auto">
          <a:xfrm>
            <a:off x="1759960" y="581448"/>
            <a:ext cx="3926823" cy="2775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con-c491c3aa"/>
          <p:cNvPicPr>
            <a:picLocks noChangeAspect="1" noChangeArrowheads="1"/>
          </p:cNvPicPr>
          <p:nvPr/>
        </p:nvPicPr>
        <p:blipFill>
          <a:blip r:embed="rId3"/>
          <a:srcRect/>
          <a:stretch>
            <a:fillRect/>
          </a:stretch>
        </p:blipFill>
        <p:spPr bwMode="auto">
          <a:xfrm>
            <a:off x="1759959" y="3540034"/>
            <a:ext cx="3926823" cy="26370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de%20song%20hong_OFQV"/>
          <p:cNvPicPr>
            <a:picLocks noChangeAspect="1" noChangeArrowheads="1"/>
          </p:cNvPicPr>
          <p:nvPr/>
        </p:nvPicPr>
        <p:blipFill>
          <a:blip r:embed="rId4"/>
          <a:srcRect/>
          <a:stretch>
            <a:fillRect/>
          </a:stretch>
        </p:blipFill>
        <p:spPr bwMode="auto">
          <a:xfrm>
            <a:off x="6126480" y="3517433"/>
            <a:ext cx="4067567" cy="2659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2" descr="18653_img_1846_1771"/>
          <p:cNvPicPr>
            <a:picLocks noChangeAspect="1" noChangeArrowheads="1"/>
          </p:cNvPicPr>
          <p:nvPr/>
        </p:nvPicPr>
        <p:blipFill>
          <a:blip r:embed="rId5"/>
          <a:srcRect/>
          <a:stretch>
            <a:fillRect/>
          </a:stretch>
        </p:blipFill>
        <p:spPr bwMode="auto">
          <a:xfrm>
            <a:off x="6126480" y="581448"/>
            <a:ext cx="4067566" cy="2854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4995434" y="3063911"/>
            <a:ext cx="1822396" cy="830997"/>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ĐÊ</a:t>
            </a: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SÔNG</a:t>
            </a: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HỒNG</a:t>
            </a:r>
            <a:endPar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25718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6"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9"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10"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spTree>
    <p:extLst>
      <p:ext uri="{BB962C8B-B14F-4D97-AF65-F5344CB8AC3E}">
        <p14:creationId xmlns:p14="http://schemas.microsoft.com/office/powerpoint/2010/main" val="1419324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171398" y="472068"/>
            <a:ext cx="9744252" cy="2242557"/>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7" name="Google Shape;1397;p50"/>
          <p:cNvGrpSpPr/>
          <p:nvPr/>
        </p:nvGrpSpPr>
        <p:grpSpPr>
          <a:xfrm rot="5640279">
            <a:off x="1591081" y="637426"/>
            <a:ext cx="1971932" cy="637456"/>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Hộp Văn bản 87">
            <a:extLst>
              <a:ext uri="{FF2B5EF4-FFF2-40B4-BE49-F238E27FC236}">
                <a16:creationId xmlns:a16="http://schemas.microsoft.com/office/drawing/2014/main" xmlns="" id="{82BC9E41-95D8-41BC-95EE-BC1F40DCA953}"/>
              </a:ext>
            </a:extLst>
          </p:cNvPr>
          <p:cNvSpPr txBox="1"/>
          <p:nvPr/>
        </p:nvSpPr>
        <p:spPr>
          <a:xfrm>
            <a:off x="2942101" y="971461"/>
            <a:ext cx="7752057" cy="1200329"/>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Nhà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Trần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tổ</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chức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đắp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đê</a:t>
            </a:r>
            <a:endParaRPr lang="en-US" sz="3600" b="1"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lụt</a:t>
            </a:r>
            <a:endParaRPr lang="en-US" sz="3600" b="1" dirty="0">
              <a:latin typeface="Times New Roman" panose="02020603050405020304" pitchFamily="18" charset="0"/>
              <a:cs typeface="Times New Roman" panose="02020603050405020304" pitchFamily="18" charset="0"/>
            </a:endParaRPr>
          </a:p>
        </p:txBody>
      </p:sp>
      <p:sp>
        <p:nvSpPr>
          <p:cNvPr id="89" name="Google Shape;905;p43">
            <a:extLst>
              <a:ext uri="{FF2B5EF4-FFF2-40B4-BE49-F238E27FC236}">
                <a16:creationId xmlns:a16="http://schemas.microsoft.com/office/drawing/2014/main" xmlns="" id="{0D7AF26E-A6C9-4C1A-A524-CC0EBD11DAB7}"/>
              </a:ext>
            </a:extLst>
          </p:cNvPr>
          <p:cNvSpPr txBox="1">
            <a:spLocks noGrp="1"/>
          </p:cNvSpPr>
          <p:nvPr>
            <p:ph type="title"/>
          </p:nvPr>
        </p:nvSpPr>
        <p:spPr>
          <a:xfrm flipH="1">
            <a:off x="2665154" y="593085"/>
            <a:ext cx="1695930" cy="1618000"/>
          </a:xfrm>
          <a:prstGeom prst="rect">
            <a:avLst/>
          </a:prstGeom>
        </p:spPr>
        <p:txBody>
          <a:bodyPr spcFirstLastPara="1" wrap="square" lIns="121900" tIns="121900" rIns="121900" bIns="121900" anchor="ctr" anchorCtr="0">
            <a:noAutofit/>
          </a:bodyPr>
          <a:lstStyle/>
          <a:p>
            <a:r>
              <a:rPr lang="en" sz="7200" dirty="0" smtClean="0">
                <a:latin typeface="Akronism" pitchFamily="2" charset="0"/>
              </a:rPr>
              <a:t>0</a:t>
            </a:r>
            <a:r>
              <a:rPr lang="vi-VN" sz="7200" dirty="0" smtClean="0">
                <a:latin typeface="Akronism" pitchFamily="2" charset="0"/>
              </a:rPr>
              <a:t>2</a:t>
            </a:r>
            <a:endParaRPr sz="7200" dirty="0">
              <a:latin typeface="Akronism" pitchFamily="2" charset="0"/>
            </a:endParaRPr>
          </a:p>
        </p:txBody>
      </p:sp>
      <p:pic>
        <p:nvPicPr>
          <p:cNvPr id="8" name="Hình ảnh 7">
            <a:extLst>
              <a:ext uri="{FF2B5EF4-FFF2-40B4-BE49-F238E27FC236}">
                <a16:creationId xmlns:a16="http://schemas.microsoft.com/office/drawing/2014/main" xmlns="" id="{0A446082-34E0-465B-B4EC-5352F0DCCD1C}"/>
              </a:ext>
            </a:extLst>
          </p:cNvPr>
          <p:cNvPicPr>
            <a:picLocks noChangeAspect="1"/>
          </p:cNvPicPr>
          <p:nvPr/>
        </p:nvPicPr>
        <p:blipFill>
          <a:blip r:embed="rId3"/>
          <a:stretch>
            <a:fillRect/>
          </a:stretch>
        </p:blipFill>
        <p:spPr>
          <a:xfrm>
            <a:off x="0" y="3155194"/>
            <a:ext cx="12192000" cy="4762135"/>
          </a:xfrm>
          <a:prstGeom prst="doubleWave">
            <a:avLst>
              <a:gd name="adj1" fmla="val 7650"/>
              <a:gd name="adj2" fmla="val 0"/>
            </a:avLst>
          </a:prstGeom>
          <a:ln w="38100">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133" name="Google Shape;2133;p60"/>
          <p:cNvGrpSpPr/>
          <p:nvPr/>
        </p:nvGrpSpPr>
        <p:grpSpPr>
          <a:xfrm>
            <a:off x="1347717" y="1479700"/>
            <a:ext cx="9496565" cy="4883628"/>
            <a:chOff x="1107286" y="970050"/>
            <a:chExt cx="6890890" cy="3231337"/>
          </a:xfrm>
        </p:grpSpPr>
        <p:grpSp>
          <p:nvGrpSpPr>
            <p:cNvPr id="2134" name="Google Shape;2134;p60"/>
            <p:cNvGrpSpPr/>
            <p:nvPr/>
          </p:nvGrpSpPr>
          <p:grpSpPr>
            <a:xfrm>
              <a:off x="1107286" y="995861"/>
              <a:ext cx="6852020" cy="3205526"/>
              <a:chOff x="1700212" y="1003875"/>
              <a:chExt cx="5779369" cy="3086094"/>
            </a:xfrm>
          </p:grpSpPr>
          <p:sp>
            <p:nvSpPr>
              <p:cNvPr id="2135" name="Google Shape;2135;p60"/>
              <p:cNvSpPr/>
              <p:nvPr/>
            </p:nvSpPr>
            <p:spPr>
              <a:xfrm>
                <a:off x="1700212" y="1003875"/>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6" name="Google Shape;2136;p60"/>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7" name="Google Shape;2137;p60"/>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8" name="Google Shape;2138;p60"/>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9" name="Google Shape;2139;p60"/>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0" name="Google Shape;2140;p60"/>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1" name="Google Shape;2141;p60"/>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2" name="Google Shape;2142;p60"/>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3" name="Google Shape;2143;p60"/>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4" name="Google Shape;2144;p60"/>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5" name="Google Shape;2145;p60"/>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6" name="Google Shape;2146;p60"/>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7" name="Google Shape;2147;p60"/>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8" name="Google Shape;2148;p60"/>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9" name="Google Shape;2149;p60"/>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0" name="Google Shape;2150;p60"/>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1" name="Google Shape;2151;p60"/>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52" name="Google Shape;2152;p60"/>
            <p:cNvGrpSpPr/>
            <p:nvPr/>
          </p:nvGrpSpPr>
          <p:grpSpPr>
            <a:xfrm>
              <a:off x="1146156" y="970050"/>
              <a:ext cx="6852020" cy="3205526"/>
              <a:chOff x="1682324" y="1028700"/>
              <a:chExt cx="5779369" cy="3086094"/>
            </a:xfrm>
          </p:grpSpPr>
          <p:sp>
            <p:nvSpPr>
              <p:cNvPr id="2153" name="Google Shape;2153;p60"/>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4" name="Google Shape;2154;p60"/>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5" name="Google Shape;2155;p60"/>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6" name="Google Shape;2156;p60"/>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7" name="Google Shape;2157;p60"/>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8" name="Google Shape;2158;p60"/>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9" name="Google Shape;2159;p60"/>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0" name="Google Shape;2160;p60"/>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1" name="Google Shape;2161;p60"/>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2" name="Google Shape;2162;p60"/>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3" name="Google Shape;2163;p60"/>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4" name="Google Shape;2164;p60"/>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5" name="Google Shape;2165;p60"/>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6" name="Google Shape;2166;p60"/>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7" name="Google Shape;2167;p60"/>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8" name="Google Shape;2168;p60"/>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9" name="Google Shape;2169;p60"/>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0" name="Google Shape;2170;p60"/>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rgbClr val="F8CD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71" name="Google Shape;2171;p60"/>
            <p:cNvGrpSpPr/>
            <p:nvPr/>
          </p:nvGrpSpPr>
          <p:grpSpPr>
            <a:xfrm>
              <a:off x="1443032" y="1265811"/>
              <a:ext cx="6258260" cy="2614045"/>
              <a:chOff x="3414822" y="1306327"/>
              <a:chExt cx="2199895" cy="2273478"/>
            </a:xfrm>
          </p:grpSpPr>
          <p:sp>
            <p:nvSpPr>
              <p:cNvPr id="2172" name="Google Shape;2172;p60"/>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3" name="Google Shape;2173;p60"/>
              <p:cNvSpPr/>
              <p:nvPr/>
            </p:nvSpPr>
            <p:spPr>
              <a:xfrm>
                <a:off x="3456448"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no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0" name="Rectangle 29">
            <a:extLst>
              <a:ext uri="{FF2B5EF4-FFF2-40B4-BE49-F238E27FC236}">
                <a16:creationId xmlns:a16="http://schemas.microsoft.com/office/drawing/2014/main" xmlns="" id="{29B5BFF6-3DF7-4C11-B7D5-F004DF2F16D4}"/>
              </a:ext>
            </a:extLst>
          </p:cNvPr>
          <p:cNvSpPr>
            <a:spLocks noChangeArrowheads="1"/>
          </p:cNvSpPr>
          <p:nvPr/>
        </p:nvSpPr>
        <p:spPr bwMode="auto">
          <a:xfrm>
            <a:off x="762000" y="622905"/>
            <a:ext cx="1067553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cs typeface="Times New Roman" panose="02020603050405020304" pitchFamily="18" charset="0"/>
            </a:endParaRPr>
          </a:p>
        </p:txBody>
      </p:sp>
      <p:sp>
        <p:nvSpPr>
          <p:cNvPr id="2" name="Rectangle 1"/>
          <p:cNvSpPr/>
          <p:nvPr/>
        </p:nvSpPr>
        <p:spPr>
          <a:xfrm>
            <a:off x="1658253" y="421836"/>
            <a:ext cx="9728635" cy="1754326"/>
          </a:xfrm>
          <a:prstGeom prst="rect">
            <a:avLst/>
          </a:prstGeom>
        </p:spPr>
        <p:txBody>
          <a:bodyPr wrap="square">
            <a:spAutoFit/>
          </a:bodyPr>
          <a:lstStyle/>
          <a:p>
            <a:r>
              <a:rPr lang="nl-NL"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Em hãy tìm các sự kiện trong bài nói lên sự quan tâm đến đê điều của nhà </a:t>
            </a:r>
            <a:r>
              <a:rPr lang="nl-NL" sz="2800" b="1" kern="1400" dirty="0" smtClean="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Trần?</a:t>
            </a:r>
            <a:endParaRPr lang="en-US"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2354644" y="2453779"/>
            <a:ext cx="8321040" cy="2308324"/>
          </a:xfrm>
          <a:prstGeom prst="rect">
            <a:avLst/>
          </a:prstGeom>
          <a:noFill/>
        </p:spPr>
        <p:txBody>
          <a:bodyPr wrap="square" rtlCol="0">
            <a:spAutoFit/>
          </a:bodyPr>
          <a:lstStyle/>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Đặt chức quan Hà đê sứ trông coi việc đắp </a:t>
            </a:r>
            <a:r>
              <a:rPr lang="nl-NL" sz="2400" b="1" kern="1400"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đê</a:t>
            </a:r>
          </a:p>
          <a:p>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Nhà Trần đặt ra lệ mọi người đều phải tham gia đắp đê. </a:t>
            </a:r>
            <a:endParaRPr lang="nl-NL" sz="2400" b="1" kern="1400"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Có lúc vua Trần cũng trông nom việc đắp đê. </a:t>
            </a:r>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010153" y="1983100"/>
            <a:ext cx="6193576" cy="3837507"/>
          </a:xfrm>
          <a:prstGeom prst="rect">
            <a:avLst/>
          </a:prstGeom>
        </p:spPr>
      </p:pic>
      <p:sp>
        <p:nvSpPr>
          <p:cNvPr id="5" name="TextBox 4"/>
          <p:cNvSpPr txBox="1"/>
          <p:nvPr/>
        </p:nvSpPr>
        <p:spPr>
          <a:xfrm>
            <a:off x="3387132" y="5877388"/>
            <a:ext cx="5676922"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đắp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đê</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dưới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Trần</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1BDEFB17-9580-4C97-83BB-7D3E492AFFAA}"/>
              </a:ext>
            </a:extLst>
          </p:cNvPr>
          <p:cNvPicPr>
            <a:picLocks noChangeAspect="1"/>
          </p:cNvPicPr>
          <p:nvPr/>
        </p:nvPicPr>
        <p:blipFill>
          <a:blip r:embed="rId2"/>
          <a:stretch>
            <a:fillRect/>
          </a:stretch>
        </p:blipFill>
        <p:spPr>
          <a:xfrm>
            <a:off x="1119187" y="390524"/>
            <a:ext cx="4976813" cy="3776663"/>
          </a:xfrm>
          <a:prstGeom prst="rect">
            <a:avLst/>
          </a:prstGeom>
        </p:spPr>
      </p:pic>
      <p:pic>
        <p:nvPicPr>
          <p:cNvPr id="5" name="Hình ảnh 4">
            <a:extLst>
              <a:ext uri="{FF2B5EF4-FFF2-40B4-BE49-F238E27FC236}">
                <a16:creationId xmlns:a16="http://schemas.microsoft.com/office/drawing/2014/main" xmlns="" id="{F2C13178-8D7D-4808-87C4-EBF26184030A}"/>
              </a:ext>
            </a:extLst>
          </p:cNvPr>
          <p:cNvPicPr>
            <a:picLocks noChangeAspect="1"/>
          </p:cNvPicPr>
          <p:nvPr/>
        </p:nvPicPr>
        <p:blipFill>
          <a:blip r:embed="rId3"/>
          <a:stretch>
            <a:fillRect/>
          </a:stretch>
        </p:blipFill>
        <p:spPr>
          <a:xfrm>
            <a:off x="6096000" y="2300287"/>
            <a:ext cx="4976813" cy="3776663"/>
          </a:xfrm>
          <a:prstGeom prst="rect">
            <a:avLst/>
          </a:prstGeom>
        </p:spPr>
      </p:pic>
    </p:spTree>
    <p:extLst>
      <p:ext uri="{BB962C8B-B14F-4D97-AF65-F5344CB8AC3E}">
        <p14:creationId xmlns:p14="http://schemas.microsoft.com/office/powerpoint/2010/main" val="1213205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MY DOCUMENTS\BÀI GIẢNG ĐIỆN TỬ\HỘI GIẢNG - CHUYÊN ĐỀ\1920\LỊCH SỬ - Nhà Trần và việc đắp đê - Hội giảng tháng 12\22539798_1671086212962291_1048990640433059327_n.png"/>
          <p:cNvPicPr>
            <a:picLocks noChangeAspect="1" noChangeArrowheads="1"/>
          </p:cNvPicPr>
          <p:nvPr/>
        </p:nvPicPr>
        <p:blipFill>
          <a:blip r:embed="rId2"/>
          <a:srcRect/>
          <a:stretch>
            <a:fillRect/>
          </a:stretch>
        </p:blipFill>
        <p:spPr bwMode="auto">
          <a:xfrm>
            <a:off x="5639718" y="1365069"/>
            <a:ext cx="4726749" cy="350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F:\MY DOCUMENTS\BÀI GIẢNG ĐIỆN TỬ\HỘI GIẢNG - CHUYÊN ĐỀ\1920\LỊCH SỬ - Nhà Trần và việc đắp đê - Hội giảng tháng 12\22528209_1671086046295641_8887431614640915232_n.png"/>
          <p:cNvPicPr>
            <a:picLocks noChangeAspect="1" noChangeArrowheads="1"/>
          </p:cNvPicPr>
          <p:nvPr/>
        </p:nvPicPr>
        <p:blipFill>
          <a:blip r:embed="rId3"/>
          <a:srcRect/>
          <a:stretch>
            <a:fillRect/>
          </a:stretch>
        </p:blipFill>
        <p:spPr bwMode="auto">
          <a:xfrm>
            <a:off x="2050869" y="603069"/>
            <a:ext cx="331073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659172" y="5937069"/>
            <a:ext cx="4851279"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CẢNH ĐẮP ĐÊ NGÀY XƯA </a:t>
            </a:r>
          </a:p>
        </p:txBody>
      </p:sp>
    </p:spTree>
    <p:extLst>
      <p:ext uri="{BB962C8B-B14F-4D97-AF65-F5344CB8AC3E}">
        <p14:creationId xmlns:p14="http://schemas.microsoft.com/office/powerpoint/2010/main" val="1538851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MY DOCUMENTS\BÀI GIẢNG ĐIỆN TỬ\HỘI GIẢNG - CHUYÊN ĐỀ\1920\LỊCH SỬ - Nhà Trần và việc đắp đê - Hội giảng tháng 12\o4BYL5jx.jpg"/>
          <p:cNvPicPr>
            <a:picLocks noChangeAspect="1" noChangeArrowheads="1"/>
          </p:cNvPicPr>
          <p:nvPr/>
        </p:nvPicPr>
        <p:blipFill>
          <a:blip r:embed="rId2"/>
          <a:srcRect/>
          <a:stretch>
            <a:fillRect/>
          </a:stretch>
        </p:blipFill>
        <p:spPr bwMode="auto">
          <a:xfrm>
            <a:off x="4256314" y="559526"/>
            <a:ext cx="7056120" cy="5029200"/>
          </a:xfrm>
          <a:prstGeom prst="rect">
            <a:avLst/>
          </a:prstGeom>
          <a:noFill/>
        </p:spPr>
      </p:pic>
      <p:pic>
        <p:nvPicPr>
          <p:cNvPr id="17" name="Picture 3" descr="F:\MY DOCUMENTS\BÀI GIẢNG ĐIỆN TỬ\HỘI GIẢNG - CHUYÊN ĐỀ\1920\LỊCH SỬ - Nhà Trần và việc đắp đê - Hội giảng tháng 12\đê sông hồng.jpg"/>
          <p:cNvPicPr>
            <a:picLocks noChangeAspect="1" noChangeArrowheads="1"/>
          </p:cNvPicPr>
          <p:nvPr/>
        </p:nvPicPr>
        <p:blipFill>
          <a:blip r:embed="rId3"/>
          <a:srcRect/>
          <a:stretch>
            <a:fillRect/>
          </a:stretch>
        </p:blipFill>
        <p:spPr bwMode="auto">
          <a:xfrm>
            <a:off x="1439093" y="559526"/>
            <a:ext cx="3838302" cy="5029199"/>
          </a:xfrm>
          <a:prstGeom prst="rect">
            <a:avLst/>
          </a:prstGeom>
          <a:noFill/>
        </p:spPr>
      </p:pic>
      <p:sp>
        <p:nvSpPr>
          <p:cNvPr id="18" name="TextBox 17"/>
          <p:cNvSpPr txBox="1"/>
          <p:nvPr/>
        </p:nvSpPr>
        <p:spPr>
          <a:xfrm>
            <a:off x="2793274" y="5972065"/>
            <a:ext cx="7343503"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b="1" dirty="0" err="1" smtClean="0">
                <a:solidFill>
                  <a:srgbClr val="7030A0"/>
                </a:solidFill>
                <a:latin typeface="Times New Roman" pitchFamily="18" charset="0"/>
                <a:cs typeface="Times New Roman" pitchFamily="18" charset="0"/>
              </a:rPr>
              <a:t>ĐÊ</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CƠ</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XÁ</a:t>
            </a:r>
            <a:r>
              <a:rPr lang="en-US" sz="2400" b="1" dirty="0" smtClean="0">
                <a:solidFill>
                  <a:srgbClr val="7030A0"/>
                </a:solidFill>
                <a:latin typeface="Times New Roman" pitchFamily="18" charset="0"/>
                <a:cs typeface="Times New Roman" pitchFamily="18" charset="0"/>
              </a:rPr>
              <a:t> – CON </a:t>
            </a:r>
            <a:r>
              <a:rPr lang="en-US" sz="2400" b="1" dirty="0" err="1" smtClean="0">
                <a:solidFill>
                  <a:srgbClr val="7030A0"/>
                </a:solidFill>
                <a:latin typeface="Times New Roman" pitchFamily="18" charset="0"/>
                <a:cs typeface="Times New Roman" pitchFamily="18" charset="0"/>
              </a:rPr>
              <a:t>ĐÊ</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ĐẦU</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TIÊN</a:t>
            </a:r>
            <a:r>
              <a:rPr lang="en-US" sz="2400" b="1" dirty="0" smtClean="0">
                <a:solidFill>
                  <a:srgbClr val="7030A0"/>
                </a:solidFill>
                <a:latin typeface="Times New Roman" pitchFamily="18" charset="0"/>
                <a:cs typeface="Times New Roman" pitchFamily="18" charset="0"/>
              </a:rPr>
              <a:t> Ở </a:t>
            </a:r>
            <a:r>
              <a:rPr lang="en-US" sz="2400" b="1" dirty="0" err="1" smtClean="0">
                <a:solidFill>
                  <a:srgbClr val="7030A0"/>
                </a:solidFill>
                <a:latin typeface="Times New Roman" pitchFamily="18" charset="0"/>
                <a:cs typeface="Times New Roman" pitchFamily="18" charset="0"/>
              </a:rPr>
              <a:t>MIỀN</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BẮC</a:t>
            </a:r>
            <a:endParaRPr lang="en-US" sz="24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629644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3"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4"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6"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3324295"/>
            <a:ext cx="813093" cy="813093"/>
          </a:xfrm>
          <a:prstGeom prst="rect">
            <a:avLst/>
          </a:prstGeom>
        </p:spPr>
      </p:pic>
    </p:spTree>
    <p:extLst>
      <p:ext uri="{BB962C8B-B14F-4D97-AF65-F5344CB8AC3E}">
        <p14:creationId xmlns:p14="http://schemas.microsoft.com/office/powerpoint/2010/main" val="4292124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171398" y="472068"/>
            <a:ext cx="9744252" cy="2242557"/>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7" name="Google Shape;1397;p50"/>
          <p:cNvGrpSpPr/>
          <p:nvPr/>
        </p:nvGrpSpPr>
        <p:grpSpPr>
          <a:xfrm rot="5640279">
            <a:off x="1591081" y="637426"/>
            <a:ext cx="1971932" cy="637456"/>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Hộp Văn bản 87">
            <a:extLst>
              <a:ext uri="{FF2B5EF4-FFF2-40B4-BE49-F238E27FC236}">
                <a16:creationId xmlns:a16="http://schemas.microsoft.com/office/drawing/2014/main" xmlns="" id="{82BC9E41-95D8-41BC-95EE-BC1F40DCA953}"/>
              </a:ext>
            </a:extLst>
          </p:cNvPr>
          <p:cNvSpPr txBox="1"/>
          <p:nvPr/>
        </p:nvSpPr>
        <p:spPr>
          <a:xfrm>
            <a:off x="4076283" y="1116807"/>
            <a:ext cx="6499529"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Kết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quả</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cuộc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đắp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đê</a:t>
            </a:r>
            <a:endParaRPr lang="en-US" sz="3600" b="1" dirty="0">
              <a:latin typeface="Times New Roman" panose="02020603050405020304" pitchFamily="18" charset="0"/>
              <a:cs typeface="Times New Roman" panose="02020603050405020304" pitchFamily="18" charset="0"/>
            </a:endParaRPr>
          </a:p>
        </p:txBody>
      </p:sp>
      <p:sp>
        <p:nvSpPr>
          <p:cNvPr id="89" name="Google Shape;905;p43">
            <a:extLst>
              <a:ext uri="{FF2B5EF4-FFF2-40B4-BE49-F238E27FC236}">
                <a16:creationId xmlns:a16="http://schemas.microsoft.com/office/drawing/2014/main" xmlns="" id="{0D7AF26E-A6C9-4C1A-A524-CC0EBD11DAB7}"/>
              </a:ext>
            </a:extLst>
          </p:cNvPr>
          <p:cNvSpPr txBox="1">
            <a:spLocks noGrp="1"/>
          </p:cNvSpPr>
          <p:nvPr>
            <p:ph type="title"/>
          </p:nvPr>
        </p:nvSpPr>
        <p:spPr>
          <a:xfrm flipH="1">
            <a:off x="2665154" y="593085"/>
            <a:ext cx="1695930" cy="1618000"/>
          </a:xfrm>
          <a:prstGeom prst="rect">
            <a:avLst/>
          </a:prstGeom>
        </p:spPr>
        <p:txBody>
          <a:bodyPr spcFirstLastPara="1" wrap="square" lIns="121900" tIns="121900" rIns="121900" bIns="121900" anchor="ctr" anchorCtr="0">
            <a:noAutofit/>
          </a:bodyPr>
          <a:lstStyle/>
          <a:p>
            <a:r>
              <a:rPr lang="en" sz="7200" dirty="0" smtClean="0">
                <a:latin typeface="Akronism" pitchFamily="2" charset="0"/>
              </a:rPr>
              <a:t>03</a:t>
            </a:r>
            <a:endParaRPr sz="7200" dirty="0">
              <a:latin typeface="Akronism" pitchFamily="2" charset="0"/>
            </a:endParaRPr>
          </a:p>
        </p:txBody>
      </p:sp>
      <p:pic>
        <p:nvPicPr>
          <p:cNvPr id="8" name="Hình ảnh 7">
            <a:extLst>
              <a:ext uri="{FF2B5EF4-FFF2-40B4-BE49-F238E27FC236}">
                <a16:creationId xmlns:a16="http://schemas.microsoft.com/office/drawing/2014/main" xmlns="" id="{0A446082-34E0-465B-B4EC-5352F0DCCD1C}"/>
              </a:ext>
            </a:extLst>
          </p:cNvPr>
          <p:cNvPicPr>
            <a:picLocks noChangeAspect="1"/>
          </p:cNvPicPr>
          <p:nvPr/>
        </p:nvPicPr>
        <p:blipFill>
          <a:blip r:embed="rId3"/>
          <a:stretch>
            <a:fillRect/>
          </a:stretch>
        </p:blipFill>
        <p:spPr>
          <a:xfrm>
            <a:off x="0" y="3155194"/>
            <a:ext cx="12192000" cy="4762135"/>
          </a:xfrm>
          <a:prstGeom prst="doubleWave">
            <a:avLst>
              <a:gd name="adj1" fmla="val 7650"/>
              <a:gd name="adj2" fmla="val 0"/>
            </a:avLst>
          </a:prstGeom>
          <a:ln w="38100">
            <a:noFill/>
          </a:ln>
        </p:spPr>
      </p:pic>
    </p:spTree>
    <p:extLst>
      <p:ext uri="{BB962C8B-B14F-4D97-AF65-F5344CB8AC3E}">
        <p14:creationId xmlns:p14="http://schemas.microsoft.com/office/powerpoint/2010/main" val="19883296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286" y="3154998"/>
            <a:ext cx="4491696" cy="3338827"/>
          </a:xfrm>
          <a:prstGeom prst="rect">
            <a:avLst/>
          </a:prstGeom>
        </p:spPr>
      </p:pic>
      <p:sp>
        <p:nvSpPr>
          <p:cNvPr id="4" name="思想气泡: 云 38">
            <a:extLst>
              <a:ext uri="{FF2B5EF4-FFF2-40B4-BE49-F238E27FC236}">
                <a16:creationId xmlns:a16="http://schemas.microsoft.com/office/drawing/2014/main" xmlns=""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xmlns="" id="{C079A8F7-2D6A-4617-BE81-0FBF476CE67C}"/>
              </a:ext>
            </a:extLst>
          </p:cNvPr>
          <p:cNvSpPr/>
          <p:nvPr/>
        </p:nvSpPr>
        <p:spPr>
          <a:xfrm>
            <a:off x="3207168" y="1749853"/>
            <a:ext cx="5194371"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KHỞI ĐỘNG</a:t>
            </a:r>
            <a:endParaRPr lang="en-US" sz="66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782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7319" y="870095"/>
            <a:ext cx="9419245" cy="461665"/>
          </a:xfrm>
          <a:prstGeom prst="rect">
            <a:avLst/>
          </a:prstGeom>
        </p:spPr>
        <p:txBody>
          <a:bodyPr wrap="none">
            <a:spAutoFit/>
          </a:bodyPr>
          <a:lstStyle/>
          <a:p>
            <a:r>
              <a:rPr lang="nl-NL" sz="24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Nhà Trần đã thu được kết quả như thế nào trong công cuộc đắp đê? </a:t>
            </a:r>
            <a:endParaRPr lang="en-US" sz="2400" b="1" kern="14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659445" y="1706118"/>
            <a:ext cx="6651180" cy="830997"/>
          </a:xfrm>
          <a:prstGeom prst="rect">
            <a:avLst/>
          </a:prstGeom>
          <a:solidFill>
            <a:schemeClr val="tx2">
              <a:lumMod val="75000"/>
            </a:schemeClr>
          </a:solidFill>
        </p:spPr>
        <p:txBody>
          <a:bodyPr wrap="none">
            <a:spAutoFit/>
          </a:bodyPr>
          <a:lstStyle/>
          <a:p>
            <a:r>
              <a:rPr lang="nl-NL" sz="2400" b="1"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 thống đê dọc theo những con sông chính </a:t>
            </a:r>
            <a:r>
              <a:rPr lang="nl-NL" sz="2400" b="1"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p>
          <a:p>
            <a:r>
              <a:rPr lang="nl-NL" sz="2400" b="1"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 đắp, nông nghiệp phát triển. </a:t>
            </a:r>
            <a:endParaRPr lang="en-US" sz="2400" b="1" kern="1400" dirty="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576211" y="1706118"/>
            <a:ext cx="1503720" cy="72212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76211" y="3081124"/>
            <a:ext cx="9248502" cy="1938992"/>
          </a:xfrm>
          <a:prstGeom prst="rect">
            <a:avLst/>
          </a:prstGeom>
          <a:solidFill>
            <a:srgbClr val="FF7C80"/>
          </a:solidFill>
          <a:ln w="38100">
            <a:solidFill>
              <a:srgbClr val="FF0066"/>
            </a:solidFill>
          </a:ln>
        </p:spPr>
        <p:txBody>
          <a:bodyPr wrap="square">
            <a:spAutoFit/>
          </a:bodyPr>
          <a:lstStyle/>
          <a:p>
            <a:r>
              <a:rPr lang="nl-NL" sz="2400" b="1" kern="1400" dirty="0">
                <a:solidFill>
                  <a:schemeClr val="accent5"/>
                </a:solidFill>
                <a:latin typeface="Times New Roman" panose="02020603050405020304" pitchFamily="18" charset="0"/>
                <a:ea typeface="Times New Roman" panose="02020603050405020304" pitchFamily="18" charset="0"/>
              </a:rPr>
              <a:t>Dưới thời Trần, hệ thống đê điều đã được hình thành dọc theo sông Hồng và các con sông lớn khác ở đồng bằng Bắc Bộ và Bắc Trung Bộ, giúp cho sản xuất nông nghiệp phát triển, đời sống nhân dân thêm no ấm, công cuộc đắp đê, trị thuỷ cũng làm cho nhân dân ta thêm đoàn kết. </a:t>
            </a:r>
            <a:endParaRPr lang="en-US" sz="3200" dirty="0">
              <a:solidFill>
                <a:schemeClr val="accent5"/>
              </a:solidFill>
            </a:endParaRPr>
          </a:p>
        </p:txBody>
      </p:sp>
    </p:spTree>
    <p:extLst>
      <p:ext uri="{BB962C8B-B14F-4D97-AF65-F5344CB8AC3E}">
        <p14:creationId xmlns:p14="http://schemas.microsoft.com/office/powerpoint/2010/main" val="3491499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4"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5"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7"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8"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3324295"/>
            <a:ext cx="813093" cy="813093"/>
          </a:xfrm>
          <a:prstGeom prst="rect">
            <a:avLst/>
          </a:prstGeom>
        </p:spPr>
      </p:pic>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4977402"/>
            <a:ext cx="813093" cy="813093"/>
          </a:xfrm>
          <a:prstGeom prst="rect">
            <a:avLst/>
          </a:prstGeom>
        </p:spPr>
      </p:pic>
    </p:spTree>
    <p:extLst>
      <p:ext uri="{BB962C8B-B14F-4D97-AF65-F5344CB8AC3E}">
        <p14:creationId xmlns:p14="http://schemas.microsoft.com/office/powerpoint/2010/main" val="24196036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1640" name="Google Shape;1640;p55"/>
          <p:cNvGrpSpPr/>
          <p:nvPr/>
        </p:nvGrpSpPr>
        <p:grpSpPr>
          <a:xfrm>
            <a:off x="1114425" y="782337"/>
            <a:ext cx="10134600" cy="5293340"/>
            <a:chOff x="1774252" y="586752"/>
            <a:chExt cx="5608439" cy="3970005"/>
          </a:xfrm>
        </p:grpSpPr>
        <p:grpSp>
          <p:nvGrpSpPr>
            <p:cNvPr id="1641" name="Google Shape;1641;p55"/>
            <p:cNvGrpSpPr/>
            <p:nvPr/>
          </p:nvGrpSpPr>
          <p:grpSpPr>
            <a:xfrm>
              <a:off x="1774252" y="636239"/>
              <a:ext cx="5608006" cy="3920518"/>
              <a:chOff x="3000303" y="998421"/>
              <a:chExt cx="2911737" cy="2888043"/>
            </a:xfrm>
          </p:grpSpPr>
          <p:sp>
            <p:nvSpPr>
              <p:cNvPr id="1642" name="Google Shape;1642;p55"/>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3" name="Google Shape;1643;p55"/>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nvGrpSpPr>
              <p:cNvPr id="1644" name="Google Shape;1644;p55"/>
              <p:cNvGrpSpPr/>
              <p:nvPr/>
            </p:nvGrpSpPr>
            <p:grpSpPr>
              <a:xfrm>
                <a:off x="3114009" y="1044051"/>
                <a:ext cx="2798031" cy="2797824"/>
                <a:chOff x="3114009" y="1044051"/>
                <a:chExt cx="2798031" cy="2797824"/>
              </a:xfrm>
            </p:grpSpPr>
            <p:sp>
              <p:nvSpPr>
                <p:cNvPr id="1645" name="Google Shape;1645;p55"/>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6" name="Google Shape;1646;p55"/>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7" name="Google Shape;1647;p55"/>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8" name="Google Shape;1648;p55"/>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9" name="Google Shape;1649;p55"/>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0" name="Google Shape;1650;p55"/>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1" name="Google Shape;1651;p55"/>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2" name="Google Shape;1652;p55"/>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3" name="Google Shape;1653;p55"/>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4" name="Google Shape;1654;p55"/>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5" name="Google Shape;1655;p55"/>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6" name="Google Shape;1656;p55"/>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7" name="Google Shape;1657;p55"/>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8" name="Google Shape;1658;p55"/>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9" name="Google Shape;1659;p55"/>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0" name="Google Shape;1660;p55"/>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1" name="Google Shape;1661;p55"/>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2" name="Google Shape;1662;p55"/>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3" name="Google Shape;1663;p55"/>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4" name="Google Shape;1664;p55"/>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5" name="Google Shape;1665;p55"/>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6" name="Google Shape;1666;p55"/>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7" name="Google Shape;1667;p55"/>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8" name="Google Shape;1668;p55"/>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9" name="Google Shape;1669;p55"/>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0" name="Google Shape;1670;p55"/>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1671" name="Google Shape;1671;p55"/>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nvGrpSpPr>
            <p:cNvPr id="1672" name="Google Shape;1672;p55"/>
            <p:cNvGrpSpPr/>
            <p:nvPr/>
          </p:nvGrpSpPr>
          <p:grpSpPr>
            <a:xfrm>
              <a:off x="1838863" y="586752"/>
              <a:ext cx="5543829" cy="3920518"/>
              <a:chOff x="3069613" y="998421"/>
              <a:chExt cx="2886809" cy="2888043"/>
            </a:xfrm>
          </p:grpSpPr>
          <p:sp>
            <p:nvSpPr>
              <p:cNvPr id="1673" name="Google Shape;1673;p55"/>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nvGrpSpPr>
              <p:cNvPr id="1674" name="Google Shape;1674;p55"/>
              <p:cNvGrpSpPr/>
              <p:nvPr/>
            </p:nvGrpSpPr>
            <p:grpSpPr>
              <a:xfrm>
                <a:off x="3114009" y="1044051"/>
                <a:ext cx="2798031" cy="2797824"/>
                <a:chOff x="3114009" y="1044051"/>
                <a:chExt cx="2798031" cy="2797824"/>
              </a:xfrm>
            </p:grpSpPr>
            <p:sp>
              <p:nvSpPr>
                <p:cNvPr id="1675" name="Google Shape;1675;p55"/>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6" name="Google Shape;1676;p55"/>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7" name="Google Shape;1677;p55"/>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8" name="Google Shape;1678;p55"/>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9" name="Google Shape;1679;p55"/>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0" name="Google Shape;1680;p55"/>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1" name="Google Shape;1681;p55"/>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2" name="Google Shape;1682;p55"/>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3" name="Google Shape;1683;p55"/>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4" name="Google Shape;1684;p55"/>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5" name="Google Shape;1685;p55"/>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6" name="Google Shape;1686;p55"/>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7" name="Google Shape;1687;p55"/>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8" name="Google Shape;1688;p55"/>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9" name="Google Shape;1689;p55"/>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0" name="Google Shape;1690;p55"/>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1" name="Google Shape;1691;p55"/>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2" name="Google Shape;1692;p55"/>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3" name="Google Shape;1693;p55"/>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4" name="Google Shape;1694;p55"/>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5" name="Google Shape;1695;p55"/>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6" name="Google Shape;1696;p55"/>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7" name="Google Shape;1697;p55"/>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8" name="Google Shape;1698;p55"/>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9" name="Google Shape;1699;p55"/>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00" name="Google Shape;1700;p55"/>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1701" name="Google Shape;1701;p55"/>
              <p:cNvSpPr/>
              <p:nvPr/>
            </p:nvSpPr>
            <p:spPr>
              <a:xfrm>
                <a:off x="3393319" y="1235512"/>
                <a:ext cx="2199895" cy="2415114"/>
              </a:xfrm>
              <a:custGeom>
                <a:avLst/>
                <a:gdLst/>
                <a:ahLst/>
                <a:cxnLst/>
                <a:rect l="l" t="t" r="r" b="b"/>
                <a:pathLst>
                  <a:path w="11061" h="11061" extrusionOk="0">
                    <a:moveTo>
                      <a:pt x="0" y="0"/>
                    </a:moveTo>
                    <a:lnTo>
                      <a:pt x="0" y="11060"/>
                    </a:lnTo>
                    <a:lnTo>
                      <a:pt x="11060" y="11060"/>
                    </a:lnTo>
                    <a:lnTo>
                      <a:pt x="110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02" name="Google Shape;1702;p55"/>
              <p:cNvSpPr/>
              <p:nvPr/>
            </p:nvSpPr>
            <p:spPr>
              <a:xfrm>
                <a:off x="3433085" y="1292336"/>
                <a:ext cx="2116651" cy="2301243"/>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grpSp>
        <p:nvGrpSpPr>
          <p:cNvPr id="1706" name="Google Shape;1706;p55"/>
          <p:cNvGrpSpPr/>
          <p:nvPr/>
        </p:nvGrpSpPr>
        <p:grpSpPr>
          <a:xfrm>
            <a:off x="1060592" y="205429"/>
            <a:ext cx="3716413" cy="2092312"/>
            <a:chOff x="7342975" y="2937669"/>
            <a:chExt cx="1838088" cy="1554356"/>
          </a:xfrm>
        </p:grpSpPr>
        <p:sp>
          <p:nvSpPr>
            <p:cNvPr id="1707" name="Google Shape;1707;p55"/>
            <p:cNvSpPr/>
            <p:nvPr/>
          </p:nvSpPr>
          <p:spPr>
            <a:xfrm rot="-1053406">
              <a:off x="7477443" y="3147928"/>
              <a:ext cx="1569152" cy="1133838"/>
            </a:xfrm>
            <a:custGeom>
              <a:avLst/>
              <a:gdLst/>
              <a:ahLst/>
              <a:cxnLst/>
              <a:rect l="l" t="t" r="r" b="b"/>
              <a:pathLst>
                <a:path w="12707" h="9182" extrusionOk="0">
                  <a:moveTo>
                    <a:pt x="12706" y="4591"/>
                  </a:moveTo>
                  <a:cubicBezTo>
                    <a:pt x="12706" y="3942"/>
                    <a:pt x="12393" y="3390"/>
                    <a:pt x="11954" y="3156"/>
                  </a:cubicBezTo>
                  <a:lnTo>
                    <a:pt x="11954" y="1584"/>
                  </a:lnTo>
                  <a:cubicBezTo>
                    <a:pt x="11954" y="1294"/>
                    <a:pt x="11721" y="1060"/>
                    <a:pt x="11430" y="1060"/>
                  </a:cubicBezTo>
                  <a:lnTo>
                    <a:pt x="9933" y="1060"/>
                  </a:lnTo>
                  <a:cubicBezTo>
                    <a:pt x="8959" y="400"/>
                    <a:pt x="7712" y="1"/>
                    <a:pt x="6350" y="1"/>
                  </a:cubicBezTo>
                  <a:cubicBezTo>
                    <a:pt x="4995" y="1"/>
                    <a:pt x="3748" y="400"/>
                    <a:pt x="2774" y="1060"/>
                  </a:cubicBezTo>
                  <a:lnTo>
                    <a:pt x="1276" y="1060"/>
                  </a:lnTo>
                  <a:cubicBezTo>
                    <a:pt x="986" y="1060"/>
                    <a:pt x="752" y="1294"/>
                    <a:pt x="752" y="1584"/>
                  </a:cubicBezTo>
                  <a:lnTo>
                    <a:pt x="752" y="3156"/>
                  </a:lnTo>
                  <a:cubicBezTo>
                    <a:pt x="308" y="3390"/>
                    <a:pt x="0" y="3942"/>
                    <a:pt x="0" y="4591"/>
                  </a:cubicBezTo>
                  <a:cubicBezTo>
                    <a:pt x="0" y="5235"/>
                    <a:pt x="308" y="5793"/>
                    <a:pt x="752" y="6026"/>
                  </a:cubicBezTo>
                  <a:lnTo>
                    <a:pt x="752" y="7604"/>
                  </a:lnTo>
                  <a:cubicBezTo>
                    <a:pt x="752" y="7889"/>
                    <a:pt x="986" y="8122"/>
                    <a:pt x="1276" y="8122"/>
                  </a:cubicBezTo>
                  <a:lnTo>
                    <a:pt x="2774" y="8122"/>
                  </a:lnTo>
                  <a:cubicBezTo>
                    <a:pt x="3748" y="8783"/>
                    <a:pt x="4995" y="9182"/>
                    <a:pt x="6350" y="9182"/>
                  </a:cubicBezTo>
                  <a:cubicBezTo>
                    <a:pt x="7712" y="9182"/>
                    <a:pt x="8959" y="8783"/>
                    <a:pt x="9933" y="8122"/>
                  </a:cubicBezTo>
                  <a:lnTo>
                    <a:pt x="11430" y="8122"/>
                  </a:lnTo>
                  <a:cubicBezTo>
                    <a:pt x="11721" y="8122"/>
                    <a:pt x="11949" y="7889"/>
                    <a:pt x="11954" y="7604"/>
                  </a:cubicBezTo>
                  <a:lnTo>
                    <a:pt x="11954" y="6026"/>
                  </a:lnTo>
                  <a:cubicBezTo>
                    <a:pt x="12393" y="5793"/>
                    <a:pt x="12706" y="5241"/>
                    <a:pt x="12706" y="4591"/>
                  </a:cubicBezTo>
                  <a:close/>
                </a:path>
              </a:pathLst>
            </a:custGeom>
            <a:solidFill>
              <a:schemeClr val="lt2"/>
            </a:solidFill>
            <a:ln w="28575">
              <a:solidFill>
                <a:schemeClr val="tx1"/>
              </a:solid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4F493D"/>
                </a:solidFill>
                <a:effectLst/>
                <a:uLnTx/>
                <a:uFillTx/>
                <a:latin typeface="Grand Hotel"/>
                <a:ea typeface="Grand Hotel"/>
                <a:cs typeface="Grand Hotel"/>
                <a:sym typeface="Grand Hotel"/>
              </a:endParaRPr>
            </a:p>
          </p:txBody>
        </p:sp>
        <p:sp>
          <p:nvSpPr>
            <p:cNvPr id="1708" name="Google Shape;1708;p55"/>
            <p:cNvSpPr/>
            <p:nvPr/>
          </p:nvSpPr>
          <p:spPr>
            <a:xfrm rot="-1053417">
              <a:off x="7507898" y="3176722"/>
              <a:ext cx="1508870" cy="1076185"/>
            </a:xfrm>
            <a:custGeom>
              <a:avLst/>
              <a:gdLst/>
              <a:ahLst/>
              <a:cxnLst/>
              <a:rect l="l" t="t" r="r" b="b"/>
              <a:pathLst>
                <a:path w="12314" h="8783" extrusionOk="0">
                  <a:moveTo>
                    <a:pt x="6151" y="63"/>
                  </a:moveTo>
                  <a:cubicBezTo>
                    <a:pt x="7410" y="63"/>
                    <a:pt x="8629" y="416"/>
                    <a:pt x="9586" y="1077"/>
                  </a:cubicBezTo>
                  <a:lnTo>
                    <a:pt x="9637" y="1111"/>
                  </a:lnTo>
                  <a:lnTo>
                    <a:pt x="9654" y="1122"/>
                  </a:lnTo>
                  <a:lnTo>
                    <a:pt x="11231" y="1122"/>
                  </a:lnTo>
                  <a:cubicBezTo>
                    <a:pt x="11380" y="1122"/>
                    <a:pt x="11493" y="1236"/>
                    <a:pt x="11493" y="1384"/>
                  </a:cubicBezTo>
                  <a:lnTo>
                    <a:pt x="11493" y="3116"/>
                  </a:lnTo>
                  <a:lnTo>
                    <a:pt x="11528" y="3133"/>
                  </a:lnTo>
                  <a:lnTo>
                    <a:pt x="11636" y="3184"/>
                  </a:lnTo>
                  <a:cubicBezTo>
                    <a:pt x="12000" y="3378"/>
                    <a:pt x="12251" y="3862"/>
                    <a:pt x="12251" y="4391"/>
                  </a:cubicBezTo>
                  <a:cubicBezTo>
                    <a:pt x="12251" y="4915"/>
                    <a:pt x="12000" y="5405"/>
                    <a:pt x="11636" y="5599"/>
                  </a:cubicBezTo>
                  <a:lnTo>
                    <a:pt x="11528" y="5650"/>
                  </a:lnTo>
                  <a:lnTo>
                    <a:pt x="11493" y="5667"/>
                  </a:lnTo>
                  <a:lnTo>
                    <a:pt x="11493" y="7404"/>
                  </a:lnTo>
                  <a:cubicBezTo>
                    <a:pt x="11493" y="7546"/>
                    <a:pt x="11380" y="7666"/>
                    <a:pt x="11231" y="7666"/>
                  </a:cubicBezTo>
                  <a:lnTo>
                    <a:pt x="9654" y="7666"/>
                  </a:lnTo>
                  <a:lnTo>
                    <a:pt x="9637" y="7677"/>
                  </a:lnTo>
                  <a:lnTo>
                    <a:pt x="9586" y="7712"/>
                  </a:lnTo>
                  <a:cubicBezTo>
                    <a:pt x="8629" y="8361"/>
                    <a:pt x="7404" y="8725"/>
                    <a:pt x="6151" y="8725"/>
                  </a:cubicBezTo>
                  <a:cubicBezTo>
                    <a:pt x="4898" y="8725"/>
                    <a:pt x="3680" y="8361"/>
                    <a:pt x="2723" y="7712"/>
                  </a:cubicBezTo>
                  <a:lnTo>
                    <a:pt x="2672" y="7677"/>
                  </a:lnTo>
                  <a:lnTo>
                    <a:pt x="2655" y="7666"/>
                  </a:lnTo>
                  <a:lnTo>
                    <a:pt x="1077" y="7666"/>
                  </a:lnTo>
                  <a:cubicBezTo>
                    <a:pt x="929" y="7666"/>
                    <a:pt x="809" y="7546"/>
                    <a:pt x="809" y="7404"/>
                  </a:cubicBezTo>
                  <a:lnTo>
                    <a:pt x="809" y="5673"/>
                  </a:lnTo>
                  <a:lnTo>
                    <a:pt x="775" y="5656"/>
                  </a:lnTo>
                  <a:lnTo>
                    <a:pt x="673" y="5599"/>
                  </a:lnTo>
                  <a:cubicBezTo>
                    <a:pt x="302" y="5405"/>
                    <a:pt x="58" y="4921"/>
                    <a:pt x="58" y="4391"/>
                  </a:cubicBezTo>
                  <a:cubicBezTo>
                    <a:pt x="58" y="3867"/>
                    <a:pt x="302" y="3383"/>
                    <a:pt x="673" y="3190"/>
                  </a:cubicBezTo>
                  <a:lnTo>
                    <a:pt x="775" y="3133"/>
                  </a:lnTo>
                  <a:lnTo>
                    <a:pt x="809" y="3116"/>
                  </a:lnTo>
                  <a:lnTo>
                    <a:pt x="809" y="1384"/>
                  </a:lnTo>
                  <a:cubicBezTo>
                    <a:pt x="809" y="1242"/>
                    <a:pt x="929" y="1122"/>
                    <a:pt x="1077" y="1122"/>
                  </a:cubicBezTo>
                  <a:lnTo>
                    <a:pt x="2655" y="1122"/>
                  </a:lnTo>
                  <a:lnTo>
                    <a:pt x="2672" y="1111"/>
                  </a:lnTo>
                  <a:lnTo>
                    <a:pt x="2723" y="1077"/>
                  </a:lnTo>
                  <a:cubicBezTo>
                    <a:pt x="3680" y="422"/>
                    <a:pt x="4898" y="63"/>
                    <a:pt x="6151" y="63"/>
                  </a:cubicBezTo>
                  <a:close/>
                  <a:moveTo>
                    <a:pt x="6151" y="0"/>
                  </a:moveTo>
                  <a:cubicBezTo>
                    <a:pt x="4887" y="0"/>
                    <a:pt x="3657" y="365"/>
                    <a:pt x="2683" y="1025"/>
                  </a:cubicBezTo>
                  <a:lnTo>
                    <a:pt x="2637" y="1060"/>
                  </a:lnTo>
                  <a:lnTo>
                    <a:pt x="1077" y="1060"/>
                  </a:lnTo>
                  <a:cubicBezTo>
                    <a:pt x="895" y="1060"/>
                    <a:pt x="752" y="1208"/>
                    <a:pt x="752" y="1384"/>
                  </a:cubicBezTo>
                  <a:lnTo>
                    <a:pt x="752" y="3081"/>
                  </a:lnTo>
                  <a:lnTo>
                    <a:pt x="650" y="3133"/>
                  </a:lnTo>
                  <a:cubicBezTo>
                    <a:pt x="257" y="3332"/>
                    <a:pt x="1" y="3845"/>
                    <a:pt x="1" y="4391"/>
                  </a:cubicBezTo>
                  <a:cubicBezTo>
                    <a:pt x="1" y="4938"/>
                    <a:pt x="257" y="5445"/>
                    <a:pt x="650" y="5650"/>
                  </a:cubicBezTo>
                  <a:lnTo>
                    <a:pt x="752" y="5701"/>
                  </a:lnTo>
                  <a:lnTo>
                    <a:pt x="752" y="7404"/>
                  </a:lnTo>
                  <a:cubicBezTo>
                    <a:pt x="752" y="7581"/>
                    <a:pt x="900" y="7723"/>
                    <a:pt x="1077" y="7723"/>
                  </a:cubicBezTo>
                  <a:lnTo>
                    <a:pt x="2643" y="7723"/>
                  </a:lnTo>
                  <a:lnTo>
                    <a:pt x="2689" y="7757"/>
                  </a:lnTo>
                  <a:cubicBezTo>
                    <a:pt x="3663" y="8423"/>
                    <a:pt x="4893" y="8782"/>
                    <a:pt x="6157" y="8782"/>
                  </a:cubicBezTo>
                  <a:cubicBezTo>
                    <a:pt x="7421" y="8782"/>
                    <a:pt x="8657" y="8423"/>
                    <a:pt x="9625" y="7757"/>
                  </a:cubicBezTo>
                  <a:lnTo>
                    <a:pt x="9677" y="7723"/>
                  </a:lnTo>
                  <a:lnTo>
                    <a:pt x="11237" y="7723"/>
                  </a:lnTo>
                  <a:cubicBezTo>
                    <a:pt x="11414" y="7723"/>
                    <a:pt x="11562" y="7581"/>
                    <a:pt x="11562" y="7404"/>
                  </a:cubicBezTo>
                  <a:lnTo>
                    <a:pt x="11562" y="5707"/>
                  </a:lnTo>
                  <a:lnTo>
                    <a:pt x="11664" y="5650"/>
                  </a:lnTo>
                  <a:cubicBezTo>
                    <a:pt x="12052" y="5451"/>
                    <a:pt x="12314" y="4938"/>
                    <a:pt x="12314" y="4391"/>
                  </a:cubicBezTo>
                  <a:cubicBezTo>
                    <a:pt x="12314" y="3845"/>
                    <a:pt x="12052" y="3338"/>
                    <a:pt x="11664" y="3133"/>
                  </a:cubicBezTo>
                  <a:lnTo>
                    <a:pt x="11562" y="3081"/>
                  </a:lnTo>
                  <a:lnTo>
                    <a:pt x="11562" y="1384"/>
                  </a:lnTo>
                  <a:cubicBezTo>
                    <a:pt x="11562" y="1208"/>
                    <a:pt x="11414" y="1060"/>
                    <a:pt x="11237" y="1060"/>
                  </a:cubicBezTo>
                  <a:lnTo>
                    <a:pt x="9671" y="1060"/>
                  </a:lnTo>
                  <a:lnTo>
                    <a:pt x="9620" y="1025"/>
                  </a:lnTo>
                  <a:cubicBezTo>
                    <a:pt x="8652" y="365"/>
                    <a:pt x="7421" y="0"/>
                    <a:pt x="6151" y="0"/>
                  </a:cubicBezTo>
                  <a:close/>
                </a:path>
              </a:pathLst>
            </a:custGeom>
            <a:solidFill>
              <a:schemeClr val="accent2"/>
            </a:solidFill>
            <a:ln w="28575">
              <a:solidFill>
                <a:schemeClr val="tx1"/>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nvGrpSpPr>
          <p:cNvPr id="1709" name="Google Shape;1709;p55"/>
          <p:cNvGrpSpPr/>
          <p:nvPr/>
        </p:nvGrpSpPr>
        <p:grpSpPr>
          <a:xfrm rot="10800000">
            <a:off x="10501016" y="4640789"/>
            <a:ext cx="452333" cy="1941124"/>
            <a:chOff x="1356787" y="1707216"/>
            <a:chExt cx="339250" cy="1455843"/>
          </a:xfrm>
        </p:grpSpPr>
        <p:sp>
          <p:nvSpPr>
            <p:cNvPr id="1710" name="Google Shape;1710;p55"/>
            <p:cNvSpPr/>
            <p:nvPr/>
          </p:nvSpPr>
          <p:spPr>
            <a:xfrm rot="5400000">
              <a:off x="1512053" y="3132963"/>
              <a:ext cx="28720" cy="31472"/>
            </a:xfrm>
            <a:custGeom>
              <a:avLst/>
              <a:gdLst/>
              <a:ahLst/>
              <a:cxnLst/>
              <a:rect l="l" t="t" r="r" b="b"/>
              <a:pathLst>
                <a:path w="240" h="263" extrusionOk="0">
                  <a:moveTo>
                    <a:pt x="69" y="0"/>
                  </a:moveTo>
                  <a:cubicBezTo>
                    <a:pt x="0" y="86"/>
                    <a:pt x="23" y="177"/>
                    <a:pt x="74" y="262"/>
                  </a:cubicBezTo>
                  <a:cubicBezTo>
                    <a:pt x="97" y="251"/>
                    <a:pt x="120" y="234"/>
                    <a:pt x="143" y="217"/>
                  </a:cubicBezTo>
                  <a:cubicBezTo>
                    <a:pt x="239" y="131"/>
                    <a:pt x="239" y="120"/>
                    <a:pt x="143" y="34"/>
                  </a:cubicBezTo>
                  <a:cubicBezTo>
                    <a:pt x="120" y="23"/>
                    <a:pt x="97" y="6"/>
                    <a:pt x="6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1" name="Google Shape;1711;p55"/>
            <p:cNvSpPr/>
            <p:nvPr/>
          </p:nvSpPr>
          <p:spPr>
            <a:xfrm rot="5400000">
              <a:off x="808063" y="2255940"/>
              <a:ext cx="1436698" cy="339250"/>
            </a:xfrm>
            <a:custGeom>
              <a:avLst/>
              <a:gdLst/>
              <a:ahLst/>
              <a:cxnLst/>
              <a:rect l="l" t="t" r="r" b="b"/>
              <a:pathLst>
                <a:path w="12006" h="2835" extrusionOk="0">
                  <a:moveTo>
                    <a:pt x="8097" y="288"/>
                  </a:moveTo>
                  <a:cubicBezTo>
                    <a:pt x="8103" y="288"/>
                    <a:pt x="8110" y="288"/>
                    <a:pt x="8116" y="289"/>
                  </a:cubicBezTo>
                  <a:cubicBezTo>
                    <a:pt x="8241" y="289"/>
                    <a:pt x="8327" y="363"/>
                    <a:pt x="8321" y="465"/>
                  </a:cubicBezTo>
                  <a:cubicBezTo>
                    <a:pt x="8310" y="574"/>
                    <a:pt x="8219" y="653"/>
                    <a:pt x="8116" y="653"/>
                  </a:cubicBezTo>
                  <a:cubicBezTo>
                    <a:pt x="8008" y="653"/>
                    <a:pt x="7922" y="562"/>
                    <a:pt x="7922" y="454"/>
                  </a:cubicBezTo>
                  <a:cubicBezTo>
                    <a:pt x="7922" y="363"/>
                    <a:pt x="8002" y="288"/>
                    <a:pt x="8097" y="288"/>
                  </a:cubicBezTo>
                  <a:close/>
                  <a:moveTo>
                    <a:pt x="5519" y="363"/>
                  </a:moveTo>
                  <a:cubicBezTo>
                    <a:pt x="5627" y="363"/>
                    <a:pt x="5718" y="443"/>
                    <a:pt x="5718" y="551"/>
                  </a:cubicBezTo>
                  <a:cubicBezTo>
                    <a:pt x="5724" y="642"/>
                    <a:pt x="5656" y="722"/>
                    <a:pt x="5565" y="733"/>
                  </a:cubicBezTo>
                  <a:cubicBezTo>
                    <a:pt x="5561" y="733"/>
                    <a:pt x="5558" y="733"/>
                    <a:pt x="5555" y="733"/>
                  </a:cubicBezTo>
                  <a:cubicBezTo>
                    <a:pt x="5455" y="733"/>
                    <a:pt x="5342" y="651"/>
                    <a:pt x="5337" y="568"/>
                  </a:cubicBezTo>
                  <a:cubicBezTo>
                    <a:pt x="5331" y="460"/>
                    <a:pt x="5411" y="369"/>
                    <a:pt x="5519" y="363"/>
                  </a:cubicBezTo>
                  <a:close/>
                  <a:moveTo>
                    <a:pt x="2842" y="380"/>
                  </a:moveTo>
                  <a:lnTo>
                    <a:pt x="2837" y="386"/>
                  </a:lnTo>
                  <a:cubicBezTo>
                    <a:pt x="2945" y="386"/>
                    <a:pt x="3030" y="471"/>
                    <a:pt x="3030" y="579"/>
                  </a:cubicBezTo>
                  <a:cubicBezTo>
                    <a:pt x="3025" y="682"/>
                    <a:pt x="2945" y="767"/>
                    <a:pt x="2837" y="773"/>
                  </a:cubicBezTo>
                  <a:cubicBezTo>
                    <a:pt x="2734" y="761"/>
                    <a:pt x="2654" y="682"/>
                    <a:pt x="2643" y="574"/>
                  </a:cubicBezTo>
                  <a:cubicBezTo>
                    <a:pt x="2649" y="471"/>
                    <a:pt x="2734" y="386"/>
                    <a:pt x="2842" y="380"/>
                  </a:cubicBezTo>
                  <a:close/>
                  <a:moveTo>
                    <a:pt x="9454" y="653"/>
                  </a:moveTo>
                  <a:cubicBezTo>
                    <a:pt x="9568" y="670"/>
                    <a:pt x="9659" y="767"/>
                    <a:pt x="9659" y="887"/>
                  </a:cubicBezTo>
                  <a:cubicBezTo>
                    <a:pt x="9659" y="995"/>
                    <a:pt x="9568" y="1080"/>
                    <a:pt x="9466" y="1080"/>
                  </a:cubicBezTo>
                  <a:cubicBezTo>
                    <a:pt x="9352" y="1075"/>
                    <a:pt x="9261" y="978"/>
                    <a:pt x="9261" y="864"/>
                  </a:cubicBezTo>
                  <a:cubicBezTo>
                    <a:pt x="9249" y="750"/>
                    <a:pt x="9341" y="653"/>
                    <a:pt x="9454" y="653"/>
                  </a:cubicBezTo>
                  <a:close/>
                  <a:moveTo>
                    <a:pt x="4183" y="726"/>
                  </a:moveTo>
                  <a:cubicBezTo>
                    <a:pt x="4271" y="726"/>
                    <a:pt x="4340" y="797"/>
                    <a:pt x="4334" y="887"/>
                  </a:cubicBezTo>
                  <a:cubicBezTo>
                    <a:pt x="4340" y="989"/>
                    <a:pt x="4266" y="1080"/>
                    <a:pt x="4164" y="1097"/>
                  </a:cubicBezTo>
                  <a:cubicBezTo>
                    <a:pt x="4160" y="1098"/>
                    <a:pt x="4157" y="1098"/>
                    <a:pt x="4153" y="1098"/>
                  </a:cubicBezTo>
                  <a:cubicBezTo>
                    <a:pt x="4055" y="1098"/>
                    <a:pt x="3976" y="1020"/>
                    <a:pt x="3981" y="921"/>
                  </a:cubicBezTo>
                  <a:cubicBezTo>
                    <a:pt x="3965" y="816"/>
                    <a:pt x="4050" y="727"/>
                    <a:pt x="4154" y="727"/>
                  </a:cubicBezTo>
                  <a:cubicBezTo>
                    <a:pt x="4157" y="727"/>
                    <a:pt x="4160" y="727"/>
                    <a:pt x="4164" y="727"/>
                  </a:cubicBezTo>
                  <a:cubicBezTo>
                    <a:pt x="4170" y="727"/>
                    <a:pt x="4177" y="726"/>
                    <a:pt x="4183" y="726"/>
                  </a:cubicBezTo>
                  <a:close/>
                  <a:moveTo>
                    <a:pt x="6817" y="772"/>
                  </a:moveTo>
                  <a:cubicBezTo>
                    <a:pt x="7055" y="772"/>
                    <a:pt x="7063" y="1137"/>
                    <a:pt x="6817" y="1137"/>
                  </a:cubicBezTo>
                  <a:cubicBezTo>
                    <a:pt x="6816" y="1137"/>
                    <a:pt x="6814" y="1137"/>
                    <a:pt x="6812" y="1137"/>
                  </a:cubicBezTo>
                  <a:cubicBezTo>
                    <a:pt x="6704" y="1126"/>
                    <a:pt x="6630" y="1041"/>
                    <a:pt x="6630" y="932"/>
                  </a:cubicBezTo>
                  <a:cubicBezTo>
                    <a:pt x="6624" y="845"/>
                    <a:pt x="6698" y="773"/>
                    <a:pt x="6790" y="773"/>
                  </a:cubicBezTo>
                  <a:cubicBezTo>
                    <a:pt x="6794" y="773"/>
                    <a:pt x="6797" y="773"/>
                    <a:pt x="6801" y="773"/>
                  </a:cubicBezTo>
                  <a:cubicBezTo>
                    <a:pt x="6806" y="772"/>
                    <a:pt x="6811" y="772"/>
                    <a:pt x="6817" y="772"/>
                  </a:cubicBezTo>
                  <a:close/>
                  <a:moveTo>
                    <a:pt x="1561" y="744"/>
                  </a:moveTo>
                  <a:cubicBezTo>
                    <a:pt x="1669" y="750"/>
                    <a:pt x="1749" y="841"/>
                    <a:pt x="1737" y="949"/>
                  </a:cubicBezTo>
                  <a:cubicBezTo>
                    <a:pt x="1737" y="1063"/>
                    <a:pt x="1652" y="1154"/>
                    <a:pt x="1544" y="1160"/>
                  </a:cubicBezTo>
                  <a:cubicBezTo>
                    <a:pt x="1436" y="1154"/>
                    <a:pt x="1356" y="1063"/>
                    <a:pt x="1367" y="961"/>
                  </a:cubicBezTo>
                  <a:cubicBezTo>
                    <a:pt x="1362" y="847"/>
                    <a:pt x="1447" y="750"/>
                    <a:pt x="1561" y="744"/>
                  </a:cubicBezTo>
                  <a:close/>
                  <a:moveTo>
                    <a:pt x="8172" y="1236"/>
                  </a:moveTo>
                  <a:cubicBezTo>
                    <a:pt x="8183" y="1236"/>
                    <a:pt x="8195" y="1237"/>
                    <a:pt x="8207" y="1240"/>
                  </a:cubicBezTo>
                  <a:cubicBezTo>
                    <a:pt x="8293" y="1240"/>
                    <a:pt x="8361" y="1314"/>
                    <a:pt x="8355" y="1399"/>
                  </a:cubicBezTo>
                  <a:cubicBezTo>
                    <a:pt x="8340" y="1489"/>
                    <a:pt x="8261" y="1549"/>
                    <a:pt x="8173" y="1549"/>
                  </a:cubicBezTo>
                  <a:cubicBezTo>
                    <a:pt x="8165" y="1549"/>
                    <a:pt x="8158" y="1548"/>
                    <a:pt x="8150" y="1547"/>
                  </a:cubicBezTo>
                  <a:cubicBezTo>
                    <a:pt x="8065" y="1547"/>
                    <a:pt x="7996" y="1473"/>
                    <a:pt x="8002" y="1388"/>
                  </a:cubicBezTo>
                  <a:cubicBezTo>
                    <a:pt x="8012" y="1303"/>
                    <a:pt x="8088" y="1236"/>
                    <a:pt x="8172" y="1236"/>
                  </a:cubicBezTo>
                  <a:close/>
                  <a:moveTo>
                    <a:pt x="10848" y="1144"/>
                  </a:moveTo>
                  <a:cubicBezTo>
                    <a:pt x="10958" y="1144"/>
                    <a:pt x="11067" y="1221"/>
                    <a:pt x="11043" y="1371"/>
                  </a:cubicBezTo>
                  <a:cubicBezTo>
                    <a:pt x="11038" y="1485"/>
                    <a:pt x="10947" y="1576"/>
                    <a:pt x="10833" y="1576"/>
                  </a:cubicBezTo>
                  <a:cubicBezTo>
                    <a:pt x="10719" y="1570"/>
                    <a:pt x="10633" y="1468"/>
                    <a:pt x="10650" y="1354"/>
                  </a:cubicBezTo>
                  <a:cubicBezTo>
                    <a:pt x="10642" y="1213"/>
                    <a:pt x="10745" y="1144"/>
                    <a:pt x="10848" y="1144"/>
                  </a:cubicBezTo>
                  <a:close/>
                  <a:moveTo>
                    <a:pt x="2847" y="1353"/>
                  </a:moveTo>
                  <a:cubicBezTo>
                    <a:pt x="2928" y="1353"/>
                    <a:pt x="2996" y="1420"/>
                    <a:pt x="2990" y="1502"/>
                  </a:cubicBezTo>
                  <a:cubicBezTo>
                    <a:pt x="2996" y="1590"/>
                    <a:pt x="2927" y="1667"/>
                    <a:pt x="2840" y="1667"/>
                  </a:cubicBezTo>
                  <a:cubicBezTo>
                    <a:pt x="2837" y="1667"/>
                    <a:pt x="2834" y="1667"/>
                    <a:pt x="2831" y="1667"/>
                  </a:cubicBezTo>
                  <a:cubicBezTo>
                    <a:pt x="2828" y="1667"/>
                    <a:pt x="2824" y="1667"/>
                    <a:pt x="2821" y="1667"/>
                  </a:cubicBezTo>
                  <a:cubicBezTo>
                    <a:pt x="2740" y="1667"/>
                    <a:pt x="2677" y="1601"/>
                    <a:pt x="2677" y="1519"/>
                  </a:cubicBezTo>
                  <a:cubicBezTo>
                    <a:pt x="2672" y="1428"/>
                    <a:pt x="2746" y="1354"/>
                    <a:pt x="2837" y="1354"/>
                  </a:cubicBezTo>
                  <a:cubicBezTo>
                    <a:pt x="2840" y="1354"/>
                    <a:pt x="2843" y="1353"/>
                    <a:pt x="2847" y="1353"/>
                  </a:cubicBezTo>
                  <a:close/>
                  <a:moveTo>
                    <a:pt x="5505" y="1279"/>
                  </a:moveTo>
                  <a:cubicBezTo>
                    <a:pt x="5510" y="1279"/>
                    <a:pt x="5515" y="1279"/>
                    <a:pt x="5519" y="1280"/>
                  </a:cubicBezTo>
                  <a:cubicBezTo>
                    <a:pt x="5741" y="1342"/>
                    <a:pt x="5730" y="1661"/>
                    <a:pt x="5508" y="1707"/>
                  </a:cubicBezTo>
                  <a:cubicBezTo>
                    <a:pt x="5399" y="1701"/>
                    <a:pt x="5314" y="1616"/>
                    <a:pt x="5314" y="1513"/>
                  </a:cubicBezTo>
                  <a:cubicBezTo>
                    <a:pt x="5314" y="1394"/>
                    <a:pt x="5408" y="1279"/>
                    <a:pt x="5505" y="1279"/>
                  </a:cubicBezTo>
                  <a:close/>
                  <a:moveTo>
                    <a:pt x="9481" y="1723"/>
                  </a:moveTo>
                  <a:cubicBezTo>
                    <a:pt x="9486" y="1723"/>
                    <a:pt x="9490" y="1723"/>
                    <a:pt x="9494" y="1724"/>
                  </a:cubicBezTo>
                  <a:cubicBezTo>
                    <a:pt x="9591" y="1741"/>
                    <a:pt x="9659" y="1826"/>
                    <a:pt x="9659" y="1923"/>
                  </a:cubicBezTo>
                  <a:cubicBezTo>
                    <a:pt x="9659" y="2023"/>
                    <a:pt x="9579" y="2111"/>
                    <a:pt x="9475" y="2111"/>
                  </a:cubicBezTo>
                  <a:cubicBezTo>
                    <a:pt x="9472" y="2111"/>
                    <a:pt x="9469" y="2111"/>
                    <a:pt x="9466" y="2111"/>
                  </a:cubicBezTo>
                  <a:cubicBezTo>
                    <a:pt x="9369" y="2106"/>
                    <a:pt x="9295" y="2014"/>
                    <a:pt x="9306" y="1918"/>
                  </a:cubicBezTo>
                  <a:cubicBezTo>
                    <a:pt x="9312" y="1820"/>
                    <a:pt x="9399" y="1723"/>
                    <a:pt x="9481" y="1723"/>
                  </a:cubicBezTo>
                  <a:close/>
                  <a:moveTo>
                    <a:pt x="4226" y="1718"/>
                  </a:moveTo>
                  <a:cubicBezTo>
                    <a:pt x="4329" y="1724"/>
                    <a:pt x="4414" y="1809"/>
                    <a:pt x="4409" y="1918"/>
                  </a:cubicBezTo>
                  <a:lnTo>
                    <a:pt x="4409" y="1923"/>
                  </a:lnTo>
                  <a:cubicBezTo>
                    <a:pt x="4403" y="2043"/>
                    <a:pt x="4306" y="2134"/>
                    <a:pt x="4186" y="2134"/>
                  </a:cubicBezTo>
                  <a:cubicBezTo>
                    <a:pt x="4084" y="2134"/>
                    <a:pt x="4004" y="2049"/>
                    <a:pt x="4010" y="1952"/>
                  </a:cubicBezTo>
                  <a:cubicBezTo>
                    <a:pt x="4021" y="1832"/>
                    <a:pt x="4107" y="1735"/>
                    <a:pt x="4226" y="1718"/>
                  </a:cubicBezTo>
                  <a:close/>
                  <a:moveTo>
                    <a:pt x="1571" y="1764"/>
                  </a:moveTo>
                  <a:cubicBezTo>
                    <a:pt x="1663" y="1764"/>
                    <a:pt x="1743" y="1841"/>
                    <a:pt x="1737" y="1940"/>
                  </a:cubicBezTo>
                  <a:cubicBezTo>
                    <a:pt x="1749" y="2054"/>
                    <a:pt x="1663" y="2151"/>
                    <a:pt x="1550" y="2157"/>
                  </a:cubicBezTo>
                  <a:cubicBezTo>
                    <a:pt x="1546" y="2157"/>
                    <a:pt x="1543" y="2157"/>
                    <a:pt x="1539" y="2157"/>
                  </a:cubicBezTo>
                  <a:cubicBezTo>
                    <a:pt x="1447" y="2157"/>
                    <a:pt x="1379" y="2085"/>
                    <a:pt x="1379" y="1992"/>
                  </a:cubicBezTo>
                  <a:cubicBezTo>
                    <a:pt x="1367" y="1883"/>
                    <a:pt x="1447" y="1781"/>
                    <a:pt x="1561" y="1764"/>
                  </a:cubicBezTo>
                  <a:cubicBezTo>
                    <a:pt x="1564" y="1764"/>
                    <a:pt x="1567" y="1764"/>
                    <a:pt x="1571" y="1764"/>
                  </a:cubicBezTo>
                  <a:close/>
                  <a:moveTo>
                    <a:pt x="6812" y="1872"/>
                  </a:moveTo>
                  <a:cubicBezTo>
                    <a:pt x="6920" y="1872"/>
                    <a:pt x="7006" y="1952"/>
                    <a:pt x="7017" y="2060"/>
                  </a:cubicBezTo>
                  <a:cubicBezTo>
                    <a:pt x="7006" y="2162"/>
                    <a:pt x="6926" y="2248"/>
                    <a:pt x="6823" y="2259"/>
                  </a:cubicBezTo>
                  <a:cubicBezTo>
                    <a:pt x="6715" y="2259"/>
                    <a:pt x="6630" y="2180"/>
                    <a:pt x="6630" y="2071"/>
                  </a:cubicBezTo>
                  <a:cubicBezTo>
                    <a:pt x="6624" y="1963"/>
                    <a:pt x="6704" y="1872"/>
                    <a:pt x="6812" y="1872"/>
                  </a:cubicBezTo>
                  <a:close/>
                  <a:moveTo>
                    <a:pt x="8120" y="2157"/>
                  </a:moveTo>
                  <a:cubicBezTo>
                    <a:pt x="8218" y="2157"/>
                    <a:pt x="8293" y="2240"/>
                    <a:pt x="8293" y="2339"/>
                  </a:cubicBezTo>
                  <a:cubicBezTo>
                    <a:pt x="8293" y="2436"/>
                    <a:pt x="8213" y="2516"/>
                    <a:pt x="8116" y="2521"/>
                  </a:cubicBezTo>
                  <a:cubicBezTo>
                    <a:pt x="8014" y="2510"/>
                    <a:pt x="7940" y="2430"/>
                    <a:pt x="7934" y="2333"/>
                  </a:cubicBezTo>
                  <a:cubicBezTo>
                    <a:pt x="7934" y="2237"/>
                    <a:pt x="8014" y="2157"/>
                    <a:pt x="8110" y="2157"/>
                  </a:cubicBezTo>
                  <a:cubicBezTo>
                    <a:pt x="8114" y="2157"/>
                    <a:pt x="8117" y="2157"/>
                    <a:pt x="8120" y="2157"/>
                  </a:cubicBezTo>
                  <a:close/>
                  <a:moveTo>
                    <a:pt x="2865" y="2174"/>
                  </a:moveTo>
                  <a:cubicBezTo>
                    <a:pt x="2951" y="2185"/>
                    <a:pt x="3019" y="2265"/>
                    <a:pt x="3025" y="2356"/>
                  </a:cubicBezTo>
                  <a:cubicBezTo>
                    <a:pt x="3025" y="2456"/>
                    <a:pt x="2933" y="2556"/>
                    <a:pt x="2849" y="2556"/>
                  </a:cubicBezTo>
                  <a:cubicBezTo>
                    <a:pt x="2847" y="2556"/>
                    <a:pt x="2845" y="2556"/>
                    <a:pt x="2842" y="2555"/>
                  </a:cubicBezTo>
                  <a:lnTo>
                    <a:pt x="2837" y="2561"/>
                  </a:lnTo>
                  <a:cubicBezTo>
                    <a:pt x="2746" y="2544"/>
                    <a:pt x="2677" y="2453"/>
                    <a:pt x="2683" y="2356"/>
                  </a:cubicBezTo>
                  <a:cubicBezTo>
                    <a:pt x="2689" y="2259"/>
                    <a:pt x="2763" y="2180"/>
                    <a:pt x="2865" y="2174"/>
                  </a:cubicBezTo>
                  <a:close/>
                  <a:moveTo>
                    <a:pt x="5519" y="2248"/>
                  </a:moveTo>
                  <a:cubicBezTo>
                    <a:pt x="5616" y="2248"/>
                    <a:pt x="5696" y="2322"/>
                    <a:pt x="5707" y="2419"/>
                  </a:cubicBezTo>
                  <a:cubicBezTo>
                    <a:pt x="5691" y="2525"/>
                    <a:pt x="5605" y="2602"/>
                    <a:pt x="5501" y="2602"/>
                  </a:cubicBezTo>
                  <a:cubicBezTo>
                    <a:pt x="5494" y="2602"/>
                    <a:pt x="5486" y="2602"/>
                    <a:pt x="5479" y="2601"/>
                  </a:cubicBezTo>
                  <a:lnTo>
                    <a:pt x="5479" y="2601"/>
                  </a:lnTo>
                  <a:lnTo>
                    <a:pt x="5485" y="2607"/>
                  </a:lnTo>
                  <a:cubicBezTo>
                    <a:pt x="5388" y="2607"/>
                    <a:pt x="5320" y="2527"/>
                    <a:pt x="5320" y="2436"/>
                  </a:cubicBezTo>
                  <a:cubicBezTo>
                    <a:pt x="5331" y="2333"/>
                    <a:pt x="5417" y="2254"/>
                    <a:pt x="5519" y="2248"/>
                  </a:cubicBezTo>
                  <a:close/>
                  <a:moveTo>
                    <a:pt x="10080" y="0"/>
                  </a:moveTo>
                  <a:cubicBezTo>
                    <a:pt x="9955" y="0"/>
                    <a:pt x="9830" y="6"/>
                    <a:pt x="9705" y="27"/>
                  </a:cubicBezTo>
                  <a:cubicBezTo>
                    <a:pt x="9705" y="50"/>
                    <a:pt x="9705" y="78"/>
                    <a:pt x="9699" y="101"/>
                  </a:cubicBezTo>
                  <a:cubicBezTo>
                    <a:pt x="9652" y="216"/>
                    <a:pt x="9586" y="273"/>
                    <a:pt x="9505" y="273"/>
                  </a:cubicBezTo>
                  <a:cubicBezTo>
                    <a:pt x="9498" y="273"/>
                    <a:pt x="9491" y="273"/>
                    <a:pt x="9483" y="272"/>
                  </a:cubicBezTo>
                  <a:cubicBezTo>
                    <a:pt x="9398" y="260"/>
                    <a:pt x="9363" y="203"/>
                    <a:pt x="9352" y="38"/>
                  </a:cubicBezTo>
                  <a:cubicBezTo>
                    <a:pt x="9007" y="30"/>
                    <a:pt x="8662" y="27"/>
                    <a:pt x="8316" y="27"/>
                  </a:cubicBezTo>
                  <a:cubicBezTo>
                    <a:pt x="7896" y="27"/>
                    <a:pt x="7475" y="32"/>
                    <a:pt x="7057" y="38"/>
                  </a:cubicBezTo>
                  <a:cubicBezTo>
                    <a:pt x="7108" y="141"/>
                    <a:pt x="7074" y="260"/>
                    <a:pt x="6977" y="323"/>
                  </a:cubicBezTo>
                  <a:cubicBezTo>
                    <a:pt x="6940" y="342"/>
                    <a:pt x="6900" y="351"/>
                    <a:pt x="6860" y="351"/>
                  </a:cubicBezTo>
                  <a:cubicBezTo>
                    <a:pt x="6802" y="351"/>
                    <a:pt x="6745" y="332"/>
                    <a:pt x="6698" y="294"/>
                  </a:cubicBezTo>
                  <a:cubicBezTo>
                    <a:pt x="6607" y="220"/>
                    <a:pt x="6618" y="135"/>
                    <a:pt x="6670" y="44"/>
                  </a:cubicBezTo>
                  <a:lnTo>
                    <a:pt x="4813" y="44"/>
                  </a:lnTo>
                  <a:cubicBezTo>
                    <a:pt x="4759" y="42"/>
                    <a:pt x="4704" y="40"/>
                    <a:pt x="4651" y="40"/>
                  </a:cubicBezTo>
                  <a:cubicBezTo>
                    <a:pt x="4557" y="40"/>
                    <a:pt x="4465" y="44"/>
                    <a:pt x="4374" y="55"/>
                  </a:cubicBezTo>
                  <a:cubicBezTo>
                    <a:pt x="4363" y="89"/>
                    <a:pt x="4352" y="118"/>
                    <a:pt x="4334" y="146"/>
                  </a:cubicBezTo>
                  <a:cubicBezTo>
                    <a:pt x="4307" y="206"/>
                    <a:pt x="4246" y="244"/>
                    <a:pt x="4181" y="244"/>
                  </a:cubicBezTo>
                  <a:cubicBezTo>
                    <a:pt x="4166" y="244"/>
                    <a:pt x="4150" y="242"/>
                    <a:pt x="4135" y="238"/>
                  </a:cubicBezTo>
                  <a:cubicBezTo>
                    <a:pt x="4050" y="220"/>
                    <a:pt x="4004" y="135"/>
                    <a:pt x="4027" y="55"/>
                  </a:cubicBezTo>
                  <a:cubicBezTo>
                    <a:pt x="3766" y="45"/>
                    <a:pt x="3503" y="43"/>
                    <a:pt x="3240" y="43"/>
                  </a:cubicBezTo>
                  <a:cubicBezTo>
                    <a:pt x="2993" y="43"/>
                    <a:pt x="2745" y="45"/>
                    <a:pt x="2498" y="45"/>
                  </a:cubicBezTo>
                  <a:cubicBezTo>
                    <a:pt x="2400" y="45"/>
                    <a:pt x="2302" y="45"/>
                    <a:pt x="2204" y="44"/>
                  </a:cubicBezTo>
                  <a:cubicBezTo>
                    <a:pt x="2154" y="40"/>
                    <a:pt x="2104" y="38"/>
                    <a:pt x="2053" y="38"/>
                  </a:cubicBezTo>
                  <a:cubicBezTo>
                    <a:pt x="1961" y="38"/>
                    <a:pt x="1869" y="44"/>
                    <a:pt x="1777" y="55"/>
                  </a:cubicBezTo>
                  <a:cubicBezTo>
                    <a:pt x="1737" y="209"/>
                    <a:pt x="1675" y="272"/>
                    <a:pt x="1567" y="272"/>
                  </a:cubicBezTo>
                  <a:cubicBezTo>
                    <a:pt x="1458" y="272"/>
                    <a:pt x="1413" y="215"/>
                    <a:pt x="1379" y="55"/>
                  </a:cubicBezTo>
                  <a:cubicBezTo>
                    <a:pt x="1292" y="47"/>
                    <a:pt x="1181" y="44"/>
                    <a:pt x="1061" y="44"/>
                  </a:cubicBezTo>
                  <a:cubicBezTo>
                    <a:pt x="667" y="44"/>
                    <a:pt x="170" y="83"/>
                    <a:pt x="92" y="135"/>
                  </a:cubicBezTo>
                  <a:lnTo>
                    <a:pt x="439" y="340"/>
                  </a:lnTo>
                  <a:cubicBezTo>
                    <a:pt x="467" y="374"/>
                    <a:pt x="502" y="408"/>
                    <a:pt x="530" y="443"/>
                  </a:cubicBezTo>
                  <a:cubicBezTo>
                    <a:pt x="598" y="505"/>
                    <a:pt x="627" y="574"/>
                    <a:pt x="581" y="653"/>
                  </a:cubicBezTo>
                  <a:cubicBezTo>
                    <a:pt x="548" y="710"/>
                    <a:pt x="496" y="731"/>
                    <a:pt x="439" y="731"/>
                  </a:cubicBezTo>
                  <a:cubicBezTo>
                    <a:pt x="410" y="731"/>
                    <a:pt x="379" y="726"/>
                    <a:pt x="348" y="716"/>
                  </a:cubicBezTo>
                  <a:cubicBezTo>
                    <a:pt x="319" y="710"/>
                    <a:pt x="297" y="676"/>
                    <a:pt x="274" y="659"/>
                  </a:cubicBezTo>
                  <a:cubicBezTo>
                    <a:pt x="194" y="727"/>
                    <a:pt x="126" y="813"/>
                    <a:pt x="69" y="904"/>
                  </a:cubicBezTo>
                  <a:cubicBezTo>
                    <a:pt x="6" y="989"/>
                    <a:pt x="18" y="1018"/>
                    <a:pt x="126" y="1063"/>
                  </a:cubicBezTo>
                  <a:cubicBezTo>
                    <a:pt x="217" y="1103"/>
                    <a:pt x="314" y="1137"/>
                    <a:pt x="411" y="1172"/>
                  </a:cubicBezTo>
                  <a:cubicBezTo>
                    <a:pt x="473" y="1194"/>
                    <a:pt x="445" y="1228"/>
                    <a:pt x="422" y="1263"/>
                  </a:cubicBezTo>
                  <a:cubicBezTo>
                    <a:pt x="462" y="1291"/>
                    <a:pt x="502" y="1314"/>
                    <a:pt x="536" y="1348"/>
                  </a:cubicBezTo>
                  <a:cubicBezTo>
                    <a:pt x="610" y="1411"/>
                    <a:pt x="627" y="1519"/>
                    <a:pt x="581" y="1604"/>
                  </a:cubicBezTo>
                  <a:cubicBezTo>
                    <a:pt x="549" y="1664"/>
                    <a:pt x="487" y="1702"/>
                    <a:pt x="422" y="1702"/>
                  </a:cubicBezTo>
                  <a:cubicBezTo>
                    <a:pt x="407" y="1702"/>
                    <a:pt x="391" y="1700"/>
                    <a:pt x="376" y="1695"/>
                  </a:cubicBezTo>
                  <a:cubicBezTo>
                    <a:pt x="274" y="1678"/>
                    <a:pt x="240" y="1599"/>
                    <a:pt x="240" y="1502"/>
                  </a:cubicBezTo>
                  <a:lnTo>
                    <a:pt x="240" y="1422"/>
                  </a:lnTo>
                  <a:cubicBezTo>
                    <a:pt x="217" y="1433"/>
                    <a:pt x="194" y="1445"/>
                    <a:pt x="171" y="1462"/>
                  </a:cubicBezTo>
                  <a:cubicBezTo>
                    <a:pt x="46" y="1564"/>
                    <a:pt x="46" y="1582"/>
                    <a:pt x="154" y="1695"/>
                  </a:cubicBezTo>
                  <a:cubicBezTo>
                    <a:pt x="251" y="1792"/>
                    <a:pt x="348" y="1889"/>
                    <a:pt x="439" y="1980"/>
                  </a:cubicBezTo>
                  <a:cubicBezTo>
                    <a:pt x="559" y="2100"/>
                    <a:pt x="559" y="2100"/>
                    <a:pt x="456" y="2242"/>
                  </a:cubicBezTo>
                  <a:cubicBezTo>
                    <a:pt x="485" y="2248"/>
                    <a:pt x="513" y="2254"/>
                    <a:pt x="536" y="2259"/>
                  </a:cubicBezTo>
                  <a:cubicBezTo>
                    <a:pt x="667" y="2305"/>
                    <a:pt x="701" y="2350"/>
                    <a:pt x="690" y="2459"/>
                  </a:cubicBezTo>
                  <a:cubicBezTo>
                    <a:pt x="684" y="2550"/>
                    <a:pt x="616" y="2624"/>
                    <a:pt x="524" y="2641"/>
                  </a:cubicBezTo>
                  <a:cubicBezTo>
                    <a:pt x="514" y="2642"/>
                    <a:pt x="505" y="2643"/>
                    <a:pt x="495" y="2643"/>
                  </a:cubicBezTo>
                  <a:cubicBezTo>
                    <a:pt x="410" y="2643"/>
                    <a:pt x="355" y="2595"/>
                    <a:pt x="319" y="2487"/>
                  </a:cubicBezTo>
                  <a:cubicBezTo>
                    <a:pt x="314" y="2470"/>
                    <a:pt x="308" y="2447"/>
                    <a:pt x="314" y="2430"/>
                  </a:cubicBezTo>
                  <a:lnTo>
                    <a:pt x="314" y="2430"/>
                  </a:lnTo>
                  <a:cubicBezTo>
                    <a:pt x="177" y="2538"/>
                    <a:pt x="75" y="2681"/>
                    <a:pt x="0" y="2835"/>
                  </a:cubicBezTo>
                  <a:cubicBezTo>
                    <a:pt x="185" y="2810"/>
                    <a:pt x="364" y="2805"/>
                    <a:pt x="542" y="2805"/>
                  </a:cubicBezTo>
                  <a:cubicBezTo>
                    <a:pt x="652" y="2805"/>
                    <a:pt x="761" y="2807"/>
                    <a:pt x="871" y="2807"/>
                  </a:cubicBezTo>
                  <a:cubicBezTo>
                    <a:pt x="913" y="2807"/>
                    <a:pt x="955" y="2807"/>
                    <a:pt x="997" y="2806"/>
                  </a:cubicBezTo>
                  <a:cubicBezTo>
                    <a:pt x="1186" y="2802"/>
                    <a:pt x="1378" y="2762"/>
                    <a:pt x="1567" y="2762"/>
                  </a:cubicBezTo>
                  <a:cubicBezTo>
                    <a:pt x="1619" y="2762"/>
                    <a:pt x="1670" y="2765"/>
                    <a:pt x="1720" y="2772"/>
                  </a:cubicBezTo>
                  <a:cubicBezTo>
                    <a:pt x="1914" y="2795"/>
                    <a:pt x="2102" y="2800"/>
                    <a:pt x="2290" y="2800"/>
                  </a:cubicBezTo>
                  <a:lnTo>
                    <a:pt x="3554" y="2800"/>
                  </a:lnTo>
                  <a:cubicBezTo>
                    <a:pt x="3594" y="2801"/>
                    <a:pt x="3633" y="2801"/>
                    <a:pt x="3672" y="2801"/>
                  </a:cubicBezTo>
                  <a:cubicBezTo>
                    <a:pt x="3953" y="2801"/>
                    <a:pt x="4230" y="2789"/>
                    <a:pt x="4510" y="2789"/>
                  </a:cubicBezTo>
                  <a:cubicBezTo>
                    <a:pt x="4609" y="2789"/>
                    <a:pt x="4708" y="2791"/>
                    <a:pt x="4807" y="2795"/>
                  </a:cubicBezTo>
                  <a:cubicBezTo>
                    <a:pt x="4985" y="2801"/>
                    <a:pt x="5163" y="2802"/>
                    <a:pt x="5341" y="2802"/>
                  </a:cubicBezTo>
                  <a:cubicBezTo>
                    <a:pt x="5587" y="2802"/>
                    <a:pt x="5832" y="2799"/>
                    <a:pt x="6078" y="2799"/>
                  </a:cubicBezTo>
                  <a:cubicBezTo>
                    <a:pt x="6155" y="2799"/>
                    <a:pt x="6233" y="2799"/>
                    <a:pt x="6311" y="2800"/>
                  </a:cubicBezTo>
                  <a:cubicBezTo>
                    <a:pt x="6504" y="2800"/>
                    <a:pt x="6692" y="2760"/>
                    <a:pt x="6884" y="2760"/>
                  </a:cubicBezTo>
                  <a:cubicBezTo>
                    <a:pt x="6896" y="2760"/>
                    <a:pt x="6908" y="2760"/>
                    <a:pt x="6920" y="2760"/>
                  </a:cubicBezTo>
                  <a:cubicBezTo>
                    <a:pt x="7241" y="2768"/>
                    <a:pt x="7563" y="2771"/>
                    <a:pt x="7884" y="2771"/>
                  </a:cubicBezTo>
                  <a:cubicBezTo>
                    <a:pt x="8275" y="2771"/>
                    <a:pt x="8665" y="2767"/>
                    <a:pt x="9056" y="2760"/>
                  </a:cubicBezTo>
                  <a:cubicBezTo>
                    <a:pt x="9202" y="2760"/>
                    <a:pt x="9347" y="2717"/>
                    <a:pt x="9493" y="2717"/>
                  </a:cubicBezTo>
                  <a:cubicBezTo>
                    <a:pt x="9530" y="2717"/>
                    <a:pt x="9566" y="2719"/>
                    <a:pt x="9603" y="2726"/>
                  </a:cubicBezTo>
                  <a:cubicBezTo>
                    <a:pt x="9730" y="2745"/>
                    <a:pt x="9857" y="2756"/>
                    <a:pt x="9985" y="2756"/>
                  </a:cubicBezTo>
                  <a:cubicBezTo>
                    <a:pt x="10011" y="2756"/>
                    <a:pt x="10037" y="2756"/>
                    <a:pt x="10064" y="2755"/>
                  </a:cubicBezTo>
                  <a:cubicBezTo>
                    <a:pt x="10209" y="2755"/>
                    <a:pt x="10349" y="2731"/>
                    <a:pt x="10489" y="2731"/>
                  </a:cubicBezTo>
                  <a:cubicBezTo>
                    <a:pt x="10503" y="2731"/>
                    <a:pt x="10517" y="2731"/>
                    <a:pt x="10531" y="2732"/>
                  </a:cubicBezTo>
                  <a:cubicBezTo>
                    <a:pt x="10543" y="2733"/>
                    <a:pt x="10555" y="2734"/>
                    <a:pt x="10567" y="2734"/>
                  </a:cubicBezTo>
                  <a:cubicBezTo>
                    <a:pt x="10684" y="2734"/>
                    <a:pt x="10794" y="2682"/>
                    <a:pt x="10867" y="2584"/>
                  </a:cubicBezTo>
                  <a:cubicBezTo>
                    <a:pt x="10838" y="2521"/>
                    <a:pt x="10770" y="2516"/>
                    <a:pt x="10724" y="2476"/>
                  </a:cubicBezTo>
                  <a:cubicBezTo>
                    <a:pt x="10662" y="2424"/>
                    <a:pt x="10639" y="2333"/>
                    <a:pt x="10673" y="2259"/>
                  </a:cubicBezTo>
                  <a:cubicBezTo>
                    <a:pt x="10705" y="2189"/>
                    <a:pt x="10778" y="2145"/>
                    <a:pt x="10853" y="2145"/>
                  </a:cubicBezTo>
                  <a:cubicBezTo>
                    <a:pt x="10858" y="2145"/>
                    <a:pt x="10862" y="2145"/>
                    <a:pt x="10867" y="2145"/>
                  </a:cubicBezTo>
                  <a:cubicBezTo>
                    <a:pt x="10952" y="2145"/>
                    <a:pt x="11026" y="2208"/>
                    <a:pt x="11026" y="2293"/>
                  </a:cubicBezTo>
                  <a:cubicBezTo>
                    <a:pt x="11032" y="2333"/>
                    <a:pt x="11043" y="2373"/>
                    <a:pt x="11055" y="2413"/>
                  </a:cubicBezTo>
                  <a:lnTo>
                    <a:pt x="12006" y="1513"/>
                  </a:lnTo>
                  <a:cubicBezTo>
                    <a:pt x="11955" y="1422"/>
                    <a:pt x="11932" y="1337"/>
                    <a:pt x="12006" y="1246"/>
                  </a:cubicBezTo>
                  <a:cubicBezTo>
                    <a:pt x="11977" y="1206"/>
                    <a:pt x="11943" y="1172"/>
                    <a:pt x="11903" y="1149"/>
                  </a:cubicBezTo>
                  <a:lnTo>
                    <a:pt x="11021" y="408"/>
                  </a:lnTo>
                  <a:lnTo>
                    <a:pt x="11021" y="408"/>
                  </a:lnTo>
                  <a:cubicBezTo>
                    <a:pt x="11032" y="465"/>
                    <a:pt x="11038" y="517"/>
                    <a:pt x="11038" y="568"/>
                  </a:cubicBezTo>
                  <a:cubicBezTo>
                    <a:pt x="11032" y="663"/>
                    <a:pt x="10953" y="734"/>
                    <a:pt x="10864" y="734"/>
                  </a:cubicBezTo>
                  <a:cubicBezTo>
                    <a:pt x="10857" y="734"/>
                    <a:pt x="10851" y="734"/>
                    <a:pt x="10844" y="733"/>
                  </a:cubicBezTo>
                  <a:cubicBezTo>
                    <a:pt x="10753" y="727"/>
                    <a:pt x="10679" y="659"/>
                    <a:pt x="10668" y="568"/>
                  </a:cubicBezTo>
                  <a:cubicBezTo>
                    <a:pt x="10673" y="471"/>
                    <a:pt x="10759" y="397"/>
                    <a:pt x="10855" y="397"/>
                  </a:cubicBezTo>
                  <a:cubicBezTo>
                    <a:pt x="10912" y="397"/>
                    <a:pt x="10964" y="403"/>
                    <a:pt x="11015" y="408"/>
                  </a:cubicBezTo>
                  <a:lnTo>
                    <a:pt x="10673" y="101"/>
                  </a:lnTo>
                  <a:cubicBezTo>
                    <a:pt x="10622" y="55"/>
                    <a:pt x="10582" y="4"/>
                    <a:pt x="10508" y="4"/>
                  </a:cubicBezTo>
                  <a:cubicBezTo>
                    <a:pt x="10482" y="5"/>
                    <a:pt x="10455" y="5"/>
                    <a:pt x="10429" y="5"/>
                  </a:cubicBezTo>
                  <a:cubicBezTo>
                    <a:pt x="10313" y="5"/>
                    <a:pt x="10196" y="0"/>
                    <a:pt x="100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2" name="Google Shape;1712;p55"/>
            <p:cNvSpPr/>
            <p:nvPr/>
          </p:nvSpPr>
          <p:spPr>
            <a:xfrm rot="5400000">
              <a:off x="1495419" y="1732046"/>
              <a:ext cx="45832" cy="51935"/>
            </a:xfrm>
            <a:custGeom>
              <a:avLst/>
              <a:gdLst/>
              <a:ahLst/>
              <a:cxnLst/>
              <a:rect l="l" t="t" r="r" b="b"/>
              <a:pathLst>
                <a:path w="383" h="434" extrusionOk="0">
                  <a:moveTo>
                    <a:pt x="183" y="0"/>
                  </a:moveTo>
                  <a:cubicBezTo>
                    <a:pt x="109" y="35"/>
                    <a:pt x="47" y="91"/>
                    <a:pt x="1" y="154"/>
                  </a:cubicBezTo>
                  <a:cubicBezTo>
                    <a:pt x="1" y="183"/>
                    <a:pt x="1" y="211"/>
                    <a:pt x="1" y="234"/>
                  </a:cubicBezTo>
                  <a:cubicBezTo>
                    <a:pt x="1" y="331"/>
                    <a:pt x="29" y="410"/>
                    <a:pt x="138" y="427"/>
                  </a:cubicBezTo>
                  <a:cubicBezTo>
                    <a:pt x="153" y="432"/>
                    <a:pt x="168" y="434"/>
                    <a:pt x="183" y="434"/>
                  </a:cubicBezTo>
                  <a:cubicBezTo>
                    <a:pt x="248" y="434"/>
                    <a:pt x="309" y="396"/>
                    <a:pt x="337" y="336"/>
                  </a:cubicBezTo>
                  <a:cubicBezTo>
                    <a:pt x="383" y="251"/>
                    <a:pt x="365" y="148"/>
                    <a:pt x="297" y="80"/>
                  </a:cubicBezTo>
                  <a:cubicBezTo>
                    <a:pt x="263" y="52"/>
                    <a:pt x="223" y="23"/>
                    <a:pt x="18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3" name="Google Shape;1713;p55"/>
            <p:cNvSpPr/>
            <p:nvPr/>
          </p:nvSpPr>
          <p:spPr>
            <a:xfrm rot="5400000">
              <a:off x="1388199" y="2978237"/>
              <a:ext cx="49182" cy="51935"/>
            </a:xfrm>
            <a:custGeom>
              <a:avLst/>
              <a:gdLst/>
              <a:ahLst/>
              <a:cxnLst/>
              <a:rect l="l" t="t" r="r" b="b"/>
              <a:pathLst>
                <a:path w="411" h="434" extrusionOk="0">
                  <a:moveTo>
                    <a:pt x="213" y="1"/>
                  </a:moveTo>
                  <a:cubicBezTo>
                    <a:pt x="139" y="1"/>
                    <a:pt x="67" y="40"/>
                    <a:pt x="35" y="115"/>
                  </a:cubicBezTo>
                  <a:cubicBezTo>
                    <a:pt x="0" y="189"/>
                    <a:pt x="23" y="280"/>
                    <a:pt x="86" y="326"/>
                  </a:cubicBezTo>
                  <a:cubicBezTo>
                    <a:pt x="131" y="366"/>
                    <a:pt x="200" y="377"/>
                    <a:pt x="228" y="434"/>
                  </a:cubicBezTo>
                  <a:cubicBezTo>
                    <a:pt x="297" y="388"/>
                    <a:pt x="359" y="331"/>
                    <a:pt x="410" y="263"/>
                  </a:cubicBezTo>
                  <a:cubicBezTo>
                    <a:pt x="405" y="223"/>
                    <a:pt x="393" y="189"/>
                    <a:pt x="388" y="149"/>
                  </a:cubicBezTo>
                  <a:cubicBezTo>
                    <a:pt x="388" y="67"/>
                    <a:pt x="319" y="1"/>
                    <a:pt x="238" y="1"/>
                  </a:cubicBezTo>
                  <a:cubicBezTo>
                    <a:pt x="235" y="1"/>
                    <a:pt x="232" y="1"/>
                    <a:pt x="228" y="1"/>
                  </a:cubicBezTo>
                  <a:cubicBezTo>
                    <a:pt x="223" y="1"/>
                    <a:pt x="218" y="1"/>
                    <a:pt x="2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4" name="Google Shape;1714;p55"/>
            <p:cNvSpPr/>
            <p:nvPr/>
          </p:nvSpPr>
          <p:spPr>
            <a:xfrm rot="5400000">
              <a:off x="1643265" y="2507176"/>
              <a:ext cx="60072" cy="38532"/>
            </a:xfrm>
            <a:custGeom>
              <a:avLst/>
              <a:gdLst/>
              <a:ahLst/>
              <a:cxnLst/>
              <a:rect l="l" t="t" r="r" b="b"/>
              <a:pathLst>
                <a:path w="502" h="322" extrusionOk="0">
                  <a:moveTo>
                    <a:pt x="259" y="1"/>
                  </a:moveTo>
                  <a:cubicBezTo>
                    <a:pt x="194" y="1"/>
                    <a:pt x="129" y="3"/>
                    <a:pt x="63" y="9"/>
                  </a:cubicBezTo>
                  <a:cubicBezTo>
                    <a:pt x="12" y="106"/>
                    <a:pt x="0" y="191"/>
                    <a:pt x="92" y="265"/>
                  </a:cubicBezTo>
                  <a:cubicBezTo>
                    <a:pt x="139" y="303"/>
                    <a:pt x="196" y="322"/>
                    <a:pt x="254" y="322"/>
                  </a:cubicBezTo>
                  <a:cubicBezTo>
                    <a:pt x="293" y="322"/>
                    <a:pt x="333" y="313"/>
                    <a:pt x="371" y="294"/>
                  </a:cubicBezTo>
                  <a:cubicBezTo>
                    <a:pt x="467" y="231"/>
                    <a:pt x="502" y="112"/>
                    <a:pt x="450" y="9"/>
                  </a:cubicBezTo>
                  <a:cubicBezTo>
                    <a:pt x="388" y="3"/>
                    <a:pt x="324" y="1"/>
                    <a:pt x="25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5" name="Google Shape;1715;p55"/>
            <p:cNvSpPr/>
            <p:nvPr/>
          </p:nvSpPr>
          <p:spPr>
            <a:xfrm rot="5400000">
              <a:off x="1379883" y="1743235"/>
              <a:ext cx="46430" cy="48105"/>
            </a:xfrm>
            <a:custGeom>
              <a:avLst/>
              <a:gdLst/>
              <a:ahLst/>
              <a:cxnLst/>
              <a:rect l="l" t="t" r="r" b="b"/>
              <a:pathLst>
                <a:path w="388" h="402" extrusionOk="0">
                  <a:moveTo>
                    <a:pt x="142" y="1"/>
                  </a:moveTo>
                  <a:cubicBezTo>
                    <a:pt x="85" y="52"/>
                    <a:pt x="34" y="115"/>
                    <a:pt x="0" y="189"/>
                  </a:cubicBezTo>
                  <a:cubicBezTo>
                    <a:pt x="0" y="206"/>
                    <a:pt x="0" y="229"/>
                    <a:pt x="6" y="246"/>
                  </a:cubicBezTo>
                  <a:cubicBezTo>
                    <a:pt x="41" y="358"/>
                    <a:pt x="95" y="401"/>
                    <a:pt x="179" y="401"/>
                  </a:cubicBezTo>
                  <a:cubicBezTo>
                    <a:pt x="189" y="401"/>
                    <a:pt x="200" y="401"/>
                    <a:pt x="211" y="400"/>
                  </a:cubicBezTo>
                  <a:cubicBezTo>
                    <a:pt x="302" y="382"/>
                    <a:pt x="370" y="308"/>
                    <a:pt x="376" y="217"/>
                  </a:cubicBezTo>
                  <a:cubicBezTo>
                    <a:pt x="387" y="109"/>
                    <a:pt x="353" y="64"/>
                    <a:pt x="222" y="18"/>
                  </a:cubicBezTo>
                  <a:cubicBezTo>
                    <a:pt x="199" y="12"/>
                    <a:pt x="171" y="7"/>
                    <a:pt x="1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6" name="Google Shape;1716;p55"/>
            <p:cNvSpPr/>
            <p:nvPr/>
          </p:nvSpPr>
          <p:spPr>
            <a:xfrm rot="5400000">
              <a:off x="1605690" y="2985237"/>
              <a:ext cx="44515" cy="39968"/>
            </a:xfrm>
            <a:custGeom>
              <a:avLst/>
              <a:gdLst/>
              <a:ahLst/>
              <a:cxnLst/>
              <a:rect l="l" t="t" r="r" b="b"/>
              <a:pathLst>
                <a:path w="372" h="334" extrusionOk="0">
                  <a:moveTo>
                    <a:pt x="178" y="0"/>
                  </a:moveTo>
                  <a:cubicBezTo>
                    <a:pt x="86" y="0"/>
                    <a:pt x="6" y="73"/>
                    <a:pt x="1" y="172"/>
                  </a:cubicBezTo>
                  <a:cubicBezTo>
                    <a:pt x="12" y="263"/>
                    <a:pt x="86" y="331"/>
                    <a:pt x="177" y="331"/>
                  </a:cubicBezTo>
                  <a:cubicBezTo>
                    <a:pt x="186" y="333"/>
                    <a:pt x="195" y="333"/>
                    <a:pt x="204" y="333"/>
                  </a:cubicBezTo>
                  <a:cubicBezTo>
                    <a:pt x="290" y="333"/>
                    <a:pt x="366" y="259"/>
                    <a:pt x="371" y="172"/>
                  </a:cubicBezTo>
                  <a:cubicBezTo>
                    <a:pt x="371" y="115"/>
                    <a:pt x="360" y="63"/>
                    <a:pt x="348" y="12"/>
                  </a:cubicBezTo>
                  <a:cubicBezTo>
                    <a:pt x="297" y="6"/>
                    <a:pt x="240" y="1"/>
                    <a:pt x="189" y="1"/>
                  </a:cubicBezTo>
                  <a:cubicBezTo>
                    <a:pt x="185" y="0"/>
                    <a:pt x="182" y="0"/>
                    <a:pt x="1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7" name="Google Shape;1717;p55"/>
            <p:cNvSpPr/>
            <p:nvPr/>
          </p:nvSpPr>
          <p:spPr>
            <a:xfrm rot="5400000">
              <a:off x="1610537" y="1736833"/>
              <a:ext cx="42361" cy="47268"/>
            </a:xfrm>
            <a:custGeom>
              <a:avLst/>
              <a:gdLst/>
              <a:ahLst/>
              <a:cxnLst/>
              <a:rect l="l" t="t" r="r" b="b"/>
              <a:pathLst>
                <a:path w="354" h="395" extrusionOk="0">
                  <a:moveTo>
                    <a:pt x="165" y="0"/>
                  </a:moveTo>
                  <a:cubicBezTo>
                    <a:pt x="165" y="137"/>
                    <a:pt x="29" y="199"/>
                    <a:pt x="0" y="319"/>
                  </a:cubicBezTo>
                  <a:cubicBezTo>
                    <a:pt x="23" y="342"/>
                    <a:pt x="46" y="370"/>
                    <a:pt x="74" y="376"/>
                  </a:cubicBezTo>
                  <a:cubicBezTo>
                    <a:pt x="109" y="387"/>
                    <a:pt x="143" y="394"/>
                    <a:pt x="175" y="394"/>
                  </a:cubicBezTo>
                  <a:cubicBezTo>
                    <a:pt x="227" y="394"/>
                    <a:pt x="273" y="375"/>
                    <a:pt x="308" y="319"/>
                  </a:cubicBezTo>
                  <a:cubicBezTo>
                    <a:pt x="353" y="234"/>
                    <a:pt x="325" y="165"/>
                    <a:pt x="256" y="103"/>
                  </a:cubicBezTo>
                  <a:cubicBezTo>
                    <a:pt x="222" y="74"/>
                    <a:pt x="194" y="34"/>
                    <a:pt x="16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8" name="Google Shape;1718;p55"/>
            <p:cNvSpPr/>
            <p:nvPr/>
          </p:nvSpPr>
          <p:spPr>
            <a:xfrm rot="5400000">
              <a:off x="1653377" y="1881627"/>
              <a:ext cx="47746" cy="27523"/>
            </a:xfrm>
            <a:custGeom>
              <a:avLst/>
              <a:gdLst/>
              <a:ahLst/>
              <a:cxnLst/>
              <a:rect l="l" t="t" r="r" b="b"/>
              <a:pathLst>
                <a:path w="399" h="230" extrusionOk="0">
                  <a:moveTo>
                    <a:pt x="199" y="0"/>
                  </a:moveTo>
                  <a:cubicBezTo>
                    <a:pt x="132" y="0"/>
                    <a:pt x="65" y="5"/>
                    <a:pt x="0" y="13"/>
                  </a:cubicBezTo>
                  <a:cubicBezTo>
                    <a:pt x="34" y="173"/>
                    <a:pt x="80" y="224"/>
                    <a:pt x="188" y="230"/>
                  </a:cubicBezTo>
                  <a:cubicBezTo>
                    <a:pt x="296" y="230"/>
                    <a:pt x="359" y="167"/>
                    <a:pt x="399" y="13"/>
                  </a:cubicBezTo>
                  <a:cubicBezTo>
                    <a:pt x="333" y="5"/>
                    <a:pt x="266" y="0"/>
                    <a:pt x="19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9" name="Google Shape;1719;p55"/>
            <p:cNvSpPr/>
            <p:nvPr/>
          </p:nvSpPr>
          <p:spPr>
            <a:xfrm rot="5400000">
              <a:off x="1657206" y="2830331"/>
              <a:ext cx="42361" cy="31472"/>
            </a:xfrm>
            <a:custGeom>
              <a:avLst/>
              <a:gdLst/>
              <a:ahLst/>
              <a:cxnLst/>
              <a:rect l="l" t="t" r="r" b="b"/>
              <a:pathLst>
                <a:path w="354" h="263" extrusionOk="0">
                  <a:moveTo>
                    <a:pt x="262" y="1"/>
                  </a:moveTo>
                  <a:cubicBezTo>
                    <a:pt x="175" y="1"/>
                    <a:pt x="89" y="24"/>
                    <a:pt x="1" y="28"/>
                  </a:cubicBezTo>
                  <a:cubicBezTo>
                    <a:pt x="12" y="193"/>
                    <a:pt x="46" y="244"/>
                    <a:pt x="132" y="261"/>
                  </a:cubicBezTo>
                  <a:cubicBezTo>
                    <a:pt x="139" y="262"/>
                    <a:pt x="147" y="263"/>
                    <a:pt x="154" y="263"/>
                  </a:cubicBezTo>
                  <a:cubicBezTo>
                    <a:pt x="236" y="263"/>
                    <a:pt x="306" y="205"/>
                    <a:pt x="348" y="91"/>
                  </a:cubicBezTo>
                  <a:cubicBezTo>
                    <a:pt x="354" y="62"/>
                    <a:pt x="354" y="39"/>
                    <a:pt x="354" y="11"/>
                  </a:cubicBezTo>
                  <a:cubicBezTo>
                    <a:pt x="323" y="3"/>
                    <a:pt x="292" y="1"/>
                    <a:pt x="26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0" name="Google Shape;1720;p55"/>
            <p:cNvSpPr/>
            <p:nvPr/>
          </p:nvSpPr>
          <p:spPr>
            <a:xfrm rot="5400000">
              <a:off x="1656668" y="2194970"/>
              <a:ext cx="44396" cy="24292"/>
            </a:xfrm>
            <a:custGeom>
              <a:avLst/>
              <a:gdLst/>
              <a:ahLst/>
              <a:cxnLst/>
              <a:rect l="l" t="t" r="r" b="b"/>
              <a:pathLst>
                <a:path w="371" h="203" extrusionOk="0">
                  <a:moveTo>
                    <a:pt x="200" y="0"/>
                  </a:moveTo>
                  <a:cubicBezTo>
                    <a:pt x="143" y="0"/>
                    <a:pt x="86" y="5"/>
                    <a:pt x="29" y="13"/>
                  </a:cubicBezTo>
                  <a:cubicBezTo>
                    <a:pt x="1" y="93"/>
                    <a:pt x="52" y="178"/>
                    <a:pt x="132" y="196"/>
                  </a:cubicBezTo>
                  <a:cubicBezTo>
                    <a:pt x="148" y="200"/>
                    <a:pt x="165" y="202"/>
                    <a:pt x="181" y="202"/>
                  </a:cubicBezTo>
                  <a:cubicBezTo>
                    <a:pt x="245" y="202"/>
                    <a:pt x="305" y="169"/>
                    <a:pt x="337" y="110"/>
                  </a:cubicBezTo>
                  <a:cubicBezTo>
                    <a:pt x="348" y="76"/>
                    <a:pt x="360" y="47"/>
                    <a:pt x="371" y="13"/>
                  </a:cubicBezTo>
                  <a:cubicBezTo>
                    <a:pt x="314" y="5"/>
                    <a:pt x="257" y="0"/>
                    <a:pt x="2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1" name="Google Shape;1721;p55"/>
            <p:cNvSpPr/>
            <p:nvPr/>
          </p:nvSpPr>
          <p:spPr>
            <a:xfrm rot="5400000">
              <a:off x="1568056" y="2813338"/>
              <a:ext cx="48464" cy="51217"/>
            </a:xfrm>
            <a:custGeom>
              <a:avLst/>
              <a:gdLst/>
              <a:ahLst/>
              <a:cxnLst/>
              <a:rect l="l" t="t" r="r" b="b"/>
              <a:pathLst>
                <a:path w="405" h="428" extrusionOk="0">
                  <a:moveTo>
                    <a:pt x="199" y="0"/>
                  </a:moveTo>
                  <a:cubicBezTo>
                    <a:pt x="86" y="0"/>
                    <a:pt x="0" y="97"/>
                    <a:pt x="6" y="211"/>
                  </a:cubicBezTo>
                  <a:cubicBezTo>
                    <a:pt x="6" y="325"/>
                    <a:pt x="91" y="422"/>
                    <a:pt x="211" y="427"/>
                  </a:cubicBezTo>
                  <a:cubicBezTo>
                    <a:pt x="313" y="427"/>
                    <a:pt x="404" y="342"/>
                    <a:pt x="404" y="234"/>
                  </a:cubicBezTo>
                  <a:cubicBezTo>
                    <a:pt x="404" y="114"/>
                    <a:pt x="313" y="17"/>
                    <a:pt x="19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2" name="Google Shape;1722;p55"/>
            <p:cNvSpPr/>
            <p:nvPr/>
          </p:nvSpPr>
          <p:spPr>
            <a:xfrm rot="5400000">
              <a:off x="1505052" y="2982724"/>
              <a:ext cx="56003" cy="51217"/>
            </a:xfrm>
            <a:custGeom>
              <a:avLst/>
              <a:gdLst/>
              <a:ahLst/>
              <a:cxnLst/>
              <a:rect l="l" t="t" r="r" b="b"/>
              <a:pathLst>
                <a:path w="468" h="428" extrusionOk="0">
                  <a:moveTo>
                    <a:pt x="229" y="0"/>
                  </a:moveTo>
                  <a:cubicBezTo>
                    <a:pt x="114" y="0"/>
                    <a:pt x="17" y="90"/>
                    <a:pt x="11" y="211"/>
                  </a:cubicBezTo>
                  <a:cubicBezTo>
                    <a:pt x="0" y="320"/>
                    <a:pt x="80" y="422"/>
                    <a:pt x="194" y="428"/>
                  </a:cubicBezTo>
                  <a:cubicBezTo>
                    <a:pt x="433" y="405"/>
                    <a:pt x="467" y="75"/>
                    <a:pt x="239" y="1"/>
                  </a:cubicBezTo>
                  <a:cubicBezTo>
                    <a:pt x="236" y="1"/>
                    <a:pt x="232" y="0"/>
                    <a:pt x="2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3" name="Google Shape;1723;p55"/>
            <p:cNvSpPr/>
            <p:nvPr/>
          </p:nvSpPr>
          <p:spPr>
            <a:xfrm rot="5400000">
              <a:off x="1441271" y="2186354"/>
              <a:ext cx="48584" cy="49781"/>
            </a:xfrm>
            <a:custGeom>
              <a:avLst/>
              <a:gdLst/>
              <a:ahLst/>
              <a:cxnLst/>
              <a:rect l="l" t="t" r="r" b="b"/>
              <a:pathLst>
                <a:path w="406" h="416" extrusionOk="0">
                  <a:moveTo>
                    <a:pt x="217" y="0"/>
                  </a:moveTo>
                  <a:cubicBezTo>
                    <a:pt x="98" y="17"/>
                    <a:pt x="12" y="114"/>
                    <a:pt x="1" y="234"/>
                  </a:cubicBezTo>
                  <a:cubicBezTo>
                    <a:pt x="1" y="331"/>
                    <a:pt x="75" y="416"/>
                    <a:pt x="177" y="416"/>
                  </a:cubicBezTo>
                  <a:cubicBezTo>
                    <a:pt x="297" y="416"/>
                    <a:pt x="394" y="319"/>
                    <a:pt x="400" y="200"/>
                  </a:cubicBezTo>
                  <a:cubicBezTo>
                    <a:pt x="405" y="97"/>
                    <a:pt x="325" y="6"/>
                    <a:pt x="2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4" name="Google Shape;1724;p55"/>
            <p:cNvSpPr/>
            <p:nvPr/>
          </p:nvSpPr>
          <p:spPr>
            <a:xfrm rot="5400000">
              <a:off x="1491769" y="2343115"/>
              <a:ext cx="51217" cy="51217"/>
            </a:xfrm>
            <a:custGeom>
              <a:avLst/>
              <a:gdLst/>
              <a:ahLst/>
              <a:cxnLst/>
              <a:rect l="l" t="t" r="r" b="b"/>
              <a:pathLst>
                <a:path w="428" h="428" extrusionOk="0">
                  <a:moveTo>
                    <a:pt x="198" y="1"/>
                  </a:moveTo>
                  <a:cubicBezTo>
                    <a:pt x="98" y="1"/>
                    <a:pt x="0" y="112"/>
                    <a:pt x="0" y="234"/>
                  </a:cubicBezTo>
                  <a:cubicBezTo>
                    <a:pt x="6" y="337"/>
                    <a:pt x="85" y="422"/>
                    <a:pt x="194" y="428"/>
                  </a:cubicBezTo>
                  <a:cubicBezTo>
                    <a:pt x="416" y="382"/>
                    <a:pt x="427" y="63"/>
                    <a:pt x="205" y="1"/>
                  </a:cubicBezTo>
                  <a:cubicBezTo>
                    <a:pt x="203" y="1"/>
                    <a:pt x="200" y="1"/>
                    <a:pt x="1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5" name="Google Shape;1725;p55"/>
            <p:cNvSpPr/>
            <p:nvPr/>
          </p:nvSpPr>
          <p:spPr>
            <a:xfrm rot="5400000">
              <a:off x="1558483" y="1867986"/>
              <a:ext cx="47148" cy="49900"/>
            </a:xfrm>
            <a:custGeom>
              <a:avLst/>
              <a:gdLst/>
              <a:ahLst/>
              <a:cxnLst/>
              <a:rect l="l" t="t" r="r" b="b"/>
              <a:pathLst>
                <a:path w="394" h="417" extrusionOk="0">
                  <a:moveTo>
                    <a:pt x="206" y="0"/>
                  </a:moveTo>
                  <a:cubicBezTo>
                    <a:pt x="98" y="12"/>
                    <a:pt x="12" y="103"/>
                    <a:pt x="12" y="217"/>
                  </a:cubicBezTo>
                  <a:cubicBezTo>
                    <a:pt x="1" y="319"/>
                    <a:pt x="81" y="410"/>
                    <a:pt x="189" y="416"/>
                  </a:cubicBezTo>
                  <a:cubicBezTo>
                    <a:pt x="297" y="410"/>
                    <a:pt x="382" y="314"/>
                    <a:pt x="382" y="205"/>
                  </a:cubicBezTo>
                  <a:cubicBezTo>
                    <a:pt x="394" y="97"/>
                    <a:pt x="314" y="6"/>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6" name="Google Shape;1726;p55"/>
            <p:cNvSpPr/>
            <p:nvPr/>
          </p:nvSpPr>
          <p:spPr>
            <a:xfrm rot="5400000">
              <a:off x="1425296" y="2500056"/>
              <a:ext cx="47148" cy="46550"/>
            </a:xfrm>
            <a:custGeom>
              <a:avLst/>
              <a:gdLst/>
              <a:ahLst/>
              <a:cxnLst/>
              <a:rect l="l" t="t" r="r" b="b"/>
              <a:pathLst>
                <a:path w="394" h="389" extrusionOk="0">
                  <a:moveTo>
                    <a:pt x="199" y="1"/>
                  </a:moveTo>
                  <a:cubicBezTo>
                    <a:pt x="196" y="1"/>
                    <a:pt x="192" y="1"/>
                    <a:pt x="189" y="1"/>
                  </a:cubicBezTo>
                  <a:cubicBezTo>
                    <a:pt x="81" y="1"/>
                    <a:pt x="1" y="92"/>
                    <a:pt x="1" y="200"/>
                  </a:cubicBezTo>
                  <a:cubicBezTo>
                    <a:pt x="7" y="303"/>
                    <a:pt x="92" y="388"/>
                    <a:pt x="200" y="388"/>
                  </a:cubicBezTo>
                  <a:cubicBezTo>
                    <a:pt x="303" y="371"/>
                    <a:pt x="383" y="291"/>
                    <a:pt x="394" y="183"/>
                  </a:cubicBezTo>
                  <a:cubicBezTo>
                    <a:pt x="383" y="84"/>
                    <a:pt x="302" y="1"/>
                    <a:pt x="1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7" name="Google Shape;1727;p55"/>
            <p:cNvSpPr/>
            <p:nvPr/>
          </p:nvSpPr>
          <p:spPr>
            <a:xfrm rot="5400000">
              <a:off x="1604195" y="2023430"/>
              <a:ext cx="46430" cy="46550"/>
            </a:xfrm>
            <a:custGeom>
              <a:avLst/>
              <a:gdLst/>
              <a:ahLst/>
              <a:cxnLst/>
              <a:rect l="l" t="t" r="r" b="b"/>
              <a:pathLst>
                <a:path w="388" h="389" extrusionOk="0">
                  <a:moveTo>
                    <a:pt x="199" y="1"/>
                  </a:moveTo>
                  <a:cubicBezTo>
                    <a:pt x="91" y="7"/>
                    <a:pt x="11" y="86"/>
                    <a:pt x="0" y="189"/>
                  </a:cubicBezTo>
                  <a:cubicBezTo>
                    <a:pt x="11" y="291"/>
                    <a:pt x="91" y="377"/>
                    <a:pt x="194" y="388"/>
                  </a:cubicBezTo>
                  <a:cubicBezTo>
                    <a:pt x="302" y="382"/>
                    <a:pt x="387" y="297"/>
                    <a:pt x="387" y="195"/>
                  </a:cubicBezTo>
                  <a:cubicBezTo>
                    <a:pt x="387" y="86"/>
                    <a:pt x="302" y="1"/>
                    <a:pt x="1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8" name="Google Shape;1728;p55"/>
            <p:cNvSpPr/>
            <p:nvPr/>
          </p:nvSpPr>
          <p:spPr>
            <a:xfrm rot="5400000">
              <a:off x="1438698" y="1870020"/>
              <a:ext cx="45712" cy="47268"/>
            </a:xfrm>
            <a:custGeom>
              <a:avLst/>
              <a:gdLst/>
              <a:ahLst/>
              <a:cxnLst/>
              <a:rect l="l" t="t" r="r" b="b"/>
              <a:pathLst>
                <a:path w="382" h="395" extrusionOk="0">
                  <a:moveTo>
                    <a:pt x="212" y="1"/>
                  </a:moveTo>
                  <a:cubicBezTo>
                    <a:pt x="206" y="1"/>
                    <a:pt x="200" y="1"/>
                    <a:pt x="194" y="2"/>
                  </a:cubicBezTo>
                  <a:cubicBezTo>
                    <a:pt x="80" y="19"/>
                    <a:pt x="0" y="116"/>
                    <a:pt x="12" y="230"/>
                  </a:cubicBezTo>
                  <a:cubicBezTo>
                    <a:pt x="12" y="321"/>
                    <a:pt x="86" y="395"/>
                    <a:pt x="183" y="395"/>
                  </a:cubicBezTo>
                  <a:cubicBezTo>
                    <a:pt x="296" y="395"/>
                    <a:pt x="382" y="292"/>
                    <a:pt x="370" y="178"/>
                  </a:cubicBezTo>
                  <a:cubicBezTo>
                    <a:pt x="376" y="82"/>
                    <a:pt x="306" y="1"/>
                    <a:pt x="2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9" name="Google Shape;1729;p55"/>
            <p:cNvSpPr/>
            <p:nvPr/>
          </p:nvSpPr>
          <p:spPr>
            <a:xfrm rot="5400000">
              <a:off x="1615503" y="2657475"/>
              <a:ext cx="49182" cy="43199"/>
            </a:xfrm>
            <a:custGeom>
              <a:avLst/>
              <a:gdLst/>
              <a:ahLst/>
              <a:cxnLst/>
              <a:rect l="l" t="t" r="r" b="b"/>
              <a:pathLst>
                <a:path w="411" h="361" extrusionOk="0">
                  <a:moveTo>
                    <a:pt x="179" y="1"/>
                  </a:moveTo>
                  <a:cubicBezTo>
                    <a:pt x="86" y="1"/>
                    <a:pt x="12" y="71"/>
                    <a:pt x="6" y="167"/>
                  </a:cubicBezTo>
                  <a:cubicBezTo>
                    <a:pt x="1" y="275"/>
                    <a:pt x="92" y="361"/>
                    <a:pt x="200" y="361"/>
                  </a:cubicBezTo>
                  <a:cubicBezTo>
                    <a:pt x="303" y="361"/>
                    <a:pt x="394" y="281"/>
                    <a:pt x="399" y="178"/>
                  </a:cubicBezTo>
                  <a:cubicBezTo>
                    <a:pt x="411" y="76"/>
                    <a:pt x="325" y="2"/>
                    <a:pt x="200" y="2"/>
                  </a:cubicBezTo>
                  <a:cubicBezTo>
                    <a:pt x="193" y="1"/>
                    <a:pt x="186" y="1"/>
                    <a:pt x="1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0" name="Google Shape;1730;p55"/>
            <p:cNvSpPr/>
            <p:nvPr/>
          </p:nvSpPr>
          <p:spPr>
            <a:xfrm rot="5400000">
              <a:off x="1606947" y="2347004"/>
              <a:ext cx="47268" cy="43319"/>
            </a:xfrm>
            <a:custGeom>
              <a:avLst/>
              <a:gdLst/>
              <a:ahLst/>
              <a:cxnLst/>
              <a:rect l="l" t="t" r="r" b="b"/>
              <a:pathLst>
                <a:path w="395" h="362" extrusionOk="0">
                  <a:moveTo>
                    <a:pt x="200" y="0"/>
                  </a:moveTo>
                  <a:cubicBezTo>
                    <a:pt x="101" y="0"/>
                    <a:pt x="1" y="69"/>
                    <a:pt x="7" y="202"/>
                  </a:cubicBezTo>
                  <a:cubicBezTo>
                    <a:pt x="12" y="279"/>
                    <a:pt x="125" y="362"/>
                    <a:pt x="225" y="362"/>
                  </a:cubicBezTo>
                  <a:cubicBezTo>
                    <a:pt x="228" y="362"/>
                    <a:pt x="231" y="361"/>
                    <a:pt x="235" y="361"/>
                  </a:cubicBezTo>
                  <a:cubicBezTo>
                    <a:pt x="326" y="350"/>
                    <a:pt x="394" y="270"/>
                    <a:pt x="388" y="179"/>
                  </a:cubicBezTo>
                  <a:cubicBezTo>
                    <a:pt x="383" y="59"/>
                    <a:pt x="292" y="0"/>
                    <a:pt x="2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1" name="Google Shape;1731;p55"/>
            <p:cNvSpPr/>
            <p:nvPr/>
          </p:nvSpPr>
          <p:spPr>
            <a:xfrm rot="5400000">
              <a:off x="1444681" y="2818005"/>
              <a:ext cx="43797" cy="46550"/>
            </a:xfrm>
            <a:custGeom>
              <a:avLst/>
              <a:gdLst/>
              <a:ahLst/>
              <a:cxnLst/>
              <a:rect l="l" t="t" r="r" b="b"/>
              <a:pathLst>
                <a:path w="366" h="389" extrusionOk="0">
                  <a:moveTo>
                    <a:pt x="187" y="0"/>
                  </a:moveTo>
                  <a:cubicBezTo>
                    <a:pt x="105" y="0"/>
                    <a:pt x="12" y="97"/>
                    <a:pt x="12" y="195"/>
                  </a:cubicBezTo>
                  <a:cubicBezTo>
                    <a:pt x="1" y="291"/>
                    <a:pt x="75" y="383"/>
                    <a:pt x="172" y="388"/>
                  </a:cubicBezTo>
                  <a:cubicBezTo>
                    <a:pt x="175" y="388"/>
                    <a:pt x="178" y="388"/>
                    <a:pt x="181" y="388"/>
                  </a:cubicBezTo>
                  <a:cubicBezTo>
                    <a:pt x="285" y="388"/>
                    <a:pt x="365" y="300"/>
                    <a:pt x="365" y="200"/>
                  </a:cubicBezTo>
                  <a:cubicBezTo>
                    <a:pt x="365" y="103"/>
                    <a:pt x="297" y="18"/>
                    <a:pt x="200" y="1"/>
                  </a:cubicBezTo>
                  <a:cubicBezTo>
                    <a:pt x="196" y="0"/>
                    <a:pt x="192" y="0"/>
                    <a:pt x="1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2" name="Google Shape;1732;p55"/>
            <p:cNvSpPr/>
            <p:nvPr/>
          </p:nvSpPr>
          <p:spPr>
            <a:xfrm rot="5400000">
              <a:off x="1564526" y="2182405"/>
              <a:ext cx="44994" cy="44755"/>
            </a:xfrm>
            <a:custGeom>
              <a:avLst/>
              <a:gdLst/>
              <a:ahLst/>
              <a:cxnLst/>
              <a:rect l="l" t="t" r="r" b="b"/>
              <a:pathLst>
                <a:path w="376" h="374" extrusionOk="0">
                  <a:moveTo>
                    <a:pt x="224" y="1"/>
                  </a:moveTo>
                  <a:cubicBezTo>
                    <a:pt x="216" y="1"/>
                    <a:pt x="208" y="2"/>
                    <a:pt x="199" y="3"/>
                  </a:cubicBezTo>
                  <a:cubicBezTo>
                    <a:pt x="196" y="3"/>
                    <a:pt x="193" y="3"/>
                    <a:pt x="190" y="3"/>
                  </a:cubicBezTo>
                  <a:cubicBezTo>
                    <a:pt x="86" y="3"/>
                    <a:pt x="0" y="92"/>
                    <a:pt x="11" y="197"/>
                  </a:cubicBezTo>
                  <a:cubicBezTo>
                    <a:pt x="11" y="291"/>
                    <a:pt x="86" y="374"/>
                    <a:pt x="184" y="374"/>
                  </a:cubicBezTo>
                  <a:cubicBezTo>
                    <a:pt x="187" y="374"/>
                    <a:pt x="190" y="374"/>
                    <a:pt x="194" y="373"/>
                  </a:cubicBezTo>
                  <a:cubicBezTo>
                    <a:pt x="296" y="356"/>
                    <a:pt x="370" y="265"/>
                    <a:pt x="370" y="157"/>
                  </a:cubicBezTo>
                  <a:cubicBezTo>
                    <a:pt x="375" y="74"/>
                    <a:pt x="305" y="1"/>
                    <a:pt x="2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3" name="Google Shape;1733;p55"/>
            <p:cNvSpPr/>
            <p:nvPr/>
          </p:nvSpPr>
          <p:spPr>
            <a:xfrm rot="5400000">
              <a:off x="1392567" y="2025166"/>
              <a:ext cx="41643" cy="46430"/>
            </a:xfrm>
            <a:custGeom>
              <a:avLst/>
              <a:gdLst/>
              <a:ahLst/>
              <a:cxnLst/>
              <a:rect l="l" t="t" r="r" b="b"/>
              <a:pathLst>
                <a:path w="348" h="388" extrusionOk="0">
                  <a:moveTo>
                    <a:pt x="188" y="0"/>
                  </a:moveTo>
                  <a:cubicBezTo>
                    <a:pt x="86" y="6"/>
                    <a:pt x="12" y="86"/>
                    <a:pt x="6" y="182"/>
                  </a:cubicBezTo>
                  <a:cubicBezTo>
                    <a:pt x="0" y="285"/>
                    <a:pt x="69" y="370"/>
                    <a:pt x="160" y="387"/>
                  </a:cubicBezTo>
                  <a:cubicBezTo>
                    <a:pt x="162" y="388"/>
                    <a:pt x="165" y="388"/>
                    <a:pt x="167" y="388"/>
                  </a:cubicBezTo>
                  <a:cubicBezTo>
                    <a:pt x="256" y="388"/>
                    <a:pt x="342" y="288"/>
                    <a:pt x="348" y="182"/>
                  </a:cubicBezTo>
                  <a:cubicBezTo>
                    <a:pt x="342" y="91"/>
                    <a:pt x="274" y="12"/>
                    <a:pt x="18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4" name="Google Shape;1734;p55"/>
            <p:cNvSpPr/>
            <p:nvPr/>
          </p:nvSpPr>
          <p:spPr>
            <a:xfrm rot="5400000">
              <a:off x="1382276" y="2345389"/>
              <a:ext cx="47148" cy="42601"/>
            </a:xfrm>
            <a:custGeom>
              <a:avLst/>
              <a:gdLst/>
              <a:ahLst/>
              <a:cxnLst/>
              <a:rect l="l" t="t" r="r" b="b"/>
              <a:pathLst>
                <a:path w="394" h="356" extrusionOk="0">
                  <a:moveTo>
                    <a:pt x="205" y="1"/>
                  </a:moveTo>
                  <a:cubicBezTo>
                    <a:pt x="97" y="7"/>
                    <a:pt x="17" y="86"/>
                    <a:pt x="6" y="189"/>
                  </a:cubicBezTo>
                  <a:cubicBezTo>
                    <a:pt x="0" y="280"/>
                    <a:pt x="74" y="354"/>
                    <a:pt x="165" y="354"/>
                  </a:cubicBezTo>
                  <a:cubicBezTo>
                    <a:pt x="172" y="355"/>
                    <a:pt x="179" y="355"/>
                    <a:pt x="186" y="355"/>
                  </a:cubicBezTo>
                  <a:cubicBezTo>
                    <a:pt x="291" y="355"/>
                    <a:pt x="377" y="273"/>
                    <a:pt x="393" y="172"/>
                  </a:cubicBezTo>
                  <a:cubicBezTo>
                    <a:pt x="382" y="75"/>
                    <a:pt x="302" y="1"/>
                    <a:pt x="20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5" name="Google Shape;1735;p55"/>
            <p:cNvSpPr/>
            <p:nvPr/>
          </p:nvSpPr>
          <p:spPr>
            <a:xfrm rot="5400000">
              <a:off x="1394602" y="2656159"/>
              <a:ext cx="43079" cy="43797"/>
            </a:xfrm>
            <a:custGeom>
              <a:avLst/>
              <a:gdLst/>
              <a:ahLst/>
              <a:cxnLst/>
              <a:rect l="l" t="t" r="r" b="b"/>
              <a:pathLst>
                <a:path w="360" h="366" extrusionOk="0">
                  <a:moveTo>
                    <a:pt x="187" y="1"/>
                  </a:moveTo>
                  <a:cubicBezTo>
                    <a:pt x="184" y="1"/>
                    <a:pt x="181" y="1"/>
                    <a:pt x="177" y="1"/>
                  </a:cubicBezTo>
                  <a:cubicBezTo>
                    <a:pt x="81" y="1"/>
                    <a:pt x="1" y="81"/>
                    <a:pt x="1" y="177"/>
                  </a:cubicBezTo>
                  <a:cubicBezTo>
                    <a:pt x="7" y="274"/>
                    <a:pt x="81" y="354"/>
                    <a:pt x="183" y="365"/>
                  </a:cubicBezTo>
                  <a:cubicBezTo>
                    <a:pt x="280" y="360"/>
                    <a:pt x="360" y="280"/>
                    <a:pt x="354" y="183"/>
                  </a:cubicBezTo>
                  <a:cubicBezTo>
                    <a:pt x="359" y="84"/>
                    <a:pt x="285" y="1"/>
                    <a:pt x="18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6" name="Google Shape;1736;p55"/>
            <p:cNvSpPr/>
            <p:nvPr/>
          </p:nvSpPr>
          <p:spPr>
            <a:xfrm rot="5400000">
              <a:off x="1555910" y="2503705"/>
              <a:ext cx="51815" cy="43917"/>
            </a:xfrm>
            <a:custGeom>
              <a:avLst/>
              <a:gdLst/>
              <a:ahLst/>
              <a:cxnLst/>
              <a:rect l="l" t="t" r="r" b="b"/>
              <a:pathLst>
                <a:path w="433" h="367" extrusionOk="0">
                  <a:moveTo>
                    <a:pt x="193" y="1"/>
                  </a:moveTo>
                  <a:cubicBezTo>
                    <a:pt x="186" y="1"/>
                    <a:pt x="179" y="1"/>
                    <a:pt x="172" y="2"/>
                  </a:cubicBezTo>
                  <a:cubicBezTo>
                    <a:pt x="169" y="2"/>
                    <a:pt x="165" y="2"/>
                    <a:pt x="162" y="2"/>
                  </a:cubicBezTo>
                  <a:cubicBezTo>
                    <a:pt x="75" y="2"/>
                    <a:pt x="1" y="74"/>
                    <a:pt x="7" y="161"/>
                  </a:cubicBezTo>
                  <a:cubicBezTo>
                    <a:pt x="1" y="264"/>
                    <a:pt x="81" y="355"/>
                    <a:pt x="183" y="366"/>
                  </a:cubicBezTo>
                  <a:cubicBezTo>
                    <a:pt x="185" y="366"/>
                    <a:pt x="187" y="366"/>
                    <a:pt x="189" y="366"/>
                  </a:cubicBezTo>
                  <a:cubicBezTo>
                    <a:pt x="432" y="366"/>
                    <a:pt x="427" y="1"/>
                    <a:pt x="1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7" name="Google Shape;1737;p55"/>
            <p:cNvSpPr/>
            <p:nvPr/>
          </p:nvSpPr>
          <p:spPr>
            <a:xfrm rot="5400000">
              <a:off x="1507326" y="2666809"/>
              <a:ext cx="44276" cy="37575"/>
            </a:xfrm>
            <a:custGeom>
              <a:avLst/>
              <a:gdLst/>
              <a:ahLst/>
              <a:cxnLst/>
              <a:rect l="l" t="t" r="r" b="b"/>
              <a:pathLst>
                <a:path w="370" h="314" extrusionOk="0">
                  <a:moveTo>
                    <a:pt x="177" y="0"/>
                  </a:moveTo>
                  <a:cubicBezTo>
                    <a:pt x="91" y="0"/>
                    <a:pt x="21" y="64"/>
                    <a:pt x="11" y="153"/>
                  </a:cubicBezTo>
                  <a:cubicBezTo>
                    <a:pt x="0" y="235"/>
                    <a:pt x="64" y="313"/>
                    <a:pt x="150" y="313"/>
                  </a:cubicBezTo>
                  <a:cubicBezTo>
                    <a:pt x="153" y="313"/>
                    <a:pt x="156" y="313"/>
                    <a:pt x="159" y="312"/>
                  </a:cubicBezTo>
                  <a:cubicBezTo>
                    <a:pt x="167" y="313"/>
                    <a:pt x="174" y="314"/>
                    <a:pt x="182" y="314"/>
                  </a:cubicBezTo>
                  <a:cubicBezTo>
                    <a:pt x="270" y="314"/>
                    <a:pt x="349" y="254"/>
                    <a:pt x="364" y="164"/>
                  </a:cubicBezTo>
                  <a:cubicBezTo>
                    <a:pt x="370" y="73"/>
                    <a:pt x="302" y="5"/>
                    <a:pt x="216" y="5"/>
                  </a:cubicBezTo>
                  <a:cubicBezTo>
                    <a:pt x="203" y="2"/>
                    <a:pt x="190" y="0"/>
                    <a:pt x="17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8" name="Google Shape;1738;p55"/>
            <p:cNvSpPr/>
            <p:nvPr/>
          </p:nvSpPr>
          <p:spPr>
            <a:xfrm rot="5400000">
              <a:off x="1495838" y="2027559"/>
              <a:ext cx="39011" cy="37575"/>
            </a:xfrm>
            <a:custGeom>
              <a:avLst/>
              <a:gdLst/>
              <a:ahLst/>
              <a:cxnLst/>
              <a:rect l="l" t="t" r="r" b="b"/>
              <a:pathLst>
                <a:path w="326" h="314" extrusionOk="0">
                  <a:moveTo>
                    <a:pt x="176" y="0"/>
                  </a:moveTo>
                  <a:cubicBezTo>
                    <a:pt x="172" y="0"/>
                    <a:pt x="169" y="1"/>
                    <a:pt x="166" y="1"/>
                  </a:cubicBezTo>
                  <a:cubicBezTo>
                    <a:pt x="162" y="1"/>
                    <a:pt x="159" y="0"/>
                    <a:pt x="156" y="0"/>
                  </a:cubicBezTo>
                  <a:cubicBezTo>
                    <a:pt x="69" y="0"/>
                    <a:pt x="1" y="73"/>
                    <a:pt x="6" y="166"/>
                  </a:cubicBezTo>
                  <a:cubicBezTo>
                    <a:pt x="6" y="246"/>
                    <a:pt x="80" y="314"/>
                    <a:pt x="160" y="314"/>
                  </a:cubicBezTo>
                  <a:cubicBezTo>
                    <a:pt x="251" y="314"/>
                    <a:pt x="325" y="240"/>
                    <a:pt x="325" y="149"/>
                  </a:cubicBezTo>
                  <a:cubicBezTo>
                    <a:pt x="325" y="67"/>
                    <a:pt x="257" y="0"/>
                    <a:pt x="17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8" name="Hộp Văn bản 7">
            <a:extLst>
              <a:ext uri="{FF2B5EF4-FFF2-40B4-BE49-F238E27FC236}">
                <a16:creationId xmlns:a16="http://schemas.microsoft.com/office/drawing/2014/main" xmlns="" id="{7EAF44DB-E165-4120-A6AF-2E9C356220DF}"/>
              </a:ext>
            </a:extLst>
          </p:cNvPr>
          <p:cNvSpPr txBox="1"/>
          <p:nvPr/>
        </p:nvSpPr>
        <p:spPr>
          <a:xfrm rot="20572883">
            <a:off x="1312184" y="844104"/>
            <a:ext cx="32534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rPr>
              <a:t>Ghi </a:t>
            </a:r>
            <a:r>
              <a:rPr kumimoji="0" lang="vi-VN" sz="44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rPr>
              <a:t>nhớ</a:t>
            </a:r>
            <a:endParaRPr kumimoji="0" lang="en-US" sz="4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endParaRPr>
          </a:p>
        </p:txBody>
      </p:sp>
      <p:sp>
        <p:nvSpPr>
          <p:cNvPr id="9" name="Hộp Văn bản 8">
            <a:extLst>
              <a:ext uri="{FF2B5EF4-FFF2-40B4-BE49-F238E27FC236}">
                <a16:creationId xmlns:a16="http://schemas.microsoft.com/office/drawing/2014/main" xmlns="" id="{C86F1CEE-F3C8-42C3-B9FC-122019A1B68B}"/>
              </a:ext>
            </a:extLst>
          </p:cNvPr>
          <p:cNvSpPr txBox="1"/>
          <p:nvPr/>
        </p:nvSpPr>
        <p:spPr>
          <a:xfrm>
            <a:off x="2676000" y="2579636"/>
            <a:ext cx="71355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800" b="1" i="0" u="none" strike="noStrike" kern="1200" cap="none" spc="0" normalizeH="0" baseline="0" noProof="0" dirty="0">
                <a:ln>
                  <a:noFill/>
                </a:ln>
                <a:solidFill>
                  <a:srgbClr val="4F493D"/>
                </a:solidFill>
                <a:effectLst/>
                <a:uLnTx/>
                <a:uFillTx/>
                <a:latin typeface="Amazone" panose="03020702060507090A04" pitchFamily="66" charset="0"/>
                <a:ea typeface="+mn-ea"/>
                <a:cs typeface="Courier New" panose="02070309020205020404" pitchFamily="49" charset="0"/>
              </a:rPr>
              <a:t>	</a:t>
            </a:r>
            <a:r>
              <a:rPr kumimoji="0" lang="en-US" sz="2800" b="1" i="0" u="none" strike="noStrike" kern="1200" cap="none" spc="0" normalizeH="0" baseline="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Trần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coi</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trọng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việc</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đắp</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đê</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phòng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chống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lũ</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lụt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Nhờ</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vậy</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kinh</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nông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nghiệp</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phát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triển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đời</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dân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no.</a:t>
            </a:r>
            <a:endParaRPr kumimoji="0" lang="vi-VN" sz="2800" b="1" i="0" u="none" strike="noStrike" kern="1200" cap="none" spc="0" normalizeH="0" baseline="0" noProof="0" dirty="0">
              <a:ln>
                <a:noFill/>
              </a:ln>
              <a:solidFill>
                <a:srgbClr val="4F493D"/>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MY DOCUMENTS\BÀI GIẢNG ĐIỆN TỬ\HỘI GIẢNG - CHUYÊN ĐỀ\1920\LỊCH SỬ - Nhà Trần và việc đắp đê - Hội giảng tháng 12\desongHong3b.jpg"/>
          <p:cNvPicPr>
            <a:picLocks noChangeAspect="1" noChangeArrowheads="1"/>
          </p:cNvPicPr>
          <p:nvPr/>
        </p:nvPicPr>
        <p:blipFill>
          <a:blip r:embed="rId2"/>
          <a:srcRect/>
          <a:stretch>
            <a:fillRect/>
          </a:stretch>
        </p:blipFill>
        <p:spPr bwMode="auto">
          <a:xfrm>
            <a:off x="2185852" y="220063"/>
            <a:ext cx="5873931" cy="3860800"/>
          </a:xfrm>
          <a:prstGeom prst="rect">
            <a:avLst/>
          </a:prstGeom>
          <a:ln>
            <a:noFill/>
          </a:ln>
          <a:effectLst>
            <a:softEdge rad="112500"/>
          </a:effectLst>
        </p:spPr>
      </p:pic>
      <p:pic>
        <p:nvPicPr>
          <p:cNvPr id="4" name="Picture 3" descr="F:\MY DOCUMENTS\BÀI GIẢNG ĐIỆN TỬ\HỘI GIẢNG - CHUYÊN ĐỀ\1920\LỊCH SỬ - Nhà Trần và việc đắp đê - Hội giảng tháng 12\desongHong5.jpg"/>
          <p:cNvPicPr>
            <a:picLocks noChangeAspect="1" noChangeArrowheads="1"/>
          </p:cNvPicPr>
          <p:nvPr/>
        </p:nvPicPr>
        <p:blipFill>
          <a:blip r:embed="rId3"/>
          <a:srcRect/>
          <a:stretch>
            <a:fillRect/>
          </a:stretch>
        </p:blipFill>
        <p:spPr bwMode="auto">
          <a:xfrm>
            <a:off x="5530444" y="4103915"/>
            <a:ext cx="4572000" cy="2560320"/>
          </a:xfrm>
          <a:prstGeom prst="rect">
            <a:avLst/>
          </a:prstGeom>
          <a:ln>
            <a:noFill/>
          </a:ln>
          <a:effectLst>
            <a:softEdge rad="112500"/>
          </a:effectLst>
        </p:spPr>
      </p:pic>
      <p:sp>
        <p:nvSpPr>
          <p:cNvPr id="5" name="TextBox 4"/>
          <p:cNvSpPr txBox="1"/>
          <p:nvPr/>
        </p:nvSpPr>
        <p:spPr>
          <a:xfrm>
            <a:off x="1728652" y="5094515"/>
            <a:ext cx="3581400" cy="36933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ĐÊ</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YÊN</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PHỤ</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NGÀY</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NAY </a:t>
            </a:r>
          </a:p>
        </p:txBody>
      </p:sp>
    </p:spTree>
    <p:extLst>
      <p:ext uri="{BB962C8B-B14F-4D97-AF65-F5344CB8AC3E}">
        <p14:creationId xmlns:p14="http://schemas.microsoft.com/office/powerpoint/2010/main" val="225859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思想气泡: 云 38">
            <a:extLst>
              <a:ext uri="{FF2B5EF4-FFF2-40B4-BE49-F238E27FC236}">
                <a16:creationId xmlns:a16="http://schemas.microsoft.com/office/drawing/2014/main" xmlns=""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xmlns="" id="{C079A8F7-2D6A-4617-BE81-0FBF476CE67C}"/>
              </a:ext>
            </a:extLst>
          </p:cNvPr>
          <p:cNvSpPr/>
          <p:nvPr/>
        </p:nvSpPr>
        <p:spPr>
          <a:xfrm>
            <a:off x="3467657" y="1749853"/>
            <a:ext cx="4673395"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VẬN DỤNG</a:t>
            </a:r>
            <a:endParaRPr lang="en-US" sz="6600" b="1" dirty="0">
              <a:ln/>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885" y="3309256"/>
            <a:ext cx="3101815" cy="3548743"/>
          </a:xfrm>
          <a:prstGeom prst="rect">
            <a:avLst/>
          </a:prstGeom>
        </p:spPr>
      </p:pic>
    </p:spTree>
    <p:extLst>
      <p:ext uri="{BB962C8B-B14F-4D97-AF65-F5344CB8AC3E}">
        <p14:creationId xmlns:p14="http://schemas.microsoft.com/office/powerpoint/2010/main" val="36430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357D475-1AC2-8048-8F43-7F15A325BF09}"/>
              </a:ext>
            </a:extLst>
          </p:cNvPr>
          <p:cNvSpPr/>
          <p:nvPr/>
        </p:nvSpPr>
        <p:spPr>
          <a:xfrm>
            <a:off x="6628874" y="121430"/>
            <a:ext cx="18473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rPr>
              <a:t/>
            </a:r>
            <a:br>
              <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rPr>
            </a:br>
            <a:endPar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endParaRPr>
          </a:p>
        </p:txBody>
      </p:sp>
      <p:sp>
        <p:nvSpPr>
          <p:cNvPr id="8" name="Rectangle 7">
            <a:extLst>
              <a:ext uri="{FF2B5EF4-FFF2-40B4-BE49-F238E27FC236}">
                <a16:creationId xmlns:a16="http://schemas.microsoft.com/office/drawing/2014/main" xmlns="" id="{F16FDAC1-F553-8742-85AD-92BDBC7CBB0D}"/>
              </a:ext>
            </a:extLst>
          </p:cNvPr>
          <p:cNvSpPr/>
          <p:nvPr/>
        </p:nvSpPr>
        <p:spPr>
          <a:xfrm>
            <a:off x="3489299" y="5809226"/>
            <a:ext cx="562365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Chủ</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 </a:t>
            </a:r>
            <a:r>
              <a:rPr kumimoji="0" lang="en-US" sz="54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đề</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 </a:t>
            </a:r>
            <a:r>
              <a:rPr lang="vi-VN"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Futura Extra" panose="02040603050506020204" pitchFamily="18" charset="0"/>
              </a:rPr>
              <a:t>NHÀ TRẦN</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endParaRPr>
          </a:p>
        </p:txBody>
      </p:sp>
    </p:spTree>
    <p:extLst>
      <p:ext uri="{BB962C8B-B14F-4D97-AF65-F5344CB8AC3E}">
        <p14:creationId xmlns:p14="http://schemas.microsoft.com/office/powerpoint/2010/main" val="3395696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731965" y="1839056"/>
            <a:ext cx="7300393" cy="2316085"/>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3199143" y="865389"/>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523220"/>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764294" y="2095533"/>
            <a:ext cx="7335579" cy="2031325"/>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Sắp</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xếp</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t</a:t>
            </a:r>
            <a:r>
              <a:rPr lang="vi-VN" sz="2800" dirty="0" err="1">
                <a:solidFill>
                  <a:prstClr val="white">
                    <a:lumMod val="95000"/>
                  </a:prstClr>
                </a:solidFill>
                <a:latin typeface="Times New Roman" panose="02020603050405020304" pitchFamily="18" charset="0"/>
                <a:cs typeface="Times New Roman" panose="02020603050405020304" pitchFamily="18" charset="0"/>
              </a:rPr>
              <a:t>ên</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một</a:t>
            </a:r>
            <a:r>
              <a:rPr kumimoji="0" lang="vi-VN" sz="2800" b="0" i="0" u="none" strike="noStrike" kern="1200" cap="none" spc="0" normalizeH="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chức quan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trông</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coi</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đắp</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đê</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bảo</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đê</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ở </a:t>
            </a:r>
            <a:r>
              <a:rPr kumimoji="0" lang="vi-VN"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thời </a:t>
            </a:r>
            <a:r>
              <a:rPr kumimoji="0" lang="vi-VN" sz="2800" b="0" i="0" u="none" strike="noStrike" kern="1200" cap="none" spc="0" normalizeH="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nhà Trần</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lang="vi-VN" sz="2800" b="1" dirty="0">
                <a:solidFill>
                  <a:prstClr val="white">
                    <a:lumMod val="95000"/>
                  </a:prstClr>
                </a:solidFill>
                <a:latin typeface="Times New Roman" panose="02020603050405020304" pitchFamily="18" charset="0"/>
                <a:cs typeface="Times New Roman" panose="02020603050405020304" pitchFamily="18" charset="0"/>
              </a:rPr>
              <a:t>s/ ê/ H/ ứ/ à/ đ</a:t>
            </a:r>
            <a:r>
              <a:rPr kumimoji="0" lang="en-US" sz="28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p>
        </p:txBody>
      </p:sp>
      <p:pic>
        <p:nvPicPr>
          <p:cNvPr id="49" name="Picture 48">
            <a:extLst>
              <a:ext uri="{FF2B5EF4-FFF2-40B4-BE49-F238E27FC236}">
                <a16:creationId xmlns:a16="http://schemas.microsoft.com/office/drawing/2014/main" xmlns="" id="{2773B7EA-82A8-6645-B36E-C6BE99703A34}"/>
              </a:ext>
            </a:extLst>
          </p:cNvPr>
          <p:cNvPicPr>
            <a:picLocks noChangeAspect="1"/>
          </p:cNvPicPr>
          <p:nvPr/>
        </p:nvPicPr>
        <p:blipFill>
          <a:blip r:embed="rId3"/>
          <a:stretch>
            <a:fillRect/>
          </a:stretch>
        </p:blipFill>
        <p:spPr>
          <a:xfrm>
            <a:off x="443753" y="443753"/>
            <a:ext cx="2556591" cy="1669774"/>
          </a:xfrm>
          <a:prstGeom prst="rect">
            <a:avLst/>
          </a:prstGeom>
        </p:spPr>
      </p:pic>
      <p:sp>
        <p:nvSpPr>
          <p:cNvPr id="2" name="Hộp Văn bản 1">
            <a:extLst>
              <a:ext uri="{FF2B5EF4-FFF2-40B4-BE49-F238E27FC236}">
                <a16:creationId xmlns:a16="http://schemas.microsoft.com/office/drawing/2014/main" xmlns="" id="{9C14C173-D0CB-4090-A71D-1518E1AF00ED}"/>
              </a:ext>
            </a:extLst>
          </p:cNvPr>
          <p:cNvSpPr txBox="1"/>
          <p:nvPr/>
        </p:nvSpPr>
        <p:spPr>
          <a:xfrm>
            <a:off x="5408209" y="4456522"/>
            <a:ext cx="3765755" cy="523220"/>
          </a:xfrm>
          <a:prstGeom prst="rect">
            <a:avLst/>
          </a:prstGeom>
          <a:noFill/>
        </p:spPr>
        <p:txBody>
          <a:bodyPr wrap="square" rtlCol="0">
            <a:spAutoFit/>
          </a:bodyPr>
          <a:lstStyle/>
          <a:p>
            <a:pPr algn="ctr"/>
            <a:r>
              <a:rPr lang="vi-VN" sz="2800" b="1" dirty="0" err="1">
                <a:highlight>
                  <a:srgbClr val="FFFF00"/>
                </a:highlight>
                <a:latin typeface="Times New Roman" panose="02020603050405020304" pitchFamily="18" charset="0"/>
                <a:cs typeface="Times New Roman" panose="02020603050405020304" pitchFamily="18" charset="0"/>
              </a:rPr>
              <a:t>Hà</a:t>
            </a:r>
            <a:r>
              <a:rPr lang="vi-VN" sz="2800" b="1" dirty="0">
                <a:highlight>
                  <a:srgbClr val="FFFF00"/>
                </a:highlight>
                <a:latin typeface="Times New Roman" panose="02020603050405020304" pitchFamily="18" charset="0"/>
                <a:cs typeface="Times New Roman" panose="02020603050405020304" pitchFamily="18" charset="0"/>
              </a:rPr>
              <a:t> đê </a:t>
            </a:r>
            <a:r>
              <a:rPr lang="vi-VN" sz="2800" b="1" dirty="0" err="1">
                <a:highlight>
                  <a:srgbClr val="FFFF00"/>
                </a:highlight>
                <a:latin typeface="Times New Roman" panose="02020603050405020304" pitchFamily="18" charset="0"/>
                <a:cs typeface="Times New Roman" panose="02020603050405020304" pitchFamily="18" charset="0"/>
              </a:rPr>
              <a:t>sứ</a:t>
            </a:r>
            <a:endParaRPr lang="en-US" sz="28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4"/>
            <a:ext cx="7300393" cy="1872331"/>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2835063" y="1"/>
            <a:ext cx="8454652" cy="1402076"/>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461665"/>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366379" y="1564848"/>
            <a:ext cx="7335579" cy="1200329"/>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r>
            <a:b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b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xmlns="" id="{D47AF07B-9D85-6841-8404-C93EB5B2B24B}"/>
              </a:ext>
            </a:extLst>
          </p:cNvPr>
          <p:cNvPicPr>
            <a:picLocks noChangeAspect="1"/>
          </p:cNvPicPr>
          <p:nvPr/>
        </p:nvPicPr>
        <p:blipFill>
          <a:blip r:embed="rId3"/>
          <a:stretch>
            <a:fillRect/>
          </a:stretch>
        </p:blipFill>
        <p:spPr>
          <a:xfrm>
            <a:off x="0" y="0"/>
            <a:ext cx="2556591" cy="1607706"/>
          </a:xfrm>
          <a:prstGeom prst="rect">
            <a:avLst/>
          </a:prstGeom>
        </p:spPr>
      </p:pic>
      <p:sp>
        <p:nvSpPr>
          <p:cNvPr id="44" name="Rectangle 50">
            <a:extLst>
              <a:ext uri="{FF2B5EF4-FFF2-40B4-BE49-F238E27FC236}">
                <a16:creationId xmlns:a16="http://schemas.microsoft.com/office/drawing/2014/main" xmlns="" id="{350D3FAF-ACD1-4B73-B02D-0F72F69F4B42}"/>
              </a:ext>
            </a:extLst>
          </p:cNvPr>
          <p:cNvSpPr/>
          <p:nvPr/>
        </p:nvSpPr>
        <p:spPr>
          <a:xfrm>
            <a:off x="3558238" y="1770462"/>
            <a:ext cx="7542800" cy="579967"/>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Nhà</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Trần</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được</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mệnh</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danh</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là</a:t>
            </a:r>
            <a:r>
              <a:rPr lang="en-US" sz="2400" dirty="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triều</a:t>
            </a:r>
            <a:r>
              <a:rPr lang="en-US" sz="2400" dirty="0" smtClean="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đại</a:t>
            </a:r>
            <a:r>
              <a:rPr lang="en-US" sz="2400" dirty="0" smtClean="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gì</a:t>
            </a:r>
            <a:r>
              <a:rPr lang="en-US" sz="2400" dirty="0" smtClean="0">
                <a:solidFill>
                  <a:prstClr val="white">
                    <a:lumMod val="95000"/>
                  </a:prst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sp>
        <p:nvSpPr>
          <p:cNvPr id="45" name="Hộp Văn bản 44">
            <a:extLst>
              <a:ext uri="{FF2B5EF4-FFF2-40B4-BE49-F238E27FC236}">
                <a16:creationId xmlns:a16="http://schemas.microsoft.com/office/drawing/2014/main" xmlns="" id="{891C7335-32E2-40DD-BC74-9F25E92495E3}"/>
              </a:ext>
            </a:extLst>
          </p:cNvPr>
          <p:cNvSpPr txBox="1"/>
          <p:nvPr/>
        </p:nvSpPr>
        <p:spPr>
          <a:xfrm>
            <a:off x="4264894" y="3741221"/>
            <a:ext cx="5295288" cy="461665"/>
          </a:xfrm>
          <a:prstGeom prst="rect">
            <a:avLst/>
          </a:prstGeom>
          <a:noFill/>
        </p:spPr>
        <p:txBody>
          <a:bodyPr wrap="square" rtlCol="0">
            <a:spAutoFit/>
          </a:bodyPr>
          <a:lstStyle/>
          <a:p>
            <a:pPr algn="ctr"/>
            <a:r>
              <a:rPr lang="en-US" sz="2400" b="1" dirty="0" err="1" smtClean="0">
                <a:highlight>
                  <a:srgbClr val="FFFF00"/>
                </a:highlight>
                <a:latin typeface="Times New Roman" panose="02020603050405020304" pitchFamily="18" charset="0"/>
                <a:cs typeface="Times New Roman" panose="02020603050405020304" pitchFamily="18" charset="0"/>
              </a:rPr>
              <a:t>Đắp</a:t>
            </a:r>
            <a:r>
              <a:rPr lang="en-US" sz="2400" b="1" dirty="0" smtClean="0">
                <a:highlight>
                  <a:srgbClr val="FFFF00"/>
                </a:highlight>
                <a:latin typeface="Times New Roman" panose="02020603050405020304" pitchFamily="18" charset="0"/>
                <a:cs typeface="Times New Roman" panose="02020603050405020304" pitchFamily="18" charset="0"/>
              </a:rPr>
              <a:t> </a:t>
            </a:r>
            <a:r>
              <a:rPr lang="en-US" sz="2400" b="1" dirty="0" err="1" smtClean="0">
                <a:highlight>
                  <a:srgbClr val="FFFF00"/>
                </a:highlight>
                <a:latin typeface="Times New Roman" panose="02020603050405020304" pitchFamily="18" charset="0"/>
                <a:cs typeface="Times New Roman" panose="02020603050405020304" pitchFamily="18" charset="0"/>
              </a:rPr>
              <a:t>đê</a:t>
            </a:r>
            <a:endParaRPr lang="en-US" sz="2400" b="1" dirty="0">
              <a:highlight>
                <a:srgbClr val="FFFF00"/>
              </a:highlight>
              <a:latin typeface="Times New Roman" panose="02020603050405020304" pitchFamily="18" charset="0"/>
              <a:cs typeface="Times New Roman" panose="02020603050405020304" pitchFamily="18" charset="0"/>
            </a:endParaRPr>
          </a:p>
        </p:txBody>
      </p:sp>
      <p:sp>
        <p:nvSpPr>
          <p:cNvPr id="2" name="TextBox 1"/>
          <p:cNvSpPr txBox="1"/>
          <p:nvPr/>
        </p:nvSpPr>
        <p:spPr>
          <a:xfrm>
            <a:off x="6002106" y="2529454"/>
            <a:ext cx="5098932" cy="461665"/>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p/ê/đ/ă/đ</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505186" y="1395303"/>
            <a:ext cx="7300393" cy="234297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461665"/>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lang="vi-VN" sz="2400" b="1" dirty="0">
                  <a:solidFill>
                    <a:prstClr val="white"/>
                  </a:solidFill>
                  <a:latin typeface="Times New Roman" panose="02020603050405020304" pitchFamily="18" charset="0"/>
                  <a:cs typeface="Times New Roman" panose="02020603050405020304" pitchFamily="18" charset="0"/>
                </a:rPr>
                <a:t>4</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558238" y="1770462"/>
            <a:ext cx="7542800" cy="1754326"/>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Sắp</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xếp</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cái</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lang="vi-VN" sz="2400" noProof="0" dirty="0" err="1">
                <a:solidFill>
                  <a:prstClr val="white">
                    <a:lumMod val="95000"/>
                  </a:prstClr>
                </a:solidFill>
                <a:latin typeface="Times New Roman" panose="02020603050405020304" pitchFamily="18" charset="0"/>
                <a:cs typeface="Times New Roman" panose="02020603050405020304" pitchFamily="18" charset="0"/>
              </a:rPr>
              <a:t>từ</a:t>
            </a:r>
            <a:endParaRPr lang="vi-VN" sz="2400" dirty="0">
              <a:solidFill>
                <a:prstClr val="white">
                  <a:lumMod val="95000"/>
                </a:prst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vi-VN" sz="2400" dirty="0" err="1">
                <a:solidFill>
                  <a:prstClr val="white">
                    <a:lumMod val="95000"/>
                  </a:prstClr>
                </a:solidFill>
                <a:latin typeface="Times New Roman" panose="02020603050405020304" pitchFamily="18" charset="0"/>
                <a:cs typeface="Times New Roman" panose="02020603050405020304" pitchFamily="18" charset="0"/>
              </a:rPr>
              <a:t>có</a:t>
            </a:r>
            <a:r>
              <a:rPr lang="vi-VN" sz="2400" dirty="0">
                <a:solidFill>
                  <a:prstClr val="white">
                    <a:lumMod val="95000"/>
                  </a:prstClr>
                </a:solidFill>
                <a:latin typeface="Times New Roman" panose="02020603050405020304" pitchFamily="18" charset="0"/>
                <a:cs typeface="Times New Roman" panose="02020603050405020304" pitchFamily="18" charset="0"/>
              </a:rPr>
              <a:t> </a:t>
            </a:r>
            <a:r>
              <a:rPr lang="vi-VN" sz="2400" dirty="0" err="1">
                <a:solidFill>
                  <a:prstClr val="white">
                    <a:lumMod val="95000"/>
                  </a:prstClr>
                </a:solidFill>
                <a:latin typeface="Times New Roman" panose="02020603050405020304" pitchFamily="18" charset="0"/>
                <a:cs typeface="Times New Roman" panose="02020603050405020304" pitchFamily="18" charset="0"/>
              </a:rPr>
              <a:t>nghĩa</a:t>
            </a:r>
            <a:r>
              <a:rPr lang="vi-VN" sz="2400" dirty="0">
                <a:solidFill>
                  <a:prstClr val="white">
                    <a:lumMod val="95000"/>
                  </a:prstClr>
                </a:solidFill>
                <a:latin typeface="Times New Roman" panose="02020603050405020304" pitchFamily="18" charset="0"/>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vi-VN" sz="2400" noProof="0" dirty="0">
                <a:solidFill>
                  <a:prstClr val="white">
                    <a:lumMod val="95000"/>
                  </a:prstClr>
                </a:solidFill>
                <a:latin typeface="Times New Roman" panose="02020603050405020304" pitchFamily="18" charset="0"/>
                <a:cs typeface="Times New Roman" panose="02020603050405020304" pitchFamily="18" charset="0"/>
              </a:rPr>
              <a:t>T/ à/ n/ n/ ầ/ h/ r</a:t>
            </a:r>
            <a:r>
              <a:rPr kumimoji="0" lang="en-US" sz="24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p>
        </p:txBody>
      </p:sp>
      <p:pic>
        <p:nvPicPr>
          <p:cNvPr id="53" name="Picture 52">
            <a:extLst>
              <a:ext uri="{FF2B5EF4-FFF2-40B4-BE49-F238E27FC236}">
                <a16:creationId xmlns:a16="http://schemas.microsoft.com/office/drawing/2014/main" xmlns=""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xmlns="" id="{DCC1EF0F-F9DF-4EE1-A85F-F8EE64D7868D}"/>
              </a:ext>
            </a:extLst>
          </p:cNvPr>
          <p:cNvSpPr txBox="1"/>
          <p:nvPr/>
        </p:nvSpPr>
        <p:spPr>
          <a:xfrm>
            <a:off x="4775367" y="4172165"/>
            <a:ext cx="5295288" cy="461665"/>
          </a:xfrm>
          <a:prstGeom prst="rect">
            <a:avLst/>
          </a:prstGeom>
          <a:noFill/>
        </p:spPr>
        <p:txBody>
          <a:bodyPr wrap="square" rtlCol="0">
            <a:spAutoFit/>
          </a:bodyPr>
          <a:lstStyle/>
          <a:p>
            <a:pPr algn="ctr"/>
            <a:r>
              <a:rPr lang="en-US" sz="2400" b="1" dirty="0" err="1">
                <a:highlight>
                  <a:srgbClr val="FFFF00"/>
                </a:highlight>
                <a:latin typeface="Times New Roman" panose="02020603050405020304" pitchFamily="18" charset="0"/>
                <a:cs typeface="Times New Roman" panose="02020603050405020304" pitchFamily="18" charset="0"/>
              </a:rPr>
              <a:t>N</a:t>
            </a:r>
            <a:r>
              <a:rPr lang="vi-VN" sz="2400" b="1" dirty="0" smtClean="0">
                <a:highlight>
                  <a:srgbClr val="FFFF00"/>
                </a:highlight>
                <a:latin typeface="Times New Roman" panose="02020603050405020304" pitchFamily="18" charset="0"/>
                <a:cs typeface="Times New Roman" panose="02020603050405020304" pitchFamily="18" charset="0"/>
              </a:rPr>
              <a:t>hà </a:t>
            </a:r>
            <a:r>
              <a:rPr lang="vi-VN" sz="2400" b="1" dirty="0">
                <a:highlight>
                  <a:srgbClr val="FFFF00"/>
                </a:highlight>
                <a:latin typeface="Times New Roman" panose="02020603050405020304" pitchFamily="18" charset="0"/>
                <a:cs typeface="Times New Roman" panose="02020603050405020304" pitchFamily="18" charset="0"/>
              </a:rPr>
              <a:t>Trần</a:t>
            </a:r>
            <a:endParaRPr lang="en-US" sz="24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1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xmlns="" id="{DA99B457-BD27-4874-AA44-A9A9BB3C73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4985" y="3015232"/>
            <a:ext cx="2654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xmlns="" id="{B5979A91-2451-47C9-8696-4AD9BE6889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072" y="3072273"/>
            <a:ext cx="27209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dmin\Desktop\mat-vui-icon.png.crdownload">
            <a:extLst>
              <a:ext uri="{FF2B5EF4-FFF2-40B4-BE49-F238E27FC236}">
                <a16:creationId xmlns:a16="http://schemas.microsoft.com/office/drawing/2014/main" xmlns="" id="{11C84199-094D-477A-9813-BE0517156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304"/>
          <a:stretch>
            <a:fillRect/>
          </a:stretch>
        </p:blipFill>
        <p:spPr bwMode="auto">
          <a:xfrm>
            <a:off x="4846637" y="3054126"/>
            <a:ext cx="24987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xmlns="" id="{B773A253-669E-4512-9A32-840CAB88303B}"/>
              </a:ext>
            </a:extLst>
          </p:cNvPr>
          <p:cNvSpPr>
            <a:spLocks noChangeArrowheads="1"/>
          </p:cNvSpPr>
          <p:nvPr/>
        </p:nvSpPr>
        <p:spPr bwMode="auto">
          <a:xfrm>
            <a:off x="1916454" y="736747"/>
            <a:ext cx="9142831" cy="1077218"/>
          </a:xfrm>
          <a:prstGeom prst="rect">
            <a:avLst/>
          </a:prstGeom>
          <a:noFill/>
          <a:ln>
            <a:noFill/>
          </a:ln>
        </p:spPr>
        <p:txBody>
          <a:bodyPr wrap="square">
            <a:spAutoFit/>
          </a:bodyPr>
          <a:lstStyle>
            <a:lvl1pPr algn="ctr">
              <a:tabLst>
                <a:tab pos="630238" algn="l"/>
              </a:tabLst>
              <a:defRPr b="1" baseline="-25000">
                <a:solidFill>
                  <a:schemeClr val="tx1"/>
                </a:solidFill>
                <a:latin typeface="Arial" panose="020B0604020202020204" pitchFamily="34" charset="0"/>
              </a:defRPr>
            </a:lvl1pPr>
            <a:lvl2pPr marL="742950" indent="-285750" algn="ctr">
              <a:tabLst>
                <a:tab pos="630238" algn="l"/>
              </a:tabLst>
              <a:defRPr b="1" baseline="-25000">
                <a:solidFill>
                  <a:schemeClr val="tx1"/>
                </a:solidFill>
                <a:latin typeface="Arial" panose="020B0604020202020204" pitchFamily="34" charset="0"/>
              </a:defRPr>
            </a:lvl2pPr>
            <a:lvl3pPr marL="1143000" indent="-228600" algn="ctr">
              <a:tabLst>
                <a:tab pos="630238" algn="l"/>
              </a:tabLst>
              <a:defRPr b="1" baseline="-25000">
                <a:solidFill>
                  <a:schemeClr val="tx1"/>
                </a:solidFill>
                <a:latin typeface="Arial" panose="020B0604020202020204" pitchFamily="34" charset="0"/>
              </a:defRPr>
            </a:lvl3pPr>
            <a:lvl4pPr marL="1600200" indent="-228600" algn="ctr">
              <a:tabLst>
                <a:tab pos="630238" algn="l"/>
              </a:tabLst>
              <a:defRPr b="1" baseline="-25000">
                <a:solidFill>
                  <a:schemeClr val="tx1"/>
                </a:solidFill>
                <a:latin typeface="Arial" panose="020B0604020202020204" pitchFamily="34" charset="0"/>
              </a:defRPr>
            </a:lvl4pPr>
            <a:lvl5pPr marL="2057400" indent="-228600" algn="ctr">
              <a:tabLst>
                <a:tab pos="630238" algn="l"/>
              </a:tabLst>
              <a:defRPr b="1"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Em</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hãy</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chọn</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biểu</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tượng</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thể</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hiện</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mức</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độ</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yêu</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thích</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bài</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học</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của</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em</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p>
        </p:txBody>
      </p:sp>
      <p:grpSp>
        <p:nvGrpSpPr>
          <p:cNvPr id="8" name="Group 1">
            <a:extLst>
              <a:ext uri="{FF2B5EF4-FFF2-40B4-BE49-F238E27FC236}">
                <a16:creationId xmlns:a16="http://schemas.microsoft.com/office/drawing/2014/main" xmlns="" id="{FEC70E3B-C233-4F0B-B981-19C999F4329D}"/>
              </a:ext>
            </a:extLst>
          </p:cNvPr>
          <p:cNvGrpSpPr/>
          <p:nvPr/>
        </p:nvGrpSpPr>
        <p:grpSpPr>
          <a:xfrm>
            <a:off x="1125503" y="5086039"/>
            <a:ext cx="3186112" cy="584775"/>
            <a:chOff x="1624013" y="5029200"/>
            <a:chExt cx="3578965" cy="584775"/>
          </a:xfrm>
        </p:grpSpPr>
        <p:sp>
          <p:nvSpPr>
            <p:cNvPr id="9" name="Rectangle 10">
              <a:extLst>
                <a:ext uri="{FF2B5EF4-FFF2-40B4-BE49-F238E27FC236}">
                  <a16:creationId xmlns:a16="http://schemas.microsoft.com/office/drawing/2014/main" xmlns="" id="{0E94ABD0-A42C-4E68-A335-797E5B4EADB2}"/>
                </a:ext>
              </a:extLst>
            </p:cNvPr>
            <p:cNvSpPr>
              <a:spLocks noChangeArrowheads="1"/>
            </p:cNvSpPr>
            <p:nvPr/>
          </p:nvSpPr>
          <p:spPr bwMode="auto">
            <a:xfrm>
              <a:off x="2160587" y="5029200"/>
              <a:ext cx="3042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Rất</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p>
          </p:txBody>
        </p:sp>
        <p:sp>
          <p:nvSpPr>
            <p:cNvPr id="10" name="TextBox 11">
              <a:extLst>
                <a:ext uri="{FF2B5EF4-FFF2-40B4-BE49-F238E27FC236}">
                  <a16:creationId xmlns:a16="http://schemas.microsoft.com/office/drawing/2014/main" xmlns="" id="{07BECD0F-034A-4BD9-8696-7ACFE2C6348B}"/>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FF33CC"/>
                </a:solidFill>
                <a:effectLst/>
                <a:uLnTx/>
                <a:uFillTx/>
                <a:latin typeface="Trebuchet MS" pitchFamily="34" charset="0"/>
                <a:ea typeface="+mn-ea"/>
                <a:cs typeface="+mn-cs"/>
              </a:endParaRPr>
            </a:p>
          </p:txBody>
        </p:sp>
      </p:grpSp>
      <p:grpSp>
        <p:nvGrpSpPr>
          <p:cNvPr id="11" name="Group 28">
            <a:extLst>
              <a:ext uri="{FF2B5EF4-FFF2-40B4-BE49-F238E27FC236}">
                <a16:creationId xmlns:a16="http://schemas.microsoft.com/office/drawing/2014/main" xmlns="" id="{02A5AA21-B8F6-4F32-9B61-7784BB059B7C}"/>
              </a:ext>
            </a:extLst>
          </p:cNvPr>
          <p:cNvGrpSpPr/>
          <p:nvPr/>
        </p:nvGrpSpPr>
        <p:grpSpPr>
          <a:xfrm>
            <a:off x="5103167" y="5071415"/>
            <a:ext cx="2274887" cy="584775"/>
            <a:chOff x="1624013" y="5029200"/>
            <a:chExt cx="2555384" cy="584775"/>
          </a:xfrm>
        </p:grpSpPr>
        <p:sp>
          <p:nvSpPr>
            <p:cNvPr id="12" name="Rectangle 10">
              <a:extLst>
                <a:ext uri="{FF2B5EF4-FFF2-40B4-BE49-F238E27FC236}">
                  <a16:creationId xmlns:a16="http://schemas.microsoft.com/office/drawing/2014/main" xmlns="" id="{A6F476B3-8CC9-4F8B-A929-A4FF6250F557}"/>
                </a:ext>
              </a:extLst>
            </p:cNvPr>
            <p:cNvSpPr>
              <a:spLocks noChangeArrowheads="1"/>
            </p:cNvSpPr>
            <p:nvPr/>
          </p:nvSpPr>
          <p:spPr bwMode="auto">
            <a:xfrm>
              <a:off x="2160587" y="5029200"/>
              <a:ext cx="20188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4F493D"/>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4F493D"/>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4F493D"/>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4F493D"/>
                  </a:solidFill>
                  <a:effectLst/>
                  <a:uLnTx/>
                  <a:uFillTx/>
                  <a:latin typeface="Times New Roman" pitchFamily="18" charset="0"/>
                  <a:ea typeface="+mn-ea"/>
                  <a:cs typeface="Times New Roman" pitchFamily="18" charset="0"/>
                </a:rPr>
                <a:t> </a:t>
              </a:r>
            </a:p>
          </p:txBody>
        </p:sp>
        <p:sp>
          <p:nvSpPr>
            <p:cNvPr id="13" name="TextBox 11">
              <a:extLst>
                <a:ext uri="{FF2B5EF4-FFF2-40B4-BE49-F238E27FC236}">
                  <a16:creationId xmlns:a16="http://schemas.microsoft.com/office/drawing/2014/main" xmlns="" id="{90FA8019-48E0-4B51-AADC-44CF3879F09D}"/>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FF33CC"/>
                </a:solidFill>
                <a:effectLst/>
                <a:uLnTx/>
                <a:uFillTx/>
                <a:latin typeface="Trebuchet MS" pitchFamily="34" charset="0"/>
                <a:ea typeface="+mn-ea"/>
                <a:cs typeface="+mn-cs"/>
              </a:endParaRPr>
            </a:p>
          </p:txBody>
        </p:sp>
      </p:grpSp>
      <p:grpSp>
        <p:nvGrpSpPr>
          <p:cNvPr id="14" name="Group 31">
            <a:extLst>
              <a:ext uri="{FF2B5EF4-FFF2-40B4-BE49-F238E27FC236}">
                <a16:creationId xmlns:a16="http://schemas.microsoft.com/office/drawing/2014/main" xmlns="" id="{A335A565-9137-4BF5-BF4E-EF2B2F4777A7}"/>
              </a:ext>
            </a:extLst>
          </p:cNvPr>
          <p:cNvGrpSpPr/>
          <p:nvPr/>
        </p:nvGrpSpPr>
        <p:grpSpPr>
          <a:xfrm>
            <a:off x="8404985" y="5071545"/>
            <a:ext cx="3289299" cy="584775"/>
            <a:chOff x="1624013" y="5029200"/>
            <a:chExt cx="3694874" cy="584775"/>
          </a:xfrm>
        </p:grpSpPr>
        <p:sp>
          <p:nvSpPr>
            <p:cNvPr id="15" name="Rectangle 10">
              <a:extLst>
                <a:ext uri="{FF2B5EF4-FFF2-40B4-BE49-F238E27FC236}">
                  <a16:creationId xmlns:a16="http://schemas.microsoft.com/office/drawing/2014/main" xmlns="" id="{E151E700-ECB6-4E1C-B20F-FEECA7C9F3F4}"/>
                </a:ext>
              </a:extLst>
            </p:cNvPr>
            <p:cNvSpPr>
              <a:spLocks noChangeArrowheads="1"/>
            </p:cNvSpPr>
            <p:nvPr/>
          </p:nvSpPr>
          <p:spPr bwMode="auto">
            <a:xfrm>
              <a:off x="2160587" y="5029200"/>
              <a:ext cx="3158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Chưa</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p>
          </p:txBody>
        </p:sp>
        <p:sp>
          <p:nvSpPr>
            <p:cNvPr id="16" name="TextBox 11">
              <a:extLst>
                <a:ext uri="{FF2B5EF4-FFF2-40B4-BE49-F238E27FC236}">
                  <a16:creationId xmlns:a16="http://schemas.microsoft.com/office/drawing/2014/main" xmlns="" id="{61E80D15-5B1E-47A7-9407-B48AC7AF3116}"/>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dirty="0">
                <a:ln>
                  <a:noFill/>
                </a:ln>
                <a:solidFill>
                  <a:srgbClr val="FF33CC"/>
                </a:solidFill>
                <a:effectLst/>
                <a:uLnTx/>
                <a:uFillTx/>
                <a:latin typeface="Trebuchet MS" pitchFamily="34" charset="0"/>
                <a:ea typeface="+mn-ea"/>
                <a:cs typeface="+mn-cs"/>
              </a:endParaRPr>
            </a:p>
          </p:txBody>
        </p:sp>
      </p:grpSp>
      <p:pic>
        <p:nvPicPr>
          <p:cNvPr id="17" name="图片 3">
            <a:extLst>
              <a:ext uri="{FF2B5EF4-FFF2-40B4-BE49-F238E27FC236}">
                <a16:creationId xmlns:a16="http://schemas.microsoft.com/office/drawing/2014/main" xmlns="" id="{6D8D79FF-E43D-4DC0-95DA-3E9B043A8A0F}"/>
              </a:ext>
            </a:extLst>
          </p:cNvPr>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5555663"/>
            <a:ext cx="12192000" cy="1386790"/>
          </a:xfrm>
          <a:prstGeom prst="rect">
            <a:avLst/>
          </a:prstGeom>
        </p:spPr>
      </p:pic>
      <p:grpSp>
        <p:nvGrpSpPr>
          <p:cNvPr id="18" name="Google Shape;63;p15">
            <a:extLst>
              <a:ext uri="{FF2B5EF4-FFF2-40B4-BE49-F238E27FC236}">
                <a16:creationId xmlns:a16="http://schemas.microsoft.com/office/drawing/2014/main" xmlns="" id="{4E988CD6-261A-4659-B784-8C3438B63A3B}"/>
              </a:ext>
            </a:extLst>
          </p:cNvPr>
          <p:cNvGrpSpPr/>
          <p:nvPr/>
        </p:nvGrpSpPr>
        <p:grpSpPr>
          <a:xfrm>
            <a:off x="9382713" y="1707245"/>
            <a:ext cx="2213656" cy="696887"/>
            <a:chOff x="5960837" y="2432603"/>
            <a:chExt cx="1149383" cy="696887"/>
          </a:xfrm>
        </p:grpSpPr>
        <p:sp>
          <p:nvSpPr>
            <p:cNvPr id="19" name="Google Shape;64;p15">
              <a:extLst>
                <a:ext uri="{FF2B5EF4-FFF2-40B4-BE49-F238E27FC236}">
                  <a16:creationId xmlns:a16="http://schemas.microsoft.com/office/drawing/2014/main" xmlns="" id="{B59A4E5F-3E09-4127-A4B5-E3A05BDB963D}"/>
                </a:ext>
              </a:extLst>
            </p:cNvPr>
            <p:cNvSpPr/>
            <p:nvPr/>
          </p:nvSpPr>
          <p:spPr>
            <a:xfrm>
              <a:off x="5977562" y="2432603"/>
              <a:ext cx="1091105" cy="695559"/>
            </a:xfrm>
            <a:custGeom>
              <a:avLst/>
              <a:gdLst/>
              <a:ahLst/>
              <a:cxnLst/>
              <a:rect l="l" t="t" r="r" b="b"/>
              <a:pathLst>
                <a:path w="48472" h="30900" extrusionOk="0">
                  <a:moveTo>
                    <a:pt x="27985" y="0"/>
                  </a:moveTo>
                  <a:cubicBezTo>
                    <a:pt x="24718" y="0"/>
                    <a:pt x="21478" y="2184"/>
                    <a:pt x="20413" y="5290"/>
                  </a:cubicBezTo>
                  <a:cubicBezTo>
                    <a:pt x="18763" y="3365"/>
                    <a:pt x="16295" y="1993"/>
                    <a:pt x="13827" y="1993"/>
                  </a:cubicBezTo>
                  <a:cubicBezTo>
                    <a:pt x="13227" y="1993"/>
                    <a:pt x="12627" y="2074"/>
                    <a:pt x="12040" y="2248"/>
                  </a:cubicBezTo>
                  <a:cubicBezTo>
                    <a:pt x="8998" y="3137"/>
                    <a:pt x="7016" y="7067"/>
                    <a:pt x="8759" y="9698"/>
                  </a:cubicBezTo>
                  <a:cubicBezTo>
                    <a:pt x="7901" y="9292"/>
                    <a:pt x="7017" y="9104"/>
                    <a:pt x="6155" y="9104"/>
                  </a:cubicBezTo>
                  <a:cubicBezTo>
                    <a:pt x="3034" y="9104"/>
                    <a:pt x="219" y="11567"/>
                    <a:pt x="112" y="14996"/>
                  </a:cubicBezTo>
                  <a:cubicBezTo>
                    <a:pt x="1" y="18554"/>
                    <a:pt x="2897" y="21254"/>
                    <a:pt x="6171" y="21254"/>
                  </a:cubicBezTo>
                  <a:cubicBezTo>
                    <a:pt x="6922" y="21254"/>
                    <a:pt x="7692" y="21112"/>
                    <a:pt x="8451" y="20806"/>
                  </a:cubicBezTo>
                  <a:lnTo>
                    <a:pt x="8451" y="20806"/>
                  </a:lnTo>
                  <a:cubicBezTo>
                    <a:pt x="8212" y="24975"/>
                    <a:pt x="10741" y="29384"/>
                    <a:pt x="14774" y="30614"/>
                  </a:cubicBezTo>
                  <a:cubicBezTo>
                    <a:pt x="15408" y="30808"/>
                    <a:pt x="16064" y="30899"/>
                    <a:pt x="16721" y="30899"/>
                  </a:cubicBezTo>
                  <a:cubicBezTo>
                    <a:pt x="20241" y="30899"/>
                    <a:pt x="23782" y="28279"/>
                    <a:pt x="24070" y="24736"/>
                  </a:cubicBezTo>
                  <a:cubicBezTo>
                    <a:pt x="25505" y="27163"/>
                    <a:pt x="27897" y="29111"/>
                    <a:pt x="30666" y="29658"/>
                  </a:cubicBezTo>
                  <a:cubicBezTo>
                    <a:pt x="31167" y="29757"/>
                    <a:pt x="31679" y="29805"/>
                    <a:pt x="32193" y="29805"/>
                  </a:cubicBezTo>
                  <a:cubicBezTo>
                    <a:pt x="34514" y="29805"/>
                    <a:pt x="36853" y="28811"/>
                    <a:pt x="38253" y="26992"/>
                  </a:cubicBezTo>
                  <a:cubicBezTo>
                    <a:pt x="40133" y="24599"/>
                    <a:pt x="39859" y="21558"/>
                    <a:pt x="38253" y="19131"/>
                  </a:cubicBezTo>
                  <a:lnTo>
                    <a:pt x="38253" y="19131"/>
                  </a:lnTo>
                  <a:cubicBezTo>
                    <a:pt x="39869" y="19365"/>
                    <a:pt x="41421" y="20049"/>
                    <a:pt x="43008" y="20049"/>
                  </a:cubicBezTo>
                  <a:cubicBezTo>
                    <a:pt x="43736" y="20049"/>
                    <a:pt x="44472" y="19905"/>
                    <a:pt x="45225" y="19507"/>
                  </a:cubicBezTo>
                  <a:cubicBezTo>
                    <a:pt x="46353" y="18858"/>
                    <a:pt x="47241" y="17798"/>
                    <a:pt x="47651" y="16534"/>
                  </a:cubicBezTo>
                  <a:cubicBezTo>
                    <a:pt x="48472" y="14449"/>
                    <a:pt x="48267" y="12125"/>
                    <a:pt x="47139" y="10211"/>
                  </a:cubicBezTo>
                  <a:cubicBezTo>
                    <a:pt x="46100" y="8559"/>
                    <a:pt x="44000" y="7934"/>
                    <a:pt x="41808" y="7934"/>
                  </a:cubicBezTo>
                  <a:cubicBezTo>
                    <a:pt x="39601" y="7934"/>
                    <a:pt x="37301" y="8568"/>
                    <a:pt x="35895" y="9425"/>
                  </a:cubicBezTo>
                  <a:cubicBezTo>
                    <a:pt x="36202" y="9186"/>
                    <a:pt x="36271" y="8707"/>
                    <a:pt x="36168" y="8092"/>
                  </a:cubicBezTo>
                  <a:cubicBezTo>
                    <a:pt x="35826" y="6588"/>
                    <a:pt x="35245" y="5119"/>
                    <a:pt x="34425" y="3786"/>
                  </a:cubicBezTo>
                  <a:cubicBezTo>
                    <a:pt x="33195" y="2077"/>
                    <a:pt x="31588" y="608"/>
                    <a:pt x="29504" y="163"/>
                  </a:cubicBezTo>
                  <a:cubicBezTo>
                    <a:pt x="29002" y="53"/>
                    <a:pt x="28494" y="0"/>
                    <a:pt x="279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5;p15">
              <a:extLst>
                <a:ext uri="{FF2B5EF4-FFF2-40B4-BE49-F238E27FC236}">
                  <a16:creationId xmlns:a16="http://schemas.microsoft.com/office/drawing/2014/main" xmlns="" id="{9CFCEB35-1A3F-46FF-ACD7-5BEF639DD2CB}"/>
                </a:ext>
              </a:extLst>
            </p:cNvPr>
            <p:cNvSpPr/>
            <p:nvPr/>
          </p:nvSpPr>
          <p:spPr>
            <a:xfrm>
              <a:off x="5980849" y="2777074"/>
              <a:ext cx="1067042" cy="351088"/>
            </a:xfrm>
            <a:custGeom>
              <a:avLst/>
              <a:gdLst/>
              <a:ahLst/>
              <a:cxnLst/>
              <a:rect l="l" t="t" r="r" b="b"/>
              <a:pathLst>
                <a:path w="47403" h="15597" extrusionOk="0">
                  <a:moveTo>
                    <a:pt x="0" y="0"/>
                  </a:moveTo>
                  <a:lnTo>
                    <a:pt x="0" y="0"/>
                  </a:lnTo>
                  <a:cubicBezTo>
                    <a:pt x="34" y="1231"/>
                    <a:pt x="410" y="2427"/>
                    <a:pt x="1128" y="3452"/>
                  </a:cubicBezTo>
                  <a:cubicBezTo>
                    <a:pt x="2328" y="5020"/>
                    <a:pt x="4177" y="5885"/>
                    <a:pt x="6072" y="5885"/>
                  </a:cubicBezTo>
                  <a:cubicBezTo>
                    <a:pt x="6822" y="5885"/>
                    <a:pt x="7578" y="5750"/>
                    <a:pt x="8305" y="5469"/>
                  </a:cubicBezTo>
                  <a:lnTo>
                    <a:pt x="8305" y="5469"/>
                  </a:lnTo>
                  <a:cubicBezTo>
                    <a:pt x="8066" y="9672"/>
                    <a:pt x="10595" y="14081"/>
                    <a:pt x="14628" y="15311"/>
                  </a:cubicBezTo>
                  <a:cubicBezTo>
                    <a:pt x="15262" y="15505"/>
                    <a:pt x="15918" y="15596"/>
                    <a:pt x="16575" y="15596"/>
                  </a:cubicBezTo>
                  <a:cubicBezTo>
                    <a:pt x="20095" y="15596"/>
                    <a:pt x="23636" y="12976"/>
                    <a:pt x="23924" y="9433"/>
                  </a:cubicBezTo>
                  <a:cubicBezTo>
                    <a:pt x="25359" y="11860"/>
                    <a:pt x="27751" y="13774"/>
                    <a:pt x="30520" y="14355"/>
                  </a:cubicBezTo>
                  <a:cubicBezTo>
                    <a:pt x="31021" y="14454"/>
                    <a:pt x="31533" y="14502"/>
                    <a:pt x="32047" y="14502"/>
                  </a:cubicBezTo>
                  <a:cubicBezTo>
                    <a:pt x="34368" y="14502"/>
                    <a:pt x="36707" y="13508"/>
                    <a:pt x="38107" y="11689"/>
                  </a:cubicBezTo>
                  <a:cubicBezTo>
                    <a:pt x="39987" y="9296"/>
                    <a:pt x="39713" y="6255"/>
                    <a:pt x="38107" y="3828"/>
                  </a:cubicBezTo>
                  <a:lnTo>
                    <a:pt x="38107" y="3828"/>
                  </a:lnTo>
                  <a:cubicBezTo>
                    <a:pt x="39723" y="4062"/>
                    <a:pt x="41275" y="4746"/>
                    <a:pt x="42862" y="4746"/>
                  </a:cubicBezTo>
                  <a:cubicBezTo>
                    <a:pt x="43590" y="4746"/>
                    <a:pt x="44326" y="4602"/>
                    <a:pt x="45079" y="4204"/>
                  </a:cubicBezTo>
                  <a:cubicBezTo>
                    <a:pt x="46138" y="3589"/>
                    <a:pt x="46924" y="2666"/>
                    <a:pt x="47403" y="1538"/>
                  </a:cubicBezTo>
                  <a:lnTo>
                    <a:pt x="47403" y="1538"/>
                  </a:lnTo>
                  <a:cubicBezTo>
                    <a:pt x="46343" y="1778"/>
                    <a:pt x="45284" y="1983"/>
                    <a:pt x="44190" y="2085"/>
                  </a:cubicBezTo>
                  <a:cubicBezTo>
                    <a:pt x="43694" y="2129"/>
                    <a:pt x="43195" y="2152"/>
                    <a:pt x="42695" y="2152"/>
                  </a:cubicBezTo>
                  <a:cubicBezTo>
                    <a:pt x="40094" y="2152"/>
                    <a:pt x="37483" y="1536"/>
                    <a:pt x="35304" y="103"/>
                  </a:cubicBezTo>
                  <a:lnTo>
                    <a:pt x="35304" y="103"/>
                  </a:lnTo>
                  <a:cubicBezTo>
                    <a:pt x="35509" y="2154"/>
                    <a:pt x="35168" y="4238"/>
                    <a:pt x="34313" y="6118"/>
                  </a:cubicBezTo>
                  <a:cubicBezTo>
                    <a:pt x="33698" y="7519"/>
                    <a:pt x="32673" y="8886"/>
                    <a:pt x="31237" y="9296"/>
                  </a:cubicBezTo>
                  <a:cubicBezTo>
                    <a:pt x="30942" y="9379"/>
                    <a:pt x="30641" y="9417"/>
                    <a:pt x="30337" y="9417"/>
                  </a:cubicBezTo>
                  <a:cubicBezTo>
                    <a:pt x="29130" y="9417"/>
                    <a:pt x="27901" y="8810"/>
                    <a:pt x="27000" y="7964"/>
                  </a:cubicBezTo>
                  <a:cubicBezTo>
                    <a:pt x="25872" y="6904"/>
                    <a:pt x="25154" y="5503"/>
                    <a:pt x="24470" y="4136"/>
                  </a:cubicBezTo>
                  <a:cubicBezTo>
                    <a:pt x="24095" y="5879"/>
                    <a:pt x="23719" y="7690"/>
                    <a:pt x="22591" y="9091"/>
                  </a:cubicBezTo>
                  <a:cubicBezTo>
                    <a:pt x="21820" y="10025"/>
                    <a:pt x="20587" y="10672"/>
                    <a:pt x="19403" y="10672"/>
                  </a:cubicBezTo>
                  <a:cubicBezTo>
                    <a:pt x="18855" y="10672"/>
                    <a:pt x="18317" y="10533"/>
                    <a:pt x="17840" y="10219"/>
                  </a:cubicBezTo>
                  <a:cubicBezTo>
                    <a:pt x="16644" y="9433"/>
                    <a:pt x="16234" y="7827"/>
                    <a:pt x="16200" y="6391"/>
                  </a:cubicBezTo>
                  <a:cubicBezTo>
                    <a:pt x="16200" y="4956"/>
                    <a:pt x="16405" y="3486"/>
                    <a:pt x="16063" y="2085"/>
                  </a:cubicBezTo>
                  <a:cubicBezTo>
                    <a:pt x="13873" y="3108"/>
                    <a:pt x="11513" y="3622"/>
                    <a:pt x="9152" y="3622"/>
                  </a:cubicBezTo>
                  <a:cubicBezTo>
                    <a:pt x="7018" y="3622"/>
                    <a:pt x="4883" y="3202"/>
                    <a:pt x="2871" y="2359"/>
                  </a:cubicBezTo>
                  <a:cubicBezTo>
                    <a:pt x="1504" y="1778"/>
                    <a:pt x="820" y="889"/>
                    <a:pt x="0"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6;p15">
              <a:extLst>
                <a:ext uri="{FF2B5EF4-FFF2-40B4-BE49-F238E27FC236}">
                  <a16:creationId xmlns:a16="http://schemas.microsoft.com/office/drawing/2014/main" xmlns="" id="{DC1DDE33-57CC-430E-A7D6-4FC9AF46AD2E}"/>
                </a:ext>
              </a:extLst>
            </p:cNvPr>
            <p:cNvSpPr/>
            <p:nvPr/>
          </p:nvSpPr>
          <p:spPr>
            <a:xfrm>
              <a:off x="5960837" y="2447662"/>
              <a:ext cx="1149383" cy="681828"/>
            </a:xfrm>
            <a:custGeom>
              <a:avLst/>
              <a:gdLst/>
              <a:ahLst/>
              <a:cxnLst/>
              <a:rect l="l" t="t" r="r" b="b"/>
              <a:pathLst>
                <a:path w="51061" h="30290" extrusionOk="0">
                  <a:moveTo>
                    <a:pt x="29647" y="888"/>
                  </a:moveTo>
                  <a:cubicBezTo>
                    <a:pt x="32140" y="888"/>
                    <a:pt x="34404" y="2601"/>
                    <a:pt x="35442" y="4860"/>
                  </a:cubicBezTo>
                  <a:cubicBezTo>
                    <a:pt x="36125" y="6364"/>
                    <a:pt x="36330" y="8038"/>
                    <a:pt x="36057" y="9645"/>
                  </a:cubicBezTo>
                  <a:cubicBezTo>
                    <a:pt x="35983" y="9988"/>
                    <a:pt x="36244" y="10261"/>
                    <a:pt x="36537" y="10261"/>
                  </a:cubicBezTo>
                  <a:cubicBezTo>
                    <a:pt x="36652" y="10261"/>
                    <a:pt x="36771" y="10219"/>
                    <a:pt x="36877" y="10123"/>
                  </a:cubicBezTo>
                  <a:cubicBezTo>
                    <a:pt x="38415" y="8585"/>
                    <a:pt x="40295" y="7321"/>
                    <a:pt x="42482" y="6945"/>
                  </a:cubicBezTo>
                  <a:cubicBezTo>
                    <a:pt x="42841" y="6879"/>
                    <a:pt x="43203" y="6847"/>
                    <a:pt x="43563" y="6847"/>
                  </a:cubicBezTo>
                  <a:cubicBezTo>
                    <a:pt x="45089" y="6847"/>
                    <a:pt x="46566" y="7437"/>
                    <a:pt x="47506" y="8654"/>
                  </a:cubicBezTo>
                  <a:cubicBezTo>
                    <a:pt x="48531" y="10055"/>
                    <a:pt x="48907" y="11798"/>
                    <a:pt x="48565" y="13472"/>
                  </a:cubicBezTo>
                  <a:cubicBezTo>
                    <a:pt x="48155" y="15250"/>
                    <a:pt x="46959" y="16719"/>
                    <a:pt x="45319" y="17505"/>
                  </a:cubicBezTo>
                  <a:cubicBezTo>
                    <a:pt x="44278" y="17998"/>
                    <a:pt x="43149" y="18247"/>
                    <a:pt x="42021" y="18247"/>
                  </a:cubicBezTo>
                  <a:cubicBezTo>
                    <a:pt x="41038" y="18247"/>
                    <a:pt x="40056" y="18058"/>
                    <a:pt x="39133" y="17676"/>
                  </a:cubicBezTo>
                  <a:cubicBezTo>
                    <a:pt x="39051" y="17632"/>
                    <a:pt x="38968" y="17612"/>
                    <a:pt x="38888" y="17612"/>
                  </a:cubicBezTo>
                  <a:cubicBezTo>
                    <a:pt x="38536" y="17612"/>
                    <a:pt x="38254" y="17997"/>
                    <a:pt x="38449" y="18360"/>
                  </a:cubicBezTo>
                  <a:cubicBezTo>
                    <a:pt x="39611" y="20855"/>
                    <a:pt x="38723" y="23965"/>
                    <a:pt x="36809" y="25810"/>
                  </a:cubicBezTo>
                  <a:cubicBezTo>
                    <a:pt x="35817" y="26767"/>
                    <a:pt x="34553" y="27348"/>
                    <a:pt x="33186" y="27451"/>
                  </a:cubicBezTo>
                  <a:cubicBezTo>
                    <a:pt x="33122" y="27452"/>
                    <a:pt x="33059" y="27453"/>
                    <a:pt x="32995" y="27453"/>
                  </a:cubicBezTo>
                  <a:cubicBezTo>
                    <a:pt x="31661" y="27453"/>
                    <a:pt x="30363" y="27110"/>
                    <a:pt x="29221" y="26425"/>
                  </a:cubicBezTo>
                  <a:cubicBezTo>
                    <a:pt x="27854" y="25639"/>
                    <a:pt x="26829" y="24375"/>
                    <a:pt x="26385" y="22871"/>
                  </a:cubicBezTo>
                  <a:cubicBezTo>
                    <a:pt x="26309" y="22643"/>
                    <a:pt x="26118" y="22537"/>
                    <a:pt x="25927" y="22537"/>
                  </a:cubicBezTo>
                  <a:cubicBezTo>
                    <a:pt x="25688" y="22537"/>
                    <a:pt x="25447" y="22704"/>
                    <a:pt x="25428" y="23008"/>
                  </a:cubicBezTo>
                  <a:cubicBezTo>
                    <a:pt x="25291" y="25981"/>
                    <a:pt x="22762" y="28510"/>
                    <a:pt x="19891" y="29159"/>
                  </a:cubicBezTo>
                  <a:cubicBezTo>
                    <a:pt x="19434" y="29268"/>
                    <a:pt x="18969" y="29322"/>
                    <a:pt x="18506" y="29322"/>
                  </a:cubicBezTo>
                  <a:cubicBezTo>
                    <a:pt x="17518" y="29322"/>
                    <a:pt x="16538" y="29078"/>
                    <a:pt x="15653" y="28613"/>
                  </a:cubicBezTo>
                  <a:cubicBezTo>
                    <a:pt x="14355" y="27895"/>
                    <a:pt x="13261" y="26835"/>
                    <a:pt x="12577" y="25503"/>
                  </a:cubicBezTo>
                  <a:cubicBezTo>
                    <a:pt x="11723" y="24067"/>
                    <a:pt x="11450" y="22358"/>
                    <a:pt x="11723" y="20718"/>
                  </a:cubicBezTo>
                  <a:cubicBezTo>
                    <a:pt x="11812" y="20392"/>
                    <a:pt x="11566" y="20117"/>
                    <a:pt x="11277" y="20117"/>
                  </a:cubicBezTo>
                  <a:cubicBezTo>
                    <a:pt x="11232" y="20117"/>
                    <a:pt x="11187" y="20123"/>
                    <a:pt x="11142" y="20137"/>
                  </a:cubicBezTo>
                  <a:cubicBezTo>
                    <a:pt x="10114" y="20289"/>
                    <a:pt x="9054" y="20410"/>
                    <a:pt x="7997" y="20410"/>
                  </a:cubicBezTo>
                  <a:cubicBezTo>
                    <a:pt x="7157" y="20410"/>
                    <a:pt x="6320" y="20334"/>
                    <a:pt x="5503" y="20137"/>
                  </a:cubicBezTo>
                  <a:cubicBezTo>
                    <a:pt x="4033" y="19795"/>
                    <a:pt x="2735" y="18941"/>
                    <a:pt x="1812" y="17744"/>
                  </a:cubicBezTo>
                  <a:cubicBezTo>
                    <a:pt x="1026" y="16548"/>
                    <a:pt x="821" y="15045"/>
                    <a:pt x="1231" y="13677"/>
                  </a:cubicBezTo>
                  <a:cubicBezTo>
                    <a:pt x="1641" y="12242"/>
                    <a:pt x="2632" y="11046"/>
                    <a:pt x="3931" y="10362"/>
                  </a:cubicBezTo>
                  <a:cubicBezTo>
                    <a:pt x="4976" y="9805"/>
                    <a:pt x="6115" y="9532"/>
                    <a:pt x="7275" y="9532"/>
                  </a:cubicBezTo>
                  <a:cubicBezTo>
                    <a:pt x="7822" y="9532"/>
                    <a:pt x="8373" y="9592"/>
                    <a:pt x="8921" y="9713"/>
                  </a:cubicBezTo>
                  <a:cubicBezTo>
                    <a:pt x="8960" y="9722"/>
                    <a:pt x="8999" y="9726"/>
                    <a:pt x="9038" y="9726"/>
                  </a:cubicBezTo>
                  <a:cubicBezTo>
                    <a:pt x="9295" y="9726"/>
                    <a:pt x="9506" y="9532"/>
                    <a:pt x="9536" y="9235"/>
                  </a:cubicBezTo>
                  <a:cubicBezTo>
                    <a:pt x="9467" y="8688"/>
                    <a:pt x="9502" y="8141"/>
                    <a:pt x="9604" y="7594"/>
                  </a:cubicBezTo>
                  <a:cubicBezTo>
                    <a:pt x="9741" y="7047"/>
                    <a:pt x="9946" y="6535"/>
                    <a:pt x="10185" y="6056"/>
                  </a:cubicBezTo>
                  <a:cubicBezTo>
                    <a:pt x="10732" y="5065"/>
                    <a:pt x="11484" y="4211"/>
                    <a:pt x="12407" y="3595"/>
                  </a:cubicBezTo>
                  <a:cubicBezTo>
                    <a:pt x="13410" y="2964"/>
                    <a:pt x="14554" y="2645"/>
                    <a:pt x="15698" y="2645"/>
                  </a:cubicBezTo>
                  <a:cubicBezTo>
                    <a:pt x="16658" y="2645"/>
                    <a:pt x="17617" y="2870"/>
                    <a:pt x="18490" y="3322"/>
                  </a:cubicBezTo>
                  <a:cubicBezTo>
                    <a:pt x="19618" y="3835"/>
                    <a:pt x="20575" y="4621"/>
                    <a:pt x="21292" y="5646"/>
                  </a:cubicBezTo>
                  <a:cubicBezTo>
                    <a:pt x="21375" y="5760"/>
                    <a:pt x="21487" y="5808"/>
                    <a:pt x="21596" y="5808"/>
                  </a:cubicBezTo>
                  <a:cubicBezTo>
                    <a:pt x="21597" y="5808"/>
                    <a:pt x="21599" y="5808"/>
                    <a:pt x="21600" y="5808"/>
                  </a:cubicBezTo>
                  <a:lnTo>
                    <a:pt x="21600" y="5808"/>
                  </a:lnTo>
                  <a:cubicBezTo>
                    <a:pt x="21634" y="5845"/>
                    <a:pt x="21668" y="5882"/>
                    <a:pt x="21703" y="5919"/>
                  </a:cubicBezTo>
                  <a:cubicBezTo>
                    <a:pt x="21771" y="5988"/>
                    <a:pt x="21865" y="6022"/>
                    <a:pt x="21955" y="6022"/>
                  </a:cubicBezTo>
                  <a:cubicBezTo>
                    <a:pt x="22044" y="6022"/>
                    <a:pt x="22130" y="5988"/>
                    <a:pt x="22181" y="5919"/>
                  </a:cubicBezTo>
                  <a:cubicBezTo>
                    <a:pt x="23856" y="3800"/>
                    <a:pt x="25906" y="1442"/>
                    <a:pt x="28743" y="964"/>
                  </a:cubicBezTo>
                  <a:cubicBezTo>
                    <a:pt x="29046" y="913"/>
                    <a:pt x="29348" y="888"/>
                    <a:pt x="29647" y="888"/>
                  </a:cubicBezTo>
                  <a:close/>
                  <a:moveTo>
                    <a:pt x="29673" y="0"/>
                  </a:moveTo>
                  <a:cubicBezTo>
                    <a:pt x="29568" y="0"/>
                    <a:pt x="29463" y="2"/>
                    <a:pt x="29358" y="7"/>
                  </a:cubicBezTo>
                  <a:cubicBezTo>
                    <a:pt x="27854" y="178"/>
                    <a:pt x="26419" y="759"/>
                    <a:pt x="25223" y="1716"/>
                  </a:cubicBezTo>
                  <a:cubicBezTo>
                    <a:pt x="23969" y="2750"/>
                    <a:pt x="22860" y="3899"/>
                    <a:pt x="21920" y="5162"/>
                  </a:cubicBezTo>
                  <a:lnTo>
                    <a:pt x="21920" y="5162"/>
                  </a:lnTo>
                  <a:cubicBezTo>
                    <a:pt x="21885" y="5125"/>
                    <a:pt x="21849" y="5088"/>
                    <a:pt x="21814" y="5051"/>
                  </a:cubicBezTo>
                  <a:lnTo>
                    <a:pt x="21814" y="5051"/>
                  </a:lnTo>
                  <a:cubicBezTo>
                    <a:pt x="21210" y="4053"/>
                    <a:pt x="20398" y="3212"/>
                    <a:pt x="19379" y="2638"/>
                  </a:cubicBezTo>
                  <a:cubicBezTo>
                    <a:pt x="18285" y="2023"/>
                    <a:pt x="17055" y="1682"/>
                    <a:pt x="15824" y="1682"/>
                  </a:cubicBezTo>
                  <a:cubicBezTo>
                    <a:pt x="13261" y="1682"/>
                    <a:pt x="10903" y="3014"/>
                    <a:pt x="9638" y="5202"/>
                  </a:cubicBezTo>
                  <a:cubicBezTo>
                    <a:pt x="8987" y="6267"/>
                    <a:pt x="8618" y="7461"/>
                    <a:pt x="8553" y="8671"/>
                  </a:cubicBezTo>
                  <a:lnTo>
                    <a:pt x="8553" y="8671"/>
                  </a:lnTo>
                  <a:cubicBezTo>
                    <a:pt x="8130" y="8605"/>
                    <a:pt x="7705" y="8572"/>
                    <a:pt x="7281" y="8572"/>
                  </a:cubicBezTo>
                  <a:cubicBezTo>
                    <a:pt x="6151" y="8572"/>
                    <a:pt x="5032" y="8807"/>
                    <a:pt x="3999" y="9269"/>
                  </a:cubicBezTo>
                  <a:cubicBezTo>
                    <a:pt x="2461" y="9952"/>
                    <a:pt x="1231" y="11251"/>
                    <a:pt x="616" y="12857"/>
                  </a:cubicBezTo>
                  <a:cubicBezTo>
                    <a:pt x="0" y="14361"/>
                    <a:pt x="35" y="16104"/>
                    <a:pt x="718" y="17574"/>
                  </a:cubicBezTo>
                  <a:cubicBezTo>
                    <a:pt x="1538" y="19112"/>
                    <a:pt x="2940" y="20239"/>
                    <a:pt x="4580" y="20786"/>
                  </a:cubicBezTo>
                  <a:cubicBezTo>
                    <a:pt x="5708" y="21192"/>
                    <a:pt x="6882" y="21333"/>
                    <a:pt x="8069" y="21333"/>
                  </a:cubicBezTo>
                  <a:cubicBezTo>
                    <a:pt x="8945" y="21333"/>
                    <a:pt x="9828" y="21256"/>
                    <a:pt x="10704" y="21151"/>
                  </a:cubicBezTo>
                  <a:lnTo>
                    <a:pt x="10704" y="21151"/>
                  </a:lnTo>
                  <a:cubicBezTo>
                    <a:pt x="10425" y="24283"/>
                    <a:pt x="12058" y="27475"/>
                    <a:pt x="14696" y="29159"/>
                  </a:cubicBezTo>
                  <a:cubicBezTo>
                    <a:pt x="15877" y="29901"/>
                    <a:pt x="17212" y="30289"/>
                    <a:pt x="18578" y="30289"/>
                  </a:cubicBezTo>
                  <a:cubicBezTo>
                    <a:pt x="18912" y="30289"/>
                    <a:pt x="19248" y="30266"/>
                    <a:pt x="19584" y="30219"/>
                  </a:cubicBezTo>
                  <a:cubicBezTo>
                    <a:pt x="21258" y="29980"/>
                    <a:pt x="22796" y="29194"/>
                    <a:pt x="24027" y="28032"/>
                  </a:cubicBezTo>
                  <a:cubicBezTo>
                    <a:pt x="25023" y="27108"/>
                    <a:pt x="25742" y="25926"/>
                    <a:pt x="26112" y="24632"/>
                  </a:cubicBezTo>
                  <a:lnTo>
                    <a:pt x="26112" y="24632"/>
                  </a:lnTo>
                  <a:cubicBezTo>
                    <a:pt x="27438" y="26895"/>
                    <a:pt x="30009" y="28391"/>
                    <a:pt x="32673" y="28476"/>
                  </a:cubicBezTo>
                  <a:cubicBezTo>
                    <a:pt x="32721" y="28477"/>
                    <a:pt x="32768" y="28477"/>
                    <a:pt x="32815" y="28477"/>
                  </a:cubicBezTo>
                  <a:cubicBezTo>
                    <a:pt x="34372" y="28477"/>
                    <a:pt x="35889" y="27934"/>
                    <a:pt x="37116" y="26972"/>
                  </a:cubicBezTo>
                  <a:cubicBezTo>
                    <a:pt x="38347" y="25947"/>
                    <a:pt x="39235" y="24614"/>
                    <a:pt x="39679" y="23076"/>
                  </a:cubicBezTo>
                  <a:cubicBezTo>
                    <a:pt x="40085" y="21697"/>
                    <a:pt x="40084" y="20254"/>
                    <a:pt x="39694" y="18898"/>
                  </a:cubicBezTo>
                  <a:lnTo>
                    <a:pt x="39694" y="18898"/>
                  </a:lnTo>
                  <a:cubicBezTo>
                    <a:pt x="40484" y="19129"/>
                    <a:pt x="41300" y="19242"/>
                    <a:pt x="42115" y="19242"/>
                  </a:cubicBezTo>
                  <a:cubicBezTo>
                    <a:pt x="43118" y="19242"/>
                    <a:pt x="44121" y="19071"/>
                    <a:pt x="45079" y="18736"/>
                  </a:cubicBezTo>
                  <a:cubicBezTo>
                    <a:pt x="49283" y="17334"/>
                    <a:pt x="51060" y="12379"/>
                    <a:pt x="48702" y="8619"/>
                  </a:cubicBezTo>
                  <a:cubicBezTo>
                    <a:pt x="47622" y="6904"/>
                    <a:pt x="45744" y="5867"/>
                    <a:pt x="43728" y="5867"/>
                  </a:cubicBezTo>
                  <a:cubicBezTo>
                    <a:pt x="43575" y="5867"/>
                    <a:pt x="43422" y="5873"/>
                    <a:pt x="43268" y="5885"/>
                  </a:cubicBezTo>
                  <a:cubicBezTo>
                    <a:pt x="41935" y="5988"/>
                    <a:pt x="40636" y="6398"/>
                    <a:pt x="39440" y="7047"/>
                  </a:cubicBezTo>
                  <a:cubicBezTo>
                    <a:pt x="38612" y="7497"/>
                    <a:pt x="37833" y="8012"/>
                    <a:pt x="37115" y="8604"/>
                  </a:cubicBezTo>
                  <a:lnTo>
                    <a:pt x="37115" y="8604"/>
                  </a:lnTo>
                  <a:cubicBezTo>
                    <a:pt x="37217" y="5791"/>
                    <a:pt x="36127" y="2961"/>
                    <a:pt x="33733" y="1306"/>
                  </a:cubicBezTo>
                  <a:cubicBezTo>
                    <a:pt x="32553" y="444"/>
                    <a:pt x="31135" y="0"/>
                    <a:pt x="296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67;p15">
            <a:extLst>
              <a:ext uri="{FF2B5EF4-FFF2-40B4-BE49-F238E27FC236}">
                <a16:creationId xmlns:a16="http://schemas.microsoft.com/office/drawing/2014/main" xmlns="" id="{583C057B-127D-4BD3-B650-F08AC017E56A}"/>
              </a:ext>
            </a:extLst>
          </p:cNvPr>
          <p:cNvGrpSpPr/>
          <p:nvPr/>
        </p:nvGrpSpPr>
        <p:grpSpPr>
          <a:xfrm>
            <a:off x="1166137" y="1630688"/>
            <a:ext cx="2314481" cy="782493"/>
            <a:chOff x="1425725" y="1417109"/>
            <a:chExt cx="1413268" cy="782493"/>
          </a:xfrm>
        </p:grpSpPr>
        <p:sp>
          <p:nvSpPr>
            <p:cNvPr id="23" name="Google Shape;68;p15">
              <a:extLst>
                <a:ext uri="{FF2B5EF4-FFF2-40B4-BE49-F238E27FC236}">
                  <a16:creationId xmlns:a16="http://schemas.microsoft.com/office/drawing/2014/main" xmlns="" id="{D9A7A265-75FD-4CC9-8DD3-9ED4300E9BDE}"/>
                </a:ext>
              </a:extLst>
            </p:cNvPr>
            <p:cNvSpPr/>
            <p:nvPr/>
          </p:nvSpPr>
          <p:spPr>
            <a:xfrm>
              <a:off x="1447267" y="1417109"/>
              <a:ext cx="1351703" cy="782493"/>
            </a:xfrm>
            <a:custGeom>
              <a:avLst/>
              <a:gdLst/>
              <a:ahLst/>
              <a:cxnLst/>
              <a:rect l="l" t="t" r="r" b="b"/>
              <a:pathLst>
                <a:path w="60049" h="34762" extrusionOk="0">
                  <a:moveTo>
                    <a:pt x="33763" y="1"/>
                  </a:moveTo>
                  <a:cubicBezTo>
                    <a:pt x="31706" y="1"/>
                    <a:pt x="29624" y="840"/>
                    <a:pt x="28094" y="2248"/>
                  </a:cubicBezTo>
                  <a:cubicBezTo>
                    <a:pt x="26119" y="4096"/>
                    <a:pt x="25094" y="7250"/>
                    <a:pt x="24853" y="10050"/>
                  </a:cubicBezTo>
                  <a:lnTo>
                    <a:pt x="24853" y="10050"/>
                  </a:lnTo>
                  <a:cubicBezTo>
                    <a:pt x="24859" y="7656"/>
                    <a:pt x="23079" y="5342"/>
                    <a:pt x="20746" y="4743"/>
                  </a:cubicBezTo>
                  <a:cubicBezTo>
                    <a:pt x="20310" y="4647"/>
                    <a:pt x="19873" y="4600"/>
                    <a:pt x="19440" y="4600"/>
                  </a:cubicBezTo>
                  <a:cubicBezTo>
                    <a:pt x="17258" y="4600"/>
                    <a:pt x="15194" y="5783"/>
                    <a:pt x="14081" y="7750"/>
                  </a:cubicBezTo>
                  <a:cubicBezTo>
                    <a:pt x="12646" y="10416"/>
                    <a:pt x="13774" y="14107"/>
                    <a:pt x="15380" y="16705"/>
                  </a:cubicBezTo>
                  <a:cubicBezTo>
                    <a:pt x="13253" y="16073"/>
                    <a:pt x="11029" y="15506"/>
                    <a:pt x="8841" y="15506"/>
                  </a:cubicBezTo>
                  <a:cubicBezTo>
                    <a:pt x="7830" y="15506"/>
                    <a:pt x="6827" y="15627"/>
                    <a:pt x="5845" y="15919"/>
                  </a:cubicBezTo>
                  <a:cubicBezTo>
                    <a:pt x="2701" y="16841"/>
                    <a:pt x="1" y="19815"/>
                    <a:pt x="548" y="23027"/>
                  </a:cubicBezTo>
                  <a:cubicBezTo>
                    <a:pt x="1386" y="27756"/>
                    <a:pt x="6495" y="29389"/>
                    <a:pt x="11464" y="29389"/>
                  </a:cubicBezTo>
                  <a:cubicBezTo>
                    <a:pt x="14396" y="29389"/>
                    <a:pt x="17280" y="28820"/>
                    <a:pt x="19208" y="27983"/>
                  </a:cubicBezTo>
                  <a:cubicBezTo>
                    <a:pt x="19408" y="27883"/>
                    <a:pt x="19645" y="27819"/>
                    <a:pt x="19878" y="27819"/>
                  </a:cubicBezTo>
                  <a:cubicBezTo>
                    <a:pt x="19963" y="27819"/>
                    <a:pt x="20048" y="27828"/>
                    <a:pt x="20131" y="27846"/>
                  </a:cubicBezTo>
                  <a:cubicBezTo>
                    <a:pt x="20370" y="27983"/>
                    <a:pt x="20575" y="28222"/>
                    <a:pt x="20678" y="28461"/>
                  </a:cubicBezTo>
                  <a:cubicBezTo>
                    <a:pt x="23021" y="32712"/>
                    <a:pt x="27339" y="34762"/>
                    <a:pt x="31786" y="34762"/>
                  </a:cubicBezTo>
                  <a:cubicBezTo>
                    <a:pt x="34668" y="34762"/>
                    <a:pt x="37603" y="33901"/>
                    <a:pt x="40090" y="32221"/>
                  </a:cubicBezTo>
                  <a:cubicBezTo>
                    <a:pt x="42004" y="30922"/>
                    <a:pt x="44157" y="29008"/>
                    <a:pt x="44704" y="26753"/>
                  </a:cubicBezTo>
                  <a:cubicBezTo>
                    <a:pt x="46687" y="27799"/>
                    <a:pt x="48892" y="28331"/>
                    <a:pt x="51108" y="28331"/>
                  </a:cubicBezTo>
                  <a:cubicBezTo>
                    <a:pt x="52366" y="28331"/>
                    <a:pt x="53628" y="28159"/>
                    <a:pt x="54854" y="27812"/>
                  </a:cubicBezTo>
                  <a:cubicBezTo>
                    <a:pt x="56905" y="27265"/>
                    <a:pt x="58921" y="26035"/>
                    <a:pt x="59639" y="24053"/>
                  </a:cubicBezTo>
                  <a:cubicBezTo>
                    <a:pt x="59981" y="23130"/>
                    <a:pt x="60049" y="22139"/>
                    <a:pt x="59844" y="21148"/>
                  </a:cubicBezTo>
                  <a:cubicBezTo>
                    <a:pt x="59253" y="17694"/>
                    <a:pt x="55914" y="14948"/>
                    <a:pt x="52432" y="14948"/>
                  </a:cubicBezTo>
                  <a:cubicBezTo>
                    <a:pt x="52089" y="14948"/>
                    <a:pt x="51745" y="14975"/>
                    <a:pt x="51402" y="15030"/>
                  </a:cubicBezTo>
                  <a:cubicBezTo>
                    <a:pt x="51607" y="13390"/>
                    <a:pt x="51778" y="11749"/>
                    <a:pt x="51402" y="10143"/>
                  </a:cubicBezTo>
                  <a:cubicBezTo>
                    <a:pt x="50787" y="7887"/>
                    <a:pt x="49010" y="6110"/>
                    <a:pt x="46754" y="5461"/>
                  </a:cubicBezTo>
                  <a:cubicBezTo>
                    <a:pt x="46295" y="5342"/>
                    <a:pt x="45811" y="5286"/>
                    <a:pt x="45317" y="5286"/>
                  </a:cubicBezTo>
                  <a:cubicBezTo>
                    <a:pt x="43384" y="5286"/>
                    <a:pt x="41308" y="6143"/>
                    <a:pt x="40056" y="7477"/>
                  </a:cubicBezTo>
                  <a:cubicBezTo>
                    <a:pt x="40808" y="4640"/>
                    <a:pt x="38962" y="1496"/>
                    <a:pt x="36228" y="437"/>
                  </a:cubicBezTo>
                  <a:cubicBezTo>
                    <a:pt x="35436" y="140"/>
                    <a:pt x="34602" y="1"/>
                    <a:pt x="33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9;p15">
              <a:extLst>
                <a:ext uri="{FF2B5EF4-FFF2-40B4-BE49-F238E27FC236}">
                  <a16:creationId xmlns:a16="http://schemas.microsoft.com/office/drawing/2014/main" xmlns="" id="{34D9BCCC-26F3-49FB-B26A-A9B034AF695F}"/>
                </a:ext>
              </a:extLst>
            </p:cNvPr>
            <p:cNvSpPr/>
            <p:nvPr/>
          </p:nvSpPr>
          <p:spPr>
            <a:xfrm>
              <a:off x="1456496" y="1840815"/>
              <a:ext cx="1340178" cy="358787"/>
            </a:xfrm>
            <a:custGeom>
              <a:avLst/>
              <a:gdLst/>
              <a:ahLst/>
              <a:cxnLst/>
              <a:rect l="l" t="t" r="r" b="b"/>
              <a:pathLst>
                <a:path w="59537" h="15939" extrusionOk="0">
                  <a:moveTo>
                    <a:pt x="41799" y="1"/>
                  </a:moveTo>
                  <a:cubicBezTo>
                    <a:pt x="39748" y="4204"/>
                    <a:pt x="35544" y="7485"/>
                    <a:pt x="30862" y="7725"/>
                  </a:cubicBezTo>
                  <a:cubicBezTo>
                    <a:pt x="30676" y="7735"/>
                    <a:pt x="30489" y="7741"/>
                    <a:pt x="30303" y="7741"/>
                  </a:cubicBezTo>
                  <a:cubicBezTo>
                    <a:pt x="25834" y="7741"/>
                    <a:pt x="21354" y="4636"/>
                    <a:pt x="20370" y="240"/>
                  </a:cubicBezTo>
                  <a:cubicBezTo>
                    <a:pt x="18149" y="2188"/>
                    <a:pt x="15688" y="3931"/>
                    <a:pt x="12885" y="4888"/>
                  </a:cubicBezTo>
                  <a:cubicBezTo>
                    <a:pt x="11473" y="5370"/>
                    <a:pt x="9974" y="5644"/>
                    <a:pt x="8489" y="5644"/>
                  </a:cubicBezTo>
                  <a:cubicBezTo>
                    <a:pt x="7027" y="5644"/>
                    <a:pt x="5578" y="5379"/>
                    <a:pt x="4239" y="4785"/>
                  </a:cubicBezTo>
                  <a:cubicBezTo>
                    <a:pt x="2769" y="4136"/>
                    <a:pt x="1539" y="3111"/>
                    <a:pt x="616" y="1812"/>
                  </a:cubicBezTo>
                  <a:cubicBezTo>
                    <a:pt x="548" y="1675"/>
                    <a:pt x="479" y="1573"/>
                    <a:pt x="445" y="1436"/>
                  </a:cubicBezTo>
                  <a:cubicBezTo>
                    <a:pt x="103" y="2325"/>
                    <a:pt x="1" y="3282"/>
                    <a:pt x="138" y="4204"/>
                  </a:cubicBezTo>
                  <a:cubicBezTo>
                    <a:pt x="976" y="8933"/>
                    <a:pt x="6085" y="10566"/>
                    <a:pt x="11054" y="10566"/>
                  </a:cubicBezTo>
                  <a:cubicBezTo>
                    <a:pt x="13986" y="10566"/>
                    <a:pt x="16870" y="9997"/>
                    <a:pt x="18798" y="9160"/>
                  </a:cubicBezTo>
                  <a:cubicBezTo>
                    <a:pt x="18998" y="9060"/>
                    <a:pt x="19235" y="8996"/>
                    <a:pt x="19468" y="8996"/>
                  </a:cubicBezTo>
                  <a:cubicBezTo>
                    <a:pt x="19553" y="8996"/>
                    <a:pt x="19638" y="9005"/>
                    <a:pt x="19721" y="9023"/>
                  </a:cubicBezTo>
                  <a:cubicBezTo>
                    <a:pt x="19960" y="9160"/>
                    <a:pt x="20165" y="9399"/>
                    <a:pt x="20268" y="9638"/>
                  </a:cubicBezTo>
                  <a:cubicBezTo>
                    <a:pt x="22590" y="13889"/>
                    <a:pt x="26913" y="15939"/>
                    <a:pt x="31366" y="15939"/>
                  </a:cubicBezTo>
                  <a:cubicBezTo>
                    <a:pt x="34253" y="15939"/>
                    <a:pt x="37193" y="15078"/>
                    <a:pt x="39680" y="13398"/>
                  </a:cubicBezTo>
                  <a:cubicBezTo>
                    <a:pt x="41594" y="12099"/>
                    <a:pt x="43747" y="10185"/>
                    <a:pt x="44294" y="7930"/>
                  </a:cubicBezTo>
                  <a:cubicBezTo>
                    <a:pt x="46282" y="9000"/>
                    <a:pt x="48494" y="9540"/>
                    <a:pt x="50715" y="9540"/>
                  </a:cubicBezTo>
                  <a:cubicBezTo>
                    <a:pt x="51968" y="9540"/>
                    <a:pt x="53224" y="9368"/>
                    <a:pt x="54444" y="9023"/>
                  </a:cubicBezTo>
                  <a:cubicBezTo>
                    <a:pt x="56495" y="8442"/>
                    <a:pt x="58511" y="7212"/>
                    <a:pt x="59229" y="5230"/>
                  </a:cubicBezTo>
                  <a:cubicBezTo>
                    <a:pt x="59400" y="4785"/>
                    <a:pt x="59502" y="4341"/>
                    <a:pt x="59536" y="3897"/>
                  </a:cubicBezTo>
                  <a:lnTo>
                    <a:pt x="59536" y="3897"/>
                  </a:lnTo>
                  <a:cubicBezTo>
                    <a:pt x="58000" y="4232"/>
                    <a:pt x="56426" y="4398"/>
                    <a:pt x="54853" y="4398"/>
                  </a:cubicBezTo>
                  <a:cubicBezTo>
                    <a:pt x="50165" y="4398"/>
                    <a:pt x="45484" y="2918"/>
                    <a:pt x="41799"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0;p15">
              <a:extLst>
                <a:ext uri="{FF2B5EF4-FFF2-40B4-BE49-F238E27FC236}">
                  <a16:creationId xmlns:a16="http://schemas.microsoft.com/office/drawing/2014/main" xmlns="" id="{FBABEF6A-B56B-4479-89D9-ACA525E8EF4B}"/>
                </a:ext>
              </a:extLst>
            </p:cNvPr>
            <p:cNvSpPr/>
            <p:nvPr/>
          </p:nvSpPr>
          <p:spPr>
            <a:xfrm>
              <a:off x="1425725" y="1420126"/>
              <a:ext cx="1413268" cy="770427"/>
            </a:xfrm>
            <a:custGeom>
              <a:avLst/>
              <a:gdLst/>
              <a:ahLst/>
              <a:cxnLst/>
              <a:rect l="l" t="t" r="r" b="b"/>
              <a:pathLst>
                <a:path w="62784" h="34226" extrusionOk="0">
                  <a:moveTo>
                    <a:pt x="34326" y="979"/>
                  </a:moveTo>
                  <a:cubicBezTo>
                    <a:pt x="34676" y="979"/>
                    <a:pt x="35027" y="1016"/>
                    <a:pt x="35374" y="1089"/>
                  </a:cubicBezTo>
                  <a:cubicBezTo>
                    <a:pt x="36672" y="1430"/>
                    <a:pt x="37800" y="2217"/>
                    <a:pt x="38552" y="3344"/>
                  </a:cubicBezTo>
                  <a:cubicBezTo>
                    <a:pt x="39475" y="4780"/>
                    <a:pt x="40056" y="6420"/>
                    <a:pt x="40192" y="8129"/>
                  </a:cubicBezTo>
                  <a:cubicBezTo>
                    <a:pt x="40192" y="8368"/>
                    <a:pt x="40363" y="8573"/>
                    <a:pt x="40568" y="8642"/>
                  </a:cubicBezTo>
                  <a:cubicBezTo>
                    <a:pt x="40618" y="8656"/>
                    <a:pt x="40668" y="8663"/>
                    <a:pt x="40717" y="8663"/>
                  </a:cubicBezTo>
                  <a:cubicBezTo>
                    <a:pt x="40901" y="8663"/>
                    <a:pt x="41068" y="8565"/>
                    <a:pt x="41149" y="8402"/>
                  </a:cubicBezTo>
                  <a:cubicBezTo>
                    <a:pt x="41979" y="6659"/>
                    <a:pt x="43728" y="5588"/>
                    <a:pt x="45597" y="5588"/>
                  </a:cubicBezTo>
                  <a:cubicBezTo>
                    <a:pt x="46037" y="5588"/>
                    <a:pt x="46483" y="5647"/>
                    <a:pt x="46925" y="5771"/>
                  </a:cubicBezTo>
                  <a:cubicBezTo>
                    <a:pt x="49249" y="6420"/>
                    <a:pt x="50514" y="8539"/>
                    <a:pt x="50753" y="10863"/>
                  </a:cubicBezTo>
                  <a:cubicBezTo>
                    <a:pt x="50890" y="12162"/>
                    <a:pt x="50787" y="13529"/>
                    <a:pt x="50445" y="14793"/>
                  </a:cubicBezTo>
                  <a:cubicBezTo>
                    <a:pt x="50391" y="15119"/>
                    <a:pt x="50638" y="15402"/>
                    <a:pt x="50931" y="15402"/>
                  </a:cubicBezTo>
                  <a:cubicBezTo>
                    <a:pt x="51007" y="15402"/>
                    <a:pt x="51086" y="15383"/>
                    <a:pt x="51163" y="15340"/>
                  </a:cubicBezTo>
                  <a:cubicBezTo>
                    <a:pt x="51986" y="14838"/>
                    <a:pt x="52877" y="14619"/>
                    <a:pt x="53778" y="14619"/>
                  </a:cubicBezTo>
                  <a:cubicBezTo>
                    <a:pt x="56432" y="14619"/>
                    <a:pt x="59175" y="16521"/>
                    <a:pt x="60527" y="18690"/>
                  </a:cubicBezTo>
                  <a:cubicBezTo>
                    <a:pt x="61074" y="19510"/>
                    <a:pt x="61348" y="20501"/>
                    <a:pt x="61245" y="21458"/>
                  </a:cubicBezTo>
                  <a:cubicBezTo>
                    <a:pt x="61040" y="22415"/>
                    <a:pt x="60596" y="23269"/>
                    <a:pt x="59946" y="23953"/>
                  </a:cubicBezTo>
                  <a:cubicBezTo>
                    <a:pt x="59263" y="24671"/>
                    <a:pt x="58477" y="25320"/>
                    <a:pt x="57657" y="25901"/>
                  </a:cubicBezTo>
                  <a:cubicBezTo>
                    <a:pt x="56768" y="26482"/>
                    <a:pt x="55811" y="26960"/>
                    <a:pt x="54820" y="27234"/>
                  </a:cubicBezTo>
                  <a:cubicBezTo>
                    <a:pt x="54332" y="27361"/>
                    <a:pt x="53848" y="27418"/>
                    <a:pt x="53369" y="27418"/>
                  </a:cubicBezTo>
                  <a:cubicBezTo>
                    <a:pt x="51665" y="27418"/>
                    <a:pt x="50025" y="26701"/>
                    <a:pt x="48531" y="25901"/>
                  </a:cubicBezTo>
                  <a:cubicBezTo>
                    <a:pt x="48053" y="25593"/>
                    <a:pt x="47575" y="25320"/>
                    <a:pt x="47062" y="25115"/>
                  </a:cubicBezTo>
                  <a:cubicBezTo>
                    <a:pt x="46915" y="25066"/>
                    <a:pt x="46765" y="25042"/>
                    <a:pt x="46617" y="25042"/>
                  </a:cubicBezTo>
                  <a:cubicBezTo>
                    <a:pt x="46250" y="25042"/>
                    <a:pt x="45895" y="25188"/>
                    <a:pt x="45626" y="25457"/>
                  </a:cubicBezTo>
                  <a:cubicBezTo>
                    <a:pt x="45285" y="25798"/>
                    <a:pt x="44977" y="26174"/>
                    <a:pt x="44738" y="26584"/>
                  </a:cubicBezTo>
                  <a:cubicBezTo>
                    <a:pt x="44464" y="26995"/>
                    <a:pt x="44157" y="27370"/>
                    <a:pt x="43849" y="27746"/>
                  </a:cubicBezTo>
                  <a:cubicBezTo>
                    <a:pt x="41320" y="30788"/>
                    <a:pt x="37698" y="33010"/>
                    <a:pt x="33665" y="33180"/>
                  </a:cubicBezTo>
                  <a:cubicBezTo>
                    <a:pt x="33530" y="33185"/>
                    <a:pt x="33395" y="33187"/>
                    <a:pt x="33261" y="33187"/>
                  </a:cubicBezTo>
                  <a:cubicBezTo>
                    <a:pt x="31384" y="33187"/>
                    <a:pt x="29547" y="32743"/>
                    <a:pt x="27889" y="31882"/>
                  </a:cubicBezTo>
                  <a:cubicBezTo>
                    <a:pt x="26009" y="30856"/>
                    <a:pt x="24608" y="29216"/>
                    <a:pt x="23412" y="27507"/>
                  </a:cubicBezTo>
                  <a:cubicBezTo>
                    <a:pt x="23104" y="27063"/>
                    <a:pt x="22797" y="26619"/>
                    <a:pt x="22523" y="26140"/>
                  </a:cubicBezTo>
                  <a:cubicBezTo>
                    <a:pt x="22421" y="25986"/>
                    <a:pt x="22258" y="25909"/>
                    <a:pt x="22100" y="25909"/>
                  </a:cubicBezTo>
                  <a:cubicBezTo>
                    <a:pt x="21942" y="25909"/>
                    <a:pt x="21788" y="25986"/>
                    <a:pt x="21703" y="26140"/>
                  </a:cubicBezTo>
                  <a:cubicBezTo>
                    <a:pt x="20131" y="28464"/>
                    <a:pt x="17568" y="29865"/>
                    <a:pt x="14936" y="30515"/>
                  </a:cubicBezTo>
                  <a:cubicBezTo>
                    <a:pt x="13678" y="30825"/>
                    <a:pt x="12343" y="31002"/>
                    <a:pt x="11009" y="31002"/>
                  </a:cubicBezTo>
                  <a:cubicBezTo>
                    <a:pt x="9262" y="31002"/>
                    <a:pt x="7517" y="30700"/>
                    <a:pt x="5948" y="30002"/>
                  </a:cubicBezTo>
                  <a:cubicBezTo>
                    <a:pt x="3487" y="28874"/>
                    <a:pt x="1265" y="26584"/>
                    <a:pt x="1094" y="23748"/>
                  </a:cubicBezTo>
                  <a:cubicBezTo>
                    <a:pt x="958" y="21082"/>
                    <a:pt x="2530" y="18485"/>
                    <a:pt x="4820" y="17152"/>
                  </a:cubicBezTo>
                  <a:cubicBezTo>
                    <a:pt x="6120" y="16390"/>
                    <a:pt x="7627" y="15982"/>
                    <a:pt x="9149" y="15982"/>
                  </a:cubicBezTo>
                  <a:cubicBezTo>
                    <a:pt x="9266" y="15982"/>
                    <a:pt x="9384" y="15985"/>
                    <a:pt x="9502" y="15990"/>
                  </a:cubicBezTo>
                  <a:cubicBezTo>
                    <a:pt x="11245" y="16024"/>
                    <a:pt x="12920" y="16434"/>
                    <a:pt x="14492" y="17152"/>
                  </a:cubicBezTo>
                  <a:cubicBezTo>
                    <a:pt x="14571" y="17207"/>
                    <a:pt x="14653" y="17231"/>
                    <a:pt x="14732" y="17231"/>
                  </a:cubicBezTo>
                  <a:cubicBezTo>
                    <a:pt x="14996" y="17231"/>
                    <a:pt x="15220" y="16962"/>
                    <a:pt x="15141" y="16673"/>
                  </a:cubicBezTo>
                  <a:cubicBezTo>
                    <a:pt x="14287" y="12982"/>
                    <a:pt x="13364" y="8505"/>
                    <a:pt x="15893" y="5224"/>
                  </a:cubicBezTo>
                  <a:cubicBezTo>
                    <a:pt x="17097" y="3738"/>
                    <a:pt x="18850" y="2966"/>
                    <a:pt x="20616" y="2966"/>
                  </a:cubicBezTo>
                  <a:cubicBezTo>
                    <a:pt x="22058" y="2966"/>
                    <a:pt x="23509" y="3481"/>
                    <a:pt x="24676" y="4541"/>
                  </a:cubicBezTo>
                  <a:cubicBezTo>
                    <a:pt x="25941" y="5873"/>
                    <a:pt x="26590" y="7685"/>
                    <a:pt x="26453" y="9496"/>
                  </a:cubicBezTo>
                  <a:cubicBezTo>
                    <a:pt x="26453" y="9800"/>
                    <a:pt x="26686" y="9967"/>
                    <a:pt x="26922" y="9967"/>
                  </a:cubicBezTo>
                  <a:cubicBezTo>
                    <a:pt x="27078" y="9967"/>
                    <a:pt x="27236" y="9893"/>
                    <a:pt x="27329" y="9738"/>
                  </a:cubicBezTo>
                  <a:lnTo>
                    <a:pt x="27329" y="9738"/>
                  </a:lnTo>
                  <a:cubicBezTo>
                    <a:pt x="27448" y="9711"/>
                    <a:pt x="27549" y="9624"/>
                    <a:pt x="27581" y="9462"/>
                  </a:cubicBezTo>
                  <a:cubicBezTo>
                    <a:pt x="27752" y="8676"/>
                    <a:pt x="27821" y="7890"/>
                    <a:pt x="28060" y="7138"/>
                  </a:cubicBezTo>
                  <a:cubicBezTo>
                    <a:pt x="28265" y="6386"/>
                    <a:pt x="28538" y="5668"/>
                    <a:pt x="28880" y="4951"/>
                  </a:cubicBezTo>
                  <a:cubicBezTo>
                    <a:pt x="29461" y="3652"/>
                    <a:pt x="30418" y="2558"/>
                    <a:pt x="31614" y="1806"/>
                  </a:cubicBezTo>
                  <a:cubicBezTo>
                    <a:pt x="32416" y="1255"/>
                    <a:pt x="33365" y="979"/>
                    <a:pt x="34326" y="979"/>
                  </a:cubicBezTo>
                  <a:close/>
                  <a:moveTo>
                    <a:pt x="34413" y="1"/>
                  </a:moveTo>
                  <a:cubicBezTo>
                    <a:pt x="32007" y="1"/>
                    <a:pt x="29819" y="1720"/>
                    <a:pt x="28641" y="3857"/>
                  </a:cubicBezTo>
                  <a:cubicBezTo>
                    <a:pt x="28162" y="4677"/>
                    <a:pt x="27786" y="5532"/>
                    <a:pt x="27513" y="6454"/>
                  </a:cubicBezTo>
                  <a:cubicBezTo>
                    <a:pt x="27443" y="6691"/>
                    <a:pt x="27375" y="6927"/>
                    <a:pt x="27310" y="7163"/>
                  </a:cubicBezTo>
                  <a:lnTo>
                    <a:pt x="27310" y="7163"/>
                  </a:lnTo>
                  <a:cubicBezTo>
                    <a:pt x="27289" y="7063"/>
                    <a:pt x="27265" y="6964"/>
                    <a:pt x="27240" y="6865"/>
                  </a:cubicBezTo>
                  <a:cubicBezTo>
                    <a:pt x="26966" y="5976"/>
                    <a:pt x="26522" y="5122"/>
                    <a:pt x="25941" y="4370"/>
                  </a:cubicBezTo>
                  <a:cubicBezTo>
                    <a:pt x="24621" y="2670"/>
                    <a:pt x="22661" y="1803"/>
                    <a:pt x="20692" y="1803"/>
                  </a:cubicBezTo>
                  <a:cubicBezTo>
                    <a:pt x="18939" y="1803"/>
                    <a:pt x="17179" y="2491"/>
                    <a:pt x="15859" y="3891"/>
                  </a:cubicBezTo>
                  <a:cubicBezTo>
                    <a:pt x="14560" y="5327"/>
                    <a:pt x="13740" y="7104"/>
                    <a:pt x="13501" y="9018"/>
                  </a:cubicBezTo>
                  <a:cubicBezTo>
                    <a:pt x="13170" y="11362"/>
                    <a:pt x="13553" y="13707"/>
                    <a:pt x="14046" y="15982"/>
                  </a:cubicBezTo>
                  <a:lnTo>
                    <a:pt x="14046" y="15982"/>
                  </a:lnTo>
                  <a:cubicBezTo>
                    <a:pt x="12797" y="15388"/>
                    <a:pt x="11440" y="15013"/>
                    <a:pt x="10083" y="14930"/>
                  </a:cubicBezTo>
                  <a:cubicBezTo>
                    <a:pt x="9817" y="14909"/>
                    <a:pt x="9552" y="14898"/>
                    <a:pt x="9288" y="14898"/>
                  </a:cubicBezTo>
                  <a:cubicBezTo>
                    <a:pt x="7856" y="14898"/>
                    <a:pt x="6460" y="15208"/>
                    <a:pt x="5161" y="15785"/>
                  </a:cubicBezTo>
                  <a:cubicBezTo>
                    <a:pt x="2427" y="17083"/>
                    <a:pt x="582" y="19681"/>
                    <a:pt x="274" y="22654"/>
                  </a:cubicBezTo>
                  <a:cubicBezTo>
                    <a:pt x="1" y="25696"/>
                    <a:pt x="1846" y="28498"/>
                    <a:pt x="4375" y="30070"/>
                  </a:cubicBezTo>
                  <a:cubicBezTo>
                    <a:pt x="6370" y="31335"/>
                    <a:pt x="8763" y="31839"/>
                    <a:pt x="11148" y="31839"/>
                  </a:cubicBezTo>
                  <a:cubicBezTo>
                    <a:pt x="12114" y="31839"/>
                    <a:pt x="13078" y="31756"/>
                    <a:pt x="14013" y="31608"/>
                  </a:cubicBezTo>
                  <a:cubicBezTo>
                    <a:pt x="17078" y="31103"/>
                    <a:pt x="20085" y="29691"/>
                    <a:pt x="22061" y="27266"/>
                  </a:cubicBezTo>
                  <a:lnTo>
                    <a:pt x="22061" y="27266"/>
                  </a:lnTo>
                  <a:cubicBezTo>
                    <a:pt x="23185" y="28998"/>
                    <a:pt x="24426" y="30662"/>
                    <a:pt x="26078" y="31916"/>
                  </a:cubicBezTo>
                  <a:cubicBezTo>
                    <a:pt x="27821" y="33215"/>
                    <a:pt x="29871" y="34001"/>
                    <a:pt x="32058" y="34172"/>
                  </a:cubicBezTo>
                  <a:cubicBezTo>
                    <a:pt x="32445" y="34208"/>
                    <a:pt x="32830" y="34226"/>
                    <a:pt x="33214" y="34226"/>
                  </a:cubicBezTo>
                  <a:cubicBezTo>
                    <a:pt x="37132" y="34226"/>
                    <a:pt x="40836" y="32363"/>
                    <a:pt x="43576" y="29592"/>
                  </a:cubicBezTo>
                  <a:cubicBezTo>
                    <a:pt x="44328" y="28806"/>
                    <a:pt x="45011" y="27986"/>
                    <a:pt x="45626" y="27131"/>
                  </a:cubicBezTo>
                  <a:cubicBezTo>
                    <a:pt x="45866" y="26789"/>
                    <a:pt x="46105" y="26208"/>
                    <a:pt x="46515" y="26072"/>
                  </a:cubicBezTo>
                  <a:cubicBezTo>
                    <a:pt x="46548" y="26061"/>
                    <a:pt x="46580" y="26056"/>
                    <a:pt x="46613" y="26056"/>
                  </a:cubicBezTo>
                  <a:cubicBezTo>
                    <a:pt x="46785" y="26056"/>
                    <a:pt x="46952" y="26191"/>
                    <a:pt x="47096" y="26277"/>
                  </a:cubicBezTo>
                  <a:lnTo>
                    <a:pt x="47882" y="26755"/>
                  </a:lnTo>
                  <a:cubicBezTo>
                    <a:pt x="49571" y="27697"/>
                    <a:pt x="51394" y="28503"/>
                    <a:pt x="53334" y="28503"/>
                  </a:cubicBezTo>
                  <a:cubicBezTo>
                    <a:pt x="53789" y="28503"/>
                    <a:pt x="54250" y="28459"/>
                    <a:pt x="54717" y="28362"/>
                  </a:cubicBezTo>
                  <a:cubicBezTo>
                    <a:pt x="55811" y="28122"/>
                    <a:pt x="56836" y="27678"/>
                    <a:pt x="57793" y="27029"/>
                  </a:cubicBezTo>
                  <a:cubicBezTo>
                    <a:pt x="58716" y="26448"/>
                    <a:pt x="59571" y="25764"/>
                    <a:pt x="60357" y="24978"/>
                  </a:cubicBezTo>
                  <a:cubicBezTo>
                    <a:pt x="61826" y="23440"/>
                    <a:pt x="62783" y="21321"/>
                    <a:pt x="61963" y="19202"/>
                  </a:cubicBezTo>
                  <a:cubicBezTo>
                    <a:pt x="61211" y="17254"/>
                    <a:pt x="59502" y="15648"/>
                    <a:pt x="57622" y="14691"/>
                  </a:cubicBezTo>
                  <a:cubicBezTo>
                    <a:pt x="56443" y="14054"/>
                    <a:pt x="55084" y="13629"/>
                    <a:pt x="53737" y="13629"/>
                  </a:cubicBezTo>
                  <a:cubicBezTo>
                    <a:pt x="53133" y="13629"/>
                    <a:pt x="52531" y="13714"/>
                    <a:pt x="51949" y="13905"/>
                  </a:cubicBezTo>
                  <a:cubicBezTo>
                    <a:pt x="51811" y="13954"/>
                    <a:pt x="51678" y="14007"/>
                    <a:pt x="51549" y="14062"/>
                  </a:cubicBezTo>
                  <a:lnTo>
                    <a:pt x="51549" y="14062"/>
                  </a:lnTo>
                  <a:cubicBezTo>
                    <a:pt x="51899" y="11806"/>
                    <a:pt x="51869" y="9402"/>
                    <a:pt x="50650" y="7411"/>
                  </a:cubicBezTo>
                  <a:cubicBezTo>
                    <a:pt x="49525" y="5647"/>
                    <a:pt x="47596" y="4629"/>
                    <a:pt x="45580" y="4629"/>
                  </a:cubicBezTo>
                  <a:cubicBezTo>
                    <a:pt x="44901" y="4629"/>
                    <a:pt x="44213" y="4744"/>
                    <a:pt x="43542" y="4985"/>
                  </a:cubicBezTo>
                  <a:cubicBezTo>
                    <a:pt x="42568" y="5341"/>
                    <a:pt x="41693" y="5945"/>
                    <a:pt x="41021" y="6739"/>
                  </a:cubicBezTo>
                  <a:lnTo>
                    <a:pt x="41021" y="6739"/>
                  </a:lnTo>
                  <a:cubicBezTo>
                    <a:pt x="40774" y="5530"/>
                    <a:pt x="40334" y="4367"/>
                    <a:pt x="39714" y="3276"/>
                  </a:cubicBezTo>
                  <a:cubicBezTo>
                    <a:pt x="38894" y="1943"/>
                    <a:pt x="37698" y="884"/>
                    <a:pt x="36228" y="337"/>
                  </a:cubicBezTo>
                  <a:cubicBezTo>
                    <a:pt x="35617" y="106"/>
                    <a:pt x="35008" y="1"/>
                    <a:pt x="344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 name="Google Shape;2603;p59">
            <a:extLst>
              <a:ext uri="{FF2B5EF4-FFF2-40B4-BE49-F238E27FC236}">
                <a16:creationId xmlns:a16="http://schemas.microsoft.com/office/drawing/2014/main" xmlns="" id="{743099BD-64F0-48C5-8B96-FE2E33997C43}"/>
              </a:ext>
            </a:extLst>
          </p:cNvPr>
          <p:cNvGrpSpPr/>
          <p:nvPr/>
        </p:nvGrpSpPr>
        <p:grpSpPr>
          <a:xfrm>
            <a:off x="6095999" y="104461"/>
            <a:ext cx="1023528" cy="696777"/>
            <a:chOff x="6525464" y="1900345"/>
            <a:chExt cx="563663" cy="531138"/>
          </a:xfrm>
        </p:grpSpPr>
        <p:sp>
          <p:nvSpPr>
            <p:cNvPr id="27" name="Google Shape;2604;p59">
              <a:extLst>
                <a:ext uri="{FF2B5EF4-FFF2-40B4-BE49-F238E27FC236}">
                  <a16:creationId xmlns:a16="http://schemas.microsoft.com/office/drawing/2014/main" xmlns="" id="{17C7A178-A95C-405E-9063-DD10BC3204F2}"/>
                </a:ext>
              </a:extLst>
            </p:cNvPr>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F493D"/>
                </a:solidFill>
                <a:effectLst/>
                <a:uLnTx/>
                <a:uFillTx/>
                <a:latin typeface="Arial"/>
                <a:ea typeface="+mn-ea"/>
                <a:cs typeface="+mn-cs"/>
              </a:endParaRPr>
            </a:p>
          </p:txBody>
        </p:sp>
        <p:sp>
          <p:nvSpPr>
            <p:cNvPr id="28" name="Google Shape;2605;p59">
              <a:extLst>
                <a:ext uri="{FF2B5EF4-FFF2-40B4-BE49-F238E27FC236}">
                  <a16:creationId xmlns:a16="http://schemas.microsoft.com/office/drawing/2014/main" xmlns="" id="{11D6970A-615D-47C0-8A3E-9EF53BA42B99}"/>
                </a:ext>
              </a:extLst>
            </p:cNvPr>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29" name="Google Shape;2606;p59">
              <a:extLst>
                <a:ext uri="{FF2B5EF4-FFF2-40B4-BE49-F238E27FC236}">
                  <a16:creationId xmlns:a16="http://schemas.microsoft.com/office/drawing/2014/main" xmlns="" id="{C6993B3A-4101-4674-8853-AEB74CBA2BFE}"/>
                </a:ext>
              </a:extLst>
            </p:cNvPr>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0" name="Google Shape;2607;p59">
              <a:extLst>
                <a:ext uri="{FF2B5EF4-FFF2-40B4-BE49-F238E27FC236}">
                  <a16:creationId xmlns:a16="http://schemas.microsoft.com/office/drawing/2014/main" xmlns="" id="{7D9DA711-388F-47D7-AC0B-86C098A35A82}"/>
                </a:ext>
              </a:extLst>
            </p:cNvPr>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1" name="Google Shape;2608;p59">
              <a:extLst>
                <a:ext uri="{FF2B5EF4-FFF2-40B4-BE49-F238E27FC236}">
                  <a16:creationId xmlns:a16="http://schemas.microsoft.com/office/drawing/2014/main" xmlns="" id="{5E94E068-1B5F-491C-884F-2B9322EA68A0}"/>
                </a:ext>
              </a:extLst>
            </p:cNvPr>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2" name="Google Shape;2609;p59">
              <a:extLst>
                <a:ext uri="{FF2B5EF4-FFF2-40B4-BE49-F238E27FC236}">
                  <a16:creationId xmlns:a16="http://schemas.microsoft.com/office/drawing/2014/main" xmlns="" id="{614E175B-6BD5-41F0-ADCC-31F40BC07BF8}"/>
                </a:ext>
              </a:extLst>
            </p:cNvPr>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3" name="Google Shape;2610;p59">
              <a:extLst>
                <a:ext uri="{FF2B5EF4-FFF2-40B4-BE49-F238E27FC236}">
                  <a16:creationId xmlns:a16="http://schemas.microsoft.com/office/drawing/2014/main" xmlns="" id="{DED3BAE6-AD89-4BA3-AB13-E2CAD59EABCF}"/>
                </a:ext>
              </a:extLst>
            </p:cNvPr>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4" name="Google Shape;2611;p59">
              <a:extLst>
                <a:ext uri="{FF2B5EF4-FFF2-40B4-BE49-F238E27FC236}">
                  <a16:creationId xmlns:a16="http://schemas.microsoft.com/office/drawing/2014/main" xmlns="" id="{9A5A0810-9F4A-476F-92E7-9293B404CC3A}"/>
                </a:ext>
              </a:extLst>
            </p:cNvPr>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5" name="Google Shape;2612;p59">
              <a:extLst>
                <a:ext uri="{FF2B5EF4-FFF2-40B4-BE49-F238E27FC236}">
                  <a16:creationId xmlns:a16="http://schemas.microsoft.com/office/drawing/2014/main" xmlns="" id="{9E91043E-62FD-40AF-96AA-8C05D924ACFF}"/>
                </a:ext>
              </a:extLst>
            </p:cNvPr>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6" name="Google Shape;2613;p59">
              <a:extLst>
                <a:ext uri="{FF2B5EF4-FFF2-40B4-BE49-F238E27FC236}">
                  <a16:creationId xmlns:a16="http://schemas.microsoft.com/office/drawing/2014/main" xmlns="" id="{B7515E49-3E0D-4335-914A-40E6C8C18F3A}"/>
                </a:ext>
              </a:extLst>
            </p:cNvPr>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7" name="Google Shape;2614;p59">
              <a:extLst>
                <a:ext uri="{FF2B5EF4-FFF2-40B4-BE49-F238E27FC236}">
                  <a16:creationId xmlns:a16="http://schemas.microsoft.com/office/drawing/2014/main" xmlns="" id="{AE1FE136-82D7-4B98-ABBE-7D9776EF22DA}"/>
                </a:ext>
              </a:extLst>
            </p:cNvPr>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grpSp>
    </p:spTree>
    <p:extLst>
      <p:ext uri="{BB962C8B-B14F-4D97-AF65-F5344CB8AC3E}">
        <p14:creationId xmlns:p14="http://schemas.microsoft.com/office/powerpoint/2010/main" val="40174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979057" y="351748"/>
            <a:ext cx="5981700" cy="5842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err="1">
                <a:solidFill>
                  <a:srgbClr val="FF0000"/>
                </a:solidFill>
                <a:latin typeface="Times New Roman" panose="02020603050405020304" pitchFamily="18" charset="0"/>
              </a:rPr>
              <a:t>Trò</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chơi</a:t>
            </a:r>
            <a:r>
              <a:rPr lang="en-US" altLang="en-US" b="1" dirty="0">
                <a:solidFill>
                  <a:srgbClr val="FF0000"/>
                </a:solidFill>
                <a:latin typeface="Times New Roman" panose="02020603050405020304" pitchFamily="18" charset="0"/>
              </a:rPr>
              <a:t>: Ai </a:t>
            </a:r>
            <a:r>
              <a:rPr lang="en-US" altLang="en-US" b="1" dirty="0" err="1">
                <a:solidFill>
                  <a:srgbClr val="FF0000"/>
                </a:solidFill>
                <a:latin typeface="Times New Roman" panose="02020603050405020304" pitchFamily="18" charset="0"/>
              </a:rPr>
              <a:t>nhanh</a:t>
            </a:r>
            <a:r>
              <a:rPr lang="en-US" altLang="en-US" b="1" dirty="0">
                <a:solidFill>
                  <a:srgbClr val="FF0000"/>
                </a:solidFill>
                <a:latin typeface="Times New Roman" panose="02020603050405020304" pitchFamily="18" charset="0"/>
              </a:rPr>
              <a:t>, Ai </a:t>
            </a:r>
            <a:r>
              <a:rPr lang="en-US" altLang="en-US" b="1" dirty="0" err="1">
                <a:solidFill>
                  <a:srgbClr val="FF0000"/>
                </a:solidFill>
                <a:latin typeface="Times New Roman" panose="02020603050405020304" pitchFamily="18" charset="0"/>
              </a:rPr>
              <a:t>đúng</a:t>
            </a:r>
            <a:endParaRPr lang="en-US" altLang="en-US" b="1" dirty="0">
              <a:solidFill>
                <a:srgbClr val="FF0000"/>
              </a:solidFill>
              <a:latin typeface="Times New Roman" panose="02020603050405020304" pitchFamily="18" charset="0"/>
            </a:endParaRPr>
          </a:p>
        </p:txBody>
      </p:sp>
      <p:sp>
        <p:nvSpPr>
          <p:cNvPr id="6" name="Text Box 239"/>
          <p:cNvSpPr txBox="1">
            <a:spLocks noChangeArrowheads="1"/>
          </p:cNvSpPr>
          <p:nvPr/>
        </p:nvSpPr>
        <p:spPr bwMode="auto">
          <a:xfrm>
            <a:off x="721179" y="1069409"/>
            <a:ext cx="982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1</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Lý</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Huệ</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Tông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truyền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ngôi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cho</a:t>
            </a:r>
            <a:r>
              <a:rPr lang="en-US" altLang="en-US" dirty="0">
                <a:solidFill>
                  <a:srgbClr val="FF0000"/>
                </a:solidFill>
                <a:latin typeface="Times New Roman" panose="02020603050405020304" pitchFamily="18" charset="0"/>
                <a:cs typeface="Times New Roman" panose="02020603050405020304" pitchFamily="18" charset="0"/>
              </a:rPr>
              <a:t> con </a:t>
            </a:r>
            <a:r>
              <a:rPr lang="en-US" altLang="en-US" dirty="0" err="1">
                <a:solidFill>
                  <a:srgbClr val="FF0000"/>
                </a:solidFill>
                <a:latin typeface="Times New Roman" panose="02020603050405020304" pitchFamily="18" charset="0"/>
                <a:cs typeface="Times New Roman" panose="02020603050405020304" pitchFamily="18" charset="0"/>
              </a:rPr>
              <a:t>gái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gì</a:t>
            </a:r>
            <a:r>
              <a:rPr lang="en-US" altLang="en-US" dirty="0">
                <a:solidFill>
                  <a:srgbClr val="FF0000"/>
                </a:solidFill>
                <a:latin typeface="Times New Roman" panose="02020603050405020304" pitchFamily="18" charset="0"/>
                <a:cs typeface="Times New Roman" panose="02020603050405020304" pitchFamily="18" charset="0"/>
              </a:rPr>
              <a:t>?</a:t>
            </a:r>
          </a:p>
        </p:txBody>
      </p:sp>
      <p:sp>
        <p:nvSpPr>
          <p:cNvPr id="7" name="Text Box 238"/>
          <p:cNvSpPr txBox="1">
            <a:spLocks noChangeArrowheads="1"/>
          </p:cNvSpPr>
          <p:nvPr/>
        </p:nvSpPr>
        <p:spPr bwMode="auto">
          <a:xfrm>
            <a:off x="7017658" y="1902961"/>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Lý</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Chiêu</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Hoàng</a:t>
            </a:r>
            <a:endParaRPr lang="en-US" altLang="en-US" dirty="0">
              <a:solidFill>
                <a:srgbClr val="6600FF"/>
              </a:solidFill>
              <a:latin typeface="Times New Roman" panose="02020603050405020304" pitchFamily="18" charset="0"/>
              <a:cs typeface="Times New Roman" panose="02020603050405020304" pitchFamily="18" charset="0"/>
            </a:endParaRPr>
          </a:p>
        </p:txBody>
      </p:sp>
      <p:sp>
        <p:nvSpPr>
          <p:cNvPr id="8" name="Text Box 242"/>
          <p:cNvSpPr txBox="1">
            <a:spLocks noChangeArrowheads="1"/>
          </p:cNvSpPr>
          <p:nvPr/>
        </p:nvSpPr>
        <p:spPr bwMode="auto">
          <a:xfrm>
            <a:off x="721178" y="2487161"/>
            <a:ext cx="1094830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2</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Từ</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gồm</a:t>
            </a:r>
            <a:r>
              <a:rPr lang="en-US" altLang="en-US" dirty="0">
                <a:solidFill>
                  <a:srgbClr val="FF0000"/>
                </a:solidFill>
                <a:latin typeface="Times New Roman" panose="02020603050405020304" pitchFamily="18" charset="0"/>
                <a:cs typeface="Times New Roman" panose="02020603050405020304" pitchFamily="18" charset="0"/>
              </a:rPr>
              <a:t> 8 </a:t>
            </a:r>
            <a:r>
              <a:rPr lang="en-US" altLang="en-US" dirty="0" err="1">
                <a:solidFill>
                  <a:srgbClr val="FF0000"/>
                </a:solidFill>
                <a:latin typeface="Times New Roman" panose="02020603050405020304" pitchFamily="18" charset="0"/>
                <a:cs typeface="Times New Roman" panose="02020603050405020304" pitchFamily="18" charset="0"/>
              </a:rPr>
              <a:t>chữ</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Đây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thật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của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vị</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vua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đầu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tiên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thuộc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triều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Trần</a:t>
            </a:r>
            <a:r>
              <a:rPr lang="en-US" altLang="en-US" dirty="0">
                <a:solidFill>
                  <a:srgbClr val="FF0000"/>
                </a:solidFill>
                <a:latin typeface="Times New Roman" panose="02020603050405020304" pitchFamily="18" charset="0"/>
                <a:cs typeface="Times New Roman" panose="02020603050405020304" pitchFamily="18" charset="0"/>
              </a:rPr>
              <a:t>?</a:t>
            </a:r>
          </a:p>
        </p:txBody>
      </p:sp>
      <p:sp>
        <p:nvSpPr>
          <p:cNvPr id="9" name="Text Box 238"/>
          <p:cNvSpPr txBox="1">
            <a:spLocks noChangeArrowheads="1"/>
          </p:cNvSpPr>
          <p:nvPr/>
        </p:nvSpPr>
        <p:spPr bwMode="auto">
          <a:xfrm>
            <a:off x="7159172" y="3525161"/>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Trần</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Cảnh</a:t>
            </a:r>
            <a:endParaRPr lang="en-US" altLang="en-US" dirty="0">
              <a:solidFill>
                <a:srgbClr val="6600FF"/>
              </a:solidFill>
              <a:latin typeface="Times New Roman" panose="02020603050405020304" pitchFamily="18" charset="0"/>
              <a:cs typeface="Times New Roman" panose="02020603050405020304" pitchFamily="18" charset="0"/>
            </a:endParaRPr>
          </a:p>
        </p:txBody>
      </p:sp>
      <p:sp>
        <p:nvSpPr>
          <p:cNvPr id="10" name="Text Box 243"/>
          <p:cNvSpPr txBox="1">
            <a:spLocks noChangeArrowheads="1"/>
          </p:cNvSpPr>
          <p:nvPr/>
        </p:nvSpPr>
        <p:spPr bwMode="auto">
          <a:xfrm>
            <a:off x="721177" y="4532087"/>
            <a:ext cx="1094830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3</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một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người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có</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công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khởi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dựng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sự</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nghiệp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họ</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Trần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Từ</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gồm</a:t>
            </a:r>
            <a:r>
              <a:rPr lang="en-US" altLang="en-US" dirty="0">
                <a:solidFill>
                  <a:srgbClr val="FF0000"/>
                </a:solidFill>
                <a:latin typeface="Times New Roman" panose="02020603050405020304" pitchFamily="18" charset="0"/>
                <a:cs typeface="Times New Roman" panose="02020603050405020304" pitchFamily="18" charset="0"/>
              </a:rPr>
              <a:t> 9 </a:t>
            </a:r>
            <a:r>
              <a:rPr lang="en-US" altLang="en-US" dirty="0" err="1">
                <a:solidFill>
                  <a:srgbClr val="FF0000"/>
                </a:solidFill>
                <a:latin typeface="Times New Roman" panose="02020603050405020304" pitchFamily="18" charset="0"/>
                <a:cs typeface="Times New Roman" panose="02020603050405020304" pitchFamily="18" charset="0"/>
              </a:rPr>
              <a:t>chữ</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cái</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238"/>
          <p:cNvSpPr txBox="1">
            <a:spLocks noChangeArrowheads="1"/>
          </p:cNvSpPr>
          <p:nvPr/>
        </p:nvSpPr>
        <p:spPr bwMode="auto">
          <a:xfrm>
            <a:off x="7159172" y="5570087"/>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Trần</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Thủ</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Độ</a:t>
            </a:r>
            <a:endParaRPr lang="en-US" altLang="en-US" dirty="0">
              <a:solidFill>
                <a:srgbClr val="66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497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177" y="2392952"/>
            <a:ext cx="9274628" cy="3046988"/>
          </a:xfrm>
          <a:prstGeom prst="rect">
            <a:avLst/>
          </a:prstGeom>
          <a:noFill/>
        </p:spPr>
        <p:txBody>
          <a:bodyPr wrap="square" rtlCol="0">
            <a:spAutoFit/>
          </a:bodyPr>
          <a:lstStyle/>
          <a:p>
            <a:pPr algn="just"/>
            <a:r>
              <a:rPr lang="en-US" sz="2400" b="1" u="sng"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Những việc thẻ hiện nhà Trần luôn chú trọng việc đắp đê</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Lập chức quan: Hà đê sứ</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+ 1248: Ra lệnh đắp đê từ đầu nguồn sông lớn</a:t>
            </a:r>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biển</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Quy định mọi người đều phải đắp đê khi có lũ lụt</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Vua Trần trực tiếp quản lí việc đắp đê.</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400" b="1" u="sng"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Kết quả</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Hệ thống đê được hình thành khắp nơi ở ĐBBB</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rPr>
              <a:t>+ Việc sản xuất nông nghiệp phát triển.</a:t>
            </a:r>
            <a:endParaRPr lang="en-US" sz="2400" dirty="0"/>
          </a:p>
        </p:txBody>
      </p:sp>
      <p:sp>
        <p:nvSpPr>
          <p:cNvPr id="5" name="TextBox 4"/>
          <p:cNvSpPr txBox="1"/>
          <p:nvPr/>
        </p:nvSpPr>
        <p:spPr>
          <a:xfrm>
            <a:off x="1645920" y="940525"/>
            <a:ext cx="8399417" cy="1477328"/>
          </a:xfrm>
          <a:prstGeom prst="rect">
            <a:avLst/>
          </a:prstGeom>
          <a:noFill/>
        </p:spPr>
        <p:txBody>
          <a:bodyPr wrap="square" rtlCol="0">
            <a:spAutoFit/>
          </a:bodyPr>
          <a:lstStyle/>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Thứ</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ngày</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tháng</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12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năm</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2021</a:t>
            </a:r>
          </a:p>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Lịch</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sử</a:t>
            </a:r>
            <a:endParaRPr lang="en-US" sz="2400" b="1" dirty="0" smtClean="0">
              <a:solidFill>
                <a:schemeClr val="accent3">
                  <a:lumMod val="50000"/>
                </a:schemeClr>
              </a:solidFill>
              <a:latin typeface="Times New Roman" panose="02020603050405020304" pitchFamily="18" charset="0"/>
              <a:cs typeface="Times New Roman" panose="02020603050405020304" pitchFamily="18" charset="0"/>
            </a:endParaRPr>
          </a:p>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Nhà</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Trần</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và</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việc</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đắp</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đê</a:t>
            </a:r>
            <a:endParaRPr lang="en-US" sz="2400" b="1" dirty="0" smtClean="0">
              <a:solidFill>
                <a:schemeClr val="accent3">
                  <a:lumMod val="50000"/>
                </a:schemeClr>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9901645" y="398417"/>
            <a:ext cx="1423852" cy="8490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GHI VỞ</a:t>
            </a:r>
            <a:endParaRPr lang="en-US" sz="2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292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534154" y="-829242"/>
            <a:ext cx="8940173" cy="8676609"/>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5207825"/>
            <a:ext cx="12192000" cy="2101647"/>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30765" y="-189761"/>
            <a:ext cx="2654802" cy="163830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210464" y="-170871"/>
            <a:ext cx="3297236" cy="2034758"/>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790" y="3765140"/>
            <a:ext cx="1673771" cy="1032901"/>
          </a:xfrm>
          <a:prstGeom prst="rect">
            <a:avLst/>
          </a:prstGeom>
        </p:spPr>
      </p:pic>
      <p:pic>
        <p:nvPicPr>
          <p:cNvPr id="19" name="Picture 18">
            <a:extLst>
              <a:ext uri="{FF2B5EF4-FFF2-40B4-BE49-F238E27FC236}">
                <a16:creationId xmlns:a16="http://schemas.microsoft.com/office/drawing/2014/main" xmlns="" id="{0BA6921B-DF3E-4948-A62E-0F35E9813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6760" y="2761558"/>
            <a:ext cx="4182864" cy="4010019"/>
          </a:xfrm>
          <a:prstGeom prst="rect">
            <a:avLst/>
          </a:prstGeom>
        </p:spPr>
      </p:pic>
      <p:sp>
        <p:nvSpPr>
          <p:cNvPr id="9" name="Tiêu đề phụ 2">
            <a:extLst>
              <a:ext uri="{FF2B5EF4-FFF2-40B4-BE49-F238E27FC236}">
                <a16:creationId xmlns:a16="http://schemas.microsoft.com/office/drawing/2014/main" xmlns="" id="{CE946101-5A89-4B6A-AC5F-2F54F5CD879F}"/>
              </a:ext>
            </a:extLst>
          </p:cNvPr>
          <p:cNvSpPr txBox="1">
            <a:spLocks/>
          </p:cNvSpPr>
          <p:nvPr/>
        </p:nvSpPr>
        <p:spPr>
          <a:xfrm>
            <a:off x="1618885" y="1448544"/>
            <a:ext cx="5231858" cy="286161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2133"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2133"/>
              </a:spcBef>
              <a:spcAft>
                <a:spcPts val="2133"/>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9pPr>
          </a:lstStyle>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3200" b="1" i="0" u="none" strike="noStrike" kern="0" cap="none" spc="0" normalizeH="0" baseline="0" noProof="0" dirty="0">
                <a:ln>
                  <a:noFill/>
                </a:ln>
                <a:solidFill>
                  <a:srgbClr val="E4A448">
                    <a:lumMod val="75000"/>
                  </a:srgbClr>
                </a:solidFill>
                <a:effectLst/>
                <a:uLnTx/>
                <a:uFillTx/>
                <a:latin typeface="Times New Roman" panose="02020603050405020304" pitchFamily="18" charset="0"/>
                <a:cs typeface="Times New Roman" panose="02020603050405020304" pitchFamily="18" charset="0"/>
                <a:sym typeface="Didact Gothic"/>
              </a:rPr>
              <a:t> </a:t>
            </a: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Xem lại bài </a:t>
            </a: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giảng</a:t>
            </a:r>
            <a:r>
              <a:rPr kumimoji="0" lang="en-US"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baseline="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trả</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lời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câu</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hỏi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cuối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bài</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Tìm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hiểu</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xem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có</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bao</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nhiêu</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vị</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vua</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đời</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Trần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a:t>
            </a:r>
            <a:endPar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endParaRPr>
          </a:p>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Chuẩn bị: </a:t>
            </a:r>
          </a:p>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Bài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13.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Cuộc</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kháng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chiến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chống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quân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xâm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lược</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Mông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Nguyên</a:t>
            </a:r>
            <a:endPar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endParaRPr>
          </a:p>
        </p:txBody>
      </p:sp>
      <p:sp>
        <p:nvSpPr>
          <p:cNvPr id="14" name="Hộp Văn bản 13">
            <a:extLst>
              <a:ext uri="{FF2B5EF4-FFF2-40B4-BE49-F238E27FC236}">
                <a16:creationId xmlns:a16="http://schemas.microsoft.com/office/drawing/2014/main" xmlns="" id="{2EB8F47F-FF89-41AF-81D8-9EF98F2C70F9}"/>
              </a:ext>
            </a:extLst>
          </p:cNvPr>
          <p:cNvSpPr txBox="1"/>
          <p:nvPr/>
        </p:nvSpPr>
        <p:spPr>
          <a:xfrm>
            <a:off x="835095" y="321552"/>
            <a:ext cx="9157063"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rPr>
              <a:t>NHIỆM</a:t>
            </a:r>
            <a:r>
              <a:rPr kumimoji="0" lang="en-US" sz="4000" b="1" i="0" u="none" strike="noStrike" kern="1200" cap="none" spc="0" normalizeH="0" noProof="0" dirty="0" smtClean="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rPr>
              <a:t> VỤ SAU BÀI HỌC:</a:t>
            </a:r>
            <a:endParaRPr kumimoji="0" lang="en-US" sz="4000" b="1" i="0" u="none" strike="noStrike" kern="1200" cap="none" spc="0" normalizeH="0" baseline="0" noProof="0" dirty="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457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400" fill="hold"/>
                                            <p:tgtEl>
                                              <p:spTgt spid="19"/>
                                            </p:tgtEl>
                                            <p:attrNameLst>
                                              <p:attrName>ppt_x</p:attrName>
                                            </p:attrNameLst>
                                          </p:cBhvr>
                                          <p:tavLst>
                                            <p:tav tm="0">
                                              <p:val>
                                                <p:strVal val="1+#ppt_w/2"/>
                                              </p:val>
                                            </p:tav>
                                            <p:tav tm="100000">
                                              <p:val>
                                                <p:strVal val="#ppt_x"/>
                                              </p:val>
                                            </p:tav>
                                          </p:tavLst>
                                        </p:anim>
                                        <p:anim calcmode="lin" valueType="num">
                                          <p:cBhvr additive="base">
                                            <p:cTn id="13" dur="4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1" fill="hold" nodeType="withEffect" p14:presetBounceEnd="6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60000">
                                          <p:cBhvr additive="base">
                                            <p:cTn id="28"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p:stCondLst>
                                  <p:cond delay="19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4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400" fill="hold"/>
                                            <p:tgtEl>
                                              <p:spTgt spid="19"/>
                                            </p:tgtEl>
                                            <p:attrNameLst>
                                              <p:attrName>ppt_x</p:attrName>
                                            </p:attrNameLst>
                                          </p:cBhvr>
                                          <p:tavLst>
                                            <p:tav tm="0">
                                              <p:val>
                                                <p:strVal val="1+#ppt_w/2"/>
                                              </p:val>
                                            </p:tav>
                                            <p:tav tm="100000">
                                              <p:val>
                                                <p:strVal val="#ppt_x"/>
                                              </p:val>
                                            </p:tav>
                                          </p:tavLst>
                                        </p:anim>
                                        <p:anim calcmode="lin" valueType="num">
                                          <p:cBhvr additive="base">
                                            <p:cTn id="13" dur="4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p:stCondLst>
                                  <p:cond delay="19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4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图片 3">
            <a:extLst>
              <a:ext uri="{FF2B5EF4-FFF2-40B4-BE49-F238E27FC236}">
                <a16:creationId xmlns:a16="http://schemas.microsoft.com/office/drawing/2014/main" xmlns="" id="{97A524CA-5387-447F-960F-64BCCC6923CA}"/>
              </a:ext>
            </a:extLst>
          </p:cNvPr>
          <p:cNvPicPr>
            <a:picLocks noChangeAspect="1"/>
          </p:cNvPicPr>
          <p:nvPr/>
        </p:nvPicPr>
        <p:blipFill rotWithShape="1">
          <a:blip r:embed="rId2">
            <a:extLst>
              <a:ext uri="{28A0092B-C50C-407E-A947-70E740481C1C}">
                <a14:useLocalDpi xmlns:a14="http://schemas.microsoft.com/office/drawing/2010/main" val="0"/>
              </a:ext>
            </a:extLst>
          </a:blip>
          <a:srcRect t="21750"/>
          <a:stretch>
            <a:fillRect/>
          </a:stretch>
        </p:blipFill>
        <p:spPr>
          <a:xfrm>
            <a:off x="0" y="5014226"/>
            <a:ext cx="12192000" cy="1928227"/>
          </a:xfrm>
          <a:prstGeom prst="rect">
            <a:avLst/>
          </a:prstGeom>
        </p:spPr>
      </p:pic>
      <p:grpSp>
        <p:nvGrpSpPr>
          <p:cNvPr id="170" name="Google Shape;1268;p37">
            <a:extLst>
              <a:ext uri="{FF2B5EF4-FFF2-40B4-BE49-F238E27FC236}">
                <a16:creationId xmlns:a16="http://schemas.microsoft.com/office/drawing/2014/main" xmlns="" id="{D192A44B-44D2-49D4-B422-25C7BE165BF1}"/>
              </a:ext>
            </a:extLst>
          </p:cNvPr>
          <p:cNvGrpSpPr/>
          <p:nvPr/>
        </p:nvGrpSpPr>
        <p:grpSpPr>
          <a:xfrm>
            <a:off x="9786239" y="4461322"/>
            <a:ext cx="1077363" cy="1729512"/>
            <a:chOff x="6435050" y="1025875"/>
            <a:chExt cx="1554725" cy="3337250"/>
          </a:xfrm>
        </p:grpSpPr>
        <p:sp>
          <p:nvSpPr>
            <p:cNvPr id="171" name="Google Shape;1269;p37">
              <a:extLst>
                <a:ext uri="{FF2B5EF4-FFF2-40B4-BE49-F238E27FC236}">
                  <a16:creationId xmlns:a16="http://schemas.microsoft.com/office/drawing/2014/main" xmlns="" id="{C9044FD5-F9F5-42FF-A6DA-0D52FDB04A5C}"/>
                </a:ext>
              </a:extLst>
            </p:cNvPr>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2" name="Google Shape;1270;p37">
              <a:extLst>
                <a:ext uri="{FF2B5EF4-FFF2-40B4-BE49-F238E27FC236}">
                  <a16:creationId xmlns:a16="http://schemas.microsoft.com/office/drawing/2014/main" xmlns="" id="{CC2CEE4A-2F0D-4913-9836-2AE977C582FB}"/>
                </a:ext>
              </a:extLst>
            </p:cNvPr>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3" name="Google Shape;1271;p37">
              <a:extLst>
                <a:ext uri="{FF2B5EF4-FFF2-40B4-BE49-F238E27FC236}">
                  <a16:creationId xmlns:a16="http://schemas.microsoft.com/office/drawing/2014/main" xmlns="" id="{F4C983EF-0569-473E-866D-B95BAF6963D9}"/>
                </a:ext>
              </a:extLst>
            </p:cNvPr>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4" name="Google Shape;1272;p37">
              <a:extLst>
                <a:ext uri="{FF2B5EF4-FFF2-40B4-BE49-F238E27FC236}">
                  <a16:creationId xmlns:a16="http://schemas.microsoft.com/office/drawing/2014/main" xmlns="" id="{7F64347C-BA08-4F92-9222-CD22765E26B8}"/>
                </a:ext>
              </a:extLst>
            </p:cNvPr>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5" name="Google Shape;1273;p37">
              <a:extLst>
                <a:ext uri="{FF2B5EF4-FFF2-40B4-BE49-F238E27FC236}">
                  <a16:creationId xmlns:a16="http://schemas.microsoft.com/office/drawing/2014/main" xmlns="" id="{69DC541D-1066-4010-8C59-9FCCA1070B73}"/>
                </a:ext>
              </a:extLst>
            </p:cNvPr>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6" name="Google Shape;1274;p37">
              <a:extLst>
                <a:ext uri="{FF2B5EF4-FFF2-40B4-BE49-F238E27FC236}">
                  <a16:creationId xmlns:a16="http://schemas.microsoft.com/office/drawing/2014/main" xmlns="" id="{17F6FE55-AE92-41FA-99BA-4D2CC053854B}"/>
                </a:ext>
              </a:extLst>
            </p:cNvPr>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7" name="Google Shape;1275;p37">
              <a:extLst>
                <a:ext uri="{FF2B5EF4-FFF2-40B4-BE49-F238E27FC236}">
                  <a16:creationId xmlns:a16="http://schemas.microsoft.com/office/drawing/2014/main" xmlns="" id="{C56B3E8E-7F2F-4A65-B192-451978513FC5}"/>
                </a:ext>
              </a:extLst>
            </p:cNvPr>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8" name="Google Shape;1276;p37">
              <a:extLst>
                <a:ext uri="{FF2B5EF4-FFF2-40B4-BE49-F238E27FC236}">
                  <a16:creationId xmlns:a16="http://schemas.microsoft.com/office/drawing/2014/main" xmlns="" id="{55412DF3-FD98-4288-800F-2789C5AFB986}"/>
                </a:ext>
              </a:extLst>
            </p:cNvPr>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9" name="Google Shape;1277;p37">
              <a:extLst>
                <a:ext uri="{FF2B5EF4-FFF2-40B4-BE49-F238E27FC236}">
                  <a16:creationId xmlns:a16="http://schemas.microsoft.com/office/drawing/2014/main" xmlns="" id="{C598FD76-BB75-4B84-9C34-E7292990AAAC}"/>
                </a:ext>
              </a:extLst>
            </p:cNvPr>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0" name="Google Shape;1278;p37">
              <a:extLst>
                <a:ext uri="{FF2B5EF4-FFF2-40B4-BE49-F238E27FC236}">
                  <a16:creationId xmlns:a16="http://schemas.microsoft.com/office/drawing/2014/main" xmlns="" id="{93BEA7B9-A8C5-4993-B0A1-5472EE74CE16}"/>
                </a:ext>
              </a:extLst>
            </p:cNvPr>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1" name="Google Shape;1279;p37">
              <a:extLst>
                <a:ext uri="{FF2B5EF4-FFF2-40B4-BE49-F238E27FC236}">
                  <a16:creationId xmlns:a16="http://schemas.microsoft.com/office/drawing/2014/main" xmlns="" id="{7F740340-6C11-472E-A075-F6CC77C92CBE}"/>
                </a:ext>
              </a:extLst>
            </p:cNvPr>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2" name="Google Shape;1280;p37">
              <a:extLst>
                <a:ext uri="{FF2B5EF4-FFF2-40B4-BE49-F238E27FC236}">
                  <a16:creationId xmlns:a16="http://schemas.microsoft.com/office/drawing/2014/main" xmlns="" id="{8D6AE1FD-5AD9-4D29-B3F7-1E55F47E3F22}"/>
                </a:ext>
              </a:extLst>
            </p:cNvPr>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3" name="Google Shape;1281;p37">
              <a:extLst>
                <a:ext uri="{FF2B5EF4-FFF2-40B4-BE49-F238E27FC236}">
                  <a16:creationId xmlns:a16="http://schemas.microsoft.com/office/drawing/2014/main" xmlns="" id="{D5A9F231-5570-4362-A08B-A8693AC886B2}"/>
                </a:ext>
              </a:extLst>
            </p:cNvPr>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4" name="Google Shape;1282;p37">
              <a:extLst>
                <a:ext uri="{FF2B5EF4-FFF2-40B4-BE49-F238E27FC236}">
                  <a16:creationId xmlns:a16="http://schemas.microsoft.com/office/drawing/2014/main" xmlns="" id="{A795C655-1247-467D-AAB9-3D96BC8D23CA}"/>
                </a:ext>
              </a:extLst>
            </p:cNvPr>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5" name="Google Shape;1283;p37">
              <a:extLst>
                <a:ext uri="{FF2B5EF4-FFF2-40B4-BE49-F238E27FC236}">
                  <a16:creationId xmlns:a16="http://schemas.microsoft.com/office/drawing/2014/main" xmlns="" id="{BC0EEF92-DE5E-45B4-A5EE-3A950A16F692}"/>
                </a:ext>
              </a:extLst>
            </p:cNvPr>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6" name="Google Shape;1284;p37">
              <a:extLst>
                <a:ext uri="{FF2B5EF4-FFF2-40B4-BE49-F238E27FC236}">
                  <a16:creationId xmlns:a16="http://schemas.microsoft.com/office/drawing/2014/main" xmlns="" id="{44DF7FE9-2720-42AB-BE80-6358FD6679D7}"/>
                </a:ext>
              </a:extLst>
            </p:cNvPr>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7" name="Google Shape;1285;p37">
              <a:extLst>
                <a:ext uri="{FF2B5EF4-FFF2-40B4-BE49-F238E27FC236}">
                  <a16:creationId xmlns:a16="http://schemas.microsoft.com/office/drawing/2014/main" xmlns="" id="{68CB2C36-5BC3-4581-84F2-024377DF6C87}"/>
                </a:ext>
              </a:extLst>
            </p:cNvPr>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8" name="Google Shape;1286;p37">
              <a:extLst>
                <a:ext uri="{FF2B5EF4-FFF2-40B4-BE49-F238E27FC236}">
                  <a16:creationId xmlns:a16="http://schemas.microsoft.com/office/drawing/2014/main" xmlns="" id="{3EBB2339-3DBE-4CCD-BA76-21CF050CB0FA}"/>
                </a:ext>
              </a:extLst>
            </p:cNvPr>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9" name="Google Shape;1287;p37">
              <a:extLst>
                <a:ext uri="{FF2B5EF4-FFF2-40B4-BE49-F238E27FC236}">
                  <a16:creationId xmlns:a16="http://schemas.microsoft.com/office/drawing/2014/main" xmlns="" id="{93D742B0-8ED2-4DC8-A9A9-F58FFB0110F4}"/>
                </a:ext>
              </a:extLst>
            </p:cNvPr>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0" name="Google Shape;1288;p37">
              <a:extLst>
                <a:ext uri="{FF2B5EF4-FFF2-40B4-BE49-F238E27FC236}">
                  <a16:creationId xmlns:a16="http://schemas.microsoft.com/office/drawing/2014/main" xmlns="" id="{73D2A8D4-3CB3-4951-8E99-D51CCDA488A8}"/>
                </a:ext>
              </a:extLst>
            </p:cNvPr>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1" name="Google Shape;1289;p37">
              <a:extLst>
                <a:ext uri="{FF2B5EF4-FFF2-40B4-BE49-F238E27FC236}">
                  <a16:creationId xmlns:a16="http://schemas.microsoft.com/office/drawing/2014/main" xmlns="" id="{2F7023B9-808C-4565-AB7C-A11BA3C5C805}"/>
                </a:ext>
              </a:extLst>
            </p:cNvPr>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2" name="Google Shape;1290;p37">
              <a:extLst>
                <a:ext uri="{FF2B5EF4-FFF2-40B4-BE49-F238E27FC236}">
                  <a16:creationId xmlns:a16="http://schemas.microsoft.com/office/drawing/2014/main" xmlns="" id="{135E6604-5F28-44EC-8445-54CB95AA55B1}"/>
                </a:ext>
              </a:extLst>
            </p:cNvPr>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3" name="Google Shape;1291;p37">
              <a:extLst>
                <a:ext uri="{FF2B5EF4-FFF2-40B4-BE49-F238E27FC236}">
                  <a16:creationId xmlns:a16="http://schemas.microsoft.com/office/drawing/2014/main" xmlns="" id="{064BB7B3-9287-4E69-B189-32D8A4972EA1}"/>
                </a:ext>
              </a:extLst>
            </p:cNvPr>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4" name="Google Shape;1292;p37">
              <a:extLst>
                <a:ext uri="{FF2B5EF4-FFF2-40B4-BE49-F238E27FC236}">
                  <a16:creationId xmlns:a16="http://schemas.microsoft.com/office/drawing/2014/main" xmlns="" id="{3B5A5AD7-B274-44E0-B04D-B25B1EA17189}"/>
                </a:ext>
              </a:extLst>
            </p:cNvPr>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5" name="Google Shape;1293;p37">
              <a:extLst>
                <a:ext uri="{FF2B5EF4-FFF2-40B4-BE49-F238E27FC236}">
                  <a16:creationId xmlns:a16="http://schemas.microsoft.com/office/drawing/2014/main" xmlns="" id="{2A836ED6-6E18-478A-B648-0110C1CF6DA0}"/>
                </a:ext>
              </a:extLst>
            </p:cNvPr>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6" name="Google Shape;1294;p37">
              <a:extLst>
                <a:ext uri="{FF2B5EF4-FFF2-40B4-BE49-F238E27FC236}">
                  <a16:creationId xmlns:a16="http://schemas.microsoft.com/office/drawing/2014/main" xmlns="" id="{BD0E1DF5-F76D-4332-8347-FD017D93A846}"/>
                </a:ext>
              </a:extLst>
            </p:cNvPr>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7" name="Google Shape;1295;p37">
              <a:extLst>
                <a:ext uri="{FF2B5EF4-FFF2-40B4-BE49-F238E27FC236}">
                  <a16:creationId xmlns:a16="http://schemas.microsoft.com/office/drawing/2014/main" xmlns="" id="{3BB59BFB-CF83-49B2-93D9-B92287FD5F5C}"/>
                </a:ext>
              </a:extLst>
            </p:cNvPr>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8" name="Google Shape;1296;p37">
              <a:extLst>
                <a:ext uri="{FF2B5EF4-FFF2-40B4-BE49-F238E27FC236}">
                  <a16:creationId xmlns:a16="http://schemas.microsoft.com/office/drawing/2014/main" xmlns="" id="{8DB6A55A-941A-45C6-A3A2-A9658C0F8F62}"/>
                </a:ext>
              </a:extLst>
            </p:cNvPr>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9" name="Google Shape;1297;p37">
              <a:extLst>
                <a:ext uri="{FF2B5EF4-FFF2-40B4-BE49-F238E27FC236}">
                  <a16:creationId xmlns:a16="http://schemas.microsoft.com/office/drawing/2014/main" xmlns="" id="{EDE0FBEB-5F93-4E60-8525-92EC78FEC0B8}"/>
                </a:ext>
              </a:extLst>
            </p:cNvPr>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0" name="Google Shape;1298;p37">
              <a:extLst>
                <a:ext uri="{FF2B5EF4-FFF2-40B4-BE49-F238E27FC236}">
                  <a16:creationId xmlns:a16="http://schemas.microsoft.com/office/drawing/2014/main" xmlns="" id="{223075DC-899A-42EB-8EE1-D3B6DBC443D0}"/>
                </a:ext>
              </a:extLst>
            </p:cNvPr>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1" name="Google Shape;1299;p37">
              <a:extLst>
                <a:ext uri="{FF2B5EF4-FFF2-40B4-BE49-F238E27FC236}">
                  <a16:creationId xmlns:a16="http://schemas.microsoft.com/office/drawing/2014/main" xmlns="" id="{F99FB6B2-826D-4BDD-85D0-CC70957DF0D5}"/>
                </a:ext>
              </a:extLst>
            </p:cNvPr>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2" name="Google Shape;1300;p37">
              <a:extLst>
                <a:ext uri="{FF2B5EF4-FFF2-40B4-BE49-F238E27FC236}">
                  <a16:creationId xmlns:a16="http://schemas.microsoft.com/office/drawing/2014/main" xmlns="" id="{4D7723DF-E2F9-41A3-8841-C6DDADFCEBE0}"/>
                </a:ext>
              </a:extLst>
            </p:cNvPr>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3" name="Google Shape;1301;p37">
              <a:extLst>
                <a:ext uri="{FF2B5EF4-FFF2-40B4-BE49-F238E27FC236}">
                  <a16:creationId xmlns:a16="http://schemas.microsoft.com/office/drawing/2014/main" xmlns="" id="{C081E798-4A20-424F-8FDC-87BEB684A8FC}"/>
                </a:ext>
              </a:extLst>
            </p:cNvPr>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4" name="Google Shape;1302;p37">
              <a:extLst>
                <a:ext uri="{FF2B5EF4-FFF2-40B4-BE49-F238E27FC236}">
                  <a16:creationId xmlns:a16="http://schemas.microsoft.com/office/drawing/2014/main" xmlns="" id="{9CF57A34-312E-435A-9D89-90A60A33B428}"/>
                </a:ext>
              </a:extLst>
            </p:cNvPr>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5" name="Google Shape;1303;p37">
              <a:extLst>
                <a:ext uri="{FF2B5EF4-FFF2-40B4-BE49-F238E27FC236}">
                  <a16:creationId xmlns:a16="http://schemas.microsoft.com/office/drawing/2014/main" xmlns="" id="{6155DD76-1F11-4B9E-8E3E-0284F4BEA7B9}"/>
                </a:ext>
              </a:extLst>
            </p:cNvPr>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6" name="Google Shape;1304;p37">
              <a:extLst>
                <a:ext uri="{FF2B5EF4-FFF2-40B4-BE49-F238E27FC236}">
                  <a16:creationId xmlns:a16="http://schemas.microsoft.com/office/drawing/2014/main" xmlns="" id="{7FDE5E90-602C-47A0-A727-DAAB8521AF52}"/>
                </a:ext>
              </a:extLst>
            </p:cNvPr>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7" name="Google Shape;1305;p37">
              <a:extLst>
                <a:ext uri="{FF2B5EF4-FFF2-40B4-BE49-F238E27FC236}">
                  <a16:creationId xmlns:a16="http://schemas.microsoft.com/office/drawing/2014/main" xmlns="" id="{3695705C-8B75-4342-9E6D-C780A673E01E}"/>
                </a:ext>
              </a:extLst>
            </p:cNvPr>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8" name="Google Shape;1306;p37">
              <a:extLst>
                <a:ext uri="{FF2B5EF4-FFF2-40B4-BE49-F238E27FC236}">
                  <a16:creationId xmlns:a16="http://schemas.microsoft.com/office/drawing/2014/main" xmlns="" id="{A32CBE1B-738E-4003-83E0-917E3F013A42}"/>
                </a:ext>
              </a:extLst>
            </p:cNvPr>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9" name="Google Shape;1307;p37">
              <a:extLst>
                <a:ext uri="{FF2B5EF4-FFF2-40B4-BE49-F238E27FC236}">
                  <a16:creationId xmlns:a16="http://schemas.microsoft.com/office/drawing/2014/main" xmlns="" id="{9DCB4A1B-16C9-4EAB-9AA2-653974430AED}"/>
                </a:ext>
              </a:extLst>
            </p:cNvPr>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0" name="Google Shape;1308;p37">
              <a:extLst>
                <a:ext uri="{FF2B5EF4-FFF2-40B4-BE49-F238E27FC236}">
                  <a16:creationId xmlns:a16="http://schemas.microsoft.com/office/drawing/2014/main" xmlns="" id="{2C88BF71-A4EE-4C03-B832-AA42170A21F2}"/>
                </a:ext>
              </a:extLst>
            </p:cNvPr>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1" name="Google Shape;1309;p37">
              <a:extLst>
                <a:ext uri="{FF2B5EF4-FFF2-40B4-BE49-F238E27FC236}">
                  <a16:creationId xmlns:a16="http://schemas.microsoft.com/office/drawing/2014/main" xmlns="" id="{6BA9ABB0-DEFB-45D5-B0AC-8E4A7DBD93B1}"/>
                </a:ext>
              </a:extLst>
            </p:cNvPr>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2" name="Google Shape;1310;p37">
              <a:extLst>
                <a:ext uri="{FF2B5EF4-FFF2-40B4-BE49-F238E27FC236}">
                  <a16:creationId xmlns:a16="http://schemas.microsoft.com/office/drawing/2014/main" xmlns="" id="{22C0F1C4-2901-41D0-A8ED-09ED83FC1F10}"/>
                </a:ext>
              </a:extLst>
            </p:cNvPr>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3" name="Google Shape;1311;p37">
              <a:extLst>
                <a:ext uri="{FF2B5EF4-FFF2-40B4-BE49-F238E27FC236}">
                  <a16:creationId xmlns:a16="http://schemas.microsoft.com/office/drawing/2014/main" xmlns="" id="{062FF58A-F991-4BB0-A988-B7C5592EC52D}"/>
                </a:ext>
              </a:extLst>
            </p:cNvPr>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4" name="Google Shape;1312;p37">
              <a:extLst>
                <a:ext uri="{FF2B5EF4-FFF2-40B4-BE49-F238E27FC236}">
                  <a16:creationId xmlns:a16="http://schemas.microsoft.com/office/drawing/2014/main" xmlns="" id="{10450BBB-5053-42E5-A790-05DCCB0947ED}"/>
                </a:ext>
              </a:extLst>
            </p:cNvPr>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5" name="Google Shape;1313;p37">
              <a:extLst>
                <a:ext uri="{FF2B5EF4-FFF2-40B4-BE49-F238E27FC236}">
                  <a16:creationId xmlns:a16="http://schemas.microsoft.com/office/drawing/2014/main" xmlns="" id="{67739820-1B09-4325-8E36-B779F243E302}"/>
                </a:ext>
              </a:extLst>
            </p:cNvPr>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6" name="Google Shape;1314;p37">
              <a:extLst>
                <a:ext uri="{FF2B5EF4-FFF2-40B4-BE49-F238E27FC236}">
                  <a16:creationId xmlns:a16="http://schemas.microsoft.com/office/drawing/2014/main" xmlns="" id="{598D0DFB-8725-4F1A-A59A-DF58354BC50F}"/>
                </a:ext>
              </a:extLst>
            </p:cNvPr>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7" name="Google Shape;1315;p37">
              <a:extLst>
                <a:ext uri="{FF2B5EF4-FFF2-40B4-BE49-F238E27FC236}">
                  <a16:creationId xmlns:a16="http://schemas.microsoft.com/office/drawing/2014/main" xmlns="" id="{D6BF9522-73C7-4902-8B01-290EC2A06DA9}"/>
                </a:ext>
              </a:extLst>
            </p:cNvPr>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8" name="Google Shape;1316;p37">
              <a:extLst>
                <a:ext uri="{FF2B5EF4-FFF2-40B4-BE49-F238E27FC236}">
                  <a16:creationId xmlns:a16="http://schemas.microsoft.com/office/drawing/2014/main" xmlns="" id="{060F3F79-09BE-4633-A68A-65DFC4A4C15B}"/>
                </a:ext>
              </a:extLst>
            </p:cNvPr>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9" name="Google Shape;1317;p37">
              <a:extLst>
                <a:ext uri="{FF2B5EF4-FFF2-40B4-BE49-F238E27FC236}">
                  <a16:creationId xmlns:a16="http://schemas.microsoft.com/office/drawing/2014/main" xmlns="" id="{51F94182-5F38-41BF-A579-02992E85F867}"/>
                </a:ext>
              </a:extLst>
            </p:cNvPr>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20" name="Google Shape;1318;p37">
              <a:extLst>
                <a:ext uri="{FF2B5EF4-FFF2-40B4-BE49-F238E27FC236}">
                  <a16:creationId xmlns:a16="http://schemas.microsoft.com/office/drawing/2014/main" xmlns="" id="{9E083B5F-CB67-4FF3-920E-8325EC8523C5}"/>
                </a:ext>
              </a:extLst>
            </p:cNvPr>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21" name="Google Shape;1319;p37">
              <a:extLst>
                <a:ext uri="{FF2B5EF4-FFF2-40B4-BE49-F238E27FC236}">
                  <a16:creationId xmlns:a16="http://schemas.microsoft.com/office/drawing/2014/main" xmlns="" id="{F6CF9989-28AB-4D4A-8E5A-30D7E052A5A1}"/>
                </a:ext>
              </a:extLst>
            </p:cNvPr>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nvGrpSpPr>
          <p:cNvPr id="39" name="Google Shape;1647;p46">
            <a:extLst>
              <a:ext uri="{FF2B5EF4-FFF2-40B4-BE49-F238E27FC236}">
                <a16:creationId xmlns:a16="http://schemas.microsoft.com/office/drawing/2014/main" xmlns="" id="{26334766-BB9E-4382-832F-CCC5720D9FA4}"/>
              </a:ext>
            </a:extLst>
          </p:cNvPr>
          <p:cNvGrpSpPr/>
          <p:nvPr/>
        </p:nvGrpSpPr>
        <p:grpSpPr>
          <a:xfrm>
            <a:off x="708332" y="4297349"/>
            <a:ext cx="1970637" cy="1967154"/>
            <a:chOff x="3440163" y="1715825"/>
            <a:chExt cx="2040801" cy="2262400"/>
          </a:xfrm>
        </p:grpSpPr>
        <p:grpSp>
          <p:nvGrpSpPr>
            <p:cNvPr id="40" name="Google Shape;1648;p46">
              <a:extLst>
                <a:ext uri="{FF2B5EF4-FFF2-40B4-BE49-F238E27FC236}">
                  <a16:creationId xmlns:a16="http://schemas.microsoft.com/office/drawing/2014/main" xmlns="" id="{7B68691A-B1B1-4072-BD41-DB69FFC69355}"/>
                </a:ext>
              </a:extLst>
            </p:cNvPr>
            <p:cNvGrpSpPr/>
            <p:nvPr/>
          </p:nvGrpSpPr>
          <p:grpSpPr>
            <a:xfrm flipH="1">
              <a:off x="4433661" y="1715825"/>
              <a:ext cx="1047303" cy="2262400"/>
              <a:chOff x="4656536" y="1715825"/>
              <a:chExt cx="1047303" cy="2262400"/>
            </a:xfrm>
          </p:grpSpPr>
          <p:sp>
            <p:nvSpPr>
              <p:cNvPr id="116" name="Google Shape;1649;p46">
                <a:extLst>
                  <a:ext uri="{FF2B5EF4-FFF2-40B4-BE49-F238E27FC236}">
                    <a16:creationId xmlns:a16="http://schemas.microsoft.com/office/drawing/2014/main" xmlns="" id="{B87DAE52-2393-47D3-B98F-8D02851F1BF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7" name="Google Shape;1650;p46">
                <a:extLst>
                  <a:ext uri="{FF2B5EF4-FFF2-40B4-BE49-F238E27FC236}">
                    <a16:creationId xmlns:a16="http://schemas.microsoft.com/office/drawing/2014/main" xmlns="" id="{3C365AE9-9D08-4FB3-9DBD-6F571BD1CAC4}"/>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8" name="Google Shape;1651;p46">
                <a:extLst>
                  <a:ext uri="{FF2B5EF4-FFF2-40B4-BE49-F238E27FC236}">
                    <a16:creationId xmlns:a16="http://schemas.microsoft.com/office/drawing/2014/main" xmlns="" id="{A9DB5C81-B1DD-49D2-BC1D-1E572EB14627}"/>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rgbClr val="01C1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9" name="Google Shape;1652;p46">
                <a:extLst>
                  <a:ext uri="{FF2B5EF4-FFF2-40B4-BE49-F238E27FC236}">
                    <a16:creationId xmlns:a16="http://schemas.microsoft.com/office/drawing/2014/main" xmlns="" id="{6D18ABDE-A7E9-4B4D-8B6D-F16E4408B147}"/>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0" name="Google Shape;1653;p46">
                <a:extLst>
                  <a:ext uri="{FF2B5EF4-FFF2-40B4-BE49-F238E27FC236}">
                    <a16:creationId xmlns:a16="http://schemas.microsoft.com/office/drawing/2014/main" xmlns="" id="{2739E096-6E4E-4D00-9542-56D011D64FBD}"/>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1" name="Google Shape;1654;p46">
                <a:extLst>
                  <a:ext uri="{FF2B5EF4-FFF2-40B4-BE49-F238E27FC236}">
                    <a16:creationId xmlns:a16="http://schemas.microsoft.com/office/drawing/2014/main" xmlns="" id="{2EAE0389-1BFE-4F08-B75A-CD4708F9CA51}"/>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2" name="Google Shape;1655;p46">
                <a:extLst>
                  <a:ext uri="{FF2B5EF4-FFF2-40B4-BE49-F238E27FC236}">
                    <a16:creationId xmlns:a16="http://schemas.microsoft.com/office/drawing/2014/main" xmlns="" id="{1F40F43D-9D40-437A-8C3E-EF256B05D9E5}"/>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3" name="Google Shape;1656;p46">
                <a:extLst>
                  <a:ext uri="{FF2B5EF4-FFF2-40B4-BE49-F238E27FC236}">
                    <a16:creationId xmlns:a16="http://schemas.microsoft.com/office/drawing/2014/main" xmlns="" id="{7D18BD69-865E-4E45-9E65-8D4C9A5A555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4" name="Google Shape;1657;p46">
                <a:extLst>
                  <a:ext uri="{FF2B5EF4-FFF2-40B4-BE49-F238E27FC236}">
                    <a16:creationId xmlns:a16="http://schemas.microsoft.com/office/drawing/2014/main" xmlns="" id="{5F3BD4BC-64A5-479A-9BA2-2979DAF039C9}"/>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5" name="Google Shape;1658;p46">
                <a:extLst>
                  <a:ext uri="{FF2B5EF4-FFF2-40B4-BE49-F238E27FC236}">
                    <a16:creationId xmlns:a16="http://schemas.microsoft.com/office/drawing/2014/main" xmlns="" id="{11BEE9C4-F640-4532-B65B-CCA81AF99403}"/>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6" name="Google Shape;1659;p46">
                <a:extLst>
                  <a:ext uri="{FF2B5EF4-FFF2-40B4-BE49-F238E27FC236}">
                    <a16:creationId xmlns:a16="http://schemas.microsoft.com/office/drawing/2014/main" xmlns="" id="{C547025F-A1E4-42B8-BDC1-31215B210C99}"/>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7" name="Google Shape;1660;p46">
                <a:extLst>
                  <a:ext uri="{FF2B5EF4-FFF2-40B4-BE49-F238E27FC236}">
                    <a16:creationId xmlns:a16="http://schemas.microsoft.com/office/drawing/2014/main" xmlns="" id="{CFB6228C-C192-4536-B4C0-C7D6C3C5891A}"/>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8" name="Google Shape;1661;p46">
                <a:extLst>
                  <a:ext uri="{FF2B5EF4-FFF2-40B4-BE49-F238E27FC236}">
                    <a16:creationId xmlns:a16="http://schemas.microsoft.com/office/drawing/2014/main" xmlns="" id="{138140C0-95F9-4EC1-A45E-3FB6B628AC8A}"/>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9" name="Google Shape;1662;p46">
                <a:extLst>
                  <a:ext uri="{FF2B5EF4-FFF2-40B4-BE49-F238E27FC236}">
                    <a16:creationId xmlns:a16="http://schemas.microsoft.com/office/drawing/2014/main" xmlns="" id="{69862DCC-89DA-4283-B235-CCAC44E03EC1}"/>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0" name="Google Shape;1663;p46">
                <a:extLst>
                  <a:ext uri="{FF2B5EF4-FFF2-40B4-BE49-F238E27FC236}">
                    <a16:creationId xmlns:a16="http://schemas.microsoft.com/office/drawing/2014/main" xmlns="" id="{E5A050EC-0887-4B4F-99F4-ED2CBCE99540}"/>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1" name="Google Shape;1664;p46">
                <a:extLst>
                  <a:ext uri="{FF2B5EF4-FFF2-40B4-BE49-F238E27FC236}">
                    <a16:creationId xmlns:a16="http://schemas.microsoft.com/office/drawing/2014/main" xmlns="" id="{9F089089-21C1-43B6-B988-7333294BB1EF}"/>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2" name="Google Shape;1665;p46">
                <a:extLst>
                  <a:ext uri="{FF2B5EF4-FFF2-40B4-BE49-F238E27FC236}">
                    <a16:creationId xmlns:a16="http://schemas.microsoft.com/office/drawing/2014/main" xmlns="" id="{91ACD508-B2C1-4042-A080-284F6B092BCB}"/>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3" name="Google Shape;1666;p46">
                <a:extLst>
                  <a:ext uri="{FF2B5EF4-FFF2-40B4-BE49-F238E27FC236}">
                    <a16:creationId xmlns:a16="http://schemas.microsoft.com/office/drawing/2014/main" xmlns="" id="{A6319420-D951-4399-8866-1D7550632322}"/>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4" name="Google Shape;1667;p46">
                <a:extLst>
                  <a:ext uri="{FF2B5EF4-FFF2-40B4-BE49-F238E27FC236}">
                    <a16:creationId xmlns:a16="http://schemas.microsoft.com/office/drawing/2014/main" xmlns="" id="{AD25A421-9EBE-4697-A5CC-22D496B6CC25}"/>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5" name="Google Shape;1668;p46">
                <a:extLst>
                  <a:ext uri="{FF2B5EF4-FFF2-40B4-BE49-F238E27FC236}">
                    <a16:creationId xmlns:a16="http://schemas.microsoft.com/office/drawing/2014/main" xmlns="" id="{3B47BCFB-81C3-482F-B163-806D75F3E9C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6" name="Google Shape;1669;p46">
                <a:extLst>
                  <a:ext uri="{FF2B5EF4-FFF2-40B4-BE49-F238E27FC236}">
                    <a16:creationId xmlns:a16="http://schemas.microsoft.com/office/drawing/2014/main" xmlns="" id="{EFD3E3A3-ABCB-4EAF-97C7-54DBFA028A7C}"/>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7" name="Google Shape;1670;p46">
                <a:extLst>
                  <a:ext uri="{FF2B5EF4-FFF2-40B4-BE49-F238E27FC236}">
                    <a16:creationId xmlns:a16="http://schemas.microsoft.com/office/drawing/2014/main" xmlns="" id="{DB665B2E-60B7-4E16-8468-90CB69D6EEE4}"/>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8" name="Google Shape;1671;p46">
                <a:extLst>
                  <a:ext uri="{FF2B5EF4-FFF2-40B4-BE49-F238E27FC236}">
                    <a16:creationId xmlns:a16="http://schemas.microsoft.com/office/drawing/2014/main" xmlns="" id="{E5FC4156-E6B0-46D8-97BA-BCA38462FA03}"/>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9" name="Google Shape;1672;p46">
                <a:extLst>
                  <a:ext uri="{FF2B5EF4-FFF2-40B4-BE49-F238E27FC236}">
                    <a16:creationId xmlns:a16="http://schemas.microsoft.com/office/drawing/2014/main" xmlns="" id="{2D751750-0F6E-4A25-987F-4E592C09EF07}"/>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0" name="Google Shape;1673;p46">
                <a:extLst>
                  <a:ext uri="{FF2B5EF4-FFF2-40B4-BE49-F238E27FC236}">
                    <a16:creationId xmlns:a16="http://schemas.microsoft.com/office/drawing/2014/main" xmlns="" id="{86646E99-2861-42EF-B877-796986B6852E}"/>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1" name="Google Shape;1674;p46">
                <a:extLst>
                  <a:ext uri="{FF2B5EF4-FFF2-40B4-BE49-F238E27FC236}">
                    <a16:creationId xmlns:a16="http://schemas.microsoft.com/office/drawing/2014/main" xmlns="" id="{6FBF8BA0-95B3-4E59-945A-ABB0C3DA90F3}"/>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2" name="Google Shape;1675;p46">
                <a:extLst>
                  <a:ext uri="{FF2B5EF4-FFF2-40B4-BE49-F238E27FC236}">
                    <a16:creationId xmlns:a16="http://schemas.microsoft.com/office/drawing/2014/main" xmlns="" id="{3EA56F25-972F-437B-B617-501E7C3F6EC2}"/>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3" name="Google Shape;1676;p46">
                <a:extLst>
                  <a:ext uri="{FF2B5EF4-FFF2-40B4-BE49-F238E27FC236}">
                    <a16:creationId xmlns:a16="http://schemas.microsoft.com/office/drawing/2014/main" xmlns="" id="{C06105D4-86D5-4B31-A743-4ED542DA50C9}"/>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4" name="Google Shape;1677;p46">
                <a:extLst>
                  <a:ext uri="{FF2B5EF4-FFF2-40B4-BE49-F238E27FC236}">
                    <a16:creationId xmlns:a16="http://schemas.microsoft.com/office/drawing/2014/main" xmlns="" id="{C13DFC6F-BFA3-47B6-9B1D-9D419CE4D827}"/>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5" name="Google Shape;1678;p46">
                <a:extLst>
                  <a:ext uri="{FF2B5EF4-FFF2-40B4-BE49-F238E27FC236}">
                    <a16:creationId xmlns:a16="http://schemas.microsoft.com/office/drawing/2014/main" xmlns="" id="{ED1DFD5C-EECA-4CA4-8B5C-591948C1D13C}"/>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6" name="Google Shape;1679;p46">
                <a:extLst>
                  <a:ext uri="{FF2B5EF4-FFF2-40B4-BE49-F238E27FC236}">
                    <a16:creationId xmlns:a16="http://schemas.microsoft.com/office/drawing/2014/main" xmlns="" id="{5AC4DCBC-6FFE-4807-8B0E-CDF9288A72EA}"/>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7" name="Google Shape;1680;p46">
                <a:extLst>
                  <a:ext uri="{FF2B5EF4-FFF2-40B4-BE49-F238E27FC236}">
                    <a16:creationId xmlns:a16="http://schemas.microsoft.com/office/drawing/2014/main" xmlns="" id="{718FB4AF-1717-42DB-B908-98ADA424521F}"/>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8" name="Google Shape;1681;p46">
                <a:extLst>
                  <a:ext uri="{FF2B5EF4-FFF2-40B4-BE49-F238E27FC236}">
                    <a16:creationId xmlns:a16="http://schemas.microsoft.com/office/drawing/2014/main" xmlns="" id="{81A769CC-FE28-49EF-9504-1F3C77B0A70A}"/>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9" name="Google Shape;1682;p46">
                <a:extLst>
                  <a:ext uri="{FF2B5EF4-FFF2-40B4-BE49-F238E27FC236}">
                    <a16:creationId xmlns:a16="http://schemas.microsoft.com/office/drawing/2014/main" xmlns="" id="{39731AB4-9BF5-45DF-85C0-05C3FB726D32}"/>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0" name="Google Shape;1683;p46">
                <a:extLst>
                  <a:ext uri="{FF2B5EF4-FFF2-40B4-BE49-F238E27FC236}">
                    <a16:creationId xmlns:a16="http://schemas.microsoft.com/office/drawing/2014/main" xmlns="" id="{5B3F15A9-2E13-42B5-A6BF-D6D6E7CBDA69}"/>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1" name="Google Shape;1684;p46">
                <a:extLst>
                  <a:ext uri="{FF2B5EF4-FFF2-40B4-BE49-F238E27FC236}">
                    <a16:creationId xmlns:a16="http://schemas.microsoft.com/office/drawing/2014/main" xmlns="" id="{5C2356A0-A228-4777-A733-BD52FD7423D4}"/>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2" name="Google Shape;1685;p46">
                <a:extLst>
                  <a:ext uri="{FF2B5EF4-FFF2-40B4-BE49-F238E27FC236}">
                    <a16:creationId xmlns:a16="http://schemas.microsoft.com/office/drawing/2014/main" xmlns="" id="{19E83A11-1639-462C-A022-68EE9DA74B72}"/>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3" name="Google Shape;1686;p46">
                <a:extLst>
                  <a:ext uri="{FF2B5EF4-FFF2-40B4-BE49-F238E27FC236}">
                    <a16:creationId xmlns:a16="http://schemas.microsoft.com/office/drawing/2014/main" xmlns="" id="{1F63C850-455C-4087-A5CB-3640087132B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4" name="Google Shape;1687;p46">
                <a:extLst>
                  <a:ext uri="{FF2B5EF4-FFF2-40B4-BE49-F238E27FC236}">
                    <a16:creationId xmlns:a16="http://schemas.microsoft.com/office/drawing/2014/main" xmlns="" id="{70B31D22-700D-451F-BDCE-B8C602EBB4D5}"/>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5" name="Google Shape;1688;p46">
                <a:extLst>
                  <a:ext uri="{FF2B5EF4-FFF2-40B4-BE49-F238E27FC236}">
                    <a16:creationId xmlns:a16="http://schemas.microsoft.com/office/drawing/2014/main" xmlns="" id="{3BAA0E0B-3697-4C54-B668-75541F3B7B6F}"/>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6" name="Google Shape;1689;p46">
                <a:extLst>
                  <a:ext uri="{FF2B5EF4-FFF2-40B4-BE49-F238E27FC236}">
                    <a16:creationId xmlns:a16="http://schemas.microsoft.com/office/drawing/2014/main" xmlns="" id="{A0BAF3A9-C21E-4551-A11D-4674AABC7091}"/>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7" name="Google Shape;1690;p46">
                <a:extLst>
                  <a:ext uri="{FF2B5EF4-FFF2-40B4-BE49-F238E27FC236}">
                    <a16:creationId xmlns:a16="http://schemas.microsoft.com/office/drawing/2014/main" xmlns="" id="{1666CC47-7107-455B-BC29-7C324BECB7A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8" name="Google Shape;1691;p46">
                <a:extLst>
                  <a:ext uri="{FF2B5EF4-FFF2-40B4-BE49-F238E27FC236}">
                    <a16:creationId xmlns:a16="http://schemas.microsoft.com/office/drawing/2014/main" xmlns="" id="{BD9D4610-2574-43CD-A0BB-CAF3FC2B1D80}"/>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9" name="Google Shape;1692;p46">
                <a:extLst>
                  <a:ext uri="{FF2B5EF4-FFF2-40B4-BE49-F238E27FC236}">
                    <a16:creationId xmlns:a16="http://schemas.microsoft.com/office/drawing/2014/main" xmlns="" id="{207EA9F0-D181-4EC7-911D-432432131E1D}"/>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0" name="Google Shape;1693;p46">
                <a:extLst>
                  <a:ext uri="{FF2B5EF4-FFF2-40B4-BE49-F238E27FC236}">
                    <a16:creationId xmlns:a16="http://schemas.microsoft.com/office/drawing/2014/main" xmlns="" id="{51E21223-8208-4B03-AAEA-BFD66452B37C}"/>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1" name="Google Shape;1694;p46">
                <a:extLst>
                  <a:ext uri="{FF2B5EF4-FFF2-40B4-BE49-F238E27FC236}">
                    <a16:creationId xmlns:a16="http://schemas.microsoft.com/office/drawing/2014/main" xmlns="" id="{CA2437B3-AFCD-40CA-91FF-B57A48994152}"/>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2" name="Google Shape;1695;p46">
                <a:extLst>
                  <a:ext uri="{FF2B5EF4-FFF2-40B4-BE49-F238E27FC236}">
                    <a16:creationId xmlns:a16="http://schemas.microsoft.com/office/drawing/2014/main" xmlns="" id="{EB0A9037-51AF-427A-B003-5CBF4D1E904B}"/>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3" name="Google Shape;1696;p46">
                <a:extLst>
                  <a:ext uri="{FF2B5EF4-FFF2-40B4-BE49-F238E27FC236}">
                    <a16:creationId xmlns:a16="http://schemas.microsoft.com/office/drawing/2014/main" xmlns="" id="{525032D4-6A63-40B4-91DA-EA403528F123}"/>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4" name="Google Shape;1697;p46">
                <a:extLst>
                  <a:ext uri="{FF2B5EF4-FFF2-40B4-BE49-F238E27FC236}">
                    <a16:creationId xmlns:a16="http://schemas.microsoft.com/office/drawing/2014/main" xmlns="" id="{B8036F85-0982-4E1A-98EA-096C524B8E6A}"/>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5" name="Google Shape;1698;p46">
                <a:extLst>
                  <a:ext uri="{FF2B5EF4-FFF2-40B4-BE49-F238E27FC236}">
                    <a16:creationId xmlns:a16="http://schemas.microsoft.com/office/drawing/2014/main" xmlns="" id="{935589C4-FD33-4348-B111-B7130C7D4062}"/>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6" name="Google Shape;1699;p46">
                <a:extLst>
                  <a:ext uri="{FF2B5EF4-FFF2-40B4-BE49-F238E27FC236}">
                    <a16:creationId xmlns:a16="http://schemas.microsoft.com/office/drawing/2014/main" xmlns="" id="{B318E709-9193-4402-850B-1E5ED493F53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7" name="Google Shape;1700;p46">
                <a:extLst>
                  <a:ext uri="{FF2B5EF4-FFF2-40B4-BE49-F238E27FC236}">
                    <a16:creationId xmlns:a16="http://schemas.microsoft.com/office/drawing/2014/main" xmlns="" id="{5E154CC2-E7FC-40B3-9946-A1CAB262214B}"/>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8" name="Google Shape;1701;p46">
                <a:extLst>
                  <a:ext uri="{FF2B5EF4-FFF2-40B4-BE49-F238E27FC236}">
                    <a16:creationId xmlns:a16="http://schemas.microsoft.com/office/drawing/2014/main" xmlns="" id="{2EB53402-6B37-4C3D-B2E6-2034F2D824D3}"/>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9" name="Google Shape;1702;p46">
                <a:extLst>
                  <a:ext uri="{FF2B5EF4-FFF2-40B4-BE49-F238E27FC236}">
                    <a16:creationId xmlns:a16="http://schemas.microsoft.com/office/drawing/2014/main" xmlns="" id="{34C0FF74-B5BC-4945-8CB5-AB4AB7C69F4C}"/>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nvGrpSpPr>
            <p:cNvPr id="41" name="Google Shape;1703;p46">
              <a:extLst>
                <a:ext uri="{FF2B5EF4-FFF2-40B4-BE49-F238E27FC236}">
                  <a16:creationId xmlns:a16="http://schemas.microsoft.com/office/drawing/2014/main" xmlns="" id="{0F1E568F-7E7C-42B3-A413-DB2F2BAC358C}"/>
                </a:ext>
              </a:extLst>
            </p:cNvPr>
            <p:cNvGrpSpPr/>
            <p:nvPr/>
          </p:nvGrpSpPr>
          <p:grpSpPr>
            <a:xfrm>
              <a:off x="3440163" y="1733556"/>
              <a:ext cx="1049882" cy="2244669"/>
              <a:chOff x="3440163" y="1733556"/>
              <a:chExt cx="1049882" cy="2244669"/>
            </a:xfrm>
          </p:grpSpPr>
          <p:sp>
            <p:nvSpPr>
              <p:cNvPr id="42" name="Google Shape;1704;p46">
                <a:extLst>
                  <a:ext uri="{FF2B5EF4-FFF2-40B4-BE49-F238E27FC236}">
                    <a16:creationId xmlns:a16="http://schemas.microsoft.com/office/drawing/2014/main" xmlns="" id="{379262A8-F7B8-49B2-BAAB-0D9F22FD0E66}"/>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3" name="Google Shape;1705;p46">
                <a:extLst>
                  <a:ext uri="{FF2B5EF4-FFF2-40B4-BE49-F238E27FC236}">
                    <a16:creationId xmlns:a16="http://schemas.microsoft.com/office/drawing/2014/main" xmlns="" id="{A1C09547-B160-4A56-9CEE-C0D513B89F2B}"/>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4" name="Google Shape;1706;p46">
                <a:extLst>
                  <a:ext uri="{FF2B5EF4-FFF2-40B4-BE49-F238E27FC236}">
                    <a16:creationId xmlns:a16="http://schemas.microsoft.com/office/drawing/2014/main" xmlns="" id="{60A46F46-B810-4DEF-AB3E-DCBEAECD461E}"/>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5" name="Google Shape;1707;p46">
                <a:extLst>
                  <a:ext uri="{FF2B5EF4-FFF2-40B4-BE49-F238E27FC236}">
                    <a16:creationId xmlns:a16="http://schemas.microsoft.com/office/drawing/2014/main" xmlns="" id="{5CF976B6-675F-4E35-BDAE-0544E2F45DD9}"/>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6" name="Google Shape;1708;p46">
                <a:extLst>
                  <a:ext uri="{FF2B5EF4-FFF2-40B4-BE49-F238E27FC236}">
                    <a16:creationId xmlns:a16="http://schemas.microsoft.com/office/drawing/2014/main" xmlns="" id="{0C7A165D-DB05-4843-975F-83315B4BA505}"/>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7" name="Google Shape;1709;p46">
                <a:extLst>
                  <a:ext uri="{FF2B5EF4-FFF2-40B4-BE49-F238E27FC236}">
                    <a16:creationId xmlns:a16="http://schemas.microsoft.com/office/drawing/2014/main" xmlns="" id="{840F625D-F768-4479-B977-7859FFFABC8B}"/>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8" name="Google Shape;1710;p46">
                <a:extLst>
                  <a:ext uri="{FF2B5EF4-FFF2-40B4-BE49-F238E27FC236}">
                    <a16:creationId xmlns:a16="http://schemas.microsoft.com/office/drawing/2014/main" xmlns="" id="{485C1455-EFA1-4BF7-A9E3-6C000A6383A1}"/>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9" name="Google Shape;1711;p46">
                <a:extLst>
                  <a:ext uri="{FF2B5EF4-FFF2-40B4-BE49-F238E27FC236}">
                    <a16:creationId xmlns:a16="http://schemas.microsoft.com/office/drawing/2014/main" xmlns="" id="{BB1E95C4-5432-4EFC-8DFC-599F9C194105}"/>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0" name="Google Shape;1712;p46">
                <a:extLst>
                  <a:ext uri="{FF2B5EF4-FFF2-40B4-BE49-F238E27FC236}">
                    <a16:creationId xmlns:a16="http://schemas.microsoft.com/office/drawing/2014/main" xmlns="" id="{2759CCC8-37E1-42F7-98C8-3158E9D1818C}"/>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1" name="Google Shape;1713;p46">
                <a:extLst>
                  <a:ext uri="{FF2B5EF4-FFF2-40B4-BE49-F238E27FC236}">
                    <a16:creationId xmlns:a16="http://schemas.microsoft.com/office/drawing/2014/main" xmlns="" id="{250F91E7-F4BD-470E-9323-83384F27D898}"/>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2" name="Google Shape;1714;p46">
                <a:extLst>
                  <a:ext uri="{FF2B5EF4-FFF2-40B4-BE49-F238E27FC236}">
                    <a16:creationId xmlns:a16="http://schemas.microsoft.com/office/drawing/2014/main" xmlns="" id="{08848606-03EF-4922-917B-E28C125F0941}"/>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3" name="Google Shape;1715;p46">
                <a:extLst>
                  <a:ext uri="{FF2B5EF4-FFF2-40B4-BE49-F238E27FC236}">
                    <a16:creationId xmlns:a16="http://schemas.microsoft.com/office/drawing/2014/main" xmlns="" id="{48E28D95-D473-4310-969D-35EB622930BB}"/>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4" name="Google Shape;1716;p46">
                <a:extLst>
                  <a:ext uri="{FF2B5EF4-FFF2-40B4-BE49-F238E27FC236}">
                    <a16:creationId xmlns:a16="http://schemas.microsoft.com/office/drawing/2014/main" xmlns="" id="{25F6B16A-C564-485F-9CDD-9091DBB127C7}"/>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5" name="Google Shape;1717;p46">
                <a:extLst>
                  <a:ext uri="{FF2B5EF4-FFF2-40B4-BE49-F238E27FC236}">
                    <a16:creationId xmlns:a16="http://schemas.microsoft.com/office/drawing/2014/main" xmlns="" id="{420E6CBF-2EE4-4739-A7DD-517B0EED88CA}"/>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6" name="Google Shape;1718;p46">
                <a:extLst>
                  <a:ext uri="{FF2B5EF4-FFF2-40B4-BE49-F238E27FC236}">
                    <a16:creationId xmlns:a16="http://schemas.microsoft.com/office/drawing/2014/main" xmlns="" id="{3E41DB15-F540-41FC-9C13-30EA072CC0B6}"/>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7" name="Google Shape;1719;p46">
                <a:extLst>
                  <a:ext uri="{FF2B5EF4-FFF2-40B4-BE49-F238E27FC236}">
                    <a16:creationId xmlns:a16="http://schemas.microsoft.com/office/drawing/2014/main" xmlns="" id="{97B01598-C2BE-4246-98C6-B3772A1B00D2}"/>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8" name="Google Shape;1720;p46">
                <a:extLst>
                  <a:ext uri="{FF2B5EF4-FFF2-40B4-BE49-F238E27FC236}">
                    <a16:creationId xmlns:a16="http://schemas.microsoft.com/office/drawing/2014/main" xmlns="" id="{2342FF74-B8F4-4F12-B37C-58E6278E694B}"/>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9" name="Google Shape;1721;p46">
                <a:extLst>
                  <a:ext uri="{FF2B5EF4-FFF2-40B4-BE49-F238E27FC236}">
                    <a16:creationId xmlns:a16="http://schemas.microsoft.com/office/drawing/2014/main" xmlns="" id="{1FE922E0-9BC8-4DA6-A1D2-D9F2E5F84A63}"/>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0" name="Google Shape;1722;p46">
                <a:extLst>
                  <a:ext uri="{FF2B5EF4-FFF2-40B4-BE49-F238E27FC236}">
                    <a16:creationId xmlns:a16="http://schemas.microsoft.com/office/drawing/2014/main" xmlns="" id="{B34D1113-F86A-474F-AFE3-68C149DCDC9F}"/>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1" name="Google Shape;1723;p46">
                <a:extLst>
                  <a:ext uri="{FF2B5EF4-FFF2-40B4-BE49-F238E27FC236}">
                    <a16:creationId xmlns:a16="http://schemas.microsoft.com/office/drawing/2014/main" xmlns="" id="{B8969099-BAB7-42D0-8D2D-127B20C300B1}"/>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2" name="Google Shape;1724;p46">
                <a:extLst>
                  <a:ext uri="{FF2B5EF4-FFF2-40B4-BE49-F238E27FC236}">
                    <a16:creationId xmlns:a16="http://schemas.microsoft.com/office/drawing/2014/main" xmlns="" id="{96A4D97B-CA39-402A-8827-5CE51D03A540}"/>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3" name="Google Shape;1725;p46">
                <a:extLst>
                  <a:ext uri="{FF2B5EF4-FFF2-40B4-BE49-F238E27FC236}">
                    <a16:creationId xmlns:a16="http://schemas.microsoft.com/office/drawing/2014/main" xmlns="" id="{0BFC5010-1A30-4404-8F1C-AC33C86DF7E2}"/>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4" name="Google Shape;1726;p46">
                <a:extLst>
                  <a:ext uri="{FF2B5EF4-FFF2-40B4-BE49-F238E27FC236}">
                    <a16:creationId xmlns:a16="http://schemas.microsoft.com/office/drawing/2014/main" xmlns="" id="{93786FAD-0128-470D-81AB-2DEF58113AD4}"/>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5" name="Google Shape;1727;p46">
                <a:extLst>
                  <a:ext uri="{FF2B5EF4-FFF2-40B4-BE49-F238E27FC236}">
                    <a16:creationId xmlns:a16="http://schemas.microsoft.com/office/drawing/2014/main" xmlns="" id="{C7C974B1-516D-4E2C-8820-A943BEBADF5F}"/>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6" name="Google Shape;1728;p46">
                <a:extLst>
                  <a:ext uri="{FF2B5EF4-FFF2-40B4-BE49-F238E27FC236}">
                    <a16:creationId xmlns:a16="http://schemas.microsoft.com/office/drawing/2014/main" xmlns="" id="{6893D50B-4DF8-4EE8-B6CD-84E9E3F1FF72}"/>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7" name="Google Shape;1729;p46">
                <a:extLst>
                  <a:ext uri="{FF2B5EF4-FFF2-40B4-BE49-F238E27FC236}">
                    <a16:creationId xmlns:a16="http://schemas.microsoft.com/office/drawing/2014/main" xmlns="" id="{6F6EAEAB-E537-40E7-85C3-D99934DD390D}"/>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8" name="Google Shape;1730;p46">
                <a:extLst>
                  <a:ext uri="{FF2B5EF4-FFF2-40B4-BE49-F238E27FC236}">
                    <a16:creationId xmlns:a16="http://schemas.microsoft.com/office/drawing/2014/main" xmlns="" id="{C9CBEC66-F627-4081-B453-5539631E0296}"/>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9" name="Google Shape;1731;p46">
                <a:extLst>
                  <a:ext uri="{FF2B5EF4-FFF2-40B4-BE49-F238E27FC236}">
                    <a16:creationId xmlns:a16="http://schemas.microsoft.com/office/drawing/2014/main" xmlns="" id="{D624BD47-C885-4F4A-BCA8-9937F98363C9}"/>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0" name="Google Shape;1732;p46">
                <a:extLst>
                  <a:ext uri="{FF2B5EF4-FFF2-40B4-BE49-F238E27FC236}">
                    <a16:creationId xmlns:a16="http://schemas.microsoft.com/office/drawing/2014/main" xmlns="" id="{238C7474-9864-4227-8F6E-A47396C3B415}"/>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1" name="Google Shape;1733;p46">
                <a:extLst>
                  <a:ext uri="{FF2B5EF4-FFF2-40B4-BE49-F238E27FC236}">
                    <a16:creationId xmlns:a16="http://schemas.microsoft.com/office/drawing/2014/main" xmlns="" id="{C30AEB16-C697-4AD0-AB80-B579EE8ADE55}"/>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2" name="Google Shape;1734;p46">
                <a:extLst>
                  <a:ext uri="{FF2B5EF4-FFF2-40B4-BE49-F238E27FC236}">
                    <a16:creationId xmlns:a16="http://schemas.microsoft.com/office/drawing/2014/main" xmlns="" id="{6D9CE09B-6928-49F7-BD21-41DCD54BC1A8}"/>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3" name="Google Shape;1735;p46">
                <a:extLst>
                  <a:ext uri="{FF2B5EF4-FFF2-40B4-BE49-F238E27FC236}">
                    <a16:creationId xmlns:a16="http://schemas.microsoft.com/office/drawing/2014/main" xmlns="" id="{F0515B38-6828-4626-8AD5-9AE26B955033}"/>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4" name="Google Shape;1736;p46">
                <a:extLst>
                  <a:ext uri="{FF2B5EF4-FFF2-40B4-BE49-F238E27FC236}">
                    <a16:creationId xmlns:a16="http://schemas.microsoft.com/office/drawing/2014/main" xmlns="" id="{8EE18F24-E1C0-436B-8359-A55DA8879472}"/>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5" name="Google Shape;1737;p46">
                <a:extLst>
                  <a:ext uri="{FF2B5EF4-FFF2-40B4-BE49-F238E27FC236}">
                    <a16:creationId xmlns:a16="http://schemas.microsoft.com/office/drawing/2014/main" xmlns="" id="{406E6FD9-7878-405F-A4BF-48625AF46FA1}"/>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6" name="Google Shape;1738;p46">
                <a:extLst>
                  <a:ext uri="{FF2B5EF4-FFF2-40B4-BE49-F238E27FC236}">
                    <a16:creationId xmlns:a16="http://schemas.microsoft.com/office/drawing/2014/main" xmlns="" id="{B4F90774-7BD9-41EC-859B-2A03AB95FD41}"/>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7" name="Google Shape;1739;p46">
                <a:extLst>
                  <a:ext uri="{FF2B5EF4-FFF2-40B4-BE49-F238E27FC236}">
                    <a16:creationId xmlns:a16="http://schemas.microsoft.com/office/drawing/2014/main" xmlns="" id="{98818699-E21C-4DAC-A10B-D01595636CD0}"/>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8" name="Google Shape;1740;p46">
                <a:extLst>
                  <a:ext uri="{FF2B5EF4-FFF2-40B4-BE49-F238E27FC236}">
                    <a16:creationId xmlns:a16="http://schemas.microsoft.com/office/drawing/2014/main" xmlns="" id="{912A0873-164B-4E38-BF23-CFB9C04EC50A}"/>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9" name="Google Shape;1741;p46">
                <a:extLst>
                  <a:ext uri="{FF2B5EF4-FFF2-40B4-BE49-F238E27FC236}">
                    <a16:creationId xmlns:a16="http://schemas.microsoft.com/office/drawing/2014/main" xmlns="" id="{7DF2E755-F4ED-48FE-9B50-9E2CEB6E7837}"/>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0" name="Google Shape;1742;p46">
                <a:extLst>
                  <a:ext uri="{FF2B5EF4-FFF2-40B4-BE49-F238E27FC236}">
                    <a16:creationId xmlns:a16="http://schemas.microsoft.com/office/drawing/2014/main" xmlns="" id="{C2FA3F01-0F9E-4E63-8E79-E60A331B8DF6}"/>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1" name="Google Shape;1743;p46">
                <a:extLst>
                  <a:ext uri="{FF2B5EF4-FFF2-40B4-BE49-F238E27FC236}">
                    <a16:creationId xmlns:a16="http://schemas.microsoft.com/office/drawing/2014/main" xmlns="" id="{4811C7CC-D6B1-49C9-9A9A-411F7327982B}"/>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2" name="Google Shape;1744;p46">
                <a:extLst>
                  <a:ext uri="{FF2B5EF4-FFF2-40B4-BE49-F238E27FC236}">
                    <a16:creationId xmlns:a16="http://schemas.microsoft.com/office/drawing/2014/main" xmlns="" id="{41DEFC21-D9EC-4C62-92E9-52C0AFBBA342}"/>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3" name="Google Shape;1745;p46">
                <a:extLst>
                  <a:ext uri="{FF2B5EF4-FFF2-40B4-BE49-F238E27FC236}">
                    <a16:creationId xmlns:a16="http://schemas.microsoft.com/office/drawing/2014/main" xmlns="" id="{EBCC7484-87AD-4EFF-9A8E-24A6C921581E}"/>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4" name="Google Shape;1746;p46">
                <a:extLst>
                  <a:ext uri="{FF2B5EF4-FFF2-40B4-BE49-F238E27FC236}">
                    <a16:creationId xmlns:a16="http://schemas.microsoft.com/office/drawing/2014/main" xmlns="" id="{90C8F2C4-BE81-4C34-B5A2-8979E75C70F3}"/>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5" name="Google Shape;1747;p46">
                <a:extLst>
                  <a:ext uri="{FF2B5EF4-FFF2-40B4-BE49-F238E27FC236}">
                    <a16:creationId xmlns:a16="http://schemas.microsoft.com/office/drawing/2014/main" xmlns="" id="{FB6AA285-378A-4E60-9EAD-98A8CF01B731}"/>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6" name="Google Shape;1748;p46">
                <a:extLst>
                  <a:ext uri="{FF2B5EF4-FFF2-40B4-BE49-F238E27FC236}">
                    <a16:creationId xmlns:a16="http://schemas.microsoft.com/office/drawing/2014/main" xmlns="" id="{BFE13BB6-2940-445A-B54E-A1B140CACB63}"/>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7" name="Google Shape;1749;p46">
                <a:extLst>
                  <a:ext uri="{FF2B5EF4-FFF2-40B4-BE49-F238E27FC236}">
                    <a16:creationId xmlns:a16="http://schemas.microsoft.com/office/drawing/2014/main" xmlns="" id="{8E0FD66F-D88B-450C-9146-E878EC1AE4D6}"/>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8" name="Google Shape;1750;p46">
                <a:extLst>
                  <a:ext uri="{FF2B5EF4-FFF2-40B4-BE49-F238E27FC236}">
                    <a16:creationId xmlns:a16="http://schemas.microsoft.com/office/drawing/2014/main" xmlns="" id="{FBE97EBB-3B72-46E5-BA31-A4AD66D9915A}"/>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9" name="Google Shape;1751;p46">
                <a:extLst>
                  <a:ext uri="{FF2B5EF4-FFF2-40B4-BE49-F238E27FC236}">
                    <a16:creationId xmlns:a16="http://schemas.microsoft.com/office/drawing/2014/main" xmlns="" id="{89B356EB-114C-44F2-BA38-53C37D501F37}"/>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0" name="Google Shape;1752;p46">
                <a:extLst>
                  <a:ext uri="{FF2B5EF4-FFF2-40B4-BE49-F238E27FC236}">
                    <a16:creationId xmlns:a16="http://schemas.microsoft.com/office/drawing/2014/main" xmlns="" id="{639C772A-AB48-4D14-823F-5B37B2D489A6}"/>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1" name="Google Shape;1753;p46">
                <a:extLst>
                  <a:ext uri="{FF2B5EF4-FFF2-40B4-BE49-F238E27FC236}">
                    <a16:creationId xmlns:a16="http://schemas.microsoft.com/office/drawing/2014/main" xmlns="" id="{9F9B3983-5454-482C-8B00-FDD0A753E937}"/>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2" name="Google Shape;1754;p46">
                <a:extLst>
                  <a:ext uri="{FF2B5EF4-FFF2-40B4-BE49-F238E27FC236}">
                    <a16:creationId xmlns:a16="http://schemas.microsoft.com/office/drawing/2014/main" xmlns="" id="{A6DFA11E-4C97-4BB5-B114-8A0D84DDBDA7}"/>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3" name="Google Shape;1755;p46">
                <a:extLst>
                  <a:ext uri="{FF2B5EF4-FFF2-40B4-BE49-F238E27FC236}">
                    <a16:creationId xmlns:a16="http://schemas.microsoft.com/office/drawing/2014/main" xmlns="" id="{627E1688-0216-4D7C-8BDE-43CE1D02C868}"/>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4" name="Google Shape;1756;p46">
                <a:extLst>
                  <a:ext uri="{FF2B5EF4-FFF2-40B4-BE49-F238E27FC236}">
                    <a16:creationId xmlns:a16="http://schemas.microsoft.com/office/drawing/2014/main" xmlns="" id="{876D6766-E379-46E7-8645-0FA2F19E6B1D}"/>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5" name="Google Shape;1757;p46">
                <a:extLst>
                  <a:ext uri="{FF2B5EF4-FFF2-40B4-BE49-F238E27FC236}">
                    <a16:creationId xmlns:a16="http://schemas.microsoft.com/office/drawing/2014/main" xmlns="" id="{0A84D6E6-C769-4665-9130-CE3C6686BA78}"/>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6" name="Google Shape;1758;p46">
                <a:extLst>
                  <a:ext uri="{FF2B5EF4-FFF2-40B4-BE49-F238E27FC236}">
                    <a16:creationId xmlns:a16="http://schemas.microsoft.com/office/drawing/2014/main" xmlns="" id="{4582FBE2-3615-4A56-8BE4-08EF0E9FB027}"/>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7" name="Google Shape;1759;p46">
                <a:extLst>
                  <a:ext uri="{FF2B5EF4-FFF2-40B4-BE49-F238E27FC236}">
                    <a16:creationId xmlns:a16="http://schemas.microsoft.com/office/drawing/2014/main" xmlns="" id="{63073900-F66F-4AEB-9119-EF5B3D1ADFB6}"/>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8" name="Google Shape;1760;p46">
                <a:extLst>
                  <a:ext uri="{FF2B5EF4-FFF2-40B4-BE49-F238E27FC236}">
                    <a16:creationId xmlns:a16="http://schemas.microsoft.com/office/drawing/2014/main" xmlns="" id="{D222B902-5F2D-46A7-BD51-C554AA11C1F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9" name="Google Shape;1761;p46">
                <a:extLst>
                  <a:ext uri="{FF2B5EF4-FFF2-40B4-BE49-F238E27FC236}">
                    <a16:creationId xmlns:a16="http://schemas.microsoft.com/office/drawing/2014/main" xmlns="" id="{311B32E5-3E47-4784-89F2-1FB8AA18AF9E}"/>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0" name="Google Shape;1762;p46">
                <a:extLst>
                  <a:ext uri="{FF2B5EF4-FFF2-40B4-BE49-F238E27FC236}">
                    <a16:creationId xmlns:a16="http://schemas.microsoft.com/office/drawing/2014/main" xmlns="" id="{4ECAB2E4-DDF8-46E4-8B64-647EC3D4BC28}"/>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1" name="Google Shape;1763;p46">
                <a:extLst>
                  <a:ext uri="{FF2B5EF4-FFF2-40B4-BE49-F238E27FC236}">
                    <a16:creationId xmlns:a16="http://schemas.microsoft.com/office/drawing/2014/main" xmlns="" id="{CF2D462A-E86E-422F-B904-C9D1FEB90E03}"/>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2" name="Google Shape;1764;p46">
                <a:extLst>
                  <a:ext uri="{FF2B5EF4-FFF2-40B4-BE49-F238E27FC236}">
                    <a16:creationId xmlns:a16="http://schemas.microsoft.com/office/drawing/2014/main" xmlns="" id="{72CB166D-CE0D-47F0-A462-40D238ECE7AF}"/>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3" name="Google Shape;1765;p46">
                <a:extLst>
                  <a:ext uri="{FF2B5EF4-FFF2-40B4-BE49-F238E27FC236}">
                    <a16:creationId xmlns:a16="http://schemas.microsoft.com/office/drawing/2014/main" xmlns="" id="{FA4A00F1-7C2F-4A2B-94BE-833973BB71CB}"/>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4" name="Google Shape;1766;p46">
                <a:extLst>
                  <a:ext uri="{FF2B5EF4-FFF2-40B4-BE49-F238E27FC236}">
                    <a16:creationId xmlns:a16="http://schemas.microsoft.com/office/drawing/2014/main" xmlns="" id="{155711BF-0537-4ABB-BF56-675D20043B90}"/>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5" name="Google Shape;1767;p46">
                <a:extLst>
                  <a:ext uri="{FF2B5EF4-FFF2-40B4-BE49-F238E27FC236}">
                    <a16:creationId xmlns:a16="http://schemas.microsoft.com/office/drawing/2014/main" xmlns="" id="{D20991A7-3582-4D02-ADCD-2AD35EBE81A3}"/>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6" name="Google Shape;1768;p46">
                <a:extLst>
                  <a:ext uri="{FF2B5EF4-FFF2-40B4-BE49-F238E27FC236}">
                    <a16:creationId xmlns:a16="http://schemas.microsoft.com/office/drawing/2014/main" xmlns="" id="{CB82EA7B-E667-4556-8D66-CB7CB1430BC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7" name="Google Shape;1769;p46">
                <a:extLst>
                  <a:ext uri="{FF2B5EF4-FFF2-40B4-BE49-F238E27FC236}">
                    <a16:creationId xmlns:a16="http://schemas.microsoft.com/office/drawing/2014/main" xmlns="" id="{9D85F42B-AA47-443B-9370-FCA782DDAD16}"/>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8" name="Google Shape;1770;p46">
                <a:extLst>
                  <a:ext uri="{FF2B5EF4-FFF2-40B4-BE49-F238E27FC236}">
                    <a16:creationId xmlns:a16="http://schemas.microsoft.com/office/drawing/2014/main" xmlns="" id="{83831F59-6AA6-467F-8565-A2F1EC193F82}"/>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9" name="Google Shape;1771;p46">
                <a:extLst>
                  <a:ext uri="{FF2B5EF4-FFF2-40B4-BE49-F238E27FC236}">
                    <a16:creationId xmlns:a16="http://schemas.microsoft.com/office/drawing/2014/main" xmlns="" id="{A2909496-A609-410C-882A-07BBEB7863B2}"/>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0" name="Google Shape;1772;p46">
                <a:extLst>
                  <a:ext uri="{FF2B5EF4-FFF2-40B4-BE49-F238E27FC236}">
                    <a16:creationId xmlns:a16="http://schemas.microsoft.com/office/drawing/2014/main" xmlns="" id="{EF4F4FD7-65BA-45EA-A33A-0DA26085E330}"/>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1" name="Google Shape;1773;p46">
                <a:extLst>
                  <a:ext uri="{FF2B5EF4-FFF2-40B4-BE49-F238E27FC236}">
                    <a16:creationId xmlns:a16="http://schemas.microsoft.com/office/drawing/2014/main" xmlns="" id="{EB2ABF44-DF6A-4282-8E3E-F9CDDDFCE9D5}"/>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2" name="Google Shape;1774;p46">
                <a:extLst>
                  <a:ext uri="{FF2B5EF4-FFF2-40B4-BE49-F238E27FC236}">
                    <a16:creationId xmlns:a16="http://schemas.microsoft.com/office/drawing/2014/main" xmlns="" id="{D357A623-1EEE-4512-87C0-B0A2E5433D7F}"/>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3" name="Google Shape;1775;p46">
                <a:extLst>
                  <a:ext uri="{FF2B5EF4-FFF2-40B4-BE49-F238E27FC236}">
                    <a16:creationId xmlns:a16="http://schemas.microsoft.com/office/drawing/2014/main" xmlns="" id="{710825F9-ED4F-4A6A-9348-ABEC5CD41258}"/>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4" name="Google Shape;1776;p46">
                <a:extLst>
                  <a:ext uri="{FF2B5EF4-FFF2-40B4-BE49-F238E27FC236}">
                    <a16:creationId xmlns:a16="http://schemas.microsoft.com/office/drawing/2014/main" xmlns="" id="{BDAD86EC-A269-4C5C-8745-D314AD7258B9}"/>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5" name="Google Shape;1777;p46">
                <a:extLst>
                  <a:ext uri="{FF2B5EF4-FFF2-40B4-BE49-F238E27FC236}">
                    <a16:creationId xmlns:a16="http://schemas.microsoft.com/office/drawing/2014/main" xmlns="" id="{67F4156E-D303-4902-B0A4-366A5BDB5EC9}"/>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grpSp>
        <p:nvGrpSpPr>
          <p:cNvPr id="4" name="Google Shape;1157;p33">
            <a:extLst>
              <a:ext uri="{FF2B5EF4-FFF2-40B4-BE49-F238E27FC236}">
                <a16:creationId xmlns:a16="http://schemas.microsoft.com/office/drawing/2014/main" xmlns="" id="{18CFAF5A-B3B9-4CA8-B3DD-27A266E3C431}"/>
              </a:ext>
            </a:extLst>
          </p:cNvPr>
          <p:cNvGrpSpPr/>
          <p:nvPr/>
        </p:nvGrpSpPr>
        <p:grpSpPr>
          <a:xfrm>
            <a:off x="3539613" y="3834084"/>
            <a:ext cx="5231973" cy="3002145"/>
            <a:chOff x="3587075" y="2798640"/>
            <a:chExt cx="2198114" cy="1595469"/>
          </a:xfrm>
        </p:grpSpPr>
        <p:sp>
          <p:nvSpPr>
            <p:cNvPr id="5" name="Google Shape;1158;p33">
              <a:extLst>
                <a:ext uri="{FF2B5EF4-FFF2-40B4-BE49-F238E27FC236}">
                  <a16:creationId xmlns:a16="http://schemas.microsoft.com/office/drawing/2014/main" xmlns="" id="{231D7EFC-C223-408D-BCAC-63C080BAF79C}"/>
                </a:ext>
              </a:extLst>
            </p:cNvPr>
            <p:cNvSpPr/>
            <p:nvPr/>
          </p:nvSpPr>
          <p:spPr>
            <a:xfrm>
              <a:off x="5584471" y="3846360"/>
              <a:ext cx="200718" cy="441555"/>
            </a:xfrm>
            <a:custGeom>
              <a:avLst/>
              <a:gdLst/>
              <a:ahLst/>
              <a:cxnLst/>
              <a:rect l="l" t="t" r="r" b="b"/>
              <a:pathLst>
                <a:path w="9901" h="21781" extrusionOk="0">
                  <a:moveTo>
                    <a:pt x="4737" y="151"/>
                  </a:moveTo>
                  <a:cubicBezTo>
                    <a:pt x="3208" y="2006"/>
                    <a:pt x="1980" y="4838"/>
                    <a:pt x="1203" y="7419"/>
                  </a:cubicBezTo>
                  <a:cubicBezTo>
                    <a:pt x="577" y="9499"/>
                    <a:pt x="126" y="11855"/>
                    <a:pt x="51" y="14111"/>
                  </a:cubicBezTo>
                  <a:cubicBezTo>
                    <a:pt x="0" y="16041"/>
                    <a:pt x="251" y="18146"/>
                    <a:pt x="1178" y="19675"/>
                  </a:cubicBezTo>
                  <a:cubicBezTo>
                    <a:pt x="2131" y="21229"/>
                    <a:pt x="3509" y="21780"/>
                    <a:pt x="4963" y="21780"/>
                  </a:cubicBezTo>
                  <a:cubicBezTo>
                    <a:pt x="6391" y="21780"/>
                    <a:pt x="7795" y="21229"/>
                    <a:pt x="8747" y="19675"/>
                  </a:cubicBezTo>
                  <a:cubicBezTo>
                    <a:pt x="9675" y="18146"/>
                    <a:pt x="9900" y="16041"/>
                    <a:pt x="9850" y="14111"/>
                  </a:cubicBezTo>
                  <a:cubicBezTo>
                    <a:pt x="9800" y="11855"/>
                    <a:pt x="9324" y="9499"/>
                    <a:pt x="8722" y="7419"/>
                  </a:cubicBezTo>
                  <a:cubicBezTo>
                    <a:pt x="7945" y="4838"/>
                    <a:pt x="6717" y="2006"/>
                    <a:pt x="5163" y="151"/>
                  </a:cubicBezTo>
                  <a:cubicBezTo>
                    <a:pt x="5038" y="1"/>
                    <a:pt x="4863" y="1"/>
                    <a:pt x="4737" y="151"/>
                  </a:cubicBez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159;p33">
              <a:extLst>
                <a:ext uri="{FF2B5EF4-FFF2-40B4-BE49-F238E27FC236}">
                  <a16:creationId xmlns:a16="http://schemas.microsoft.com/office/drawing/2014/main" xmlns="" id="{8612FA61-9982-4D7E-A74B-0B3C4597E2A3}"/>
                </a:ext>
              </a:extLst>
            </p:cNvPr>
            <p:cNvSpPr/>
            <p:nvPr/>
          </p:nvSpPr>
          <p:spPr>
            <a:xfrm>
              <a:off x="5599717" y="3928164"/>
              <a:ext cx="170735" cy="436467"/>
            </a:xfrm>
            <a:custGeom>
              <a:avLst/>
              <a:gdLst/>
              <a:ahLst/>
              <a:cxnLst/>
              <a:rect l="l" t="t" r="r" b="b"/>
              <a:pathLst>
                <a:path w="8422" h="21530" extrusionOk="0">
                  <a:moveTo>
                    <a:pt x="3985" y="21304"/>
                  </a:moveTo>
                  <a:cubicBezTo>
                    <a:pt x="3985" y="21429"/>
                    <a:pt x="4086" y="21530"/>
                    <a:pt x="4211" y="21530"/>
                  </a:cubicBezTo>
                  <a:cubicBezTo>
                    <a:pt x="4336" y="21530"/>
                    <a:pt x="4436" y="21429"/>
                    <a:pt x="4436" y="21304"/>
                  </a:cubicBezTo>
                  <a:lnTo>
                    <a:pt x="4436" y="15514"/>
                  </a:lnTo>
                  <a:lnTo>
                    <a:pt x="8371" y="11580"/>
                  </a:lnTo>
                  <a:cubicBezTo>
                    <a:pt x="8421" y="11530"/>
                    <a:pt x="8421" y="11429"/>
                    <a:pt x="8371" y="11379"/>
                  </a:cubicBezTo>
                  <a:cubicBezTo>
                    <a:pt x="8296" y="11304"/>
                    <a:pt x="8196" y="11304"/>
                    <a:pt x="8146" y="11379"/>
                  </a:cubicBezTo>
                  <a:lnTo>
                    <a:pt x="4436" y="15088"/>
                  </a:lnTo>
                  <a:lnTo>
                    <a:pt x="4436" y="11705"/>
                  </a:lnTo>
                  <a:lnTo>
                    <a:pt x="8121" y="7996"/>
                  </a:lnTo>
                  <a:cubicBezTo>
                    <a:pt x="8171" y="7946"/>
                    <a:pt x="8171" y="7845"/>
                    <a:pt x="8121" y="7795"/>
                  </a:cubicBezTo>
                  <a:cubicBezTo>
                    <a:pt x="8045" y="7720"/>
                    <a:pt x="7945" y="7720"/>
                    <a:pt x="7895" y="7795"/>
                  </a:cubicBezTo>
                  <a:lnTo>
                    <a:pt x="4436" y="11279"/>
                  </a:lnTo>
                  <a:lnTo>
                    <a:pt x="4436" y="7895"/>
                  </a:lnTo>
                  <a:lnTo>
                    <a:pt x="7394" y="4938"/>
                  </a:lnTo>
                  <a:cubicBezTo>
                    <a:pt x="7444" y="4863"/>
                    <a:pt x="7444" y="4788"/>
                    <a:pt x="7394" y="4712"/>
                  </a:cubicBezTo>
                  <a:cubicBezTo>
                    <a:pt x="7344" y="4662"/>
                    <a:pt x="7243" y="4662"/>
                    <a:pt x="7168" y="4712"/>
                  </a:cubicBezTo>
                  <a:lnTo>
                    <a:pt x="4436" y="7469"/>
                  </a:lnTo>
                  <a:lnTo>
                    <a:pt x="4436" y="4086"/>
                  </a:lnTo>
                  <a:lnTo>
                    <a:pt x="6091" y="2432"/>
                  </a:lnTo>
                  <a:cubicBezTo>
                    <a:pt x="6141" y="2382"/>
                    <a:pt x="6141" y="2281"/>
                    <a:pt x="6091" y="2231"/>
                  </a:cubicBezTo>
                  <a:cubicBezTo>
                    <a:pt x="6015" y="2156"/>
                    <a:pt x="5915" y="2156"/>
                    <a:pt x="5865" y="2231"/>
                  </a:cubicBezTo>
                  <a:lnTo>
                    <a:pt x="4436" y="3660"/>
                  </a:lnTo>
                  <a:lnTo>
                    <a:pt x="4436" y="251"/>
                  </a:lnTo>
                  <a:cubicBezTo>
                    <a:pt x="4436" y="126"/>
                    <a:pt x="4336" y="1"/>
                    <a:pt x="4211" y="1"/>
                  </a:cubicBezTo>
                  <a:cubicBezTo>
                    <a:pt x="4086" y="1"/>
                    <a:pt x="3985" y="126"/>
                    <a:pt x="3985" y="251"/>
                  </a:cubicBezTo>
                  <a:lnTo>
                    <a:pt x="3985" y="3660"/>
                  </a:lnTo>
                  <a:lnTo>
                    <a:pt x="2557" y="2231"/>
                  </a:lnTo>
                  <a:cubicBezTo>
                    <a:pt x="2482" y="2156"/>
                    <a:pt x="2406" y="2156"/>
                    <a:pt x="2331" y="2231"/>
                  </a:cubicBezTo>
                  <a:cubicBezTo>
                    <a:pt x="2281" y="2281"/>
                    <a:pt x="2281" y="2382"/>
                    <a:pt x="2331" y="2432"/>
                  </a:cubicBezTo>
                  <a:lnTo>
                    <a:pt x="3985" y="4086"/>
                  </a:lnTo>
                  <a:lnTo>
                    <a:pt x="3985" y="7469"/>
                  </a:lnTo>
                  <a:lnTo>
                    <a:pt x="1379" y="4813"/>
                  </a:lnTo>
                  <a:cubicBezTo>
                    <a:pt x="1329" y="4763"/>
                    <a:pt x="1228" y="4763"/>
                    <a:pt x="1153" y="4813"/>
                  </a:cubicBezTo>
                  <a:cubicBezTo>
                    <a:pt x="1103" y="4863"/>
                    <a:pt x="1103" y="4963"/>
                    <a:pt x="1153" y="5038"/>
                  </a:cubicBezTo>
                  <a:lnTo>
                    <a:pt x="3985" y="7895"/>
                  </a:lnTo>
                  <a:lnTo>
                    <a:pt x="3985" y="11279"/>
                  </a:lnTo>
                  <a:lnTo>
                    <a:pt x="627" y="7946"/>
                  </a:lnTo>
                  <a:cubicBezTo>
                    <a:pt x="577" y="7895"/>
                    <a:pt x="477" y="7895"/>
                    <a:pt x="426" y="7946"/>
                  </a:cubicBezTo>
                  <a:cubicBezTo>
                    <a:pt x="351" y="8021"/>
                    <a:pt x="351" y="8096"/>
                    <a:pt x="426" y="8171"/>
                  </a:cubicBezTo>
                  <a:lnTo>
                    <a:pt x="3985" y="11705"/>
                  </a:lnTo>
                  <a:lnTo>
                    <a:pt x="3985" y="15088"/>
                  </a:lnTo>
                  <a:lnTo>
                    <a:pt x="276" y="11379"/>
                  </a:lnTo>
                  <a:cubicBezTo>
                    <a:pt x="201" y="11304"/>
                    <a:pt x="101" y="11304"/>
                    <a:pt x="50" y="11379"/>
                  </a:cubicBezTo>
                  <a:cubicBezTo>
                    <a:pt x="0" y="11429"/>
                    <a:pt x="0" y="11530"/>
                    <a:pt x="50" y="11580"/>
                  </a:cubicBezTo>
                  <a:lnTo>
                    <a:pt x="3985" y="15514"/>
                  </a:lnTo>
                  <a:lnTo>
                    <a:pt x="3985" y="21304"/>
                  </a:ln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60;p33">
              <a:extLst>
                <a:ext uri="{FF2B5EF4-FFF2-40B4-BE49-F238E27FC236}">
                  <a16:creationId xmlns:a16="http://schemas.microsoft.com/office/drawing/2014/main" xmlns="" id="{7AB3341D-2AD6-40E6-9E26-A69421069549}"/>
                </a:ext>
              </a:extLst>
            </p:cNvPr>
            <p:cNvSpPr/>
            <p:nvPr/>
          </p:nvSpPr>
          <p:spPr>
            <a:xfrm>
              <a:off x="3587075" y="3875838"/>
              <a:ext cx="200718" cy="441535"/>
            </a:xfrm>
            <a:custGeom>
              <a:avLst/>
              <a:gdLst/>
              <a:ahLst/>
              <a:cxnLst/>
              <a:rect l="l" t="t" r="r" b="b"/>
              <a:pathLst>
                <a:path w="9901" h="21780" extrusionOk="0">
                  <a:moveTo>
                    <a:pt x="4737" y="151"/>
                  </a:moveTo>
                  <a:cubicBezTo>
                    <a:pt x="3184" y="2005"/>
                    <a:pt x="1956" y="4837"/>
                    <a:pt x="1204" y="7419"/>
                  </a:cubicBezTo>
                  <a:cubicBezTo>
                    <a:pt x="577" y="9524"/>
                    <a:pt x="101" y="11855"/>
                    <a:pt x="51" y="14111"/>
                  </a:cubicBezTo>
                  <a:cubicBezTo>
                    <a:pt x="1" y="16040"/>
                    <a:pt x="226" y="18146"/>
                    <a:pt x="1154" y="19674"/>
                  </a:cubicBezTo>
                  <a:cubicBezTo>
                    <a:pt x="2106" y="21253"/>
                    <a:pt x="3509" y="21780"/>
                    <a:pt x="4938" y="21780"/>
                  </a:cubicBezTo>
                  <a:cubicBezTo>
                    <a:pt x="6392" y="21780"/>
                    <a:pt x="7770" y="21253"/>
                    <a:pt x="8722" y="19674"/>
                  </a:cubicBezTo>
                  <a:cubicBezTo>
                    <a:pt x="9650" y="18146"/>
                    <a:pt x="9900" y="16040"/>
                    <a:pt x="9850" y="14111"/>
                  </a:cubicBezTo>
                  <a:cubicBezTo>
                    <a:pt x="9775" y="11855"/>
                    <a:pt x="9324" y="9524"/>
                    <a:pt x="8697" y="7419"/>
                  </a:cubicBezTo>
                  <a:cubicBezTo>
                    <a:pt x="7920" y="4837"/>
                    <a:pt x="6692" y="2005"/>
                    <a:pt x="5164" y="151"/>
                  </a:cubicBezTo>
                  <a:cubicBezTo>
                    <a:pt x="5038" y="0"/>
                    <a:pt x="4863" y="0"/>
                    <a:pt x="4737" y="151"/>
                  </a:cubicBez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61;p33">
              <a:extLst>
                <a:ext uri="{FF2B5EF4-FFF2-40B4-BE49-F238E27FC236}">
                  <a16:creationId xmlns:a16="http://schemas.microsoft.com/office/drawing/2014/main" xmlns="" id="{DBF59998-DBEB-499A-B915-722BF06B8F05}"/>
                </a:ext>
              </a:extLst>
            </p:cNvPr>
            <p:cNvSpPr/>
            <p:nvPr/>
          </p:nvSpPr>
          <p:spPr>
            <a:xfrm>
              <a:off x="3601814" y="3958149"/>
              <a:ext cx="171242" cy="435960"/>
            </a:xfrm>
            <a:custGeom>
              <a:avLst/>
              <a:gdLst/>
              <a:ahLst/>
              <a:cxnLst/>
              <a:rect l="l" t="t" r="r" b="b"/>
              <a:pathLst>
                <a:path w="8447" h="21505" extrusionOk="0">
                  <a:moveTo>
                    <a:pt x="3985" y="21279"/>
                  </a:moveTo>
                  <a:cubicBezTo>
                    <a:pt x="3985" y="21404"/>
                    <a:pt x="4086" y="21504"/>
                    <a:pt x="4211" y="21504"/>
                  </a:cubicBezTo>
                  <a:cubicBezTo>
                    <a:pt x="4336" y="21504"/>
                    <a:pt x="4437" y="21404"/>
                    <a:pt x="4437" y="21279"/>
                  </a:cubicBezTo>
                  <a:lnTo>
                    <a:pt x="4437" y="15514"/>
                  </a:lnTo>
                  <a:lnTo>
                    <a:pt x="8371" y="11579"/>
                  </a:lnTo>
                  <a:cubicBezTo>
                    <a:pt x="8447" y="11504"/>
                    <a:pt x="8447" y="11429"/>
                    <a:pt x="8371" y="11354"/>
                  </a:cubicBezTo>
                  <a:cubicBezTo>
                    <a:pt x="8321" y="11304"/>
                    <a:pt x="8221" y="11304"/>
                    <a:pt x="8171" y="11354"/>
                  </a:cubicBezTo>
                  <a:lnTo>
                    <a:pt x="4437" y="15063"/>
                  </a:lnTo>
                  <a:lnTo>
                    <a:pt x="4437" y="11680"/>
                  </a:lnTo>
                  <a:lnTo>
                    <a:pt x="8121" y="7995"/>
                  </a:lnTo>
                  <a:cubicBezTo>
                    <a:pt x="8196" y="7920"/>
                    <a:pt x="8196" y="7845"/>
                    <a:pt x="8121" y="7770"/>
                  </a:cubicBezTo>
                  <a:cubicBezTo>
                    <a:pt x="8071" y="7720"/>
                    <a:pt x="7970" y="7720"/>
                    <a:pt x="7920" y="7770"/>
                  </a:cubicBezTo>
                  <a:lnTo>
                    <a:pt x="4437" y="11254"/>
                  </a:lnTo>
                  <a:lnTo>
                    <a:pt x="4437" y="7870"/>
                  </a:lnTo>
                  <a:lnTo>
                    <a:pt x="7394" y="4913"/>
                  </a:lnTo>
                  <a:cubicBezTo>
                    <a:pt x="7469" y="4863"/>
                    <a:pt x="7469" y="4762"/>
                    <a:pt x="7394" y="4712"/>
                  </a:cubicBezTo>
                  <a:cubicBezTo>
                    <a:pt x="7344" y="4637"/>
                    <a:pt x="7244" y="4637"/>
                    <a:pt x="7193" y="4712"/>
                  </a:cubicBezTo>
                  <a:lnTo>
                    <a:pt x="4437" y="7444"/>
                  </a:lnTo>
                  <a:lnTo>
                    <a:pt x="4437" y="4061"/>
                  </a:lnTo>
                  <a:lnTo>
                    <a:pt x="6091" y="2431"/>
                  </a:lnTo>
                  <a:cubicBezTo>
                    <a:pt x="6141" y="2356"/>
                    <a:pt x="6141" y="2256"/>
                    <a:pt x="6091" y="2206"/>
                  </a:cubicBezTo>
                  <a:cubicBezTo>
                    <a:pt x="6041" y="2156"/>
                    <a:pt x="5940" y="2156"/>
                    <a:pt x="5865" y="2206"/>
                  </a:cubicBezTo>
                  <a:lnTo>
                    <a:pt x="4437" y="3634"/>
                  </a:lnTo>
                  <a:lnTo>
                    <a:pt x="4437" y="226"/>
                  </a:lnTo>
                  <a:cubicBezTo>
                    <a:pt x="4437" y="101"/>
                    <a:pt x="4336" y="0"/>
                    <a:pt x="4211" y="0"/>
                  </a:cubicBezTo>
                  <a:cubicBezTo>
                    <a:pt x="4086" y="0"/>
                    <a:pt x="3985" y="101"/>
                    <a:pt x="3985" y="226"/>
                  </a:cubicBezTo>
                  <a:lnTo>
                    <a:pt x="3985" y="3634"/>
                  </a:lnTo>
                  <a:lnTo>
                    <a:pt x="2557" y="2206"/>
                  </a:lnTo>
                  <a:cubicBezTo>
                    <a:pt x="2507" y="2156"/>
                    <a:pt x="2406" y="2156"/>
                    <a:pt x="2356" y="2206"/>
                  </a:cubicBezTo>
                  <a:cubicBezTo>
                    <a:pt x="2281" y="2256"/>
                    <a:pt x="2281" y="2356"/>
                    <a:pt x="2356" y="2431"/>
                  </a:cubicBezTo>
                  <a:lnTo>
                    <a:pt x="3985" y="4061"/>
                  </a:lnTo>
                  <a:lnTo>
                    <a:pt x="3985" y="7444"/>
                  </a:lnTo>
                  <a:lnTo>
                    <a:pt x="1379" y="4787"/>
                  </a:lnTo>
                  <a:cubicBezTo>
                    <a:pt x="1329" y="4737"/>
                    <a:pt x="1229" y="4737"/>
                    <a:pt x="1178" y="4787"/>
                  </a:cubicBezTo>
                  <a:cubicBezTo>
                    <a:pt x="1103" y="4863"/>
                    <a:pt x="1103" y="4963"/>
                    <a:pt x="1178" y="5013"/>
                  </a:cubicBezTo>
                  <a:lnTo>
                    <a:pt x="3985" y="7870"/>
                  </a:lnTo>
                  <a:lnTo>
                    <a:pt x="3985" y="11254"/>
                  </a:lnTo>
                  <a:lnTo>
                    <a:pt x="652" y="7945"/>
                  </a:lnTo>
                  <a:cubicBezTo>
                    <a:pt x="577" y="7870"/>
                    <a:pt x="502" y="7870"/>
                    <a:pt x="427" y="7945"/>
                  </a:cubicBezTo>
                  <a:cubicBezTo>
                    <a:pt x="376" y="7995"/>
                    <a:pt x="376" y="8096"/>
                    <a:pt x="427" y="8146"/>
                  </a:cubicBezTo>
                  <a:lnTo>
                    <a:pt x="3985" y="11680"/>
                  </a:lnTo>
                  <a:lnTo>
                    <a:pt x="3985" y="15063"/>
                  </a:lnTo>
                  <a:lnTo>
                    <a:pt x="276" y="11354"/>
                  </a:lnTo>
                  <a:cubicBezTo>
                    <a:pt x="226" y="11304"/>
                    <a:pt x="126" y="11304"/>
                    <a:pt x="76" y="11354"/>
                  </a:cubicBezTo>
                  <a:cubicBezTo>
                    <a:pt x="0" y="11429"/>
                    <a:pt x="0" y="11504"/>
                    <a:pt x="76" y="11579"/>
                  </a:cubicBezTo>
                  <a:lnTo>
                    <a:pt x="3985" y="15514"/>
                  </a:lnTo>
                  <a:lnTo>
                    <a:pt x="3985" y="21279"/>
                  </a:ln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62;p33">
              <a:extLst>
                <a:ext uri="{FF2B5EF4-FFF2-40B4-BE49-F238E27FC236}">
                  <a16:creationId xmlns:a16="http://schemas.microsoft.com/office/drawing/2014/main" xmlns="" id="{C0DCE83D-7E90-4B1D-87AB-456D5C87D563}"/>
                </a:ext>
              </a:extLst>
            </p:cNvPr>
            <p:cNvSpPr/>
            <p:nvPr/>
          </p:nvSpPr>
          <p:spPr>
            <a:xfrm>
              <a:off x="5403083" y="3692909"/>
              <a:ext cx="250487" cy="550784"/>
            </a:xfrm>
            <a:custGeom>
              <a:avLst/>
              <a:gdLst/>
              <a:ahLst/>
              <a:cxnLst/>
              <a:rect l="l" t="t" r="r" b="b"/>
              <a:pathLst>
                <a:path w="12356" h="27169" extrusionOk="0">
                  <a:moveTo>
                    <a:pt x="5890" y="176"/>
                  </a:moveTo>
                  <a:cubicBezTo>
                    <a:pt x="3985" y="2507"/>
                    <a:pt x="2456" y="6041"/>
                    <a:pt x="1479" y="9249"/>
                  </a:cubicBezTo>
                  <a:cubicBezTo>
                    <a:pt x="702" y="11855"/>
                    <a:pt x="125" y="14788"/>
                    <a:pt x="50" y="17595"/>
                  </a:cubicBezTo>
                  <a:cubicBezTo>
                    <a:pt x="0" y="20026"/>
                    <a:pt x="301" y="22632"/>
                    <a:pt x="1454" y="24537"/>
                  </a:cubicBezTo>
                  <a:cubicBezTo>
                    <a:pt x="2632" y="26492"/>
                    <a:pt x="4361" y="27169"/>
                    <a:pt x="6165" y="27169"/>
                  </a:cubicBezTo>
                  <a:cubicBezTo>
                    <a:pt x="7970" y="27169"/>
                    <a:pt x="9699" y="26492"/>
                    <a:pt x="10877" y="24537"/>
                  </a:cubicBezTo>
                  <a:cubicBezTo>
                    <a:pt x="12055" y="22632"/>
                    <a:pt x="12356" y="20026"/>
                    <a:pt x="12281" y="17595"/>
                  </a:cubicBezTo>
                  <a:cubicBezTo>
                    <a:pt x="12206" y="14788"/>
                    <a:pt x="11629" y="11855"/>
                    <a:pt x="10852" y="9249"/>
                  </a:cubicBezTo>
                  <a:cubicBezTo>
                    <a:pt x="9900" y="6041"/>
                    <a:pt x="8346" y="2507"/>
                    <a:pt x="6441" y="176"/>
                  </a:cubicBezTo>
                  <a:cubicBezTo>
                    <a:pt x="6291" y="1"/>
                    <a:pt x="6065" y="1"/>
                    <a:pt x="5890" y="176"/>
                  </a:cubicBez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163;p33">
              <a:extLst>
                <a:ext uri="{FF2B5EF4-FFF2-40B4-BE49-F238E27FC236}">
                  <a16:creationId xmlns:a16="http://schemas.microsoft.com/office/drawing/2014/main" xmlns="" id="{8BD67882-A490-4D6C-836C-0A32854CA39D}"/>
                </a:ext>
              </a:extLst>
            </p:cNvPr>
            <p:cNvSpPr/>
            <p:nvPr/>
          </p:nvSpPr>
          <p:spPr>
            <a:xfrm>
              <a:off x="5421370" y="3795554"/>
              <a:ext cx="213409" cy="544175"/>
            </a:xfrm>
            <a:custGeom>
              <a:avLst/>
              <a:gdLst/>
              <a:ahLst/>
              <a:cxnLst/>
              <a:rect l="l" t="t" r="r" b="b"/>
              <a:pathLst>
                <a:path w="10527" h="26843" extrusionOk="0">
                  <a:moveTo>
                    <a:pt x="4988" y="26542"/>
                  </a:moveTo>
                  <a:cubicBezTo>
                    <a:pt x="4988" y="26717"/>
                    <a:pt x="5113" y="26842"/>
                    <a:pt x="5263" y="26842"/>
                  </a:cubicBezTo>
                  <a:cubicBezTo>
                    <a:pt x="5414" y="26842"/>
                    <a:pt x="5539" y="26717"/>
                    <a:pt x="5539" y="26542"/>
                  </a:cubicBezTo>
                  <a:lnTo>
                    <a:pt x="5539" y="19324"/>
                  </a:lnTo>
                  <a:lnTo>
                    <a:pt x="10451" y="14436"/>
                  </a:lnTo>
                  <a:cubicBezTo>
                    <a:pt x="10527" y="14361"/>
                    <a:pt x="10527" y="14236"/>
                    <a:pt x="10451" y="14161"/>
                  </a:cubicBezTo>
                  <a:cubicBezTo>
                    <a:pt x="10376" y="14086"/>
                    <a:pt x="10251" y="14086"/>
                    <a:pt x="10176" y="14161"/>
                  </a:cubicBezTo>
                  <a:lnTo>
                    <a:pt x="5539" y="18797"/>
                  </a:lnTo>
                  <a:lnTo>
                    <a:pt x="5539" y="14587"/>
                  </a:lnTo>
                  <a:lnTo>
                    <a:pt x="10151" y="9950"/>
                  </a:lnTo>
                  <a:cubicBezTo>
                    <a:pt x="10201" y="9875"/>
                    <a:pt x="10201" y="9775"/>
                    <a:pt x="10151" y="9700"/>
                  </a:cubicBezTo>
                  <a:cubicBezTo>
                    <a:pt x="10076" y="9624"/>
                    <a:pt x="9950" y="9624"/>
                    <a:pt x="9875" y="9700"/>
                  </a:cubicBezTo>
                  <a:lnTo>
                    <a:pt x="5539" y="14035"/>
                  </a:lnTo>
                  <a:lnTo>
                    <a:pt x="5539" y="9825"/>
                  </a:lnTo>
                  <a:lnTo>
                    <a:pt x="9248" y="6141"/>
                  </a:lnTo>
                  <a:cubicBezTo>
                    <a:pt x="9324" y="6065"/>
                    <a:pt x="9324" y="5940"/>
                    <a:pt x="9248" y="5865"/>
                  </a:cubicBezTo>
                  <a:cubicBezTo>
                    <a:pt x="9173" y="5790"/>
                    <a:pt x="9048" y="5790"/>
                    <a:pt x="8973" y="5865"/>
                  </a:cubicBezTo>
                  <a:lnTo>
                    <a:pt x="5539" y="9273"/>
                  </a:lnTo>
                  <a:lnTo>
                    <a:pt x="5539" y="5063"/>
                  </a:lnTo>
                  <a:lnTo>
                    <a:pt x="7594" y="3008"/>
                  </a:lnTo>
                  <a:cubicBezTo>
                    <a:pt x="7670" y="2933"/>
                    <a:pt x="7670" y="2807"/>
                    <a:pt x="7594" y="2757"/>
                  </a:cubicBezTo>
                  <a:cubicBezTo>
                    <a:pt x="7519" y="2682"/>
                    <a:pt x="7394" y="2682"/>
                    <a:pt x="7319" y="2757"/>
                  </a:cubicBezTo>
                  <a:lnTo>
                    <a:pt x="5539" y="4537"/>
                  </a:lnTo>
                  <a:lnTo>
                    <a:pt x="5539" y="276"/>
                  </a:lnTo>
                  <a:cubicBezTo>
                    <a:pt x="5539" y="126"/>
                    <a:pt x="5414" y="0"/>
                    <a:pt x="5263" y="0"/>
                  </a:cubicBezTo>
                  <a:cubicBezTo>
                    <a:pt x="5113" y="0"/>
                    <a:pt x="4988" y="126"/>
                    <a:pt x="4988" y="276"/>
                  </a:cubicBezTo>
                  <a:lnTo>
                    <a:pt x="4988" y="4537"/>
                  </a:lnTo>
                  <a:lnTo>
                    <a:pt x="3208" y="2757"/>
                  </a:lnTo>
                  <a:cubicBezTo>
                    <a:pt x="3133" y="2682"/>
                    <a:pt x="3008" y="2682"/>
                    <a:pt x="2933" y="2757"/>
                  </a:cubicBezTo>
                  <a:cubicBezTo>
                    <a:pt x="2857" y="2807"/>
                    <a:pt x="2857" y="2933"/>
                    <a:pt x="2933" y="3008"/>
                  </a:cubicBezTo>
                  <a:lnTo>
                    <a:pt x="4988" y="5063"/>
                  </a:lnTo>
                  <a:lnTo>
                    <a:pt x="4988" y="9273"/>
                  </a:lnTo>
                  <a:lnTo>
                    <a:pt x="1730" y="5990"/>
                  </a:lnTo>
                  <a:cubicBezTo>
                    <a:pt x="1654" y="5915"/>
                    <a:pt x="1529" y="5915"/>
                    <a:pt x="1454" y="5990"/>
                  </a:cubicBezTo>
                  <a:cubicBezTo>
                    <a:pt x="1379" y="6065"/>
                    <a:pt x="1379" y="6166"/>
                    <a:pt x="1454" y="6241"/>
                  </a:cubicBezTo>
                  <a:lnTo>
                    <a:pt x="4988" y="9825"/>
                  </a:lnTo>
                  <a:lnTo>
                    <a:pt x="4988" y="14035"/>
                  </a:lnTo>
                  <a:lnTo>
                    <a:pt x="802" y="9900"/>
                  </a:lnTo>
                  <a:cubicBezTo>
                    <a:pt x="727" y="9825"/>
                    <a:pt x="602" y="9825"/>
                    <a:pt x="527" y="9900"/>
                  </a:cubicBezTo>
                  <a:cubicBezTo>
                    <a:pt x="451" y="9975"/>
                    <a:pt x="451" y="10101"/>
                    <a:pt x="527" y="10176"/>
                  </a:cubicBezTo>
                  <a:lnTo>
                    <a:pt x="4988" y="14587"/>
                  </a:lnTo>
                  <a:lnTo>
                    <a:pt x="4988" y="18797"/>
                  </a:lnTo>
                  <a:lnTo>
                    <a:pt x="351" y="14161"/>
                  </a:lnTo>
                  <a:cubicBezTo>
                    <a:pt x="276" y="14086"/>
                    <a:pt x="151" y="14086"/>
                    <a:pt x="75" y="14161"/>
                  </a:cubicBezTo>
                  <a:cubicBezTo>
                    <a:pt x="0" y="14236"/>
                    <a:pt x="0" y="14361"/>
                    <a:pt x="75" y="14436"/>
                  </a:cubicBezTo>
                  <a:lnTo>
                    <a:pt x="4988" y="19324"/>
                  </a:lnTo>
                  <a:lnTo>
                    <a:pt x="4988" y="26542"/>
                  </a:ln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64;p33">
              <a:extLst>
                <a:ext uri="{FF2B5EF4-FFF2-40B4-BE49-F238E27FC236}">
                  <a16:creationId xmlns:a16="http://schemas.microsoft.com/office/drawing/2014/main" xmlns="" id="{1DCE5FD2-28BC-4DAC-9293-CC43E0D32847}"/>
                </a:ext>
              </a:extLst>
            </p:cNvPr>
            <p:cNvSpPr/>
            <p:nvPr/>
          </p:nvSpPr>
          <p:spPr>
            <a:xfrm>
              <a:off x="3709528" y="3731024"/>
              <a:ext cx="250507" cy="550784"/>
            </a:xfrm>
            <a:custGeom>
              <a:avLst/>
              <a:gdLst/>
              <a:ahLst/>
              <a:cxnLst/>
              <a:rect l="l" t="t" r="r" b="b"/>
              <a:pathLst>
                <a:path w="12357" h="27169" extrusionOk="0">
                  <a:moveTo>
                    <a:pt x="5916" y="176"/>
                  </a:moveTo>
                  <a:cubicBezTo>
                    <a:pt x="3986" y="2507"/>
                    <a:pt x="2457" y="6040"/>
                    <a:pt x="1479" y="9248"/>
                  </a:cubicBezTo>
                  <a:cubicBezTo>
                    <a:pt x="703" y="11855"/>
                    <a:pt x="126" y="14787"/>
                    <a:pt x="51" y="17619"/>
                  </a:cubicBezTo>
                  <a:cubicBezTo>
                    <a:pt x="1" y="20025"/>
                    <a:pt x="301" y="22632"/>
                    <a:pt x="1454" y="24537"/>
                  </a:cubicBezTo>
                  <a:cubicBezTo>
                    <a:pt x="2632" y="26492"/>
                    <a:pt x="4387" y="27168"/>
                    <a:pt x="6166" y="27168"/>
                  </a:cubicBezTo>
                  <a:cubicBezTo>
                    <a:pt x="7971" y="27168"/>
                    <a:pt x="9700" y="26492"/>
                    <a:pt x="10903" y="24537"/>
                  </a:cubicBezTo>
                  <a:cubicBezTo>
                    <a:pt x="12056" y="22632"/>
                    <a:pt x="12357" y="20025"/>
                    <a:pt x="12282" y="17619"/>
                  </a:cubicBezTo>
                  <a:cubicBezTo>
                    <a:pt x="12206" y="14787"/>
                    <a:pt x="11630" y="11855"/>
                    <a:pt x="10853" y="9248"/>
                  </a:cubicBezTo>
                  <a:cubicBezTo>
                    <a:pt x="9901" y="6040"/>
                    <a:pt x="8372" y="2507"/>
                    <a:pt x="6442" y="176"/>
                  </a:cubicBezTo>
                  <a:cubicBezTo>
                    <a:pt x="6292" y="0"/>
                    <a:pt x="6066" y="0"/>
                    <a:pt x="5916" y="176"/>
                  </a:cubicBez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165;p33">
              <a:extLst>
                <a:ext uri="{FF2B5EF4-FFF2-40B4-BE49-F238E27FC236}">
                  <a16:creationId xmlns:a16="http://schemas.microsoft.com/office/drawing/2014/main" xmlns="" id="{FAA9FCBF-41B6-4B29-839C-266043A2EA9A}"/>
                </a:ext>
              </a:extLst>
            </p:cNvPr>
            <p:cNvSpPr/>
            <p:nvPr/>
          </p:nvSpPr>
          <p:spPr>
            <a:xfrm>
              <a:off x="3727835" y="3833649"/>
              <a:ext cx="213409" cy="544195"/>
            </a:xfrm>
            <a:custGeom>
              <a:avLst/>
              <a:gdLst/>
              <a:ahLst/>
              <a:cxnLst/>
              <a:rect l="l" t="t" r="r" b="b"/>
              <a:pathLst>
                <a:path w="10527" h="26844" extrusionOk="0">
                  <a:moveTo>
                    <a:pt x="4988" y="26568"/>
                  </a:moveTo>
                  <a:cubicBezTo>
                    <a:pt x="4988" y="26718"/>
                    <a:pt x="5113" y="26843"/>
                    <a:pt x="5263" y="26843"/>
                  </a:cubicBezTo>
                  <a:cubicBezTo>
                    <a:pt x="5439" y="26843"/>
                    <a:pt x="5564" y="26718"/>
                    <a:pt x="5564" y="26568"/>
                  </a:cubicBezTo>
                  <a:lnTo>
                    <a:pt x="5564" y="19349"/>
                  </a:lnTo>
                  <a:lnTo>
                    <a:pt x="10451" y="14437"/>
                  </a:lnTo>
                  <a:cubicBezTo>
                    <a:pt x="10526" y="14362"/>
                    <a:pt x="10526" y="14237"/>
                    <a:pt x="10451" y="14161"/>
                  </a:cubicBezTo>
                  <a:cubicBezTo>
                    <a:pt x="10376" y="14086"/>
                    <a:pt x="10251" y="14086"/>
                    <a:pt x="10175" y="14161"/>
                  </a:cubicBezTo>
                  <a:lnTo>
                    <a:pt x="5564" y="18798"/>
                  </a:lnTo>
                  <a:lnTo>
                    <a:pt x="5564" y="14587"/>
                  </a:lnTo>
                  <a:lnTo>
                    <a:pt x="10150" y="9976"/>
                  </a:lnTo>
                  <a:cubicBezTo>
                    <a:pt x="10226" y="9901"/>
                    <a:pt x="10226" y="9775"/>
                    <a:pt x="10150" y="9700"/>
                  </a:cubicBezTo>
                  <a:cubicBezTo>
                    <a:pt x="10075" y="9625"/>
                    <a:pt x="9950" y="9625"/>
                    <a:pt x="9875" y="9700"/>
                  </a:cubicBezTo>
                  <a:lnTo>
                    <a:pt x="5564" y="14036"/>
                  </a:lnTo>
                  <a:lnTo>
                    <a:pt x="5564" y="9826"/>
                  </a:lnTo>
                  <a:lnTo>
                    <a:pt x="9248" y="6141"/>
                  </a:lnTo>
                  <a:cubicBezTo>
                    <a:pt x="9323" y="6066"/>
                    <a:pt x="9323" y="5941"/>
                    <a:pt x="9248" y="5866"/>
                  </a:cubicBezTo>
                  <a:cubicBezTo>
                    <a:pt x="9173" y="5790"/>
                    <a:pt x="9048" y="5790"/>
                    <a:pt x="8972" y="5866"/>
                  </a:cubicBezTo>
                  <a:lnTo>
                    <a:pt x="5564" y="9274"/>
                  </a:lnTo>
                  <a:lnTo>
                    <a:pt x="5564" y="5064"/>
                  </a:lnTo>
                  <a:lnTo>
                    <a:pt x="7594" y="3008"/>
                  </a:lnTo>
                  <a:cubicBezTo>
                    <a:pt x="7669" y="2933"/>
                    <a:pt x="7669" y="2833"/>
                    <a:pt x="7594" y="2758"/>
                  </a:cubicBezTo>
                  <a:cubicBezTo>
                    <a:pt x="7519" y="2683"/>
                    <a:pt x="7419" y="2683"/>
                    <a:pt x="7343" y="2758"/>
                  </a:cubicBezTo>
                  <a:lnTo>
                    <a:pt x="5564" y="4537"/>
                  </a:lnTo>
                  <a:lnTo>
                    <a:pt x="5564" y="277"/>
                  </a:lnTo>
                  <a:cubicBezTo>
                    <a:pt x="5564" y="126"/>
                    <a:pt x="5439" y="1"/>
                    <a:pt x="5263" y="1"/>
                  </a:cubicBezTo>
                  <a:cubicBezTo>
                    <a:pt x="5113" y="1"/>
                    <a:pt x="4988" y="126"/>
                    <a:pt x="4988" y="277"/>
                  </a:cubicBezTo>
                  <a:lnTo>
                    <a:pt x="4988" y="4537"/>
                  </a:lnTo>
                  <a:lnTo>
                    <a:pt x="3208" y="2758"/>
                  </a:lnTo>
                  <a:cubicBezTo>
                    <a:pt x="3133" y="2683"/>
                    <a:pt x="3008" y="2683"/>
                    <a:pt x="2932" y="2758"/>
                  </a:cubicBezTo>
                  <a:cubicBezTo>
                    <a:pt x="2857" y="2833"/>
                    <a:pt x="2857" y="2933"/>
                    <a:pt x="2932" y="3008"/>
                  </a:cubicBezTo>
                  <a:lnTo>
                    <a:pt x="4988" y="5064"/>
                  </a:lnTo>
                  <a:lnTo>
                    <a:pt x="4988" y="9274"/>
                  </a:lnTo>
                  <a:lnTo>
                    <a:pt x="1729" y="5991"/>
                  </a:lnTo>
                  <a:cubicBezTo>
                    <a:pt x="1654" y="5916"/>
                    <a:pt x="1554" y="5916"/>
                    <a:pt x="1479" y="5991"/>
                  </a:cubicBezTo>
                  <a:cubicBezTo>
                    <a:pt x="1404" y="6066"/>
                    <a:pt x="1404" y="6191"/>
                    <a:pt x="1479" y="6242"/>
                  </a:cubicBezTo>
                  <a:lnTo>
                    <a:pt x="4988" y="9826"/>
                  </a:lnTo>
                  <a:lnTo>
                    <a:pt x="4988" y="14036"/>
                  </a:lnTo>
                  <a:lnTo>
                    <a:pt x="802" y="9901"/>
                  </a:lnTo>
                  <a:cubicBezTo>
                    <a:pt x="727" y="9826"/>
                    <a:pt x="627" y="9826"/>
                    <a:pt x="551" y="9901"/>
                  </a:cubicBezTo>
                  <a:cubicBezTo>
                    <a:pt x="476" y="9976"/>
                    <a:pt x="476" y="10101"/>
                    <a:pt x="551" y="10176"/>
                  </a:cubicBezTo>
                  <a:lnTo>
                    <a:pt x="4988" y="14587"/>
                  </a:lnTo>
                  <a:lnTo>
                    <a:pt x="4988" y="18798"/>
                  </a:lnTo>
                  <a:lnTo>
                    <a:pt x="351" y="14161"/>
                  </a:lnTo>
                  <a:cubicBezTo>
                    <a:pt x="276" y="14086"/>
                    <a:pt x="150" y="14086"/>
                    <a:pt x="75" y="14161"/>
                  </a:cubicBezTo>
                  <a:cubicBezTo>
                    <a:pt x="0" y="14237"/>
                    <a:pt x="0" y="14362"/>
                    <a:pt x="75" y="14437"/>
                  </a:cubicBezTo>
                  <a:lnTo>
                    <a:pt x="4988" y="19349"/>
                  </a:lnTo>
                  <a:lnTo>
                    <a:pt x="4988" y="26568"/>
                  </a:ln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166;p33">
              <a:extLst>
                <a:ext uri="{FF2B5EF4-FFF2-40B4-BE49-F238E27FC236}">
                  <a16:creationId xmlns:a16="http://schemas.microsoft.com/office/drawing/2014/main" xmlns="" id="{EDF6227D-DA9F-48CD-81C3-2A6B0BA74EC0}"/>
                </a:ext>
              </a:extLst>
            </p:cNvPr>
            <p:cNvSpPr/>
            <p:nvPr/>
          </p:nvSpPr>
          <p:spPr>
            <a:xfrm>
              <a:off x="3914311" y="4210170"/>
              <a:ext cx="1531385" cy="45248"/>
            </a:xfrm>
            <a:custGeom>
              <a:avLst/>
              <a:gdLst/>
              <a:ahLst/>
              <a:cxnLst/>
              <a:rect l="l" t="t" r="r" b="b"/>
              <a:pathLst>
                <a:path w="75540" h="2232" extrusionOk="0">
                  <a:moveTo>
                    <a:pt x="75539" y="0"/>
                  </a:moveTo>
                  <a:lnTo>
                    <a:pt x="0" y="0"/>
                  </a:lnTo>
                  <a:lnTo>
                    <a:pt x="0" y="2231"/>
                  </a:lnTo>
                  <a:lnTo>
                    <a:pt x="75539" y="2231"/>
                  </a:lnTo>
                  <a:lnTo>
                    <a:pt x="75539"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67;p33">
              <a:extLst>
                <a:ext uri="{FF2B5EF4-FFF2-40B4-BE49-F238E27FC236}">
                  <a16:creationId xmlns:a16="http://schemas.microsoft.com/office/drawing/2014/main" xmlns="" id="{F800A013-EB12-4BD1-A7B1-72F29481091C}"/>
                </a:ext>
              </a:extLst>
            </p:cNvPr>
            <p:cNvSpPr/>
            <p:nvPr/>
          </p:nvSpPr>
          <p:spPr>
            <a:xfrm>
              <a:off x="3883820" y="4255400"/>
              <a:ext cx="1592364" cy="45228"/>
            </a:xfrm>
            <a:custGeom>
              <a:avLst/>
              <a:gdLst/>
              <a:ahLst/>
              <a:cxnLst/>
              <a:rect l="l" t="t" r="r" b="b"/>
              <a:pathLst>
                <a:path w="78548" h="2231" extrusionOk="0">
                  <a:moveTo>
                    <a:pt x="78547" y="2231"/>
                  </a:moveTo>
                  <a:lnTo>
                    <a:pt x="0" y="2231"/>
                  </a:lnTo>
                  <a:lnTo>
                    <a:pt x="0" y="0"/>
                  </a:lnTo>
                  <a:lnTo>
                    <a:pt x="78547" y="0"/>
                  </a:lnTo>
                  <a:lnTo>
                    <a:pt x="78547" y="2231"/>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68;p33">
              <a:extLst>
                <a:ext uri="{FF2B5EF4-FFF2-40B4-BE49-F238E27FC236}">
                  <a16:creationId xmlns:a16="http://schemas.microsoft.com/office/drawing/2014/main" xmlns="" id="{27D38F95-5FB3-48BE-90B0-9BB500F40AEF}"/>
                </a:ext>
              </a:extLst>
            </p:cNvPr>
            <p:cNvSpPr/>
            <p:nvPr/>
          </p:nvSpPr>
          <p:spPr>
            <a:xfrm>
              <a:off x="3838589" y="3391096"/>
              <a:ext cx="684420" cy="818543"/>
            </a:xfrm>
            <a:custGeom>
              <a:avLst/>
              <a:gdLst/>
              <a:ahLst/>
              <a:cxnLst/>
              <a:rect l="l" t="t" r="r" b="b"/>
              <a:pathLst>
                <a:path w="33761" h="40377" extrusionOk="0">
                  <a:moveTo>
                    <a:pt x="1" y="0"/>
                  </a:moveTo>
                  <a:lnTo>
                    <a:pt x="16517" y="0"/>
                  </a:lnTo>
                  <a:lnTo>
                    <a:pt x="33008" y="0"/>
                  </a:lnTo>
                  <a:cubicBezTo>
                    <a:pt x="33134" y="6717"/>
                    <a:pt x="33259" y="13459"/>
                    <a:pt x="33384" y="20201"/>
                  </a:cubicBezTo>
                  <a:cubicBezTo>
                    <a:pt x="33510" y="26918"/>
                    <a:pt x="33635" y="33660"/>
                    <a:pt x="33760" y="40376"/>
                  </a:cubicBezTo>
                  <a:lnTo>
                    <a:pt x="19249" y="40376"/>
                  </a:lnTo>
                  <a:lnTo>
                    <a:pt x="4738" y="40376"/>
                  </a:lnTo>
                  <a:cubicBezTo>
                    <a:pt x="3961" y="33660"/>
                    <a:pt x="3184" y="26918"/>
                    <a:pt x="2382" y="20201"/>
                  </a:cubicBezTo>
                  <a:cubicBezTo>
                    <a:pt x="1605" y="13459"/>
                    <a:pt x="803" y="6717"/>
                    <a:pt x="1"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69;p33">
              <a:extLst>
                <a:ext uri="{FF2B5EF4-FFF2-40B4-BE49-F238E27FC236}">
                  <a16:creationId xmlns:a16="http://schemas.microsoft.com/office/drawing/2014/main" xmlns="" id="{32F8920D-2F61-4D2A-B28F-ECBDAADACD28}"/>
                </a:ext>
              </a:extLst>
            </p:cNvPr>
            <p:cNvSpPr/>
            <p:nvPr/>
          </p:nvSpPr>
          <p:spPr>
            <a:xfrm>
              <a:off x="3808098" y="3304710"/>
              <a:ext cx="491345" cy="86401"/>
            </a:xfrm>
            <a:custGeom>
              <a:avLst/>
              <a:gdLst/>
              <a:ahLst/>
              <a:cxnLst/>
              <a:rect l="l" t="t" r="r" b="b"/>
              <a:pathLst>
                <a:path w="24237" h="4262" extrusionOk="0">
                  <a:moveTo>
                    <a:pt x="23710" y="1"/>
                  </a:moveTo>
                  <a:lnTo>
                    <a:pt x="12633" y="1"/>
                  </a:lnTo>
                  <a:lnTo>
                    <a:pt x="1555" y="1"/>
                  </a:lnTo>
                  <a:cubicBezTo>
                    <a:pt x="1029" y="1429"/>
                    <a:pt x="527" y="2833"/>
                    <a:pt x="1" y="4261"/>
                  </a:cubicBezTo>
                  <a:lnTo>
                    <a:pt x="12131" y="4261"/>
                  </a:lnTo>
                  <a:lnTo>
                    <a:pt x="24237" y="4261"/>
                  </a:lnTo>
                  <a:cubicBezTo>
                    <a:pt x="24061" y="2833"/>
                    <a:pt x="23886" y="1429"/>
                    <a:pt x="23710"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170;p33">
              <a:extLst>
                <a:ext uri="{FF2B5EF4-FFF2-40B4-BE49-F238E27FC236}">
                  <a16:creationId xmlns:a16="http://schemas.microsoft.com/office/drawing/2014/main" xmlns="" id="{D4D6AFDD-C36F-419F-9EC6-DBF2CA51F29D}"/>
                </a:ext>
              </a:extLst>
            </p:cNvPr>
            <p:cNvSpPr/>
            <p:nvPr/>
          </p:nvSpPr>
          <p:spPr>
            <a:xfrm>
              <a:off x="4825853" y="3391096"/>
              <a:ext cx="695590" cy="818543"/>
            </a:xfrm>
            <a:custGeom>
              <a:avLst/>
              <a:gdLst/>
              <a:ahLst/>
              <a:cxnLst/>
              <a:rect l="l" t="t" r="r" b="b"/>
              <a:pathLst>
                <a:path w="34312" h="40377" extrusionOk="0">
                  <a:moveTo>
                    <a:pt x="34312" y="0"/>
                  </a:moveTo>
                  <a:lnTo>
                    <a:pt x="17820" y="0"/>
                  </a:lnTo>
                  <a:lnTo>
                    <a:pt x="1304" y="0"/>
                  </a:lnTo>
                  <a:cubicBezTo>
                    <a:pt x="1103" y="6717"/>
                    <a:pt x="878" y="13459"/>
                    <a:pt x="652" y="20201"/>
                  </a:cubicBezTo>
                  <a:cubicBezTo>
                    <a:pt x="427" y="26918"/>
                    <a:pt x="226" y="33660"/>
                    <a:pt x="1" y="40376"/>
                  </a:cubicBezTo>
                  <a:lnTo>
                    <a:pt x="14512" y="40376"/>
                  </a:lnTo>
                  <a:lnTo>
                    <a:pt x="28998" y="40376"/>
                  </a:lnTo>
                  <a:cubicBezTo>
                    <a:pt x="29876" y="33660"/>
                    <a:pt x="30778" y="26918"/>
                    <a:pt x="31655" y="20201"/>
                  </a:cubicBezTo>
                  <a:cubicBezTo>
                    <a:pt x="32532" y="13459"/>
                    <a:pt x="33409" y="6717"/>
                    <a:pt x="34312"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171;p33">
              <a:extLst>
                <a:ext uri="{FF2B5EF4-FFF2-40B4-BE49-F238E27FC236}">
                  <a16:creationId xmlns:a16="http://schemas.microsoft.com/office/drawing/2014/main" xmlns="" id="{639A23CB-7B50-4331-B319-92FB64208A98}"/>
                </a:ext>
              </a:extLst>
            </p:cNvPr>
            <p:cNvSpPr/>
            <p:nvPr/>
          </p:nvSpPr>
          <p:spPr>
            <a:xfrm>
              <a:off x="5060601" y="3304710"/>
              <a:ext cx="490838" cy="86401"/>
            </a:xfrm>
            <a:custGeom>
              <a:avLst/>
              <a:gdLst/>
              <a:ahLst/>
              <a:cxnLst/>
              <a:rect l="l" t="t" r="r" b="b"/>
              <a:pathLst>
                <a:path w="24212" h="4262" extrusionOk="0">
                  <a:moveTo>
                    <a:pt x="627" y="1"/>
                  </a:moveTo>
                  <a:lnTo>
                    <a:pt x="11705" y="1"/>
                  </a:lnTo>
                  <a:lnTo>
                    <a:pt x="22758" y="1"/>
                  </a:lnTo>
                  <a:cubicBezTo>
                    <a:pt x="23259" y="1429"/>
                    <a:pt x="23735" y="2833"/>
                    <a:pt x="24211" y="4261"/>
                  </a:cubicBezTo>
                  <a:lnTo>
                    <a:pt x="12131" y="4261"/>
                  </a:lnTo>
                  <a:lnTo>
                    <a:pt x="1" y="4261"/>
                  </a:lnTo>
                  <a:cubicBezTo>
                    <a:pt x="201" y="2833"/>
                    <a:pt x="402" y="1429"/>
                    <a:pt x="627" y="1"/>
                  </a:cubicBezTo>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72;p33">
              <a:extLst>
                <a:ext uri="{FF2B5EF4-FFF2-40B4-BE49-F238E27FC236}">
                  <a16:creationId xmlns:a16="http://schemas.microsoft.com/office/drawing/2014/main" xmlns="" id="{3EBAD41E-2502-4234-BD26-110D0DCFEFB5}"/>
                </a:ext>
              </a:extLst>
            </p:cNvPr>
            <p:cNvSpPr/>
            <p:nvPr/>
          </p:nvSpPr>
          <p:spPr>
            <a:xfrm>
              <a:off x="5070251" y="3450031"/>
              <a:ext cx="403950" cy="734209"/>
            </a:xfrm>
            <a:custGeom>
              <a:avLst/>
              <a:gdLst/>
              <a:ahLst/>
              <a:cxnLst/>
              <a:rect l="l" t="t" r="r" b="b"/>
              <a:pathLst>
                <a:path w="19926" h="36217" extrusionOk="0">
                  <a:moveTo>
                    <a:pt x="14161" y="7394"/>
                  </a:moveTo>
                  <a:lnTo>
                    <a:pt x="14161" y="7444"/>
                  </a:lnTo>
                  <a:cubicBezTo>
                    <a:pt x="14036" y="8447"/>
                    <a:pt x="13936" y="9474"/>
                    <a:pt x="13811" y="10477"/>
                  </a:cubicBezTo>
                  <a:lnTo>
                    <a:pt x="13785" y="10803"/>
                  </a:lnTo>
                  <a:lnTo>
                    <a:pt x="14111" y="10803"/>
                  </a:lnTo>
                  <a:lnTo>
                    <a:pt x="16066" y="10803"/>
                  </a:lnTo>
                  <a:lnTo>
                    <a:pt x="16342" y="10803"/>
                  </a:lnTo>
                  <a:lnTo>
                    <a:pt x="18322" y="10803"/>
                  </a:lnTo>
                  <a:lnTo>
                    <a:pt x="18572" y="10803"/>
                  </a:lnTo>
                  <a:lnTo>
                    <a:pt x="18623" y="10552"/>
                  </a:lnTo>
                  <a:cubicBezTo>
                    <a:pt x="18723" y="9524"/>
                    <a:pt x="18848" y="8522"/>
                    <a:pt x="18999" y="7494"/>
                  </a:cubicBezTo>
                  <a:lnTo>
                    <a:pt x="18999" y="7394"/>
                  </a:lnTo>
                  <a:lnTo>
                    <a:pt x="18999" y="7394"/>
                  </a:lnTo>
                  <a:lnTo>
                    <a:pt x="19049" y="7143"/>
                  </a:lnTo>
                  <a:cubicBezTo>
                    <a:pt x="19174" y="6016"/>
                    <a:pt x="19299" y="4863"/>
                    <a:pt x="19450" y="3735"/>
                  </a:cubicBezTo>
                  <a:lnTo>
                    <a:pt x="19475" y="3635"/>
                  </a:lnTo>
                  <a:lnTo>
                    <a:pt x="19475" y="3635"/>
                  </a:lnTo>
                  <a:lnTo>
                    <a:pt x="19500" y="3384"/>
                  </a:lnTo>
                  <a:cubicBezTo>
                    <a:pt x="19625" y="2356"/>
                    <a:pt x="19750" y="1354"/>
                    <a:pt x="19876" y="326"/>
                  </a:cubicBezTo>
                  <a:lnTo>
                    <a:pt x="19926" y="1"/>
                  </a:lnTo>
                  <a:lnTo>
                    <a:pt x="19575" y="1"/>
                  </a:lnTo>
                  <a:lnTo>
                    <a:pt x="17545" y="1"/>
                  </a:lnTo>
                  <a:lnTo>
                    <a:pt x="17269" y="1"/>
                  </a:lnTo>
                  <a:lnTo>
                    <a:pt x="15239" y="1"/>
                  </a:lnTo>
                  <a:lnTo>
                    <a:pt x="14988" y="1"/>
                  </a:lnTo>
                  <a:lnTo>
                    <a:pt x="14963" y="251"/>
                  </a:lnTo>
                  <a:cubicBezTo>
                    <a:pt x="14838" y="1279"/>
                    <a:pt x="14738" y="2281"/>
                    <a:pt x="14613" y="3309"/>
                  </a:cubicBezTo>
                  <a:lnTo>
                    <a:pt x="14587" y="3635"/>
                  </a:lnTo>
                  <a:lnTo>
                    <a:pt x="14587" y="3635"/>
                  </a:lnTo>
                  <a:lnTo>
                    <a:pt x="14587" y="3660"/>
                  </a:lnTo>
                  <a:cubicBezTo>
                    <a:pt x="14437" y="4788"/>
                    <a:pt x="14312" y="5940"/>
                    <a:pt x="14186" y="7068"/>
                  </a:cubicBezTo>
                  <a:lnTo>
                    <a:pt x="14161" y="7394"/>
                  </a:lnTo>
                  <a:close/>
                  <a:moveTo>
                    <a:pt x="8247" y="7168"/>
                  </a:moveTo>
                  <a:lnTo>
                    <a:pt x="8272" y="7068"/>
                  </a:lnTo>
                  <a:cubicBezTo>
                    <a:pt x="8372" y="5940"/>
                    <a:pt x="8472" y="4813"/>
                    <a:pt x="8572" y="3685"/>
                  </a:cubicBezTo>
                  <a:lnTo>
                    <a:pt x="8597" y="3409"/>
                  </a:lnTo>
                  <a:lnTo>
                    <a:pt x="8597" y="3409"/>
                  </a:lnTo>
                  <a:lnTo>
                    <a:pt x="8597" y="3309"/>
                  </a:lnTo>
                  <a:cubicBezTo>
                    <a:pt x="8698" y="2306"/>
                    <a:pt x="8798" y="1279"/>
                    <a:pt x="8898" y="276"/>
                  </a:cubicBezTo>
                  <a:lnTo>
                    <a:pt x="8923" y="1"/>
                  </a:lnTo>
                  <a:lnTo>
                    <a:pt x="9174" y="1"/>
                  </a:lnTo>
                  <a:lnTo>
                    <a:pt x="11229" y="1"/>
                  </a:lnTo>
                  <a:lnTo>
                    <a:pt x="11505" y="1"/>
                  </a:lnTo>
                  <a:lnTo>
                    <a:pt x="13535" y="1"/>
                  </a:lnTo>
                  <a:lnTo>
                    <a:pt x="13861" y="1"/>
                  </a:lnTo>
                  <a:lnTo>
                    <a:pt x="13811" y="326"/>
                  </a:lnTo>
                  <a:cubicBezTo>
                    <a:pt x="13710" y="1354"/>
                    <a:pt x="13610" y="2356"/>
                    <a:pt x="13510" y="3384"/>
                  </a:cubicBezTo>
                  <a:lnTo>
                    <a:pt x="13510" y="3409"/>
                  </a:lnTo>
                  <a:lnTo>
                    <a:pt x="13510" y="3409"/>
                  </a:lnTo>
                  <a:lnTo>
                    <a:pt x="13460" y="3735"/>
                  </a:lnTo>
                  <a:cubicBezTo>
                    <a:pt x="13334" y="4863"/>
                    <a:pt x="13209" y="5991"/>
                    <a:pt x="13109" y="7143"/>
                  </a:cubicBezTo>
                  <a:lnTo>
                    <a:pt x="13109" y="7168"/>
                  </a:lnTo>
                  <a:lnTo>
                    <a:pt x="13109" y="7168"/>
                  </a:lnTo>
                  <a:lnTo>
                    <a:pt x="13084" y="7319"/>
                  </a:lnTo>
                  <a:lnTo>
                    <a:pt x="13084" y="7394"/>
                  </a:lnTo>
                  <a:lnTo>
                    <a:pt x="13084" y="7394"/>
                  </a:lnTo>
                  <a:lnTo>
                    <a:pt x="13059" y="7494"/>
                  </a:lnTo>
                  <a:cubicBezTo>
                    <a:pt x="12958" y="8522"/>
                    <a:pt x="12833" y="9524"/>
                    <a:pt x="12758" y="10552"/>
                  </a:cubicBezTo>
                  <a:lnTo>
                    <a:pt x="12733" y="10803"/>
                  </a:lnTo>
                  <a:lnTo>
                    <a:pt x="12457" y="10803"/>
                  </a:lnTo>
                  <a:lnTo>
                    <a:pt x="10477" y="10803"/>
                  </a:lnTo>
                  <a:lnTo>
                    <a:pt x="10201" y="10803"/>
                  </a:lnTo>
                  <a:lnTo>
                    <a:pt x="8222" y="10803"/>
                  </a:lnTo>
                  <a:lnTo>
                    <a:pt x="7921" y="10803"/>
                  </a:lnTo>
                  <a:lnTo>
                    <a:pt x="7946" y="10477"/>
                  </a:lnTo>
                  <a:cubicBezTo>
                    <a:pt x="8021" y="9474"/>
                    <a:pt x="8121" y="8447"/>
                    <a:pt x="8222" y="7444"/>
                  </a:cubicBezTo>
                  <a:lnTo>
                    <a:pt x="8247" y="7168"/>
                  </a:lnTo>
                  <a:close/>
                  <a:moveTo>
                    <a:pt x="2181" y="7168"/>
                  </a:moveTo>
                  <a:lnTo>
                    <a:pt x="2181" y="7093"/>
                  </a:lnTo>
                  <a:cubicBezTo>
                    <a:pt x="2257" y="5940"/>
                    <a:pt x="2332" y="4813"/>
                    <a:pt x="2432" y="3685"/>
                  </a:cubicBezTo>
                  <a:lnTo>
                    <a:pt x="2432" y="3635"/>
                  </a:lnTo>
                  <a:lnTo>
                    <a:pt x="2432" y="3635"/>
                  </a:lnTo>
                  <a:lnTo>
                    <a:pt x="2457" y="3309"/>
                  </a:lnTo>
                  <a:cubicBezTo>
                    <a:pt x="2532" y="2306"/>
                    <a:pt x="2607" y="1279"/>
                    <a:pt x="2683" y="276"/>
                  </a:cubicBezTo>
                  <a:lnTo>
                    <a:pt x="2708" y="1"/>
                  </a:lnTo>
                  <a:lnTo>
                    <a:pt x="2983" y="1"/>
                  </a:lnTo>
                  <a:lnTo>
                    <a:pt x="5013" y="1"/>
                  </a:lnTo>
                  <a:lnTo>
                    <a:pt x="5289" y="1"/>
                  </a:lnTo>
                  <a:lnTo>
                    <a:pt x="7319" y="1"/>
                  </a:lnTo>
                  <a:lnTo>
                    <a:pt x="7645" y="1"/>
                  </a:lnTo>
                  <a:lnTo>
                    <a:pt x="7620" y="326"/>
                  </a:lnTo>
                  <a:cubicBezTo>
                    <a:pt x="7520" y="1329"/>
                    <a:pt x="7445" y="2356"/>
                    <a:pt x="7344" y="3359"/>
                  </a:cubicBezTo>
                  <a:lnTo>
                    <a:pt x="7344" y="3409"/>
                  </a:lnTo>
                  <a:lnTo>
                    <a:pt x="7344" y="3409"/>
                  </a:lnTo>
                  <a:lnTo>
                    <a:pt x="7319" y="3735"/>
                  </a:lnTo>
                  <a:cubicBezTo>
                    <a:pt x="7219" y="4863"/>
                    <a:pt x="7119" y="5991"/>
                    <a:pt x="7018" y="7118"/>
                  </a:cubicBezTo>
                  <a:lnTo>
                    <a:pt x="7018" y="7168"/>
                  </a:lnTo>
                  <a:lnTo>
                    <a:pt x="7018" y="7168"/>
                  </a:lnTo>
                  <a:lnTo>
                    <a:pt x="6993" y="7494"/>
                  </a:lnTo>
                  <a:cubicBezTo>
                    <a:pt x="6893" y="8497"/>
                    <a:pt x="6818" y="9524"/>
                    <a:pt x="6718" y="10527"/>
                  </a:cubicBezTo>
                  <a:lnTo>
                    <a:pt x="6693" y="10803"/>
                  </a:lnTo>
                  <a:lnTo>
                    <a:pt x="6417" y="10803"/>
                  </a:lnTo>
                  <a:lnTo>
                    <a:pt x="4462" y="10803"/>
                  </a:lnTo>
                  <a:lnTo>
                    <a:pt x="4186" y="10803"/>
                  </a:lnTo>
                  <a:lnTo>
                    <a:pt x="2206" y="10803"/>
                  </a:lnTo>
                  <a:lnTo>
                    <a:pt x="1906" y="10803"/>
                  </a:lnTo>
                  <a:lnTo>
                    <a:pt x="1931" y="10502"/>
                  </a:lnTo>
                  <a:cubicBezTo>
                    <a:pt x="2006" y="9474"/>
                    <a:pt x="2081" y="8447"/>
                    <a:pt x="2156" y="7444"/>
                  </a:cubicBezTo>
                  <a:lnTo>
                    <a:pt x="2156" y="7168"/>
                  </a:lnTo>
                  <a:close/>
                  <a:moveTo>
                    <a:pt x="1204" y="20201"/>
                  </a:moveTo>
                  <a:lnTo>
                    <a:pt x="1204" y="20201"/>
                  </a:lnTo>
                  <a:lnTo>
                    <a:pt x="1229" y="19900"/>
                  </a:lnTo>
                  <a:cubicBezTo>
                    <a:pt x="1304" y="18748"/>
                    <a:pt x="1404" y="17620"/>
                    <a:pt x="1480" y="16492"/>
                  </a:cubicBezTo>
                  <a:lnTo>
                    <a:pt x="1480" y="16442"/>
                  </a:lnTo>
                  <a:lnTo>
                    <a:pt x="1480" y="16442"/>
                  </a:lnTo>
                  <a:lnTo>
                    <a:pt x="1505" y="16116"/>
                  </a:lnTo>
                  <a:cubicBezTo>
                    <a:pt x="1580" y="15113"/>
                    <a:pt x="1655" y="14086"/>
                    <a:pt x="1730" y="13083"/>
                  </a:cubicBezTo>
                  <a:lnTo>
                    <a:pt x="1755" y="12808"/>
                  </a:lnTo>
                  <a:lnTo>
                    <a:pt x="2031" y="12808"/>
                  </a:lnTo>
                  <a:lnTo>
                    <a:pt x="3986" y="12808"/>
                  </a:lnTo>
                  <a:lnTo>
                    <a:pt x="4262" y="12808"/>
                  </a:lnTo>
                  <a:lnTo>
                    <a:pt x="6191" y="12808"/>
                  </a:lnTo>
                  <a:lnTo>
                    <a:pt x="6517" y="12808"/>
                  </a:lnTo>
                  <a:lnTo>
                    <a:pt x="6492" y="13133"/>
                  </a:lnTo>
                  <a:cubicBezTo>
                    <a:pt x="6392" y="14136"/>
                    <a:pt x="6317" y="15164"/>
                    <a:pt x="6216" y="16166"/>
                  </a:cubicBezTo>
                  <a:lnTo>
                    <a:pt x="6216" y="16216"/>
                  </a:lnTo>
                  <a:lnTo>
                    <a:pt x="6216" y="16216"/>
                  </a:lnTo>
                  <a:lnTo>
                    <a:pt x="6191" y="16542"/>
                  </a:lnTo>
                  <a:cubicBezTo>
                    <a:pt x="6091" y="17670"/>
                    <a:pt x="5991" y="18798"/>
                    <a:pt x="5891" y="19951"/>
                  </a:cubicBezTo>
                  <a:lnTo>
                    <a:pt x="5891" y="19976"/>
                  </a:lnTo>
                  <a:lnTo>
                    <a:pt x="5891" y="19976"/>
                  </a:lnTo>
                  <a:lnTo>
                    <a:pt x="5866" y="20301"/>
                  </a:lnTo>
                  <a:cubicBezTo>
                    <a:pt x="5790" y="21304"/>
                    <a:pt x="5690" y="22331"/>
                    <a:pt x="5590" y="23334"/>
                  </a:cubicBezTo>
                  <a:lnTo>
                    <a:pt x="5590" y="23610"/>
                  </a:lnTo>
                  <a:lnTo>
                    <a:pt x="5314" y="23610"/>
                  </a:lnTo>
                  <a:lnTo>
                    <a:pt x="3435" y="23610"/>
                  </a:lnTo>
                  <a:lnTo>
                    <a:pt x="3159" y="23610"/>
                  </a:lnTo>
                  <a:lnTo>
                    <a:pt x="1254" y="23610"/>
                  </a:lnTo>
                  <a:lnTo>
                    <a:pt x="953" y="23610"/>
                  </a:lnTo>
                  <a:lnTo>
                    <a:pt x="978" y="23309"/>
                  </a:lnTo>
                  <a:cubicBezTo>
                    <a:pt x="1054" y="22281"/>
                    <a:pt x="1129" y="21254"/>
                    <a:pt x="1204" y="20251"/>
                  </a:cubicBezTo>
                  <a:close/>
                  <a:moveTo>
                    <a:pt x="7044" y="20201"/>
                  </a:moveTo>
                  <a:lnTo>
                    <a:pt x="7044" y="20251"/>
                  </a:lnTo>
                  <a:cubicBezTo>
                    <a:pt x="6943" y="21254"/>
                    <a:pt x="6843" y="22281"/>
                    <a:pt x="6743" y="23284"/>
                  </a:cubicBezTo>
                  <a:lnTo>
                    <a:pt x="6718" y="23610"/>
                  </a:lnTo>
                  <a:lnTo>
                    <a:pt x="7044" y="23610"/>
                  </a:lnTo>
                  <a:lnTo>
                    <a:pt x="8948" y="23610"/>
                  </a:lnTo>
                  <a:lnTo>
                    <a:pt x="9224" y="23610"/>
                  </a:lnTo>
                  <a:lnTo>
                    <a:pt x="11079" y="23610"/>
                  </a:lnTo>
                  <a:lnTo>
                    <a:pt x="11354" y="23610"/>
                  </a:lnTo>
                  <a:lnTo>
                    <a:pt x="11379" y="23359"/>
                  </a:lnTo>
                  <a:cubicBezTo>
                    <a:pt x="11480" y="22331"/>
                    <a:pt x="11605" y="21329"/>
                    <a:pt x="11705" y="20301"/>
                  </a:cubicBezTo>
                  <a:lnTo>
                    <a:pt x="11730" y="20201"/>
                  </a:lnTo>
                  <a:lnTo>
                    <a:pt x="11730" y="20201"/>
                  </a:lnTo>
                  <a:lnTo>
                    <a:pt x="11730" y="20126"/>
                  </a:lnTo>
                  <a:lnTo>
                    <a:pt x="11755" y="19976"/>
                  </a:lnTo>
                  <a:lnTo>
                    <a:pt x="11755" y="19976"/>
                  </a:lnTo>
                  <a:lnTo>
                    <a:pt x="11755" y="19951"/>
                  </a:lnTo>
                  <a:cubicBezTo>
                    <a:pt x="11856" y="18798"/>
                    <a:pt x="11981" y="17670"/>
                    <a:pt x="12106" y="16542"/>
                  </a:cubicBezTo>
                  <a:lnTo>
                    <a:pt x="12106" y="16442"/>
                  </a:lnTo>
                  <a:lnTo>
                    <a:pt x="12106" y="16442"/>
                  </a:lnTo>
                  <a:lnTo>
                    <a:pt x="12131" y="16316"/>
                  </a:lnTo>
                  <a:lnTo>
                    <a:pt x="12131" y="16216"/>
                  </a:lnTo>
                  <a:lnTo>
                    <a:pt x="12131" y="16216"/>
                  </a:lnTo>
                  <a:lnTo>
                    <a:pt x="12156" y="16191"/>
                  </a:lnTo>
                  <a:cubicBezTo>
                    <a:pt x="12257" y="15164"/>
                    <a:pt x="12357" y="14161"/>
                    <a:pt x="12457" y="13133"/>
                  </a:cubicBezTo>
                  <a:lnTo>
                    <a:pt x="12507" y="12808"/>
                  </a:lnTo>
                  <a:lnTo>
                    <a:pt x="12181" y="12808"/>
                  </a:lnTo>
                  <a:lnTo>
                    <a:pt x="10227" y="12808"/>
                  </a:lnTo>
                  <a:lnTo>
                    <a:pt x="9951" y="12808"/>
                  </a:lnTo>
                  <a:lnTo>
                    <a:pt x="7996" y="12808"/>
                  </a:lnTo>
                  <a:lnTo>
                    <a:pt x="7720" y="12808"/>
                  </a:lnTo>
                  <a:lnTo>
                    <a:pt x="7695" y="13083"/>
                  </a:lnTo>
                  <a:cubicBezTo>
                    <a:pt x="7620" y="14086"/>
                    <a:pt x="7520" y="15113"/>
                    <a:pt x="7419" y="16116"/>
                  </a:cubicBezTo>
                  <a:lnTo>
                    <a:pt x="7369" y="16442"/>
                  </a:lnTo>
                  <a:lnTo>
                    <a:pt x="7394" y="16442"/>
                  </a:lnTo>
                  <a:lnTo>
                    <a:pt x="7394" y="16492"/>
                  </a:lnTo>
                  <a:cubicBezTo>
                    <a:pt x="7269" y="17620"/>
                    <a:pt x="7169" y="18748"/>
                    <a:pt x="7069" y="19900"/>
                  </a:cubicBezTo>
                  <a:lnTo>
                    <a:pt x="7044" y="20201"/>
                  </a:lnTo>
                  <a:close/>
                  <a:moveTo>
                    <a:pt x="12733" y="20201"/>
                  </a:moveTo>
                  <a:lnTo>
                    <a:pt x="12733" y="20201"/>
                  </a:lnTo>
                  <a:lnTo>
                    <a:pt x="12758" y="19875"/>
                  </a:lnTo>
                  <a:cubicBezTo>
                    <a:pt x="12883" y="18748"/>
                    <a:pt x="13034" y="17620"/>
                    <a:pt x="13134" y="16467"/>
                  </a:cubicBezTo>
                  <a:lnTo>
                    <a:pt x="13159" y="16442"/>
                  </a:lnTo>
                  <a:lnTo>
                    <a:pt x="13134" y="16442"/>
                  </a:lnTo>
                  <a:lnTo>
                    <a:pt x="13184" y="16116"/>
                  </a:lnTo>
                  <a:cubicBezTo>
                    <a:pt x="13309" y="15113"/>
                    <a:pt x="13409" y="14086"/>
                    <a:pt x="13510" y="13083"/>
                  </a:cubicBezTo>
                  <a:lnTo>
                    <a:pt x="13560" y="12808"/>
                  </a:lnTo>
                  <a:lnTo>
                    <a:pt x="13811" y="12808"/>
                  </a:lnTo>
                  <a:lnTo>
                    <a:pt x="15765" y="12808"/>
                  </a:lnTo>
                  <a:lnTo>
                    <a:pt x="16041" y="12808"/>
                  </a:lnTo>
                  <a:lnTo>
                    <a:pt x="17996" y="12808"/>
                  </a:lnTo>
                  <a:lnTo>
                    <a:pt x="18322" y="12808"/>
                  </a:lnTo>
                  <a:lnTo>
                    <a:pt x="18272" y="13133"/>
                  </a:lnTo>
                  <a:cubicBezTo>
                    <a:pt x="18171" y="14161"/>
                    <a:pt x="18046" y="15164"/>
                    <a:pt x="17896" y="16191"/>
                  </a:cubicBezTo>
                  <a:lnTo>
                    <a:pt x="17871" y="16442"/>
                  </a:lnTo>
                  <a:lnTo>
                    <a:pt x="17871" y="16442"/>
                  </a:lnTo>
                  <a:lnTo>
                    <a:pt x="17846" y="16542"/>
                  </a:lnTo>
                  <a:cubicBezTo>
                    <a:pt x="17720" y="17670"/>
                    <a:pt x="17570" y="18823"/>
                    <a:pt x="17445" y="19951"/>
                  </a:cubicBezTo>
                  <a:lnTo>
                    <a:pt x="17420" y="20201"/>
                  </a:lnTo>
                  <a:lnTo>
                    <a:pt x="17420" y="20201"/>
                  </a:lnTo>
                  <a:lnTo>
                    <a:pt x="17394" y="20301"/>
                  </a:lnTo>
                  <a:cubicBezTo>
                    <a:pt x="17269" y="21329"/>
                    <a:pt x="17144" y="22331"/>
                    <a:pt x="17019" y="23359"/>
                  </a:cubicBezTo>
                  <a:lnTo>
                    <a:pt x="16993" y="23610"/>
                  </a:lnTo>
                  <a:lnTo>
                    <a:pt x="16718" y="23610"/>
                  </a:lnTo>
                  <a:lnTo>
                    <a:pt x="14838" y="23610"/>
                  </a:lnTo>
                  <a:lnTo>
                    <a:pt x="14587" y="23610"/>
                  </a:lnTo>
                  <a:lnTo>
                    <a:pt x="12683" y="23610"/>
                  </a:lnTo>
                  <a:lnTo>
                    <a:pt x="12357" y="23610"/>
                  </a:lnTo>
                  <a:lnTo>
                    <a:pt x="12382" y="23284"/>
                  </a:lnTo>
                  <a:cubicBezTo>
                    <a:pt x="12507" y="22281"/>
                    <a:pt x="12607" y="21254"/>
                    <a:pt x="12733" y="20251"/>
                  </a:cubicBezTo>
                  <a:close/>
                  <a:moveTo>
                    <a:pt x="11329" y="32808"/>
                  </a:moveTo>
                  <a:lnTo>
                    <a:pt x="11329" y="32833"/>
                  </a:lnTo>
                  <a:cubicBezTo>
                    <a:pt x="11204" y="33860"/>
                    <a:pt x="11104" y="34863"/>
                    <a:pt x="10978" y="35890"/>
                  </a:cubicBezTo>
                  <a:lnTo>
                    <a:pt x="10953" y="36216"/>
                  </a:lnTo>
                  <a:lnTo>
                    <a:pt x="11279" y="36216"/>
                  </a:lnTo>
                  <a:lnTo>
                    <a:pt x="13109" y="36216"/>
                  </a:lnTo>
                  <a:lnTo>
                    <a:pt x="13359" y="36216"/>
                  </a:lnTo>
                  <a:lnTo>
                    <a:pt x="15164" y="36216"/>
                  </a:lnTo>
                  <a:lnTo>
                    <a:pt x="15415" y="36216"/>
                  </a:lnTo>
                  <a:lnTo>
                    <a:pt x="15465" y="35966"/>
                  </a:lnTo>
                  <a:cubicBezTo>
                    <a:pt x="15565" y="34938"/>
                    <a:pt x="15690" y="33936"/>
                    <a:pt x="15841" y="32908"/>
                  </a:cubicBezTo>
                  <a:lnTo>
                    <a:pt x="15866" y="32582"/>
                  </a:lnTo>
                  <a:lnTo>
                    <a:pt x="15866" y="32582"/>
                  </a:lnTo>
                  <a:lnTo>
                    <a:pt x="15866" y="32557"/>
                  </a:lnTo>
                  <a:cubicBezTo>
                    <a:pt x="16016" y="31429"/>
                    <a:pt x="16141" y="30276"/>
                    <a:pt x="16292" y="29149"/>
                  </a:cubicBezTo>
                  <a:lnTo>
                    <a:pt x="16317" y="29048"/>
                  </a:lnTo>
                  <a:lnTo>
                    <a:pt x="16317" y="29048"/>
                  </a:lnTo>
                  <a:lnTo>
                    <a:pt x="16342" y="28798"/>
                  </a:lnTo>
                  <a:cubicBezTo>
                    <a:pt x="16467" y="27770"/>
                    <a:pt x="16592" y="26743"/>
                    <a:pt x="16718" y="25740"/>
                  </a:cubicBezTo>
                  <a:lnTo>
                    <a:pt x="16768" y="25414"/>
                  </a:lnTo>
                  <a:lnTo>
                    <a:pt x="16417" y="25414"/>
                  </a:lnTo>
                  <a:lnTo>
                    <a:pt x="14537" y="25414"/>
                  </a:lnTo>
                  <a:lnTo>
                    <a:pt x="14287" y="25414"/>
                  </a:lnTo>
                  <a:lnTo>
                    <a:pt x="12407" y="25414"/>
                  </a:lnTo>
                  <a:lnTo>
                    <a:pt x="12156" y="25414"/>
                  </a:lnTo>
                  <a:lnTo>
                    <a:pt x="12131" y="25665"/>
                  </a:lnTo>
                  <a:cubicBezTo>
                    <a:pt x="12006" y="26692"/>
                    <a:pt x="11906" y="27695"/>
                    <a:pt x="11780" y="28722"/>
                  </a:cubicBezTo>
                  <a:lnTo>
                    <a:pt x="11755" y="29048"/>
                  </a:lnTo>
                  <a:lnTo>
                    <a:pt x="11755" y="29048"/>
                  </a:lnTo>
                  <a:lnTo>
                    <a:pt x="11755" y="29073"/>
                  </a:lnTo>
                  <a:cubicBezTo>
                    <a:pt x="11605" y="30201"/>
                    <a:pt x="11505" y="31354"/>
                    <a:pt x="11354" y="32482"/>
                  </a:cubicBezTo>
                  <a:lnTo>
                    <a:pt x="11329" y="32808"/>
                  </a:lnTo>
                  <a:close/>
                  <a:moveTo>
                    <a:pt x="5866" y="32808"/>
                  </a:moveTo>
                  <a:lnTo>
                    <a:pt x="5866" y="32808"/>
                  </a:lnTo>
                  <a:lnTo>
                    <a:pt x="5891" y="32482"/>
                  </a:lnTo>
                  <a:cubicBezTo>
                    <a:pt x="6016" y="31354"/>
                    <a:pt x="6116" y="30226"/>
                    <a:pt x="6216" y="29073"/>
                  </a:cubicBezTo>
                  <a:lnTo>
                    <a:pt x="6216" y="29048"/>
                  </a:lnTo>
                  <a:lnTo>
                    <a:pt x="6216" y="29048"/>
                  </a:lnTo>
                  <a:lnTo>
                    <a:pt x="6242" y="28722"/>
                  </a:lnTo>
                  <a:cubicBezTo>
                    <a:pt x="6342" y="27720"/>
                    <a:pt x="6442" y="26692"/>
                    <a:pt x="6517" y="25690"/>
                  </a:cubicBezTo>
                  <a:lnTo>
                    <a:pt x="6542" y="25414"/>
                  </a:lnTo>
                  <a:lnTo>
                    <a:pt x="6818" y="25414"/>
                  </a:lnTo>
                  <a:lnTo>
                    <a:pt x="8698" y="25414"/>
                  </a:lnTo>
                  <a:lnTo>
                    <a:pt x="8948" y="25414"/>
                  </a:lnTo>
                  <a:lnTo>
                    <a:pt x="10828" y="25414"/>
                  </a:lnTo>
                  <a:lnTo>
                    <a:pt x="11154" y="25414"/>
                  </a:lnTo>
                  <a:lnTo>
                    <a:pt x="11129" y="25740"/>
                  </a:lnTo>
                  <a:cubicBezTo>
                    <a:pt x="11029" y="26743"/>
                    <a:pt x="10928" y="27770"/>
                    <a:pt x="10803" y="28773"/>
                  </a:cubicBezTo>
                  <a:lnTo>
                    <a:pt x="10803" y="28823"/>
                  </a:lnTo>
                  <a:lnTo>
                    <a:pt x="10803" y="28823"/>
                  </a:lnTo>
                  <a:lnTo>
                    <a:pt x="10778" y="29149"/>
                  </a:lnTo>
                  <a:cubicBezTo>
                    <a:pt x="10653" y="30276"/>
                    <a:pt x="10527" y="31404"/>
                    <a:pt x="10402" y="32557"/>
                  </a:cubicBezTo>
                  <a:lnTo>
                    <a:pt x="10402" y="32582"/>
                  </a:lnTo>
                  <a:lnTo>
                    <a:pt x="10402" y="32582"/>
                  </a:lnTo>
                  <a:lnTo>
                    <a:pt x="10377" y="32908"/>
                  </a:lnTo>
                  <a:cubicBezTo>
                    <a:pt x="10252" y="33910"/>
                    <a:pt x="10151" y="34938"/>
                    <a:pt x="10051" y="35941"/>
                  </a:cubicBezTo>
                  <a:lnTo>
                    <a:pt x="10026" y="36216"/>
                  </a:lnTo>
                  <a:lnTo>
                    <a:pt x="9750" y="36216"/>
                  </a:lnTo>
                  <a:lnTo>
                    <a:pt x="7946" y="36216"/>
                  </a:lnTo>
                  <a:lnTo>
                    <a:pt x="7695" y="36216"/>
                  </a:lnTo>
                  <a:lnTo>
                    <a:pt x="5866" y="36216"/>
                  </a:lnTo>
                  <a:lnTo>
                    <a:pt x="5540" y="36216"/>
                  </a:lnTo>
                  <a:lnTo>
                    <a:pt x="5590" y="35890"/>
                  </a:lnTo>
                  <a:cubicBezTo>
                    <a:pt x="5665" y="34888"/>
                    <a:pt x="5765" y="33860"/>
                    <a:pt x="5866" y="32833"/>
                  </a:cubicBezTo>
                  <a:close/>
                  <a:moveTo>
                    <a:pt x="277" y="32582"/>
                  </a:moveTo>
                  <a:lnTo>
                    <a:pt x="302" y="32482"/>
                  </a:lnTo>
                  <a:cubicBezTo>
                    <a:pt x="377" y="31354"/>
                    <a:pt x="452" y="30226"/>
                    <a:pt x="552" y="29098"/>
                  </a:cubicBezTo>
                  <a:lnTo>
                    <a:pt x="552" y="29048"/>
                  </a:lnTo>
                  <a:lnTo>
                    <a:pt x="552" y="29048"/>
                  </a:lnTo>
                  <a:lnTo>
                    <a:pt x="552" y="28722"/>
                  </a:lnTo>
                  <a:cubicBezTo>
                    <a:pt x="627" y="27720"/>
                    <a:pt x="728" y="26692"/>
                    <a:pt x="778" y="25690"/>
                  </a:cubicBezTo>
                  <a:lnTo>
                    <a:pt x="803" y="25414"/>
                  </a:lnTo>
                  <a:lnTo>
                    <a:pt x="1079" y="25414"/>
                  </a:lnTo>
                  <a:lnTo>
                    <a:pt x="2958" y="25414"/>
                  </a:lnTo>
                  <a:lnTo>
                    <a:pt x="3234" y="25414"/>
                  </a:lnTo>
                  <a:lnTo>
                    <a:pt x="5089" y="25414"/>
                  </a:lnTo>
                  <a:lnTo>
                    <a:pt x="5414" y="25414"/>
                  </a:lnTo>
                  <a:lnTo>
                    <a:pt x="5389" y="25740"/>
                  </a:lnTo>
                  <a:cubicBezTo>
                    <a:pt x="5314" y="26743"/>
                    <a:pt x="5214" y="27770"/>
                    <a:pt x="5114" y="28773"/>
                  </a:cubicBezTo>
                  <a:lnTo>
                    <a:pt x="5114" y="28823"/>
                  </a:lnTo>
                  <a:lnTo>
                    <a:pt x="5114" y="28823"/>
                  </a:lnTo>
                  <a:lnTo>
                    <a:pt x="5089" y="29124"/>
                  </a:lnTo>
                  <a:cubicBezTo>
                    <a:pt x="4988" y="30276"/>
                    <a:pt x="4913" y="31404"/>
                    <a:pt x="4788" y="32532"/>
                  </a:cubicBezTo>
                  <a:lnTo>
                    <a:pt x="4763" y="32808"/>
                  </a:lnTo>
                  <a:lnTo>
                    <a:pt x="4763" y="32808"/>
                  </a:lnTo>
                  <a:lnTo>
                    <a:pt x="4763" y="32908"/>
                  </a:lnTo>
                  <a:cubicBezTo>
                    <a:pt x="4688" y="33910"/>
                    <a:pt x="4587" y="34938"/>
                    <a:pt x="4487" y="35941"/>
                  </a:cubicBezTo>
                  <a:lnTo>
                    <a:pt x="4462" y="36216"/>
                  </a:lnTo>
                  <a:lnTo>
                    <a:pt x="4211" y="36216"/>
                  </a:lnTo>
                  <a:lnTo>
                    <a:pt x="2432" y="36216"/>
                  </a:lnTo>
                  <a:lnTo>
                    <a:pt x="2156" y="36216"/>
                  </a:lnTo>
                  <a:lnTo>
                    <a:pt x="327" y="36216"/>
                  </a:lnTo>
                  <a:lnTo>
                    <a:pt x="1" y="36216"/>
                  </a:lnTo>
                  <a:lnTo>
                    <a:pt x="26" y="35890"/>
                  </a:lnTo>
                  <a:cubicBezTo>
                    <a:pt x="101" y="34888"/>
                    <a:pt x="176" y="33860"/>
                    <a:pt x="252" y="32858"/>
                  </a:cubicBezTo>
                  <a:lnTo>
                    <a:pt x="277" y="32582"/>
                  </a:lnTo>
                  <a:lnTo>
                    <a:pt x="277" y="32582"/>
                  </a:lnTo>
                  <a:lnTo>
                    <a:pt x="277" y="32582"/>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73;p33">
              <a:extLst>
                <a:ext uri="{FF2B5EF4-FFF2-40B4-BE49-F238E27FC236}">
                  <a16:creationId xmlns:a16="http://schemas.microsoft.com/office/drawing/2014/main" xmlns="" id="{A9F4ABEF-B2F0-44AF-8346-9EF2FA1A9482}"/>
                </a:ext>
              </a:extLst>
            </p:cNvPr>
            <p:cNvSpPr/>
            <p:nvPr/>
          </p:nvSpPr>
          <p:spPr>
            <a:xfrm>
              <a:off x="3885847" y="3456641"/>
              <a:ext cx="392780" cy="727600"/>
            </a:xfrm>
            <a:custGeom>
              <a:avLst/>
              <a:gdLst/>
              <a:ahLst/>
              <a:cxnLst/>
              <a:rect l="l" t="t" r="r" b="b"/>
              <a:pathLst>
                <a:path w="19375" h="35891" extrusionOk="0">
                  <a:moveTo>
                    <a:pt x="5615" y="7118"/>
                  </a:moveTo>
                  <a:lnTo>
                    <a:pt x="5615" y="7118"/>
                  </a:lnTo>
                  <a:lnTo>
                    <a:pt x="5640" y="7369"/>
                  </a:lnTo>
                  <a:cubicBezTo>
                    <a:pt x="5740" y="8371"/>
                    <a:pt x="5840" y="9374"/>
                    <a:pt x="5940" y="10401"/>
                  </a:cubicBezTo>
                  <a:lnTo>
                    <a:pt x="5965" y="10702"/>
                  </a:lnTo>
                  <a:lnTo>
                    <a:pt x="5640" y="10702"/>
                  </a:lnTo>
                  <a:lnTo>
                    <a:pt x="3735" y="10702"/>
                  </a:lnTo>
                  <a:lnTo>
                    <a:pt x="3409" y="10702"/>
                  </a:lnTo>
                  <a:lnTo>
                    <a:pt x="1429" y="10702"/>
                  </a:lnTo>
                  <a:lnTo>
                    <a:pt x="1178" y="10702"/>
                  </a:lnTo>
                  <a:lnTo>
                    <a:pt x="1153" y="10452"/>
                  </a:lnTo>
                  <a:cubicBezTo>
                    <a:pt x="1028" y="9449"/>
                    <a:pt x="928" y="8447"/>
                    <a:pt x="803" y="7444"/>
                  </a:cubicBezTo>
                  <a:lnTo>
                    <a:pt x="803" y="7344"/>
                  </a:lnTo>
                  <a:lnTo>
                    <a:pt x="803" y="7344"/>
                  </a:lnTo>
                  <a:lnTo>
                    <a:pt x="752" y="7068"/>
                  </a:lnTo>
                  <a:cubicBezTo>
                    <a:pt x="652" y="5940"/>
                    <a:pt x="527" y="4837"/>
                    <a:pt x="402" y="3710"/>
                  </a:cubicBezTo>
                  <a:lnTo>
                    <a:pt x="402" y="3609"/>
                  </a:lnTo>
                  <a:lnTo>
                    <a:pt x="376" y="3609"/>
                  </a:lnTo>
                  <a:lnTo>
                    <a:pt x="351" y="3359"/>
                  </a:lnTo>
                  <a:cubicBezTo>
                    <a:pt x="251" y="2331"/>
                    <a:pt x="151" y="1329"/>
                    <a:pt x="26" y="326"/>
                  </a:cubicBezTo>
                  <a:lnTo>
                    <a:pt x="1" y="0"/>
                  </a:lnTo>
                  <a:lnTo>
                    <a:pt x="326" y="0"/>
                  </a:lnTo>
                  <a:lnTo>
                    <a:pt x="2306" y="0"/>
                  </a:lnTo>
                  <a:lnTo>
                    <a:pt x="2632" y="0"/>
                  </a:lnTo>
                  <a:lnTo>
                    <a:pt x="4662" y="0"/>
                  </a:lnTo>
                  <a:lnTo>
                    <a:pt x="4913" y="0"/>
                  </a:lnTo>
                  <a:lnTo>
                    <a:pt x="4938" y="276"/>
                  </a:lnTo>
                  <a:cubicBezTo>
                    <a:pt x="5063" y="1279"/>
                    <a:pt x="5138" y="2281"/>
                    <a:pt x="5239" y="3284"/>
                  </a:cubicBezTo>
                  <a:lnTo>
                    <a:pt x="5264" y="3384"/>
                  </a:lnTo>
                  <a:lnTo>
                    <a:pt x="5264" y="3384"/>
                  </a:lnTo>
                  <a:lnTo>
                    <a:pt x="5289" y="3634"/>
                  </a:lnTo>
                  <a:cubicBezTo>
                    <a:pt x="5389" y="4762"/>
                    <a:pt x="5489" y="5890"/>
                    <a:pt x="5615" y="7018"/>
                  </a:cubicBezTo>
                  <a:close/>
                  <a:moveTo>
                    <a:pt x="11254" y="3384"/>
                  </a:moveTo>
                  <a:lnTo>
                    <a:pt x="11279" y="3384"/>
                  </a:lnTo>
                  <a:lnTo>
                    <a:pt x="11279" y="3660"/>
                  </a:lnTo>
                  <a:cubicBezTo>
                    <a:pt x="11354" y="4787"/>
                    <a:pt x="11454" y="5890"/>
                    <a:pt x="11554" y="7018"/>
                  </a:cubicBezTo>
                  <a:lnTo>
                    <a:pt x="11554" y="7118"/>
                  </a:lnTo>
                  <a:lnTo>
                    <a:pt x="11554" y="7118"/>
                  </a:lnTo>
                  <a:lnTo>
                    <a:pt x="11580" y="7369"/>
                  </a:lnTo>
                  <a:cubicBezTo>
                    <a:pt x="11655" y="8396"/>
                    <a:pt x="11730" y="9399"/>
                    <a:pt x="11805" y="10401"/>
                  </a:cubicBezTo>
                  <a:lnTo>
                    <a:pt x="11830" y="10702"/>
                  </a:lnTo>
                  <a:lnTo>
                    <a:pt x="11529" y="10702"/>
                  </a:lnTo>
                  <a:lnTo>
                    <a:pt x="9600" y="10702"/>
                  </a:lnTo>
                  <a:lnTo>
                    <a:pt x="9274" y="10702"/>
                  </a:lnTo>
                  <a:lnTo>
                    <a:pt x="7294" y="10702"/>
                  </a:lnTo>
                  <a:lnTo>
                    <a:pt x="7043" y="10702"/>
                  </a:lnTo>
                  <a:lnTo>
                    <a:pt x="7018" y="10452"/>
                  </a:lnTo>
                  <a:cubicBezTo>
                    <a:pt x="6918" y="9449"/>
                    <a:pt x="6818" y="8421"/>
                    <a:pt x="6742" y="7419"/>
                  </a:cubicBezTo>
                  <a:lnTo>
                    <a:pt x="6717" y="7344"/>
                  </a:lnTo>
                  <a:lnTo>
                    <a:pt x="6717" y="7344"/>
                  </a:lnTo>
                  <a:lnTo>
                    <a:pt x="6692" y="7068"/>
                  </a:lnTo>
                  <a:cubicBezTo>
                    <a:pt x="6592" y="5940"/>
                    <a:pt x="6492" y="4812"/>
                    <a:pt x="6392" y="3685"/>
                  </a:cubicBezTo>
                  <a:lnTo>
                    <a:pt x="6392" y="3609"/>
                  </a:lnTo>
                  <a:lnTo>
                    <a:pt x="6392" y="3609"/>
                  </a:lnTo>
                  <a:lnTo>
                    <a:pt x="6366" y="3334"/>
                  </a:lnTo>
                  <a:cubicBezTo>
                    <a:pt x="6266" y="2331"/>
                    <a:pt x="6166" y="1329"/>
                    <a:pt x="6091" y="326"/>
                  </a:cubicBezTo>
                  <a:lnTo>
                    <a:pt x="6066" y="0"/>
                  </a:lnTo>
                  <a:lnTo>
                    <a:pt x="6366" y="0"/>
                  </a:lnTo>
                  <a:lnTo>
                    <a:pt x="8346" y="0"/>
                  </a:lnTo>
                  <a:lnTo>
                    <a:pt x="8672" y="0"/>
                  </a:lnTo>
                  <a:lnTo>
                    <a:pt x="10727" y="0"/>
                  </a:lnTo>
                  <a:lnTo>
                    <a:pt x="11003" y="0"/>
                  </a:lnTo>
                  <a:lnTo>
                    <a:pt x="11003" y="276"/>
                  </a:lnTo>
                  <a:cubicBezTo>
                    <a:pt x="11078" y="1279"/>
                    <a:pt x="11179" y="2281"/>
                    <a:pt x="11254" y="3284"/>
                  </a:cubicBezTo>
                  <a:close/>
                  <a:moveTo>
                    <a:pt x="17620" y="7118"/>
                  </a:moveTo>
                  <a:lnTo>
                    <a:pt x="17645" y="7118"/>
                  </a:lnTo>
                  <a:lnTo>
                    <a:pt x="17645" y="7394"/>
                  </a:lnTo>
                  <a:cubicBezTo>
                    <a:pt x="17720" y="8396"/>
                    <a:pt x="17770" y="9399"/>
                    <a:pt x="17845" y="10401"/>
                  </a:cubicBezTo>
                  <a:lnTo>
                    <a:pt x="17845" y="10702"/>
                  </a:lnTo>
                  <a:lnTo>
                    <a:pt x="17544" y="10702"/>
                  </a:lnTo>
                  <a:lnTo>
                    <a:pt x="15590" y="10702"/>
                  </a:lnTo>
                  <a:lnTo>
                    <a:pt x="15289" y="10702"/>
                  </a:lnTo>
                  <a:lnTo>
                    <a:pt x="13334" y="10702"/>
                  </a:lnTo>
                  <a:lnTo>
                    <a:pt x="13058" y="10702"/>
                  </a:lnTo>
                  <a:lnTo>
                    <a:pt x="13033" y="10452"/>
                  </a:lnTo>
                  <a:cubicBezTo>
                    <a:pt x="12958" y="9424"/>
                    <a:pt x="12883" y="8421"/>
                    <a:pt x="12808" y="7419"/>
                  </a:cubicBezTo>
                  <a:lnTo>
                    <a:pt x="12808" y="7344"/>
                  </a:lnTo>
                  <a:lnTo>
                    <a:pt x="12808" y="7344"/>
                  </a:lnTo>
                  <a:lnTo>
                    <a:pt x="12783" y="7068"/>
                  </a:lnTo>
                  <a:cubicBezTo>
                    <a:pt x="12707" y="5940"/>
                    <a:pt x="12607" y="4812"/>
                    <a:pt x="12532" y="3685"/>
                  </a:cubicBezTo>
                  <a:lnTo>
                    <a:pt x="12532" y="3609"/>
                  </a:lnTo>
                  <a:lnTo>
                    <a:pt x="12532" y="3609"/>
                  </a:lnTo>
                  <a:lnTo>
                    <a:pt x="12507" y="3334"/>
                  </a:lnTo>
                  <a:cubicBezTo>
                    <a:pt x="12432" y="2331"/>
                    <a:pt x="12356" y="1329"/>
                    <a:pt x="12306" y="326"/>
                  </a:cubicBezTo>
                  <a:lnTo>
                    <a:pt x="12281" y="0"/>
                  </a:lnTo>
                  <a:lnTo>
                    <a:pt x="12582" y="0"/>
                  </a:lnTo>
                  <a:lnTo>
                    <a:pt x="14587" y="0"/>
                  </a:lnTo>
                  <a:lnTo>
                    <a:pt x="14888" y="0"/>
                  </a:lnTo>
                  <a:lnTo>
                    <a:pt x="16918" y="0"/>
                  </a:lnTo>
                  <a:lnTo>
                    <a:pt x="17194" y="0"/>
                  </a:lnTo>
                  <a:lnTo>
                    <a:pt x="17219" y="276"/>
                  </a:lnTo>
                  <a:cubicBezTo>
                    <a:pt x="17294" y="1279"/>
                    <a:pt x="17344" y="2281"/>
                    <a:pt x="17394" y="3309"/>
                  </a:cubicBezTo>
                  <a:lnTo>
                    <a:pt x="17394" y="3384"/>
                  </a:lnTo>
                  <a:lnTo>
                    <a:pt x="17419" y="3384"/>
                  </a:lnTo>
                  <a:lnTo>
                    <a:pt x="17419" y="3660"/>
                  </a:lnTo>
                  <a:cubicBezTo>
                    <a:pt x="17494" y="4787"/>
                    <a:pt x="17570" y="5915"/>
                    <a:pt x="17620" y="7018"/>
                  </a:cubicBezTo>
                  <a:close/>
                  <a:moveTo>
                    <a:pt x="18171" y="16066"/>
                  </a:moveTo>
                  <a:lnTo>
                    <a:pt x="18171" y="16066"/>
                  </a:lnTo>
                  <a:lnTo>
                    <a:pt x="18196" y="16341"/>
                  </a:lnTo>
                  <a:cubicBezTo>
                    <a:pt x="18271" y="17469"/>
                    <a:pt x="18321" y="18597"/>
                    <a:pt x="18397" y="19725"/>
                  </a:cubicBezTo>
                  <a:lnTo>
                    <a:pt x="18422" y="20026"/>
                  </a:lnTo>
                  <a:lnTo>
                    <a:pt x="18422" y="20026"/>
                  </a:lnTo>
                  <a:lnTo>
                    <a:pt x="18422" y="20076"/>
                  </a:lnTo>
                  <a:cubicBezTo>
                    <a:pt x="18472" y="21078"/>
                    <a:pt x="18547" y="22081"/>
                    <a:pt x="18597" y="23108"/>
                  </a:cubicBezTo>
                  <a:lnTo>
                    <a:pt x="18622" y="23409"/>
                  </a:lnTo>
                  <a:lnTo>
                    <a:pt x="18296" y="23409"/>
                  </a:lnTo>
                  <a:lnTo>
                    <a:pt x="16467" y="23409"/>
                  </a:lnTo>
                  <a:lnTo>
                    <a:pt x="16166" y="23409"/>
                  </a:lnTo>
                  <a:lnTo>
                    <a:pt x="14261" y="23409"/>
                  </a:lnTo>
                  <a:lnTo>
                    <a:pt x="13986" y="23409"/>
                  </a:lnTo>
                  <a:lnTo>
                    <a:pt x="13986" y="23133"/>
                  </a:lnTo>
                  <a:cubicBezTo>
                    <a:pt x="13910" y="22131"/>
                    <a:pt x="13835" y="21128"/>
                    <a:pt x="13760" y="20126"/>
                  </a:cubicBezTo>
                  <a:lnTo>
                    <a:pt x="13735" y="20026"/>
                  </a:lnTo>
                  <a:lnTo>
                    <a:pt x="13735" y="20026"/>
                  </a:lnTo>
                  <a:lnTo>
                    <a:pt x="13710" y="19750"/>
                  </a:lnTo>
                  <a:cubicBezTo>
                    <a:pt x="13635" y="18647"/>
                    <a:pt x="13560" y="17519"/>
                    <a:pt x="13484" y="16391"/>
                  </a:cubicBezTo>
                  <a:lnTo>
                    <a:pt x="13459" y="16291"/>
                  </a:lnTo>
                  <a:lnTo>
                    <a:pt x="13459" y="16291"/>
                  </a:lnTo>
                  <a:lnTo>
                    <a:pt x="13459" y="16041"/>
                  </a:lnTo>
                  <a:cubicBezTo>
                    <a:pt x="13359" y="15013"/>
                    <a:pt x="13284" y="14010"/>
                    <a:pt x="13234" y="13008"/>
                  </a:cubicBezTo>
                  <a:lnTo>
                    <a:pt x="13209" y="12682"/>
                  </a:lnTo>
                  <a:lnTo>
                    <a:pt x="13534" y="12682"/>
                  </a:lnTo>
                  <a:lnTo>
                    <a:pt x="15414" y="12682"/>
                  </a:lnTo>
                  <a:lnTo>
                    <a:pt x="15740" y="12682"/>
                  </a:lnTo>
                  <a:lnTo>
                    <a:pt x="17695" y="12682"/>
                  </a:lnTo>
                  <a:lnTo>
                    <a:pt x="17971" y="12682"/>
                  </a:lnTo>
                  <a:lnTo>
                    <a:pt x="17996" y="12958"/>
                  </a:lnTo>
                  <a:cubicBezTo>
                    <a:pt x="18046" y="13985"/>
                    <a:pt x="18096" y="14988"/>
                    <a:pt x="18171" y="15990"/>
                  </a:cubicBezTo>
                  <a:close/>
                  <a:moveTo>
                    <a:pt x="12557" y="19800"/>
                  </a:moveTo>
                  <a:lnTo>
                    <a:pt x="12557" y="19800"/>
                  </a:lnTo>
                  <a:lnTo>
                    <a:pt x="12582" y="20076"/>
                  </a:lnTo>
                  <a:cubicBezTo>
                    <a:pt x="12657" y="21078"/>
                    <a:pt x="12732" y="22081"/>
                    <a:pt x="12833" y="23083"/>
                  </a:cubicBezTo>
                  <a:lnTo>
                    <a:pt x="12858" y="23409"/>
                  </a:lnTo>
                  <a:lnTo>
                    <a:pt x="12532" y="23409"/>
                  </a:lnTo>
                  <a:lnTo>
                    <a:pt x="10702" y="23409"/>
                  </a:lnTo>
                  <a:lnTo>
                    <a:pt x="10377" y="23409"/>
                  </a:lnTo>
                  <a:lnTo>
                    <a:pt x="8472" y="23409"/>
                  </a:lnTo>
                  <a:lnTo>
                    <a:pt x="8196" y="23409"/>
                  </a:lnTo>
                  <a:lnTo>
                    <a:pt x="8196" y="23133"/>
                  </a:lnTo>
                  <a:cubicBezTo>
                    <a:pt x="8096" y="22131"/>
                    <a:pt x="7996" y="21128"/>
                    <a:pt x="7920" y="20126"/>
                  </a:cubicBezTo>
                  <a:lnTo>
                    <a:pt x="7895" y="20026"/>
                  </a:lnTo>
                  <a:lnTo>
                    <a:pt x="7895" y="20026"/>
                  </a:lnTo>
                  <a:lnTo>
                    <a:pt x="7870" y="19775"/>
                  </a:lnTo>
                  <a:cubicBezTo>
                    <a:pt x="7770" y="18647"/>
                    <a:pt x="7670" y="17519"/>
                    <a:pt x="7569" y="16391"/>
                  </a:cubicBezTo>
                  <a:lnTo>
                    <a:pt x="7544" y="16291"/>
                  </a:lnTo>
                  <a:lnTo>
                    <a:pt x="7544" y="16291"/>
                  </a:lnTo>
                  <a:lnTo>
                    <a:pt x="7519" y="16041"/>
                  </a:lnTo>
                  <a:cubicBezTo>
                    <a:pt x="7444" y="15038"/>
                    <a:pt x="7344" y="14010"/>
                    <a:pt x="7244" y="13008"/>
                  </a:cubicBezTo>
                  <a:lnTo>
                    <a:pt x="7219" y="12682"/>
                  </a:lnTo>
                  <a:lnTo>
                    <a:pt x="7544" y="12682"/>
                  </a:lnTo>
                  <a:lnTo>
                    <a:pt x="9449" y="12682"/>
                  </a:lnTo>
                  <a:lnTo>
                    <a:pt x="9750" y="12682"/>
                  </a:lnTo>
                  <a:lnTo>
                    <a:pt x="11730" y="12682"/>
                  </a:lnTo>
                  <a:lnTo>
                    <a:pt x="12006" y="12682"/>
                  </a:lnTo>
                  <a:lnTo>
                    <a:pt x="12031" y="12958"/>
                  </a:lnTo>
                  <a:cubicBezTo>
                    <a:pt x="12106" y="13960"/>
                    <a:pt x="12181" y="14988"/>
                    <a:pt x="12256" y="15990"/>
                  </a:cubicBezTo>
                  <a:lnTo>
                    <a:pt x="12281" y="16291"/>
                  </a:lnTo>
                  <a:lnTo>
                    <a:pt x="12281" y="16291"/>
                  </a:lnTo>
                  <a:lnTo>
                    <a:pt x="12281" y="16341"/>
                  </a:lnTo>
                  <a:cubicBezTo>
                    <a:pt x="12382" y="17469"/>
                    <a:pt x="12457" y="18597"/>
                    <a:pt x="12557" y="19725"/>
                  </a:cubicBezTo>
                  <a:close/>
                  <a:moveTo>
                    <a:pt x="6868" y="19800"/>
                  </a:moveTo>
                  <a:lnTo>
                    <a:pt x="6868" y="19800"/>
                  </a:lnTo>
                  <a:lnTo>
                    <a:pt x="6893" y="20076"/>
                  </a:lnTo>
                  <a:cubicBezTo>
                    <a:pt x="6993" y="21078"/>
                    <a:pt x="7093" y="22081"/>
                    <a:pt x="7194" y="23083"/>
                  </a:cubicBezTo>
                  <a:lnTo>
                    <a:pt x="7219" y="23409"/>
                  </a:lnTo>
                  <a:lnTo>
                    <a:pt x="6893" y="23409"/>
                  </a:lnTo>
                  <a:lnTo>
                    <a:pt x="5063" y="23409"/>
                  </a:lnTo>
                  <a:lnTo>
                    <a:pt x="4737" y="23409"/>
                  </a:lnTo>
                  <a:lnTo>
                    <a:pt x="2858" y="23409"/>
                  </a:lnTo>
                  <a:lnTo>
                    <a:pt x="2582" y="23409"/>
                  </a:lnTo>
                  <a:lnTo>
                    <a:pt x="2557" y="23133"/>
                  </a:lnTo>
                  <a:cubicBezTo>
                    <a:pt x="2432" y="22131"/>
                    <a:pt x="2331" y="21128"/>
                    <a:pt x="2231" y="20126"/>
                  </a:cubicBezTo>
                  <a:lnTo>
                    <a:pt x="2206" y="20026"/>
                  </a:lnTo>
                  <a:lnTo>
                    <a:pt x="2206" y="20026"/>
                  </a:lnTo>
                  <a:lnTo>
                    <a:pt x="2181" y="19775"/>
                  </a:lnTo>
                  <a:cubicBezTo>
                    <a:pt x="2056" y="18647"/>
                    <a:pt x="1930" y="17519"/>
                    <a:pt x="1805" y="16391"/>
                  </a:cubicBezTo>
                  <a:lnTo>
                    <a:pt x="1805" y="16291"/>
                  </a:lnTo>
                  <a:lnTo>
                    <a:pt x="1805" y="16291"/>
                  </a:lnTo>
                  <a:lnTo>
                    <a:pt x="1755" y="16041"/>
                  </a:lnTo>
                  <a:cubicBezTo>
                    <a:pt x="1655" y="15038"/>
                    <a:pt x="1554" y="14036"/>
                    <a:pt x="1429" y="13033"/>
                  </a:cubicBezTo>
                  <a:lnTo>
                    <a:pt x="1404" y="12682"/>
                  </a:lnTo>
                  <a:lnTo>
                    <a:pt x="1730" y="12682"/>
                  </a:lnTo>
                  <a:lnTo>
                    <a:pt x="3610" y="12682"/>
                  </a:lnTo>
                  <a:lnTo>
                    <a:pt x="3935" y="12682"/>
                  </a:lnTo>
                  <a:lnTo>
                    <a:pt x="5915" y="12682"/>
                  </a:lnTo>
                  <a:lnTo>
                    <a:pt x="6166" y="12682"/>
                  </a:lnTo>
                  <a:lnTo>
                    <a:pt x="6191" y="12958"/>
                  </a:lnTo>
                  <a:cubicBezTo>
                    <a:pt x="6291" y="13960"/>
                    <a:pt x="6392" y="14963"/>
                    <a:pt x="6492" y="15965"/>
                  </a:cubicBezTo>
                  <a:lnTo>
                    <a:pt x="6492" y="16066"/>
                  </a:lnTo>
                  <a:lnTo>
                    <a:pt x="6492" y="16066"/>
                  </a:lnTo>
                  <a:lnTo>
                    <a:pt x="6517" y="16341"/>
                  </a:lnTo>
                  <a:cubicBezTo>
                    <a:pt x="6642" y="17469"/>
                    <a:pt x="6742" y="18572"/>
                    <a:pt x="6843" y="19700"/>
                  </a:cubicBezTo>
                  <a:close/>
                  <a:moveTo>
                    <a:pt x="8096" y="32507"/>
                  </a:moveTo>
                  <a:lnTo>
                    <a:pt x="8096" y="32507"/>
                  </a:lnTo>
                  <a:lnTo>
                    <a:pt x="8071" y="32206"/>
                  </a:lnTo>
                  <a:cubicBezTo>
                    <a:pt x="7945" y="31078"/>
                    <a:pt x="7845" y="29950"/>
                    <a:pt x="7745" y="28823"/>
                  </a:cubicBezTo>
                  <a:lnTo>
                    <a:pt x="7720" y="28547"/>
                  </a:lnTo>
                  <a:lnTo>
                    <a:pt x="7720" y="28547"/>
                  </a:lnTo>
                  <a:lnTo>
                    <a:pt x="7695" y="28472"/>
                  </a:lnTo>
                  <a:cubicBezTo>
                    <a:pt x="7620" y="27469"/>
                    <a:pt x="7519" y="26442"/>
                    <a:pt x="7419" y="25439"/>
                  </a:cubicBezTo>
                  <a:lnTo>
                    <a:pt x="7394" y="25188"/>
                  </a:lnTo>
                  <a:lnTo>
                    <a:pt x="7118" y="25188"/>
                  </a:lnTo>
                  <a:lnTo>
                    <a:pt x="5239" y="25188"/>
                  </a:lnTo>
                  <a:lnTo>
                    <a:pt x="4913" y="25188"/>
                  </a:lnTo>
                  <a:lnTo>
                    <a:pt x="3108" y="25188"/>
                  </a:lnTo>
                  <a:lnTo>
                    <a:pt x="2783" y="25188"/>
                  </a:lnTo>
                  <a:lnTo>
                    <a:pt x="2833" y="25514"/>
                  </a:lnTo>
                  <a:cubicBezTo>
                    <a:pt x="2933" y="26517"/>
                    <a:pt x="3058" y="27519"/>
                    <a:pt x="3158" y="28522"/>
                  </a:cubicBezTo>
                  <a:lnTo>
                    <a:pt x="3184" y="28798"/>
                  </a:lnTo>
                  <a:lnTo>
                    <a:pt x="3184" y="28798"/>
                  </a:lnTo>
                  <a:lnTo>
                    <a:pt x="3209" y="28873"/>
                  </a:lnTo>
                  <a:cubicBezTo>
                    <a:pt x="3309" y="30001"/>
                    <a:pt x="3434" y="31128"/>
                    <a:pt x="3585" y="32256"/>
                  </a:cubicBezTo>
                  <a:lnTo>
                    <a:pt x="3585" y="32281"/>
                  </a:lnTo>
                  <a:lnTo>
                    <a:pt x="3559" y="32281"/>
                  </a:lnTo>
                  <a:lnTo>
                    <a:pt x="3610" y="32607"/>
                  </a:lnTo>
                  <a:cubicBezTo>
                    <a:pt x="3710" y="33610"/>
                    <a:pt x="3835" y="34637"/>
                    <a:pt x="3935" y="35640"/>
                  </a:cubicBezTo>
                  <a:lnTo>
                    <a:pt x="3960" y="35890"/>
                  </a:lnTo>
                  <a:lnTo>
                    <a:pt x="4236" y="35890"/>
                  </a:lnTo>
                  <a:lnTo>
                    <a:pt x="6066" y="35890"/>
                  </a:lnTo>
                  <a:lnTo>
                    <a:pt x="6392" y="35890"/>
                  </a:lnTo>
                  <a:lnTo>
                    <a:pt x="8121" y="35890"/>
                  </a:lnTo>
                  <a:lnTo>
                    <a:pt x="8447" y="35890"/>
                  </a:lnTo>
                  <a:lnTo>
                    <a:pt x="8397" y="35564"/>
                  </a:lnTo>
                  <a:cubicBezTo>
                    <a:pt x="8296" y="34562"/>
                    <a:pt x="8196" y="33559"/>
                    <a:pt x="8096" y="32557"/>
                  </a:cubicBezTo>
                  <a:close/>
                  <a:moveTo>
                    <a:pt x="13259" y="28547"/>
                  </a:moveTo>
                  <a:lnTo>
                    <a:pt x="13259" y="28547"/>
                  </a:lnTo>
                  <a:lnTo>
                    <a:pt x="13284" y="28823"/>
                  </a:lnTo>
                  <a:cubicBezTo>
                    <a:pt x="13359" y="29950"/>
                    <a:pt x="13459" y="31078"/>
                    <a:pt x="13560" y="32206"/>
                  </a:cubicBezTo>
                  <a:lnTo>
                    <a:pt x="13585" y="32507"/>
                  </a:lnTo>
                  <a:lnTo>
                    <a:pt x="13560" y="32507"/>
                  </a:lnTo>
                  <a:lnTo>
                    <a:pt x="13560" y="32557"/>
                  </a:lnTo>
                  <a:cubicBezTo>
                    <a:pt x="13635" y="33559"/>
                    <a:pt x="13735" y="34562"/>
                    <a:pt x="13810" y="35564"/>
                  </a:cubicBezTo>
                  <a:lnTo>
                    <a:pt x="13835" y="35890"/>
                  </a:lnTo>
                  <a:lnTo>
                    <a:pt x="13534" y="35890"/>
                  </a:lnTo>
                  <a:lnTo>
                    <a:pt x="11780" y="35890"/>
                  </a:lnTo>
                  <a:lnTo>
                    <a:pt x="11454" y="35890"/>
                  </a:lnTo>
                  <a:lnTo>
                    <a:pt x="9650" y="35890"/>
                  </a:lnTo>
                  <a:lnTo>
                    <a:pt x="9374" y="35890"/>
                  </a:lnTo>
                  <a:lnTo>
                    <a:pt x="9349" y="35640"/>
                  </a:lnTo>
                  <a:cubicBezTo>
                    <a:pt x="9249" y="34612"/>
                    <a:pt x="9148" y="33610"/>
                    <a:pt x="9073" y="32607"/>
                  </a:cubicBezTo>
                  <a:lnTo>
                    <a:pt x="9023" y="32281"/>
                  </a:lnTo>
                  <a:lnTo>
                    <a:pt x="9048" y="32281"/>
                  </a:lnTo>
                  <a:lnTo>
                    <a:pt x="9023" y="32256"/>
                  </a:lnTo>
                  <a:cubicBezTo>
                    <a:pt x="8923" y="31128"/>
                    <a:pt x="8823" y="30001"/>
                    <a:pt x="8722" y="28873"/>
                  </a:cubicBezTo>
                  <a:lnTo>
                    <a:pt x="8722" y="28798"/>
                  </a:lnTo>
                  <a:lnTo>
                    <a:pt x="8722" y="28798"/>
                  </a:lnTo>
                  <a:lnTo>
                    <a:pt x="8697" y="28522"/>
                  </a:lnTo>
                  <a:cubicBezTo>
                    <a:pt x="8597" y="27519"/>
                    <a:pt x="8497" y="26517"/>
                    <a:pt x="8422" y="25514"/>
                  </a:cubicBezTo>
                  <a:lnTo>
                    <a:pt x="8372" y="25188"/>
                  </a:lnTo>
                  <a:lnTo>
                    <a:pt x="8697" y="25188"/>
                  </a:lnTo>
                  <a:lnTo>
                    <a:pt x="10527" y="25188"/>
                  </a:lnTo>
                  <a:lnTo>
                    <a:pt x="10828" y="25188"/>
                  </a:lnTo>
                  <a:lnTo>
                    <a:pt x="12732" y="25188"/>
                  </a:lnTo>
                  <a:lnTo>
                    <a:pt x="12983" y="25188"/>
                  </a:lnTo>
                  <a:lnTo>
                    <a:pt x="13008" y="25464"/>
                  </a:lnTo>
                  <a:cubicBezTo>
                    <a:pt x="13083" y="26467"/>
                    <a:pt x="13184" y="27469"/>
                    <a:pt x="13259" y="28472"/>
                  </a:cubicBezTo>
                  <a:close/>
                  <a:moveTo>
                    <a:pt x="18948" y="28798"/>
                  </a:moveTo>
                  <a:lnTo>
                    <a:pt x="18948" y="28823"/>
                  </a:lnTo>
                  <a:cubicBezTo>
                    <a:pt x="19023" y="29950"/>
                    <a:pt x="19098" y="31078"/>
                    <a:pt x="19149" y="32206"/>
                  </a:cubicBezTo>
                  <a:lnTo>
                    <a:pt x="19174" y="32507"/>
                  </a:lnTo>
                  <a:lnTo>
                    <a:pt x="19174" y="32507"/>
                  </a:lnTo>
                  <a:lnTo>
                    <a:pt x="19174" y="32557"/>
                  </a:lnTo>
                  <a:cubicBezTo>
                    <a:pt x="19224" y="33559"/>
                    <a:pt x="19299" y="34587"/>
                    <a:pt x="19349" y="35590"/>
                  </a:cubicBezTo>
                  <a:lnTo>
                    <a:pt x="19374" y="35890"/>
                  </a:lnTo>
                  <a:lnTo>
                    <a:pt x="19073" y="35890"/>
                  </a:lnTo>
                  <a:lnTo>
                    <a:pt x="17319" y="35890"/>
                  </a:lnTo>
                  <a:lnTo>
                    <a:pt x="16993" y="35890"/>
                  </a:lnTo>
                  <a:lnTo>
                    <a:pt x="15189" y="35890"/>
                  </a:lnTo>
                  <a:lnTo>
                    <a:pt x="14913" y="35890"/>
                  </a:lnTo>
                  <a:lnTo>
                    <a:pt x="14888" y="35615"/>
                  </a:lnTo>
                  <a:cubicBezTo>
                    <a:pt x="14813" y="34612"/>
                    <a:pt x="14737" y="33610"/>
                    <a:pt x="14662" y="32607"/>
                  </a:cubicBezTo>
                  <a:lnTo>
                    <a:pt x="14637" y="32281"/>
                  </a:lnTo>
                  <a:lnTo>
                    <a:pt x="14637" y="32281"/>
                  </a:lnTo>
                  <a:lnTo>
                    <a:pt x="14637" y="32256"/>
                  </a:lnTo>
                  <a:cubicBezTo>
                    <a:pt x="14562" y="31128"/>
                    <a:pt x="14487" y="30001"/>
                    <a:pt x="14412" y="28873"/>
                  </a:cubicBezTo>
                  <a:lnTo>
                    <a:pt x="14387" y="28798"/>
                  </a:lnTo>
                  <a:lnTo>
                    <a:pt x="14387" y="28798"/>
                  </a:lnTo>
                  <a:lnTo>
                    <a:pt x="14362" y="28522"/>
                  </a:lnTo>
                  <a:cubicBezTo>
                    <a:pt x="14286" y="27519"/>
                    <a:pt x="14211" y="26492"/>
                    <a:pt x="14136" y="25489"/>
                  </a:cubicBezTo>
                  <a:lnTo>
                    <a:pt x="14111" y="25188"/>
                  </a:lnTo>
                  <a:lnTo>
                    <a:pt x="14437" y="25188"/>
                  </a:lnTo>
                  <a:lnTo>
                    <a:pt x="16241" y="25188"/>
                  </a:lnTo>
                  <a:lnTo>
                    <a:pt x="16567" y="25188"/>
                  </a:lnTo>
                  <a:lnTo>
                    <a:pt x="18447" y="25188"/>
                  </a:lnTo>
                  <a:lnTo>
                    <a:pt x="18722" y="25188"/>
                  </a:lnTo>
                  <a:lnTo>
                    <a:pt x="18748" y="25464"/>
                  </a:lnTo>
                  <a:cubicBezTo>
                    <a:pt x="18798" y="26467"/>
                    <a:pt x="18873" y="27469"/>
                    <a:pt x="18923" y="28472"/>
                  </a:cubicBezTo>
                  <a:lnTo>
                    <a:pt x="18948" y="28798"/>
                  </a:lnTo>
                  <a:lnTo>
                    <a:pt x="18948" y="28798"/>
                  </a:lnTo>
                  <a:lnTo>
                    <a:pt x="18948" y="28798"/>
                  </a:lnTo>
                  <a:close/>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74;p33">
              <a:extLst>
                <a:ext uri="{FF2B5EF4-FFF2-40B4-BE49-F238E27FC236}">
                  <a16:creationId xmlns:a16="http://schemas.microsoft.com/office/drawing/2014/main" xmlns="" id="{905B7054-012E-43D3-85FE-2DBF99FB7ED3}"/>
                </a:ext>
              </a:extLst>
            </p:cNvPr>
            <p:cNvSpPr/>
            <p:nvPr/>
          </p:nvSpPr>
          <p:spPr>
            <a:xfrm>
              <a:off x="3812680" y="3406849"/>
              <a:ext cx="1737678" cy="22361"/>
            </a:xfrm>
            <a:custGeom>
              <a:avLst/>
              <a:gdLst/>
              <a:ahLst/>
              <a:cxnLst/>
              <a:rect l="l" t="t" r="r" b="b"/>
              <a:pathLst>
                <a:path w="85716" h="1103" extrusionOk="0">
                  <a:moveTo>
                    <a:pt x="0" y="1103"/>
                  </a:moveTo>
                  <a:lnTo>
                    <a:pt x="85715" y="1103"/>
                  </a:lnTo>
                  <a:lnTo>
                    <a:pt x="85715" y="0"/>
                  </a:lnTo>
                  <a:lnTo>
                    <a:pt x="0" y="0"/>
                  </a:lnTo>
                  <a:lnTo>
                    <a:pt x="0" y="1103"/>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75;p33">
              <a:extLst>
                <a:ext uri="{FF2B5EF4-FFF2-40B4-BE49-F238E27FC236}">
                  <a16:creationId xmlns:a16="http://schemas.microsoft.com/office/drawing/2014/main" xmlns="" id="{D0E4E03C-65A2-43C1-8772-E353474A9663}"/>
                </a:ext>
              </a:extLst>
            </p:cNvPr>
            <p:cNvSpPr/>
            <p:nvPr/>
          </p:nvSpPr>
          <p:spPr>
            <a:xfrm>
              <a:off x="4261335" y="3068948"/>
              <a:ext cx="840396" cy="1140673"/>
            </a:xfrm>
            <a:custGeom>
              <a:avLst/>
              <a:gdLst/>
              <a:ahLst/>
              <a:cxnLst/>
              <a:rect l="l" t="t" r="r" b="b"/>
              <a:pathLst>
                <a:path w="41455" h="56267" extrusionOk="0">
                  <a:moveTo>
                    <a:pt x="41455" y="0"/>
                  </a:moveTo>
                  <a:lnTo>
                    <a:pt x="41455" y="0"/>
                  </a:lnTo>
                  <a:lnTo>
                    <a:pt x="1" y="0"/>
                  </a:lnTo>
                  <a:lnTo>
                    <a:pt x="1" y="0"/>
                  </a:lnTo>
                  <a:lnTo>
                    <a:pt x="1" y="0"/>
                  </a:lnTo>
                  <a:cubicBezTo>
                    <a:pt x="452" y="8823"/>
                    <a:pt x="878" y="21003"/>
                    <a:pt x="1329" y="29825"/>
                  </a:cubicBezTo>
                  <a:cubicBezTo>
                    <a:pt x="1755" y="38647"/>
                    <a:pt x="2206" y="47469"/>
                    <a:pt x="2633" y="56266"/>
                  </a:cubicBezTo>
                  <a:lnTo>
                    <a:pt x="20377" y="56266"/>
                  </a:lnTo>
                  <a:lnTo>
                    <a:pt x="38096" y="56266"/>
                  </a:lnTo>
                  <a:cubicBezTo>
                    <a:pt x="38673" y="47469"/>
                    <a:pt x="39224" y="38647"/>
                    <a:pt x="39776" y="29825"/>
                  </a:cubicBezTo>
                  <a:cubicBezTo>
                    <a:pt x="40327" y="21003"/>
                    <a:pt x="40903" y="8823"/>
                    <a:pt x="41455" y="0"/>
                  </a:cubicBezTo>
                  <a:lnTo>
                    <a:pt x="41455" y="0"/>
                  </a:ln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1177;p33">
              <a:extLst>
                <a:ext uri="{FF2B5EF4-FFF2-40B4-BE49-F238E27FC236}">
                  <a16:creationId xmlns:a16="http://schemas.microsoft.com/office/drawing/2014/main" xmlns="" id="{1DBA32D3-2378-44FD-B548-B7657CE8DD35}"/>
                </a:ext>
              </a:extLst>
            </p:cNvPr>
            <p:cNvSpPr/>
            <p:nvPr/>
          </p:nvSpPr>
          <p:spPr>
            <a:xfrm>
              <a:off x="4317229" y="3144650"/>
              <a:ext cx="728614" cy="658512"/>
            </a:xfrm>
            <a:custGeom>
              <a:avLst/>
              <a:gdLst/>
              <a:ahLst/>
              <a:cxnLst/>
              <a:rect l="l" t="t" r="r" b="b"/>
              <a:pathLst>
                <a:path w="35941" h="32483" extrusionOk="0">
                  <a:moveTo>
                    <a:pt x="35440" y="9825"/>
                  </a:moveTo>
                  <a:lnTo>
                    <a:pt x="35440" y="9825"/>
                  </a:lnTo>
                  <a:lnTo>
                    <a:pt x="35440" y="10126"/>
                  </a:lnTo>
                  <a:cubicBezTo>
                    <a:pt x="35364" y="11530"/>
                    <a:pt x="35289" y="12908"/>
                    <a:pt x="35214" y="14312"/>
                  </a:cubicBezTo>
                  <a:lnTo>
                    <a:pt x="35214" y="14587"/>
                  </a:lnTo>
                  <a:lnTo>
                    <a:pt x="34913" y="14587"/>
                  </a:lnTo>
                  <a:lnTo>
                    <a:pt x="32532" y="14587"/>
                  </a:lnTo>
                  <a:lnTo>
                    <a:pt x="32207" y="14587"/>
                  </a:lnTo>
                  <a:lnTo>
                    <a:pt x="29826" y="14587"/>
                  </a:lnTo>
                  <a:lnTo>
                    <a:pt x="29525" y="14587"/>
                  </a:lnTo>
                  <a:lnTo>
                    <a:pt x="29525" y="14287"/>
                  </a:lnTo>
                  <a:cubicBezTo>
                    <a:pt x="29575" y="12883"/>
                    <a:pt x="29625" y="11505"/>
                    <a:pt x="29675" y="10101"/>
                  </a:cubicBezTo>
                  <a:lnTo>
                    <a:pt x="29700" y="9825"/>
                  </a:lnTo>
                  <a:lnTo>
                    <a:pt x="29700" y="9825"/>
                  </a:lnTo>
                  <a:lnTo>
                    <a:pt x="29700" y="9625"/>
                  </a:lnTo>
                  <a:cubicBezTo>
                    <a:pt x="29750" y="8071"/>
                    <a:pt x="29826" y="6517"/>
                    <a:pt x="29876" y="4963"/>
                  </a:cubicBezTo>
                  <a:lnTo>
                    <a:pt x="29876" y="4763"/>
                  </a:lnTo>
                  <a:lnTo>
                    <a:pt x="29876" y="4763"/>
                  </a:lnTo>
                  <a:lnTo>
                    <a:pt x="29876" y="4688"/>
                  </a:lnTo>
                  <a:lnTo>
                    <a:pt x="29876" y="4662"/>
                  </a:lnTo>
                  <a:lnTo>
                    <a:pt x="29876" y="4662"/>
                  </a:lnTo>
                  <a:lnTo>
                    <a:pt x="29901" y="4462"/>
                  </a:lnTo>
                  <a:cubicBezTo>
                    <a:pt x="29951" y="3084"/>
                    <a:pt x="30001" y="1680"/>
                    <a:pt x="30051" y="302"/>
                  </a:cubicBezTo>
                  <a:lnTo>
                    <a:pt x="30051" y="1"/>
                  </a:lnTo>
                  <a:lnTo>
                    <a:pt x="30327" y="1"/>
                  </a:lnTo>
                  <a:lnTo>
                    <a:pt x="32808" y="1"/>
                  </a:lnTo>
                  <a:lnTo>
                    <a:pt x="33134" y="1"/>
                  </a:lnTo>
                  <a:lnTo>
                    <a:pt x="35615" y="1"/>
                  </a:lnTo>
                  <a:lnTo>
                    <a:pt x="35941" y="1"/>
                  </a:lnTo>
                  <a:lnTo>
                    <a:pt x="35916" y="327"/>
                  </a:lnTo>
                  <a:cubicBezTo>
                    <a:pt x="35841" y="1705"/>
                    <a:pt x="35791" y="3109"/>
                    <a:pt x="35715" y="4487"/>
                  </a:cubicBezTo>
                  <a:lnTo>
                    <a:pt x="35690" y="4763"/>
                  </a:lnTo>
                  <a:lnTo>
                    <a:pt x="35690" y="4763"/>
                  </a:lnTo>
                  <a:lnTo>
                    <a:pt x="35690" y="4988"/>
                  </a:lnTo>
                  <a:cubicBezTo>
                    <a:pt x="35615" y="6542"/>
                    <a:pt x="35540" y="8096"/>
                    <a:pt x="35465" y="9650"/>
                  </a:cubicBezTo>
                  <a:close/>
                  <a:moveTo>
                    <a:pt x="28222" y="4763"/>
                  </a:moveTo>
                  <a:lnTo>
                    <a:pt x="28222" y="4963"/>
                  </a:lnTo>
                  <a:cubicBezTo>
                    <a:pt x="28171" y="6517"/>
                    <a:pt x="28121" y="8071"/>
                    <a:pt x="28071" y="9625"/>
                  </a:cubicBezTo>
                  <a:lnTo>
                    <a:pt x="28071" y="9825"/>
                  </a:lnTo>
                  <a:lnTo>
                    <a:pt x="28071" y="9825"/>
                  </a:lnTo>
                  <a:lnTo>
                    <a:pt x="28071" y="10126"/>
                  </a:lnTo>
                  <a:cubicBezTo>
                    <a:pt x="28021" y="11505"/>
                    <a:pt x="27971" y="12908"/>
                    <a:pt x="27921" y="14287"/>
                  </a:cubicBezTo>
                  <a:lnTo>
                    <a:pt x="27921" y="14587"/>
                  </a:lnTo>
                  <a:lnTo>
                    <a:pt x="27645" y="14587"/>
                  </a:lnTo>
                  <a:lnTo>
                    <a:pt x="25239" y="14587"/>
                  </a:lnTo>
                  <a:lnTo>
                    <a:pt x="24913" y="14587"/>
                  </a:lnTo>
                  <a:lnTo>
                    <a:pt x="22532" y="14587"/>
                  </a:lnTo>
                  <a:lnTo>
                    <a:pt x="22232" y="14587"/>
                  </a:lnTo>
                  <a:lnTo>
                    <a:pt x="22232" y="14287"/>
                  </a:lnTo>
                  <a:cubicBezTo>
                    <a:pt x="22257" y="12883"/>
                    <a:pt x="22282" y="11505"/>
                    <a:pt x="22307" y="10101"/>
                  </a:cubicBezTo>
                  <a:lnTo>
                    <a:pt x="22332" y="9876"/>
                  </a:lnTo>
                  <a:lnTo>
                    <a:pt x="22332" y="9625"/>
                  </a:lnTo>
                  <a:cubicBezTo>
                    <a:pt x="22357" y="8071"/>
                    <a:pt x="22382" y="6517"/>
                    <a:pt x="22407" y="4963"/>
                  </a:cubicBezTo>
                  <a:lnTo>
                    <a:pt x="22407" y="4763"/>
                  </a:lnTo>
                  <a:lnTo>
                    <a:pt x="22407" y="4763"/>
                  </a:lnTo>
                  <a:lnTo>
                    <a:pt x="22407" y="4688"/>
                  </a:lnTo>
                  <a:lnTo>
                    <a:pt x="22407" y="4662"/>
                  </a:lnTo>
                  <a:lnTo>
                    <a:pt x="22407" y="4662"/>
                  </a:lnTo>
                  <a:lnTo>
                    <a:pt x="22407" y="4462"/>
                  </a:lnTo>
                  <a:cubicBezTo>
                    <a:pt x="22432" y="3084"/>
                    <a:pt x="22457" y="1680"/>
                    <a:pt x="22482" y="302"/>
                  </a:cubicBezTo>
                  <a:lnTo>
                    <a:pt x="22482" y="1"/>
                  </a:lnTo>
                  <a:lnTo>
                    <a:pt x="22783" y="1"/>
                  </a:lnTo>
                  <a:lnTo>
                    <a:pt x="25239" y="1"/>
                  </a:lnTo>
                  <a:lnTo>
                    <a:pt x="25590" y="1"/>
                  </a:lnTo>
                  <a:lnTo>
                    <a:pt x="28071" y="1"/>
                  </a:lnTo>
                  <a:lnTo>
                    <a:pt x="28372" y="1"/>
                  </a:lnTo>
                  <a:lnTo>
                    <a:pt x="28372" y="302"/>
                  </a:lnTo>
                  <a:cubicBezTo>
                    <a:pt x="28322" y="1705"/>
                    <a:pt x="28272" y="3084"/>
                    <a:pt x="28222" y="4487"/>
                  </a:cubicBezTo>
                  <a:lnTo>
                    <a:pt x="28222" y="4763"/>
                  </a:lnTo>
                  <a:close/>
                  <a:moveTo>
                    <a:pt x="34537" y="27720"/>
                  </a:moveTo>
                  <a:lnTo>
                    <a:pt x="34537" y="27720"/>
                  </a:lnTo>
                  <a:lnTo>
                    <a:pt x="34537" y="28046"/>
                  </a:lnTo>
                  <a:cubicBezTo>
                    <a:pt x="34462" y="29425"/>
                    <a:pt x="34387" y="30828"/>
                    <a:pt x="34312" y="32206"/>
                  </a:cubicBezTo>
                  <a:lnTo>
                    <a:pt x="34312" y="32482"/>
                  </a:lnTo>
                  <a:lnTo>
                    <a:pt x="34036" y="32482"/>
                  </a:lnTo>
                  <a:lnTo>
                    <a:pt x="31730" y="32482"/>
                  </a:lnTo>
                  <a:lnTo>
                    <a:pt x="31430" y="32482"/>
                  </a:lnTo>
                  <a:lnTo>
                    <a:pt x="29149" y="32482"/>
                  </a:lnTo>
                  <a:lnTo>
                    <a:pt x="28848" y="32482"/>
                  </a:lnTo>
                  <a:lnTo>
                    <a:pt x="28848" y="32181"/>
                  </a:lnTo>
                  <a:cubicBezTo>
                    <a:pt x="28923" y="30803"/>
                    <a:pt x="28973" y="29399"/>
                    <a:pt x="29024" y="28021"/>
                  </a:cubicBezTo>
                  <a:lnTo>
                    <a:pt x="29024" y="27720"/>
                  </a:lnTo>
                  <a:lnTo>
                    <a:pt x="29024" y="27720"/>
                  </a:lnTo>
                  <a:lnTo>
                    <a:pt x="29049" y="27520"/>
                  </a:lnTo>
                  <a:cubicBezTo>
                    <a:pt x="29099" y="25966"/>
                    <a:pt x="29149" y="24412"/>
                    <a:pt x="29199" y="22858"/>
                  </a:cubicBezTo>
                  <a:lnTo>
                    <a:pt x="29224" y="22683"/>
                  </a:lnTo>
                  <a:lnTo>
                    <a:pt x="29224" y="22683"/>
                  </a:lnTo>
                  <a:lnTo>
                    <a:pt x="29224" y="22582"/>
                  </a:lnTo>
                  <a:lnTo>
                    <a:pt x="29224" y="22582"/>
                  </a:lnTo>
                  <a:lnTo>
                    <a:pt x="29224" y="22582"/>
                  </a:lnTo>
                  <a:lnTo>
                    <a:pt x="29224" y="22357"/>
                  </a:lnTo>
                  <a:cubicBezTo>
                    <a:pt x="29274" y="20978"/>
                    <a:pt x="29324" y="19600"/>
                    <a:pt x="29374" y="18196"/>
                  </a:cubicBezTo>
                  <a:lnTo>
                    <a:pt x="29400" y="17921"/>
                  </a:lnTo>
                  <a:lnTo>
                    <a:pt x="29675" y="17921"/>
                  </a:lnTo>
                  <a:lnTo>
                    <a:pt x="32031" y="17921"/>
                  </a:lnTo>
                  <a:lnTo>
                    <a:pt x="32357" y="17921"/>
                  </a:lnTo>
                  <a:lnTo>
                    <a:pt x="34738" y="17921"/>
                  </a:lnTo>
                  <a:lnTo>
                    <a:pt x="35039" y="17921"/>
                  </a:lnTo>
                  <a:lnTo>
                    <a:pt x="35014" y="18221"/>
                  </a:lnTo>
                  <a:cubicBezTo>
                    <a:pt x="34963" y="19625"/>
                    <a:pt x="34888" y="21003"/>
                    <a:pt x="34813" y="22407"/>
                  </a:cubicBezTo>
                  <a:lnTo>
                    <a:pt x="34813" y="22582"/>
                  </a:lnTo>
                  <a:lnTo>
                    <a:pt x="34813" y="22582"/>
                  </a:lnTo>
                  <a:lnTo>
                    <a:pt x="34788" y="22883"/>
                  </a:lnTo>
                  <a:cubicBezTo>
                    <a:pt x="34713" y="24437"/>
                    <a:pt x="34638" y="25991"/>
                    <a:pt x="34537" y="27545"/>
                  </a:cubicBezTo>
                  <a:close/>
                  <a:moveTo>
                    <a:pt x="27495" y="27821"/>
                  </a:moveTo>
                  <a:lnTo>
                    <a:pt x="27495" y="28021"/>
                  </a:lnTo>
                  <a:cubicBezTo>
                    <a:pt x="27470" y="29425"/>
                    <a:pt x="27420" y="30803"/>
                    <a:pt x="27369" y="32206"/>
                  </a:cubicBezTo>
                  <a:lnTo>
                    <a:pt x="27344" y="32482"/>
                  </a:lnTo>
                  <a:lnTo>
                    <a:pt x="27069" y="32482"/>
                  </a:lnTo>
                  <a:lnTo>
                    <a:pt x="24788" y="32482"/>
                  </a:lnTo>
                  <a:lnTo>
                    <a:pt x="24487" y="32482"/>
                  </a:lnTo>
                  <a:lnTo>
                    <a:pt x="22206" y="32482"/>
                  </a:lnTo>
                  <a:lnTo>
                    <a:pt x="21906" y="32482"/>
                  </a:lnTo>
                  <a:lnTo>
                    <a:pt x="21906" y="32181"/>
                  </a:lnTo>
                  <a:cubicBezTo>
                    <a:pt x="21931" y="30803"/>
                    <a:pt x="21956" y="29399"/>
                    <a:pt x="21981" y="28021"/>
                  </a:cubicBezTo>
                  <a:lnTo>
                    <a:pt x="21981" y="27795"/>
                  </a:lnTo>
                  <a:lnTo>
                    <a:pt x="22006" y="27520"/>
                  </a:lnTo>
                  <a:cubicBezTo>
                    <a:pt x="22031" y="25966"/>
                    <a:pt x="22056" y="24412"/>
                    <a:pt x="22081" y="22858"/>
                  </a:cubicBezTo>
                  <a:lnTo>
                    <a:pt x="22081" y="22683"/>
                  </a:lnTo>
                  <a:lnTo>
                    <a:pt x="22081" y="22683"/>
                  </a:lnTo>
                  <a:lnTo>
                    <a:pt x="22081" y="22607"/>
                  </a:lnTo>
                  <a:lnTo>
                    <a:pt x="22081" y="22582"/>
                  </a:lnTo>
                  <a:lnTo>
                    <a:pt x="22081" y="22582"/>
                  </a:lnTo>
                  <a:lnTo>
                    <a:pt x="22081" y="22382"/>
                  </a:lnTo>
                  <a:cubicBezTo>
                    <a:pt x="22106" y="20978"/>
                    <a:pt x="22131" y="19600"/>
                    <a:pt x="22156" y="18196"/>
                  </a:cubicBezTo>
                  <a:lnTo>
                    <a:pt x="22181" y="17921"/>
                  </a:lnTo>
                  <a:lnTo>
                    <a:pt x="22457" y="17921"/>
                  </a:lnTo>
                  <a:lnTo>
                    <a:pt x="24813" y="17921"/>
                  </a:lnTo>
                  <a:lnTo>
                    <a:pt x="25139" y="17921"/>
                  </a:lnTo>
                  <a:lnTo>
                    <a:pt x="27495" y="17921"/>
                  </a:lnTo>
                  <a:lnTo>
                    <a:pt x="27795" y="17921"/>
                  </a:lnTo>
                  <a:lnTo>
                    <a:pt x="27795" y="18221"/>
                  </a:lnTo>
                  <a:cubicBezTo>
                    <a:pt x="27770" y="19600"/>
                    <a:pt x="27720" y="21003"/>
                    <a:pt x="27670" y="22382"/>
                  </a:cubicBezTo>
                  <a:lnTo>
                    <a:pt x="27670" y="22683"/>
                  </a:lnTo>
                  <a:lnTo>
                    <a:pt x="27670" y="22683"/>
                  </a:lnTo>
                  <a:lnTo>
                    <a:pt x="27645" y="22883"/>
                  </a:lnTo>
                  <a:cubicBezTo>
                    <a:pt x="27620" y="24437"/>
                    <a:pt x="27570" y="25991"/>
                    <a:pt x="27520" y="27545"/>
                  </a:cubicBezTo>
                  <a:lnTo>
                    <a:pt x="27495" y="27821"/>
                  </a:lnTo>
                  <a:close/>
                  <a:moveTo>
                    <a:pt x="20628" y="27720"/>
                  </a:moveTo>
                  <a:lnTo>
                    <a:pt x="20653" y="27720"/>
                  </a:lnTo>
                  <a:lnTo>
                    <a:pt x="20628" y="28021"/>
                  </a:lnTo>
                  <a:cubicBezTo>
                    <a:pt x="20628" y="29425"/>
                    <a:pt x="20602" y="30803"/>
                    <a:pt x="20577" y="32206"/>
                  </a:cubicBezTo>
                  <a:lnTo>
                    <a:pt x="20577" y="32482"/>
                  </a:lnTo>
                  <a:lnTo>
                    <a:pt x="20302" y="32482"/>
                  </a:lnTo>
                  <a:lnTo>
                    <a:pt x="17996" y="32482"/>
                  </a:lnTo>
                  <a:lnTo>
                    <a:pt x="17695" y="32482"/>
                  </a:lnTo>
                  <a:lnTo>
                    <a:pt x="15414" y="32482"/>
                  </a:lnTo>
                  <a:lnTo>
                    <a:pt x="15114" y="32482"/>
                  </a:lnTo>
                  <a:lnTo>
                    <a:pt x="15114" y="32206"/>
                  </a:lnTo>
                  <a:lnTo>
                    <a:pt x="15114" y="28021"/>
                  </a:lnTo>
                  <a:lnTo>
                    <a:pt x="15114" y="27821"/>
                  </a:lnTo>
                  <a:lnTo>
                    <a:pt x="15114" y="27821"/>
                  </a:lnTo>
                  <a:lnTo>
                    <a:pt x="15114" y="27545"/>
                  </a:lnTo>
                  <a:cubicBezTo>
                    <a:pt x="15114" y="25991"/>
                    <a:pt x="15114" y="24437"/>
                    <a:pt x="15114" y="22883"/>
                  </a:cubicBezTo>
                  <a:lnTo>
                    <a:pt x="15114" y="22683"/>
                  </a:lnTo>
                  <a:lnTo>
                    <a:pt x="15114" y="22683"/>
                  </a:lnTo>
                  <a:lnTo>
                    <a:pt x="15114" y="22382"/>
                  </a:lnTo>
                  <a:cubicBezTo>
                    <a:pt x="15114" y="20978"/>
                    <a:pt x="15114" y="19600"/>
                    <a:pt x="15114" y="18221"/>
                  </a:cubicBezTo>
                  <a:lnTo>
                    <a:pt x="15114" y="17921"/>
                  </a:lnTo>
                  <a:lnTo>
                    <a:pt x="15414" y="17921"/>
                  </a:lnTo>
                  <a:lnTo>
                    <a:pt x="17770" y="17921"/>
                  </a:lnTo>
                  <a:lnTo>
                    <a:pt x="18096" y="17921"/>
                  </a:lnTo>
                  <a:lnTo>
                    <a:pt x="20477" y="17921"/>
                  </a:lnTo>
                  <a:lnTo>
                    <a:pt x="20778" y="17921"/>
                  </a:lnTo>
                  <a:lnTo>
                    <a:pt x="20753" y="18221"/>
                  </a:lnTo>
                  <a:cubicBezTo>
                    <a:pt x="20753" y="19600"/>
                    <a:pt x="20728" y="21003"/>
                    <a:pt x="20703" y="22382"/>
                  </a:cubicBezTo>
                  <a:lnTo>
                    <a:pt x="20703" y="22582"/>
                  </a:lnTo>
                  <a:lnTo>
                    <a:pt x="20703" y="22582"/>
                  </a:lnTo>
                  <a:lnTo>
                    <a:pt x="20703" y="22883"/>
                  </a:lnTo>
                  <a:cubicBezTo>
                    <a:pt x="20678" y="24437"/>
                    <a:pt x="20653" y="25991"/>
                    <a:pt x="20628" y="27545"/>
                  </a:cubicBezTo>
                  <a:close/>
                  <a:moveTo>
                    <a:pt x="20878" y="9926"/>
                  </a:moveTo>
                  <a:lnTo>
                    <a:pt x="20878" y="10126"/>
                  </a:lnTo>
                  <a:cubicBezTo>
                    <a:pt x="20853" y="11505"/>
                    <a:pt x="20828" y="12908"/>
                    <a:pt x="20803" y="14287"/>
                  </a:cubicBezTo>
                  <a:lnTo>
                    <a:pt x="20803" y="14587"/>
                  </a:lnTo>
                  <a:lnTo>
                    <a:pt x="20527" y="14587"/>
                  </a:lnTo>
                  <a:lnTo>
                    <a:pt x="18121" y="14587"/>
                  </a:lnTo>
                  <a:lnTo>
                    <a:pt x="17795" y="14587"/>
                  </a:lnTo>
                  <a:lnTo>
                    <a:pt x="15414" y="14587"/>
                  </a:lnTo>
                  <a:lnTo>
                    <a:pt x="15114" y="14587"/>
                  </a:lnTo>
                  <a:lnTo>
                    <a:pt x="15114" y="14287"/>
                  </a:lnTo>
                  <a:lnTo>
                    <a:pt x="15114" y="10126"/>
                  </a:lnTo>
                  <a:lnTo>
                    <a:pt x="15114" y="9625"/>
                  </a:lnTo>
                  <a:lnTo>
                    <a:pt x="15114" y="4963"/>
                  </a:lnTo>
                  <a:lnTo>
                    <a:pt x="15114" y="4462"/>
                  </a:lnTo>
                  <a:cubicBezTo>
                    <a:pt x="15114" y="3084"/>
                    <a:pt x="15114" y="1705"/>
                    <a:pt x="15114" y="302"/>
                  </a:cubicBezTo>
                  <a:lnTo>
                    <a:pt x="15089" y="1"/>
                  </a:lnTo>
                  <a:lnTo>
                    <a:pt x="15389" y="1"/>
                  </a:lnTo>
                  <a:lnTo>
                    <a:pt x="17896" y="1"/>
                  </a:lnTo>
                  <a:lnTo>
                    <a:pt x="18196" y="1"/>
                  </a:lnTo>
                  <a:lnTo>
                    <a:pt x="20703" y="1"/>
                  </a:lnTo>
                  <a:lnTo>
                    <a:pt x="20978" y="1"/>
                  </a:lnTo>
                  <a:lnTo>
                    <a:pt x="20978" y="302"/>
                  </a:lnTo>
                  <a:cubicBezTo>
                    <a:pt x="20978" y="1705"/>
                    <a:pt x="20953" y="3084"/>
                    <a:pt x="20953" y="4487"/>
                  </a:cubicBezTo>
                  <a:lnTo>
                    <a:pt x="20928" y="4763"/>
                  </a:lnTo>
                  <a:lnTo>
                    <a:pt x="20928" y="4763"/>
                  </a:lnTo>
                  <a:lnTo>
                    <a:pt x="20928" y="4963"/>
                  </a:lnTo>
                  <a:cubicBezTo>
                    <a:pt x="20903" y="6517"/>
                    <a:pt x="20903" y="8071"/>
                    <a:pt x="20878" y="9625"/>
                  </a:cubicBezTo>
                  <a:lnTo>
                    <a:pt x="20878" y="9926"/>
                  </a:lnTo>
                  <a:close/>
                  <a:moveTo>
                    <a:pt x="13635" y="4763"/>
                  </a:moveTo>
                  <a:lnTo>
                    <a:pt x="13635" y="4963"/>
                  </a:lnTo>
                  <a:cubicBezTo>
                    <a:pt x="13660" y="6517"/>
                    <a:pt x="13660" y="8071"/>
                    <a:pt x="13685" y="9625"/>
                  </a:cubicBezTo>
                  <a:lnTo>
                    <a:pt x="13685" y="9926"/>
                  </a:lnTo>
                  <a:lnTo>
                    <a:pt x="13685" y="9926"/>
                  </a:lnTo>
                  <a:lnTo>
                    <a:pt x="13685" y="10126"/>
                  </a:lnTo>
                  <a:cubicBezTo>
                    <a:pt x="13685" y="11505"/>
                    <a:pt x="13685" y="12883"/>
                    <a:pt x="13710" y="14287"/>
                  </a:cubicBezTo>
                  <a:lnTo>
                    <a:pt x="13710" y="14587"/>
                  </a:lnTo>
                  <a:lnTo>
                    <a:pt x="13409" y="14587"/>
                  </a:lnTo>
                  <a:lnTo>
                    <a:pt x="11003" y="14587"/>
                  </a:lnTo>
                  <a:lnTo>
                    <a:pt x="10678" y="14587"/>
                  </a:lnTo>
                  <a:lnTo>
                    <a:pt x="8297" y="14587"/>
                  </a:lnTo>
                  <a:lnTo>
                    <a:pt x="7996" y="14587"/>
                  </a:lnTo>
                  <a:lnTo>
                    <a:pt x="7996" y="14287"/>
                  </a:lnTo>
                  <a:cubicBezTo>
                    <a:pt x="7971" y="12908"/>
                    <a:pt x="7946" y="11505"/>
                    <a:pt x="7946" y="10126"/>
                  </a:cubicBezTo>
                  <a:lnTo>
                    <a:pt x="7921" y="9926"/>
                  </a:lnTo>
                  <a:lnTo>
                    <a:pt x="7921" y="9926"/>
                  </a:lnTo>
                  <a:lnTo>
                    <a:pt x="7921" y="9625"/>
                  </a:lnTo>
                  <a:cubicBezTo>
                    <a:pt x="7896" y="8071"/>
                    <a:pt x="7871" y="6517"/>
                    <a:pt x="7820" y="4963"/>
                  </a:cubicBezTo>
                  <a:lnTo>
                    <a:pt x="7820" y="4763"/>
                  </a:lnTo>
                  <a:lnTo>
                    <a:pt x="7820" y="4763"/>
                  </a:lnTo>
                  <a:lnTo>
                    <a:pt x="7820" y="4487"/>
                  </a:lnTo>
                  <a:cubicBezTo>
                    <a:pt x="7795" y="3084"/>
                    <a:pt x="7770" y="1705"/>
                    <a:pt x="7745" y="302"/>
                  </a:cubicBezTo>
                  <a:lnTo>
                    <a:pt x="7745" y="1"/>
                  </a:lnTo>
                  <a:lnTo>
                    <a:pt x="8046" y="1"/>
                  </a:lnTo>
                  <a:lnTo>
                    <a:pt x="10502" y="1"/>
                  </a:lnTo>
                  <a:lnTo>
                    <a:pt x="10853" y="1"/>
                  </a:lnTo>
                  <a:lnTo>
                    <a:pt x="13334" y="1"/>
                  </a:lnTo>
                  <a:lnTo>
                    <a:pt x="13610" y="1"/>
                  </a:lnTo>
                  <a:lnTo>
                    <a:pt x="13635" y="302"/>
                  </a:lnTo>
                  <a:cubicBezTo>
                    <a:pt x="13635" y="1680"/>
                    <a:pt x="13635" y="3084"/>
                    <a:pt x="13635" y="4462"/>
                  </a:cubicBezTo>
                  <a:lnTo>
                    <a:pt x="13635" y="4763"/>
                  </a:lnTo>
                  <a:close/>
                  <a:moveTo>
                    <a:pt x="13785" y="27821"/>
                  </a:moveTo>
                  <a:lnTo>
                    <a:pt x="13785" y="28021"/>
                  </a:lnTo>
                  <a:cubicBezTo>
                    <a:pt x="13785" y="29425"/>
                    <a:pt x="13785" y="30803"/>
                    <a:pt x="13785" y="32206"/>
                  </a:cubicBezTo>
                  <a:lnTo>
                    <a:pt x="13785" y="32482"/>
                  </a:lnTo>
                  <a:lnTo>
                    <a:pt x="13510" y="32482"/>
                  </a:lnTo>
                  <a:lnTo>
                    <a:pt x="11229" y="32482"/>
                  </a:lnTo>
                  <a:lnTo>
                    <a:pt x="10903" y="32482"/>
                  </a:lnTo>
                  <a:lnTo>
                    <a:pt x="8622" y="32482"/>
                  </a:lnTo>
                  <a:lnTo>
                    <a:pt x="8347" y="32482"/>
                  </a:lnTo>
                  <a:lnTo>
                    <a:pt x="8347" y="32206"/>
                  </a:lnTo>
                  <a:cubicBezTo>
                    <a:pt x="8322" y="30803"/>
                    <a:pt x="8297" y="29425"/>
                    <a:pt x="8272" y="28021"/>
                  </a:cubicBezTo>
                  <a:lnTo>
                    <a:pt x="8272" y="27821"/>
                  </a:lnTo>
                  <a:lnTo>
                    <a:pt x="8272" y="27821"/>
                  </a:lnTo>
                  <a:lnTo>
                    <a:pt x="8272" y="27821"/>
                  </a:lnTo>
                  <a:lnTo>
                    <a:pt x="8272" y="27720"/>
                  </a:lnTo>
                  <a:lnTo>
                    <a:pt x="8272" y="27720"/>
                  </a:lnTo>
                  <a:lnTo>
                    <a:pt x="8247" y="27545"/>
                  </a:lnTo>
                  <a:cubicBezTo>
                    <a:pt x="8221" y="25991"/>
                    <a:pt x="8196" y="24437"/>
                    <a:pt x="8171" y="22883"/>
                  </a:cubicBezTo>
                  <a:lnTo>
                    <a:pt x="8171" y="22607"/>
                  </a:lnTo>
                  <a:lnTo>
                    <a:pt x="8171" y="22382"/>
                  </a:lnTo>
                  <a:cubicBezTo>
                    <a:pt x="8121" y="21003"/>
                    <a:pt x="8096" y="19600"/>
                    <a:pt x="8071" y="18221"/>
                  </a:cubicBezTo>
                  <a:lnTo>
                    <a:pt x="8071" y="17921"/>
                  </a:lnTo>
                  <a:lnTo>
                    <a:pt x="8372" y="17921"/>
                  </a:lnTo>
                  <a:lnTo>
                    <a:pt x="10728" y="17921"/>
                  </a:lnTo>
                  <a:lnTo>
                    <a:pt x="11054" y="17921"/>
                  </a:lnTo>
                  <a:lnTo>
                    <a:pt x="13435" y="17921"/>
                  </a:lnTo>
                  <a:lnTo>
                    <a:pt x="13710" y="17921"/>
                  </a:lnTo>
                  <a:lnTo>
                    <a:pt x="13710" y="18221"/>
                  </a:lnTo>
                  <a:cubicBezTo>
                    <a:pt x="13735" y="19600"/>
                    <a:pt x="13735" y="20978"/>
                    <a:pt x="13735" y="22382"/>
                  </a:cubicBezTo>
                  <a:lnTo>
                    <a:pt x="13760" y="22683"/>
                  </a:lnTo>
                  <a:lnTo>
                    <a:pt x="13735" y="22683"/>
                  </a:lnTo>
                  <a:lnTo>
                    <a:pt x="13735" y="22883"/>
                  </a:lnTo>
                  <a:cubicBezTo>
                    <a:pt x="13760" y="24437"/>
                    <a:pt x="13760" y="25966"/>
                    <a:pt x="13785" y="27520"/>
                  </a:cubicBezTo>
                  <a:lnTo>
                    <a:pt x="13785" y="27821"/>
                  </a:lnTo>
                  <a:close/>
                  <a:moveTo>
                    <a:pt x="6567" y="27720"/>
                  </a:moveTo>
                  <a:lnTo>
                    <a:pt x="6567" y="27720"/>
                  </a:lnTo>
                  <a:lnTo>
                    <a:pt x="6567" y="28021"/>
                  </a:lnTo>
                  <a:cubicBezTo>
                    <a:pt x="6617" y="29399"/>
                    <a:pt x="6642" y="30803"/>
                    <a:pt x="6693" y="32181"/>
                  </a:cubicBezTo>
                  <a:lnTo>
                    <a:pt x="6693" y="32482"/>
                  </a:lnTo>
                  <a:lnTo>
                    <a:pt x="6392" y="32482"/>
                  </a:lnTo>
                  <a:lnTo>
                    <a:pt x="4111" y="32482"/>
                  </a:lnTo>
                  <a:lnTo>
                    <a:pt x="3785" y="32482"/>
                  </a:lnTo>
                  <a:lnTo>
                    <a:pt x="1505" y="32482"/>
                  </a:lnTo>
                  <a:lnTo>
                    <a:pt x="1229" y="32482"/>
                  </a:lnTo>
                  <a:lnTo>
                    <a:pt x="1229" y="32206"/>
                  </a:lnTo>
                  <a:cubicBezTo>
                    <a:pt x="1179" y="30803"/>
                    <a:pt x="1129" y="29425"/>
                    <a:pt x="1079" y="28046"/>
                  </a:cubicBezTo>
                  <a:lnTo>
                    <a:pt x="1053" y="27821"/>
                  </a:lnTo>
                  <a:lnTo>
                    <a:pt x="1053" y="27821"/>
                  </a:lnTo>
                  <a:lnTo>
                    <a:pt x="1053" y="27545"/>
                  </a:lnTo>
                  <a:cubicBezTo>
                    <a:pt x="978" y="25991"/>
                    <a:pt x="928" y="24437"/>
                    <a:pt x="878" y="22883"/>
                  </a:cubicBezTo>
                  <a:lnTo>
                    <a:pt x="853" y="22607"/>
                  </a:lnTo>
                  <a:lnTo>
                    <a:pt x="853" y="22382"/>
                  </a:lnTo>
                  <a:cubicBezTo>
                    <a:pt x="803" y="21003"/>
                    <a:pt x="753" y="19625"/>
                    <a:pt x="703" y="18221"/>
                  </a:cubicBezTo>
                  <a:lnTo>
                    <a:pt x="678" y="17921"/>
                  </a:lnTo>
                  <a:lnTo>
                    <a:pt x="978" y="17921"/>
                  </a:lnTo>
                  <a:lnTo>
                    <a:pt x="3334" y="17921"/>
                  </a:lnTo>
                  <a:lnTo>
                    <a:pt x="3660" y="17921"/>
                  </a:lnTo>
                  <a:lnTo>
                    <a:pt x="6041" y="17921"/>
                  </a:lnTo>
                  <a:lnTo>
                    <a:pt x="6317" y="17921"/>
                  </a:lnTo>
                  <a:lnTo>
                    <a:pt x="6342" y="18196"/>
                  </a:lnTo>
                  <a:cubicBezTo>
                    <a:pt x="6367" y="19600"/>
                    <a:pt x="6392" y="20978"/>
                    <a:pt x="6442" y="22382"/>
                  </a:cubicBezTo>
                  <a:lnTo>
                    <a:pt x="6442" y="22683"/>
                  </a:lnTo>
                  <a:lnTo>
                    <a:pt x="6442" y="22683"/>
                  </a:lnTo>
                  <a:lnTo>
                    <a:pt x="6442" y="22858"/>
                  </a:lnTo>
                  <a:cubicBezTo>
                    <a:pt x="6492" y="24412"/>
                    <a:pt x="6517" y="25966"/>
                    <a:pt x="6567" y="27520"/>
                  </a:cubicBezTo>
                  <a:close/>
                  <a:moveTo>
                    <a:pt x="5991" y="4763"/>
                  </a:moveTo>
                  <a:lnTo>
                    <a:pt x="6016" y="4963"/>
                  </a:lnTo>
                  <a:cubicBezTo>
                    <a:pt x="6041" y="6517"/>
                    <a:pt x="6091" y="8071"/>
                    <a:pt x="6116" y="9625"/>
                  </a:cubicBezTo>
                  <a:lnTo>
                    <a:pt x="6141" y="9926"/>
                  </a:lnTo>
                  <a:lnTo>
                    <a:pt x="6141" y="9926"/>
                  </a:lnTo>
                  <a:lnTo>
                    <a:pt x="6141" y="10101"/>
                  </a:lnTo>
                  <a:cubicBezTo>
                    <a:pt x="6166" y="11505"/>
                    <a:pt x="6191" y="12883"/>
                    <a:pt x="6241" y="14287"/>
                  </a:cubicBezTo>
                  <a:lnTo>
                    <a:pt x="6241" y="14587"/>
                  </a:lnTo>
                  <a:lnTo>
                    <a:pt x="5941" y="14587"/>
                  </a:lnTo>
                  <a:lnTo>
                    <a:pt x="3535" y="14587"/>
                  </a:lnTo>
                  <a:lnTo>
                    <a:pt x="3209" y="14587"/>
                  </a:lnTo>
                  <a:lnTo>
                    <a:pt x="828" y="14587"/>
                  </a:lnTo>
                  <a:lnTo>
                    <a:pt x="552" y="14587"/>
                  </a:lnTo>
                  <a:lnTo>
                    <a:pt x="552" y="14287"/>
                  </a:lnTo>
                  <a:cubicBezTo>
                    <a:pt x="502" y="12908"/>
                    <a:pt x="427" y="11505"/>
                    <a:pt x="377" y="10126"/>
                  </a:cubicBezTo>
                  <a:lnTo>
                    <a:pt x="377" y="9825"/>
                  </a:lnTo>
                  <a:lnTo>
                    <a:pt x="377" y="9825"/>
                  </a:lnTo>
                  <a:lnTo>
                    <a:pt x="377" y="9625"/>
                  </a:lnTo>
                  <a:cubicBezTo>
                    <a:pt x="327" y="8071"/>
                    <a:pt x="251" y="6517"/>
                    <a:pt x="176" y="4988"/>
                  </a:cubicBezTo>
                  <a:lnTo>
                    <a:pt x="176" y="4662"/>
                  </a:lnTo>
                  <a:lnTo>
                    <a:pt x="176" y="4662"/>
                  </a:lnTo>
                  <a:lnTo>
                    <a:pt x="176" y="4487"/>
                  </a:lnTo>
                  <a:cubicBezTo>
                    <a:pt x="126" y="3084"/>
                    <a:pt x="76" y="1705"/>
                    <a:pt x="26" y="327"/>
                  </a:cubicBezTo>
                  <a:lnTo>
                    <a:pt x="1" y="1"/>
                  </a:lnTo>
                  <a:lnTo>
                    <a:pt x="302" y="1"/>
                  </a:lnTo>
                  <a:lnTo>
                    <a:pt x="2783" y="1"/>
                  </a:lnTo>
                  <a:lnTo>
                    <a:pt x="3109" y="1"/>
                  </a:lnTo>
                  <a:lnTo>
                    <a:pt x="5590" y="1"/>
                  </a:lnTo>
                  <a:lnTo>
                    <a:pt x="5866" y="1"/>
                  </a:lnTo>
                  <a:lnTo>
                    <a:pt x="5891" y="302"/>
                  </a:lnTo>
                  <a:cubicBezTo>
                    <a:pt x="5941" y="1680"/>
                    <a:pt x="5966" y="3084"/>
                    <a:pt x="5991" y="4462"/>
                  </a:cubicBezTo>
                  <a:lnTo>
                    <a:pt x="5991" y="4763"/>
                  </a:lnTo>
                  <a:lnTo>
                    <a:pt x="5991" y="4763"/>
                  </a:lnTo>
                  <a:lnTo>
                    <a:pt x="5991" y="4763"/>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78;p33">
              <a:extLst>
                <a:ext uri="{FF2B5EF4-FFF2-40B4-BE49-F238E27FC236}">
                  <a16:creationId xmlns:a16="http://schemas.microsoft.com/office/drawing/2014/main" xmlns="" id="{942C2874-0ED3-4C3F-84FA-6987CD4FAF5A}"/>
                </a:ext>
              </a:extLst>
            </p:cNvPr>
            <p:cNvSpPr/>
            <p:nvPr/>
          </p:nvSpPr>
          <p:spPr>
            <a:xfrm>
              <a:off x="4434613" y="3938828"/>
              <a:ext cx="491851" cy="250507"/>
            </a:xfrm>
            <a:custGeom>
              <a:avLst/>
              <a:gdLst/>
              <a:ahLst/>
              <a:cxnLst/>
              <a:rect l="l" t="t" r="r" b="b"/>
              <a:pathLst>
                <a:path w="24262" h="12357" extrusionOk="0">
                  <a:moveTo>
                    <a:pt x="15389" y="8422"/>
                  </a:moveTo>
                  <a:lnTo>
                    <a:pt x="15389" y="8547"/>
                  </a:lnTo>
                  <a:cubicBezTo>
                    <a:pt x="15364" y="9725"/>
                    <a:pt x="15339" y="10903"/>
                    <a:pt x="15339" y="12056"/>
                  </a:cubicBezTo>
                  <a:lnTo>
                    <a:pt x="15314" y="12357"/>
                  </a:lnTo>
                  <a:lnTo>
                    <a:pt x="15038" y="12357"/>
                  </a:lnTo>
                  <a:lnTo>
                    <a:pt x="12206" y="12357"/>
                  </a:lnTo>
                  <a:lnTo>
                    <a:pt x="11830" y="12357"/>
                  </a:lnTo>
                  <a:lnTo>
                    <a:pt x="8998" y="12357"/>
                  </a:lnTo>
                  <a:lnTo>
                    <a:pt x="8697" y="12357"/>
                  </a:lnTo>
                  <a:lnTo>
                    <a:pt x="8697" y="12056"/>
                  </a:lnTo>
                  <a:lnTo>
                    <a:pt x="8697" y="8547"/>
                  </a:lnTo>
                  <a:lnTo>
                    <a:pt x="8697" y="8121"/>
                  </a:lnTo>
                  <a:lnTo>
                    <a:pt x="8697" y="4211"/>
                  </a:lnTo>
                  <a:lnTo>
                    <a:pt x="8697" y="3785"/>
                  </a:lnTo>
                  <a:cubicBezTo>
                    <a:pt x="8697" y="2633"/>
                    <a:pt x="8697" y="1455"/>
                    <a:pt x="8697" y="277"/>
                  </a:cubicBezTo>
                  <a:lnTo>
                    <a:pt x="8697" y="1"/>
                  </a:lnTo>
                  <a:lnTo>
                    <a:pt x="8973" y="1"/>
                  </a:lnTo>
                  <a:lnTo>
                    <a:pt x="11930" y="1"/>
                  </a:lnTo>
                  <a:lnTo>
                    <a:pt x="12306" y="1"/>
                  </a:lnTo>
                  <a:lnTo>
                    <a:pt x="15239" y="1"/>
                  </a:lnTo>
                  <a:lnTo>
                    <a:pt x="15539" y="1"/>
                  </a:lnTo>
                  <a:lnTo>
                    <a:pt x="15539" y="277"/>
                  </a:lnTo>
                  <a:cubicBezTo>
                    <a:pt x="15539" y="1455"/>
                    <a:pt x="15514" y="2633"/>
                    <a:pt x="15489" y="3810"/>
                  </a:cubicBezTo>
                  <a:lnTo>
                    <a:pt x="15489" y="4086"/>
                  </a:lnTo>
                  <a:lnTo>
                    <a:pt x="15464" y="4086"/>
                  </a:lnTo>
                  <a:lnTo>
                    <a:pt x="15464" y="4211"/>
                  </a:lnTo>
                  <a:cubicBezTo>
                    <a:pt x="15464" y="5515"/>
                    <a:pt x="15439" y="6818"/>
                    <a:pt x="15414" y="8146"/>
                  </a:cubicBezTo>
                  <a:lnTo>
                    <a:pt x="15414" y="8422"/>
                  </a:lnTo>
                  <a:close/>
                  <a:moveTo>
                    <a:pt x="24086" y="4086"/>
                  </a:moveTo>
                  <a:lnTo>
                    <a:pt x="24086" y="4211"/>
                  </a:lnTo>
                  <a:cubicBezTo>
                    <a:pt x="24011" y="5540"/>
                    <a:pt x="23985" y="6843"/>
                    <a:pt x="23910" y="8146"/>
                  </a:cubicBezTo>
                  <a:lnTo>
                    <a:pt x="23910" y="8247"/>
                  </a:lnTo>
                  <a:lnTo>
                    <a:pt x="23910" y="8247"/>
                  </a:lnTo>
                  <a:lnTo>
                    <a:pt x="23910" y="8572"/>
                  </a:lnTo>
                  <a:cubicBezTo>
                    <a:pt x="23835" y="9725"/>
                    <a:pt x="23785" y="10903"/>
                    <a:pt x="23735" y="12056"/>
                  </a:cubicBezTo>
                  <a:lnTo>
                    <a:pt x="23735" y="12357"/>
                  </a:lnTo>
                  <a:lnTo>
                    <a:pt x="23459" y="12357"/>
                  </a:lnTo>
                  <a:lnTo>
                    <a:pt x="20602" y="12357"/>
                  </a:lnTo>
                  <a:lnTo>
                    <a:pt x="20226" y="12357"/>
                  </a:lnTo>
                  <a:lnTo>
                    <a:pt x="17419" y="12357"/>
                  </a:lnTo>
                  <a:lnTo>
                    <a:pt x="17118" y="12357"/>
                  </a:lnTo>
                  <a:lnTo>
                    <a:pt x="17118" y="12056"/>
                  </a:lnTo>
                  <a:cubicBezTo>
                    <a:pt x="17143" y="10878"/>
                    <a:pt x="17193" y="9700"/>
                    <a:pt x="17218" y="8547"/>
                  </a:cubicBezTo>
                  <a:lnTo>
                    <a:pt x="17218" y="8347"/>
                  </a:lnTo>
                  <a:lnTo>
                    <a:pt x="17218" y="8121"/>
                  </a:lnTo>
                  <a:cubicBezTo>
                    <a:pt x="17269" y="6818"/>
                    <a:pt x="17294" y="5515"/>
                    <a:pt x="17319" y="4211"/>
                  </a:cubicBezTo>
                  <a:lnTo>
                    <a:pt x="17319" y="4086"/>
                  </a:lnTo>
                  <a:lnTo>
                    <a:pt x="17319" y="4086"/>
                  </a:lnTo>
                  <a:lnTo>
                    <a:pt x="17319" y="3961"/>
                  </a:lnTo>
                  <a:lnTo>
                    <a:pt x="17319" y="3911"/>
                  </a:lnTo>
                  <a:lnTo>
                    <a:pt x="17319" y="3911"/>
                  </a:lnTo>
                  <a:lnTo>
                    <a:pt x="17319" y="3785"/>
                  </a:lnTo>
                  <a:cubicBezTo>
                    <a:pt x="17369" y="2607"/>
                    <a:pt x="17394" y="1455"/>
                    <a:pt x="17419" y="277"/>
                  </a:cubicBezTo>
                  <a:lnTo>
                    <a:pt x="17419" y="1"/>
                  </a:lnTo>
                  <a:lnTo>
                    <a:pt x="17720" y="1"/>
                  </a:lnTo>
                  <a:lnTo>
                    <a:pt x="20627" y="1"/>
                  </a:lnTo>
                  <a:lnTo>
                    <a:pt x="21028" y="1"/>
                  </a:lnTo>
                  <a:lnTo>
                    <a:pt x="23960" y="1"/>
                  </a:lnTo>
                  <a:lnTo>
                    <a:pt x="24261" y="1"/>
                  </a:lnTo>
                  <a:lnTo>
                    <a:pt x="24261" y="302"/>
                  </a:lnTo>
                  <a:cubicBezTo>
                    <a:pt x="24211" y="1455"/>
                    <a:pt x="24161" y="2633"/>
                    <a:pt x="24111" y="3810"/>
                  </a:cubicBezTo>
                  <a:lnTo>
                    <a:pt x="24086" y="4086"/>
                  </a:lnTo>
                  <a:close/>
                  <a:moveTo>
                    <a:pt x="6868" y="4086"/>
                  </a:moveTo>
                  <a:lnTo>
                    <a:pt x="6868" y="4211"/>
                  </a:lnTo>
                  <a:cubicBezTo>
                    <a:pt x="6868" y="5515"/>
                    <a:pt x="6893" y="6818"/>
                    <a:pt x="6893" y="8121"/>
                  </a:cubicBezTo>
                  <a:lnTo>
                    <a:pt x="6918" y="8422"/>
                  </a:lnTo>
                  <a:lnTo>
                    <a:pt x="6893" y="8422"/>
                  </a:lnTo>
                  <a:lnTo>
                    <a:pt x="6893" y="8547"/>
                  </a:lnTo>
                  <a:cubicBezTo>
                    <a:pt x="6893" y="9725"/>
                    <a:pt x="6918" y="10878"/>
                    <a:pt x="6918" y="12056"/>
                  </a:cubicBezTo>
                  <a:lnTo>
                    <a:pt x="6918" y="12357"/>
                  </a:lnTo>
                  <a:lnTo>
                    <a:pt x="6642" y="12357"/>
                  </a:lnTo>
                  <a:lnTo>
                    <a:pt x="3810" y="12357"/>
                  </a:lnTo>
                  <a:lnTo>
                    <a:pt x="3409" y="12357"/>
                  </a:lnTo>
                  <a:lnTo>
                    <a:pt x="602" y="12357"/>
                  </a:lnTo>
                  <a:lnTo>
                    <a:pt x="301" y="12357"/>
                  </a:lnTo>
                  <a:lnTo>
                    <a:pt x="301" y="12056"/>
                  </a:lnTo>
                  <a:cubicBezTo>
                    <a:pt x="276" y="10903"/>
                    <a:pt x="251" y="9725"/>
                    <a:pt x="226" y="8547"/>
                  </a:cubicBezTo>
                  <a:lnTo>
                    <a:pt x="226" y="8422"/>
                  </a:lnTo>
                  <a:lnTo>
                    <a:pt x="226" y="8422"/>
                  </a:lnTo>
                  <a:lnTo>
                    <a:pt x="201" y="8146"/>
                  </a:lnTo>
                  <a:cubicBezTo>
                    <a:pt x="176" y="6843"/>
                    <a:pt x="126" y="5515"/>
                    <a:pt x="101" y="4211"/>
                  </a:cubicBezTo>
                  <a:lnTo>
                    <a:pt x="101" y="4086"/>
                  </a:lnTo>
                  <a:lnTo>
                    <a:pt x="101" y="4086"/>
                  </a:lnTo>
                  <a:lnTo>
                    <a:pt x="76" y="3810"/>
                  </a:lnTo>
                  <a:cubicBezTo>
                    <a:pt x="76" y="2633"/>
                    <a:pt x="25" y="1455"/>
                    <a:pt x="0" y="302"/>
                  </a:cubicBezTo>
                  <a:lnTo>
                    <a:pt x="0" y="1"/>
                  </a:lnTo>
                  <a:lnTo>
                    <a:pt x="301" y="1"/>
                  </a:lnTo>
                  <a:lnTo>
                    <a:pt x="3208" y="1"/>
                  </a:lnTo>
                  <a:lnTo>
                    <a:pt x="3609" y="1"/>
                  </a:lnTo>
                  <a:lnTo>
                    <a:pt x="6542" y="1"/>
                  </a:lnTo>
                  <a:lnTo>
                    <a:pt x="6842" y="1"/>
                  </a:lnTo>
                  <a:lnTo>
                    <a:pt x="6842" y="277"/>
                  </a:lnTo>
                  <a:cubicBezTo>
                    <a:pt x="6842" y="1455"/>
                    <a:pt x="6868" y="2633"/>
                    <a:pt x="6868" y="3785"/>
                  </a:cubicBezTo>
                  <a:lnTo>
                    <a:pt x="6868" y="4086"/>
                  </a:lnTo>
                  <a:lnTo>
                    <a:pt x="6868" y="4086"/>
                  </a:lnTo>
                  <a:lnTo>
                    <a:pt x="6868" y="4086"/>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179;p33">
              <a:extLst>
                <a:ext uri="{FF2B5EF4-FFF2-40B4-BE49-F238E27FC236}">
                  <a16:creationId xmlns:a16="http://schemas.microsoft.com/office/drawing/2014/main" xmlns="" id="{12457000-D728-476A-B24B-9EFDF782436A}"/>
                </a:ext>
              </a:extLst>
            </p:cNvPr>
            <p:cNvSpPr/>
            <p:nvPr/>
          </p:nvSpPr>
          <p:spPr>
            <a:xfrm>
              <a:off x="4314188" y="4210170"/>
              <a:ext cx="731148" cy="45248"/>
            </a:xfrm>
            <a:custGeom>
              <a:avLst/>
              <a:gdLst/>
              <a:ahLst/>
              <a:cxnLst/>
              <a:rect l="l" t="t" r="r" b="b"/>
              <a:pathLst>
                <a:path w="36066" h="2232" extrusionOk="0">
                  <a:moveTo>
                    <a:pt x="36066" y="0"/>
                  </a:moveTo>
                  <a:lnTo>
                    <a:pt x="0" y="0"/>
                  </a:lnTo>
                  <a:lnTo>
                    <a:pt x="0" y="2231"/>
                  </a:lnTo>
                  <a:lnTo>
                    <a:pt x="36066" y="2231"/>
                  </a:lnTo>
                  <a:lnTo>
                    <a:pt x="36066" y="0"/>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80;p33">
              <a:extLst>
                <a:ext uri="{FF2B5EF4-FFF2-40B4-BE49-F238E27FC236}">
                  <a16:creationId xmlns:a16="http://schemas.microsoft.com/office/drawing/2014/main" xmlns="" id="{3BAFBA72-237B-427D-8D52-8FB842D13CD6}"/>
                </a:ext>
              </a:extLst>
            </p:cNvPr>
            <p:cNvSpPr/>
            <p:nvPr/>
          </p:nvSpPr>
          <p:spPr>
            <a:xfrm>
              <a:off x="4271512" y="4255400"/>
              <a:ext cx="816515" cy="45228"/>
            </a:xfrm>
            <a:custGeom>
              <a:avLst/>
              <a:gdLst/>
              <a:ahLst/>
              <a:cxnLst/>
              <a:rect l="l" t="t" r="r" b="b"/>
              <a:pathLst>
                <a:path w="40277" h="2231" extrusionOk="0">
                  <a:moveTo>
                    <a:pt x="40276" y="2231"/>
                  </a:moveTo>
                  <a:lnTo>
                    <a:pt x="0" y="2231"/>
                  </a:lnTo>
                  <a:lnTo>
                    <a:pt x="0" y="0"/>
                  </a:lnTo>
                  <a:lnTo>
                    <a:pt x="40276" y="0"/>
                  </a:lnTo>
                  <a:lnTo>
                    <a:pt x="40276" y="2231"/>
                  </a:lnTo>
                  <a:close/>
                </a:path>
              </a:pathLst>
            </a:custGeom>
            <a:solidFill>
              <a:srgbClr val="372A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81;p33">
              <a:extLst>
                <a:ext uri="{FF2B5EF4-FFF2-40B4-BE49-F238E27FC236}">
                  <a16:creationId xmlns:a16="http://schemas.microsoft.com/office/drawing/2014/main" xmlns="" id="{7FFDE910-7917-49CA-A945-BC1CD9D477D4}"/>
                </a:ext>
              </a:extLst>
            </p:cNvPr>
            <p:cNvSpPr/>
            <p:nvPr/>
          </p:nvSpPr>
          <p:spPr>
            <a:xfrm>
              <a:off x="4251684" y="3029820"/>
              <a:ext cx="859696" cy="44741"/>
            </a:xfrm>
            <a:custGeom>
              <a:avLst/>
              <a:gdLst/>
              <a:ahLst/>
              <a:cxnLst/>
              <a:rect l="l" t="t" r="r" b="b"/>
              <a:pathLst>
                <a:path w="42407" h="2207" extrusionOk="0">
                  <a:moveTo>
                    <a:pt x="1" y="2206"/>
                  </a:moveTo>
                  <a:lnTo>
                    <a:pt x="42407" y="2206"/>
                  </a:lnTo>
                  <a:lnTo>
                    <a:pt x="42407" y="1"/>
                  </a:lnTo>
                  <a:lnTo>
                    <a:pt x="1" y="1"/>
                  </a:lnTo>
                  <a:lnTo>
                    <a:pt x="1" y="2206"/>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82;p33">
              <a:extLst>
                <a:ext uri="{FF2B5EF4-FFF2-40B4-BE49-F238E27FC236}">
                  <a16:creationId xmlns:a16="http://schemas.microsoft.com/office/drawing/2014/main" xmlns="" id="{24D7EE45-8770-4186-BF59-A9F1E6847E3A}"/>
                </a:ext>
              </a:extLst>
            </p:cNvPr>
            <p:cNvSpPr/>
            <p:nvPr/>
          </p:nvSpPr>
          <p:spPr>
            <a:xfrm>
              <a:off x="4251684" y="3092831"/>
              <a:ext cx="859696" cy="22381"/>
            </a:xfrm>
            <a:custGeom>
              <a:avLst/>
              <a:gdLst/>
              <a:ahLst/>
              <a:cxnLst/>
              <a:rect l="l" t="t" r="r" b="b"/>
              <a:pathLst>
                <a:path w="42407" h="1104" extrusionOk="0">
                  <a:moveTo>
                    <a:pt x="1" y="1103"/>
                  </a:moveTo>
                  <a:lnTo>
                    <a:pt x="42407" y="1103"/>
                  </a:lnTo>
                  <a:lnTo>
                    <a:pt x="42407" y="0"/>
                  </a:lnTo>
                  <a:lnTo>
                    <a:pt x="1" y="0"/>
                  </a:lnTo>
                  <a:lnTo>
                    <a:pt x="1" y="1103"/>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183;p33">
              <a:extLst>
                <a:ext uri="{FF2B5EF4-FFF2-40B4-BE49-F238E27FC236}">
                  <a16:creationId xmlns:a16="http://schemas.microsoft.com/office/drawing/2014/main" xmlns="" id="{93192400-A92E-45B3-8573-71C3607DA613}"/>
                </a:ext>
              </a:extLst>
            </p:cNvPr>
            <p:cNvSpPr/>
            <p:nvPr/>
          </p:nvSpPr>
          <p:spPr>
            <a:xfrm>
              <a:off x="4293853" y="3817389"/>
              <a:ext cx="766219" cy="17820"/>
            </a:xfrm>
            <a:custGeom>
              <a:avLst/>
              <a:gdLst/>
              <a:ahLst/>
              <a:cxnLst/>
              <a:rect l="l" t="t" r="r" b="b"/>
              <a:pathLst>
                <a:path w="37796" h="879" extrusionOk="0">
                  <a:moveTo>
                    <a:pt x="37796" y="1"/>
                  </a:moveTo>
                  <a:lnTo>
                    <a:pt x="18898" y="1"/>
                  </a:lnTo>
                  <a:lnTo>
                    <a:pt x="1" y="1"/>
                  </a:lnTo>
                  <a:cubicBezTo>
                    <a:pt x="26" y="302"/>
                    <a:pt x="76" y="577"/>
                    <a:pt x="101" y="878"/>
                  </a:cubicBezTo>
                  <a:lnTo>
                    <a:pt x="18898" y="878"/>
                  </a:lnTo>
                  <a:lnTo>
                    <a:pt x="37670" y="878"/>
                  </a:lnTo>
                  <a:cubicBezTo>
                    <a:pt x="37720" y="577"/>
                    <a:pt x="37771" y="302"/>
                    <a:pt x="37796"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184;p33">
              <a:extLst>
                <a:ext uri="{FF2B5EF4-FFF2-40B4-BE49-F238E27FC236}">
                  <a16:creationId xmlns:a16="http://schemas.microsoft.com/office/drawing/2014/main" xmlns="" id="{79CE798D-6677-4E36-B6F9-3B001EF5B979}"/>
                </a:ext>
              </a:extLst>
            </p:cNvPr>
            <p:cNvSpPr/>
            <p:nvPr/>
          </p:nvSpPr>
          <p:spPr>
            <a:xfrm>
              <a:off x="4770972" y="2848939"/>
              <a:ext cx="104687" cy="109249"/>
            </a:xfrm>
            <a:custGeom>
              <a:avLst/>
              <a:gdLst/>
              <a:ahLst/>
              <a:cxnLst/>
              <a:rect l="l" t="t" r="r" b="b"/>
              <a:pathLst>
                <a:path w="5164" h="5389" extrusionOk="0">
                  <a:moveTo>
                    <a:pt x="1" y="5389"/>
                  </a:moveTo>
                  <a:lnTo>
                    <a:pt x="5164" y="2657"/>
                  </a:lnTo>
                  <a:lnTo>
                    <a:pt x="76" y="0"/>
                  </a:lnTo>
                  <a:cubicBezTo>
                    <a:pt x="26" y="1780"/>
                    <a:pt x="1" y="3584"/>
                    <a:pt x="1" y="5389"/>
                  </a:cubicBezTo>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85;p33">
              <a:extLst>
                <a:ext uri="{FF2B5EF4-FFF2-40B4-BE49-F238E27FC236}">
                  <a16:creationId xmlns:a16="http://schemas.microsoft.com/office/drawing/2014/main" xmlns="" id="{908955C8-5473-4779-9533-17C53F30FC0C}"/>
                </a:ext>
              </a:extLst>
            </p:cNvPr>
            <p:cNvSpPr/>
            <p:nvPr/>
          </p:nvSpPr>
          <p:spPr>
            <a:xfrm>
              <a:off x="4683593" y="2799654"/>
              <a:ext cx="112289" cy="151415"/>
            </a:xfrm>
            <a:custGeom>
              <a:avLst/>
              <a:gdLst/>
              <a:ahLst/>
              <a:cxnLst/>
              <a:rect l="l" t="t" r="r" b="b"/>
              <a:pathLst>
                <a:path w="5539" h="7469" extrusionOk="0">
                  <a:moveTo>
                    <a:pt x="75" y="0"/>
                  </a:moveTo>
                  <a:lnTo>
                    <a:pt x="5539" y="1404"/>
                  </a:lnTo>
                  <a:lnTo>
                    <a:pt x="5539" y="6115"/>
                  </a:lnTo>
                  <a:lnTo>
                    <a:pt x="0" y="7469"/>
                  </a:lnTo>
                  <a:lnTo>
                    <a:pt x="75" y="0"/>
                  </a:lnTo>
                  <a:close/>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86;p33">
              <a:extLst>
                <a:ext uri="{FF2B5EF4-FFF2-40B4-BE49-F238E27FC236}">
                  <a16:creationId xmlns:a16="http://schemas.microsoft.com/office/drawing/2014/main" xmlns="" id="{C91E1511-0111-45FD-A51C-F1749D789E83}"/>
                </a:ext>
              </a:extLst>
            </p:cNvPr>
            <p:cNvSpPr/>
            <p:nvPr/>
          </p:nvSpPr>
          <p:spPr>
            <a:xfrm>
              <a:off x="4682052" y="2798640"/>
              <a:ext cx="7136" cy="231188"/>
            </a:xfrm>
            <a:custGeom>
              <a:avLst/>
              <a:gdLst/>
              <a:ahLst/>
              <a:cxnLst/>
              <a:rect l="l" t="t" r="r" b="b"/>
              <a:pathLst>
                <a:path w="352" h="11404" extrusionOk="0">
                  <a:moveTo>
                    <a:pt x="352" y="11228"/>
                  </a:moveTo>
                  <a:cubicBezTo>
                    <a:pt x="352" y="11328"/>
                    <a:pt x="277" y="11404"/>
                    <a:pt x="176" y="11404"/>
                  </a:cubicBezTo>
                  <a:cubicBezTo>
                    <a:pt x="76" y="11404"/>
                    <a:pt x="1" y="11328"/>
                    <a:pt x="1" y="11228"/>
                  </a:cubicBezTo>
                  <a:lnTo>
                    <a:pt x="1" y="201"/>
                  </a:lnTo>
                  <a:cubicBezTo>
                    <a:pt x="1" y="100"/>
                    <a:pt x="76" y="0"/>
                    <a:pt x="176" y="0"/>
                  </a:cubicBezTo>
                  <a:cubicBezTo>
                    <a:pt x="277" y="0"/>
                    <a:pt x="352" y="100"/>
                    <a:pt x="352" y="201"/>
                  </a:cubicBezTo>
                  <a:lnTo>
                    <a:pt x="352" y="11228"/>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87;p33">
              <a:extLst>
                <a:ext uri="{FF2B5EF4-FFF2-40B4-BE49-F238E27FC236}">
                  <a16:creationId xmlns:a16="http://schemas.microsoft.com/office/drawing/2014/main" xmlns="" id="{3BFCB6B2-C56D-49BF-8617-74735C585B4E}"/>
                </a:ext>
              </a:extLst>
            </p:cNvPr>
            <p:cNvSpPr/>
            <p:nvPr/>
          </p:nvSpPr>
          <p:spPr>
            <a:xfrm>
              <a:off x="4505246" y="3850435"/>
              <a:ext cx="39126" cy="53864"/>
            </a:xfrm>
            <a:custGeom>
              <a:avLst/>
              <a:gdLst/>
              <a:ahLst/>
              <a:cxnLst/>
              <a:rect l="l" t="t" r="r" b="b"/>
              <a:pathLst>
                <a:path w="1930" h="2657" extrusionOk="0">
                  <a:moveTo>
                    <a:pt x="952" y="0"/>
                  </a:moveTo>
                  <a:cubicBezTo>
                    <a:pt x="677" y="0"/>
                    <a:pt x="451" y="75"/>
                    <a:pt x="276" y="201"/>
                  </a:cubicBezTo>
                  <a:cubicBezTo>
                    <a:pt x="100" y="326"/>
                    <a:pt x="0" y="501"/>
                    <a:pt x="0" y="702"/>
                  </a:cubicBezTo>
                  <a:cubicBezTo>
                    <a:pt x="0" y="927"/>
                    <a:pt x="75" y="1078"/>
                    <a:pt x="251" y="1203"/>
                  </a:cubicBezTo>
                  <a:cubicBezTo>
                    <a:pt x="401" y="1328"/>
                    <a:pt x="627" y="1429"/>
                    <a:pt x="927" y="1529"/>
                  </a:cubicBezTo>
                  <a:cubicBezTo>
                    <a:pt x="1103" y="1579"/>
                    <a:pt x="1228" y="1629"/>
                    <a:pt x="1303" y="1704"/>
                  </a:cubicBezTo>
                  <a:cubicBezTo>
                    <a:pt x="1379" y="1754"/>
                    <a:pt x="1404" y="1830"/>
                    <a:pt x="1404" y="1930"/>
                  </a:cubicBezTo>
                  <a:cubicBezTo>
                    <a:pt x="1404" y="2030"/>
                    <a:pt x="1379" y="2105"/>
                    <a:pt x="1303" y="2155"/>
                  </a:cubicBezTo>
                  <a:cubicBezTo>
                    <a:pt x="1228" y="2231"/>
                    <a:pt x="1128" y="2256"/>
                    <a:pt x="978" y="2256"/>
                  </a:cubicBezTo>
                  <a:cubicBezTo>
                    <a:pt x="877" y="2256"/>
                    <a:pt x="777" y="2231"/>
                    <a:pt x="677" y="2206"/>
                  </a:cubicBezTo>
                  <a:cubicBezTo>
                    <a:pt x="602" y="2180"/>
                    <a:pt x="526" y="2155"/>
                    <a:pt x="476" y="2105"/>
                  </a:cubicBezTo>
                  <a:lnTo>
                    <a:pt x="401" y="1729"/>
                  </a:lnTo>
                  <a:lnTo>
                    <a:pt x="0" y="1729"/>
                  </a:lnTo>
                  <a:lnTo>
                    <a:pt x="0" y="2281"/>
                  </a:lnTo>
                  <a:cubicBezTo>
                    <a:pt x="125" y="2406"/>
                    <a:pt x="251" y="2481"/>
                    <a:pt x="426" y="2556"/>
                  </a:cubicBezTo>
                  <a:cubicBezTo>
                    <a:pt x="602" y="2607"/>
                    <a:pt x="777" y="2657"/>
                    <a:pt x="978" y="2657"/>
                  </a:cubicBezTo>
                  <a:cubicBezTo>
                    <a:pt x="1253" y="2657"/>
                    <a:pt x="1504" y="2581"/>
                    <a:pt x="1679" y="2456"/>
                  </a:cubicBezTo>
                  <a:cubicBezTo>
                    <a:pt x="1855" y="2331"/>
                    <a:pt x="1930" y="2155"/>
                    <a:pt x="1930" y="1930"/>
                  </a:cubicBezTo>
                  <a:cubicBezTo>
                    <a:pt x="1930" y="1729"/>
                    <a:pt x="1855" y="1554"/>
                    <a:pt x="1704" y="1429"/>
                  </a:cubicBezTo>
                  <a:cubicBezTo>
                    <a:pt x="1554" y="1278"/>
                    <a:pt x="1353" y="1178"/>
                    <a:pt x="1053" y="1103"/>
                  </a:cubicBezTo>
                  <a:cubicBezTo>
                    <a:pt x="877" y="1053"/>
                    <a:pt x="727" y="977"/>
                    <a:pt x="652" y="927"/>
                  </a:cubicBezTo>
                  <a:cubicBezTo>
                    <a:pt x="551" y="877"/>
                    <a:pt x="526" y="802"/>
                    <a:pt x="526" y="702"/>
                  </a:cubicBezTo>
                  <a:cubicBezTo>
                    <a:pt x="526" y="627"/>
                    <a:pt x="551" y="551"/>
                    <a:pt x="627" y="476"/>
                  </a:cubicBezTo>
                  <a:cubicBezTo>
                    <a:pt x="727" y="426"/>
                    <a:pt x="827" y="401"/>
                    <a:pt x="978" y="401"/>
                  </a:cubicBezTo>
                  <a:cubicBezTo>
                    <a:pt x="1053" y="401"/>
                    <a:pt x="1153" y="401"/>
                    <a:pt x="1253" y="426"/>
                  </a:cubicBezTo>
                  <a:cubicBezTo>
                    <a:pt x="1328" y="451"/>
                    <a:pt x="1404" y="476"/>
                    <a:pt x="1429" y="501"/>
                  </a:cubicBezTo>
                  <a:lnTo>
                    <a:pt x="1504" y="852"/>
                  </a:lnTo>
                  <a:lnTo>
                    <a:pt x="1905" y="852"/>
                  </a:lnTo>
                  <a:lnTo>
                    <a:pt x="1905" y="326"/>
                  </a:lnTo>
                  <a:cubicBezTo>
                    <a:pt x="1780" y="226"/>
                    <a:pt x="1654" y="150"/>
                    <a:pt x="1479" y="75"/>
                  </a:cubicBezTo>
                  <a:cubicBezTo>
                    <a:pt x="1328" y="25"/>
                    <a:pt x="1128" y="0"/>
                    <a:pt x="952"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88;p33">
              <a:extLst>
                <a:ext uri="{FF2B5EF4-FFF2-40B4-BE49-F238E27FC236}">
                  <a16:creationId xmlns:a16="http://schemas.microsoft.com/office/drawing/2014/main" xmlns="" id="{DAD65E6F-FF1F-4739-924A-F25167B4524B}"/>
                </a:ext>
              </a:extLst>
            </p:cNvPr>
            <p:cNvSpPr/>
            <p:nvPr/>
          </p:nvSpPr>
          <p:spPr>
            <a:xfrm>
              <a:off x="4561120" y="3850435"/>
              <a:ext cx="42714" cy="53864"/>
            </a:xfrm>
            <a:custGeom>
              <a:avLst/>
              <a:gdLst/>
              <a:ahLst/>
              <a:cxnLst/>
              <a:rect l="l" t="t" r="r" b="b"/>
              <a:pathLst>
                <a:path w="2107" h="2657" extrusionOk="0">
                  <a:moveTo>
                    <a:pt x="1179" y="0"/>
                  </a:moveTo>
                  <a:cubicBezTo>
                    <a:pt x="828" y="0"/>
                    <a:pt x="552" y="100"/>
                    <a:pt x="327" y="351"/>
                  </a:cubicBezTo>
                  <a:cubicBezTo>
                    <a:pt x="101" y="602"/>
                    <a:pt x="1" y="902"/>
                    <a:pt x="1" y="1278"/>
                  </a:cubicBezTo>
                  <a:lnTo>
                    <a:pt x="1" y="1353"/>
                  </a:lnTo>
                  <a:cubicBezTo>
                    <a:pt x="1" y="1729"/>
                    <a:pt x="101" y="2055"/>
                    <a:pt x="327" y="2281"/>
                  </a:cubicBezTo>
                  <a:cubicBezTo>
                    <a:pt x="552" y="2531"/>
                    <a:pt x="828" y="2657"/>
                    <a:pt x="1179" y="2657"/>
                  </a:cubicBezTo>
                  <a:cubicBezTo>
                    <a:pt x="1379" y="2657"/>
                    <a:pt x="1555" y="2607"/>
                    <a:pt x="1705" y="2531"/>
                  </a:cubicBezTo>
                  <a:cubicBezTo>
                    <a:pt x="1881" y="2456"/>
                    <a:pt x="2006" y="2381"/>
                    <a:pt x="2106" y="2256"/>
                  </a:cubicBezTo>
                  <a:lnTo>
                    <a:pt x="2106" y="1729"/>
                  </a:lnTo>
                  <a:lnTo>
                    <a:pt x="1730" y="1729"/>
                  </a:lnTo>
                  <a:lnTo>
                    <a:pt x="1680" y="2080"/>
                  </a:lnTo>
                  <a:cubicBezTo>
                    <a:pt x="1630" y="2130"/>
                    <a:pt x="1555" y="2180"/>
                    <a:pt x="1480" y="2206"/>
                  </a:cubicBezTo>
                  <a:cubicBezTo>
                    <a:pt x="1405" y="2231"/>
                    <a:pt x="1304" y="2256"/>
                    <a:pt x="1204" y="2256"/>
                  </a:cubicBezTo>
                  <a:cubicBezTo>
                    <a:pt x="978" y="2256"/>
                    <a:pt x="803" y="2155"/>
                    <a:pt x="703" y="2005"/>
                  </a:cubicBezTo>
                  <a:cubicBezTo>
                    <a:pt x="577" y="1830"/>
                    <a:pt x="502" y="1629"/>
                    <a:pt x="502" y="1353"/>
                  </a:cubicBezTo>
                  <a:lnTo>
                    <a:pt x="502" y="1278"/>
                  </a:lnTo>
                  <a:cubicBezTo>
                    <a:pt x="502" y="1003"/>
                    <a:pt x="577" y="802"/>
                    <a:pt x="703" y="627"/>
                  </a:cubicBezTo>
                  <a:cubicBezTo>
                    <a:pt x="803" y="476"/>
                    <a:pt x="978" y="401"/>
                    <a:pt x="1204" y="401"/>
                  </a:cubicBezTo>
                  <a:cubicBezTo>
                    <a:pt x="1304" y="401"/>
                    <a:pt x="1405" y="401"/>
                    <a:pt x="1480" y="426"/>
                  </a:cubicBezTo>
                  <a:cubicBezTo>
                    <a:pt x="1555" y="451"/>
                    <a:pt x="1630" y="501"/>
                    <a:pt x="1680" y="551"/>
                  </a:cubicBezTo>
                  <a:lnTo>
                    <a:pt x="1730" y="902"/>
                  </a:lnTo>
                  <a:lnTo>
                    <a:pt x="2106" y="902"/>
                  </a:lnTo>
                  <a:lnTo>
                    <a:pt x="2106" y="376"/>
                  </a:lnTo>
                  <a:cubicBezTo>
                    <a:pt x="2006" y="276"/>
                    <a:pt x="1881" y="175"/>
                    <a:pt x="1705" y="100"/>
                  </a:cubicBezTo>
                  <a:cubicBezTo>
                    <a:pt x="1555" y="25"/>
                    <a:pt x="1379" y="0"/>
                    <a:pt x="117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89;p33">
              <a:extLst>
                <a:ext uri="{FF2B5EF4-FFF2-40B4-BE49-F238E27FC236}">
                  <a16:creationId xmlns:a16="http://schemas.microsoft.com/office/drawing/2014/main" xmlns="" id="{D5269DA0-C2CF-433F-8444-06D9ABED113D}"/>
                </a:ext>
              </a:extLst>
            </p:cNvPr>
            <p:cNvSpPr/>
            <p:nvPr/>
          </p:nvSpPr>
          <p:spPr>
            <a:xfrm>
              <a:off x="4621596" y="3850942"/>
              <a:ext cx="53377" cy="52344"/>
            </a:xfrm>
            <a:custGeom>
              <a:avLst/>
              <a:gdLst/>
              <a:ahLst/>
              <a:cxnLst/>
              <a:rect l="l" t="t" r="r" b="b"/>
              <a:pathLst>
                <a:path w="2633" h="2582" extrusionOk="0">
                  <a:moveTo>
                    <a:pt x="0" y="0"/>
                  </a:moveTo>
                  <a:lnTo>
                    <a:pt x="0" y="326"/>
                  </a:lnTo>
                  <a:lnTo>
                    <a:pt x="276" y="376"/>
                  </a:lnTo>
                  <a:lnTo>
                    <a:pt x="276" y="2231"/>
                  </a:lnTo>
                  <a:lnTo>
                    <a:pt x="0" y="2281"/>
                  </a:lnTo>
                  <a:lnTo>
                    <a:pt x="0" y="2582"/>
                  </a:lnTo>
                  <a:lnTo>
                    <a:pt x="1053" y="2582"/>
                  </a:lnTo>
                  <a:lnTo>
                    <a:pt x="1053" y="2281"/>
                  </a:lnTo>
                  <a:lnTo>
                    <a:pt x="777" y="2231"/>
                  </a:lnTo>
                  <a:lnTo>
                    <a:pt x="777" y="1504"/>
                  </a:lnTo>
                  <a:lnTo>
                    <a:pt x="1830" y="1504"/>
                  </a:lnTo>
                  <a:lnTo>
                    <a:pt x="1830" y="2231"/>
                  </a:lnTo>
                  <a:lnTo>
                    <a:pt x="1554" y="2281"/>
                  </a:lnTo>
                  <a:lnTo>
                    <a:pt x="1554" y="2582"/>
                  </a:lnTo>
                  <a:lnTo>
                    <a:pt x="2632" y="2582"/>
                  </a:lnTo>
                  <a:lnTo>
                    <a:pt x="2632" y="2281"/>
                  </a:lnTo>
                  <a:lnTo>
                    <a:pt x="2356" y="2231"/>
                  </a:lnTo>
                  <a:lnTo>
                    <a:pt x="2356" y="376"/>
                  </a:lnTo>
                  <a:lnTo>
                    <a:pt x="2632" y="326"/>
                  </a:lnTo>
                  <a:lnTo>
                    <a:pt x="2632" y="0"/>
                  </a:lnTo>
                  <a:lnTo>
                    <a:pt x="1554" y="0"/>
                  </a:lnTo>
                  <a:lnTo>
                    <a:pt x="1554" y="326"/>
                  </a:lnTo>
                  <a:lnTo>
                    <a:pt x="1830" y="376"/>
                  </a:lnTo>
                  <a:lnTo>
                    <a:pt x="1830" y="1103"/>
                  </a:lnTo>
                  <a:lnTo>
                    <a:pt x="777" y="1103"/>
                  </a:lnTo>
                  <a:lnTo>
                    <a:pt x="777" y="376"/>
                  </a:lnTo>
                  <a:lnTo>
                    <a:pt x="1053" y="326"/>
                  </a:lnTo>
                  <a:lnTo>
                    <a:pt x="1053"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90;p33">
              <a:extLst>
                <a:ext uri="{FF2B5EF4-FFF2-40B4-BE49-F238E27FC236}">
                  <a16:creationId xmlns:a16="http://schemas.microsoft.com/office/drawing/2014/main" xmlns="" id="{F874AF83-2647-4E09-A7AF-B817F6E4814F}"/>
                </a:ext>
              </a:extLst>
            </p:cNvPr>
            <p:cNvSpPr/>
            <p:nvPr/>
          </p:nvSpPr>
          <p:spPr>
            <a:xfrm>
              <a:off x="4691723" y="3850435"/>
              <a:ext cx="47782" cy="53864"/>
            </a:xfrm>
            <a:custGeom>
              <a:avLst/>
              <a:gdLst/>
              <a:ahLst/>
              <a:cxnLst/>
              <a:rect l="l" t="t" r="r" b="b"/>
              <a:pathLst>
                <a:path w="2357" h="2657" extrusionOk="0">
                  <a:moveTo>
                    <a:pt x="1178" y="401"/>
                  </a:moveTo>
                  <a:cubicBezTo>
                    <a:pt x="1379" y="401"/>
                    <a:pt x="1554" y="476"/>
                    <a:pt x="1654"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3" y="2256"/>
                    <a:pt x="802" y="2155"/>
                    <a:pt x="677" y="2005"/>
                  </a:cubicBezTo>
                  <a:cubicBezTo>
                    <a:pt x="577" y="1830"/>
                    <a:pt x="526" y="1604"/>
                    <a:pt x="526" y="1328"/>
                  </a:cubicBezTo>
                  <a:lnTo>
                    <a:pt x="526" y="1303"/>
                  </a:lnTo>
                  <a:cubicBezTo>
                    <a:pt x="526" y="1028"/>
                    <a:pt x="577" y="802"/>
                    <a:pt x="677" y="652"/>
                  </a:cubicBezTo>
                  <a:cubicBezTo>
                    <a:pt x="802" y="476"/>
                    <a:pt x="953" y="401"/>
                    <a:pt x="1178" y="401"/>
                  </a:cubicBezTo>
                  <a:close/>
                  <a:moveTo>
                    <a:pt x="1178" y="0"/>
                  </a:moveTo>
                  <a:cubicBezTo>
                    <a:pt x="827" y="0"/>
                    <a:pt x="552" y="125"/>
                    <a:pt x="326" y="351"/>
                  </a:cubicBezTo>
                  <a:cubicBezTo>
                    <a:pt x="125" y="602"/>
                    <a:pt x="0" y="927"/>
                    <a:pt x="0" y="1303"/>
                  </a:cubicBezTo>
                  <a:lnTo>
                    <a:pt x="0" y="1328"/>
                  </a:lnTo>
                  <a:cubicBezTo>
                    <a:pt x="0" y="1704"/>
                    <a:pt x="125" y="2030"/>
                    <a:pt x="326" y="2281"/>
                  </a:cubicBezTo>
                  <a:cubicBezTo>
                    <a:pt x="552" y="2531"/>
                    <a:pt x="827" y="2657"/>
                    <a:pt x="1178" y="2657"/>
                  </a:cubicBezTo>
                  <a:cubicBezTo>
                    <a:pt x="1529" y="2657"/>
                    <a:pt x="1805" y="2531"/>
                    <a:pt x="2030" y="2281"/>
                  </a:cubicBezTo>
                  <a:cubicBezTo>
                    <a:pt x="2231" y="2030"/>
                    <a:pt x="2356" y="1704"/>
                    <a:pt x="2356" y="1328"/>
                  </a:cubicBezTo>
                  <a:lnTo>
                    <a:pt x="2356" y="1303"/>
                  </a:lnTo>
                  <a:cubicBezTo>
                    <a:pt x="2356" y="927"/>
                    <a:pt x="2231" y="602"/>
                    <a:pt x="2030" y="351"/>
                  </a:cubicBezTo>
                  <a:cubicBezTo>
                    <a:pt x="1805" y="125"/>
                    <a:pt x="1529" y="0"/>
                    <a:pt x="117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91;p33">
              <a:extLst>
                <a:ext uri="{FF2B5EF4-FFF2-40B4-BE49-F238E27FC236}">
                  <a16:creationId xmlns:a16="http://schemas.microsoft.com/office/drawing/2014/main" xmlns="" id="{69DC993C-86E5-494D-8115-CF79880800AD}"/>
                </a:ext>
              </a:extLst>
            </p:cNvPr>
            <p:cNvSpPr/>
            <p:nvPr/>
          </p:nvSpPr>
          <p:spPr>
            <a:xfrm>
              <a:off x="4756254" y="3850435"/>
              <a:ext cx="47762" cy="53864"/>
            </a:xfrm>
            <a:custGeom>
              <a:avLst/>
              <a:gdLst/>
              <a:ahLst/>
              <a:cxnLst/>
              <a:rect l="l" t="t" r="r" b="b"/>
              <a:pathLst>
                <a:path w="2356" h="2657" extrusionOk="0">
                  <a:moveTo>
                    <a:pt x="1178" y="401"/>
                  </a:moveTo>
                  <a:cubicBezTo>
                    <a:pt x="1404" y="401"/>
                    <a:pt x="1554" y="476"/>
                    <a:pt x="1679"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2" y="2256"/>
                    <a:pt x="802" y="2155"/>
                    <a:pt x="702" y="2005"/>
                  </a:cubicBezTo>
                  <a:cubicBezTo>
                    <a:pt x="577" y="1830"/>
                    <a:pt x="526" y="1604"/>
                    <a:pt x="526" y="1328"/>
                  </a:cubicBezTo>
                  <a:lnTo>
                    <a:pt x="526" y="1303"/>
                  </a:lnTo>
                  <a:cubicBezTo>
                    <a:pt x="526" y="1028"/>
                    <a:pt x="577" y="802"/>
                    <a:pt x="702" y="652"/>
                  </a:cubicBezTo>
                  <a:cubicBezTo>
                    <a:pt x="802" y="476"/>
                    <a:pt x="952" y="401"/>
                    <a:pt x="1178" y="401"/>
                  </a:cubicBezTo>
                  <a:close/>
                  <a:moveTo>
                    <a:pt x="1178" y="0"/>
                  </a:moveTo>
                  <a:cubicBezTo>
                    <a:pt x="827" y="0"/>
                    <a:pt x="551" y="125"/>
                    <a:pt x="326" y="351"/>
                  </a:cubicBezTo>
                  <a:cubicBezTo>
                    <a:pt x="125" y="602"/>
                    <a:pt x="0" y="927"/>
                    <a:pt x="0" y="1303"/>
                  </a:cubicBezTo>
                  <a:lnTo>
                    <a:pt x="0" y="1328"/>
                  </a:lnTo>
                  <a:cubicBezTo>
                    <a:pt x="0" y="1704"/>
                    <a:pt x="125" y="2030"/>
                    <a:pt x="326" y="2281"/>
                  </a:cubicBezTo>
                  <a:cubicBezTo>
                    <a:pt x="551" y="2531"/>
                    <a:pt x="827" y="2657"/>
                    <a:pt x="1178" y="2657"/>
                  </a:cubicBezTo>
                  <a:cubicBezTo>
                    <a:pt x="1529" y="2657"/>
                    <a:pt x="1805" y="2531"/>
                    <a:pt x="2030" y="2281"/>
                  </a:cubicBezTo>
                  <a:cubicBezTo>
                    <a:pt x="2256" y="2030"/>
                    <a:pt x="2356" y="1704"/>
                    <a:pt x="2356" y="1328"/>
                  </a:cubicBezTo>
                  <a:lnTo>
                    <a:pt x="2356" y="1303"/>
                  </a:lnTo>
                  <a:cubicBezTo>
                    <a:pt x="2356" y="927"/>
                    <a:pt x="2256" y="602"/>
                    <a:pt x="2030" y="351"/>
                  </a:cubicBezTo>
                  <a:cubicBezTo>
                    <a:pt x="1805" y="125"/>
                    <a:pt x="1529" y="0"/>
                    <a:pt x="117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92;p33">
              <a:extLst>
                <a:ext uri="{FF2B5EF4-FFF2-40B4-BE49-F238E27FC236}">
                  <a16:creationId xmlns:a16="http://schemas.microsoft.com/office/drawing/2014/main" xmlns="" id="{46579A3B-B583-4202-82BF-18834616B915}"/>
                </a:ext>
              </a:extLst>
            </p:cNvPr>
            <p:cNvSpPr/>
            <p:nvPr/>
          </p:nvSpPr>
          <p:spPr>
            <a:xfrm>
              <a:off x="4820785" y="3850942"/>
              <a:ext cx="39126" cy="52344"/>
            </a:xfrm>
            <a:custGeom>
              <a:avLst/>
              <a:gdLst/>
              <a:ahLst/>
              <a:cxnLst/>
              <a:rect l="l" t="t" r="r" b="b"/>
              <a:pathLst>
                <a:path w="1930" h="2582" extrusionOk="0">
                  <a:moveTo>
                    <a:pt x="0" y="0"/>
                  </a:moveTo>
                  <a:lnTo>
                    <a:pt x="0" y="326"/>
                  </a:lnTo>
                  <a:lnTo>
                    <a:pt x="276" y="376"/>
                  </a:lnTo>
                  <a:lnTo>
                    <a:pt x="276" y="2231"/>
                  </a:lnTo>
                  <a:lnTo>
                    <a:pt x="0" y="2281"/>
                  </a:lnTo>
                  <a:lnTo>
                    <a:pt x="0" y="2582"/>
                  </a:lnTo>
                  <a:lnTo>
                    <a:pt x="1930" y="2582"/>
                  </a:lnTo>
                  <a:lnTo>
                    <a:pt x="1930" y="1855"/>
                  </a:lnTo>
                  <a:lnTo>
                    <a:pt x="1554" y="1855"/>
                  </a:lnTo>
                  <a:lnTo>
                    <a:pt x="1529" y="2181"/>
                  </a:lnTo>
                  <a:lnTo>
                    <a:pt x="777" y="2181"/>
                  </a:lnTo>
                  <a:lnTo>
                    <a:pt x="777" y="376"/>
                  </a:lnTo>
                  <a:lnTo>
                    <a:pt x="1078" y="326"/>
                  </a:lnTo>
                  <a:lnTo>
                    <a:pt x="1078"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28" name="Picture 147">
            <a:extLst>
              <a:ext uri="{FF2B5EF4-FFF2-40B4-BE49-F238E27FC236}">
                <a16:creationId xmlns:a16="http://schemas.microsoft.com/office/drawing/2014/main" xmlns="" id="{C5FF8AC0-F9F8-4C6C-A3E9-D65E02155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6513" y="41812"/>
            <a:ext cx="1713077" cy="1713077"/>
          </a:xfrm>
          <a:prstGeom prst="rect">
            <a:avLst/>
          </a:prstGeom>
        </p:spPr>
      </p:pic>
      <p:sp>
        <p:nvSpPr>
          <p:cNvPr id="3" name="Rectangle 2"/>
          <p:cNvSpPr/>
          <p:nvPr/>
        </p:nvSpPr>
        <p:spPr>
          <a:xfrm>
            <a:off x="343392" y="2092267"/>
            <a:ext cx="11764760" cy="923330"/>
          </a:xfrm>
          <a:prstGeom prst="rect">
            <a:avLst/>
          </a:prstGeom>
          <a:noFill/>
        </p:spPr>
        <p:txBody>
          <a:bodyPr wrap="none" lIns="91440" tIns="45720" rIns="91440" bIns="45720">
            <a:prstTxWarp prst="textArchUp">
              <a:avLst/>
            </a:prstTxWarp>
            <a:spAutoFit/>
          </a:bodyPr>
          <a:lstStyle/>
          <a:p>
            <a:pPr algn="ct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Chúc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các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em</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chăm</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ngoan</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học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giỏi</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5452955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wipe(down)">
                                      <p:cBhvr>
                                        <p:cTn id="1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41" name="Google Shape;541;p38"/>
          <p:cNvGrpSpPr/>
          <p:nvPr/>
        </p:nvGrpSpPr>
        <p:grpSpPr>
          <a:xfrm>
            <a:off x="615353" y="1025489"/>
            <a:ext cx="10413997" cy="5809727"/>
            <a:chOff x="1081361" y="535677"/>
            <a:chExt cx="6475484" cy="4323119"/>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3" name="Google Shape;573;p38"/>
            <p:cNvGrpSpPr/>
            <p:nvPr/>
          </p:nvGrpSpPr>
          <p:grpSpPr>
            <a:xfrm>
              <a:off x="1168336" y="535677"/>
              <a:ext cx="6388509" cy="4323119"/>
              <a:chOff x="3069612" y="998421"/>
              <a:chExt cx="2886809" cy="3066042"/>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575" name="Google Shape;575;p38"/>
              <p:cNvGrpSpPr/>
              <p:nvPr/>
            </p:nvGrpSpPr>
            <p:grpSpPr>
              <a:xfrm>
                <a:off x="3114009" y="1044051"/>
                <a:ext cx="2798032" cy="2797824"/>
                <a:chOff x="3114009" y="1044051"/>
                <a:chExt cx="2798032"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2" name="Google Shape;602;p38"/>
              <p:cNvSpPr/>
              <p:nvPr/>
            </p:nvSpPr>
            <p:spPr>
              <a:xfrm>
                <a:off x="3204839" y="1306327"/>
                <a:ext cx="2660027" cy="2758136"/>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3" name="Google Shape;603;p38"/>
              <p:cNvSpPr/>
              <p:nvPr/>
            </p:nvSpPr>
            <p:spPr>
              <a:xfrm>
                <a:off x="3242264" y="1384633"/>
                <a:ext cx="2579632" cy="2584652"/>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3" name="Hộp Văn bản 2">
            <a:extLst>
              <a:ext uri="{FF2B5EF4-FFF2-40B4-BE49-F238E27FC236}">
                <a16:creationId xmlns:a16="http://schemas.microsoft.com/office/drawing/2014/main" xmlns="" id="{05AE9A81-985F-4156-B14E-9AF8C18E9A6B}"/>
              </a:ext>
            </a:extLst>
          </p:cNvPr>
          <p:cNvSpPr txBox="1"/>
          <p:nvPr/>
        </p:nvSpPr>
        <p:spPr>
          <a:xfrm>
            <a:off x="1106328" y="2883127"/>
            <a:ext cx="9857937" cy="12772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1200"/>
              </a:spcBef>
              <a:spcAft>
                <a:spcPts val="600"/>
              </a:spcAft>
              <a:buClr>
                <a:srgbClr val="000000"/>
              </a:buClr>
              <a:buSzTx/>
              <a:buFontTx/>
              <a:buNone/>
              <a:tabLst/>
              <a:defRPr/>
            </a:pPr>
            <a:r>
              <a:rPr kumimoji="0" lang="vi-VN" sz="3200" b="0" i="0" u="sng" strike="noStrike" kern="0" cap="none" spc="0" normalizeH="0" baseline="0" noProof="0" dirty="0">
                <a:ln>
                  <a:noFill/>
                </a:ln>
                <a:solidFill>
                  <a:srgbClr val="F9E4C2">
                    <a:lumMod val="50000"/>
                  </a:srgbClr>
                </a:solidFill>
                <a:effectLst/>
                <a:uLnTx/>
                <a:uFillTx/>
                <a:latin typeface="Arrus-Black" panose="02020500000000000000" pitchFamily="18" charset="0"/>
                <a:ea typeface="Arrus-Black" panose="02020500000000000000" pitchFamily="18" charset="0"/>
                <a:cs typeface="Arrus-Black" panose="02020500000000000000" pitchFamily="18" charset="0"/>
                <a:sym typeface="Arial"/>
              </a:rPr>
              <a:t>LỊCH SỬ</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a:noFill/>
                </a:ln>
                <a:solidFill>
                  <a:srgbClr val="9C693D">
                    <a:lumMod val="75000"/>
                  </a:srgbClr>
                </a:solidFill>
                <a:effectLst/>
                <a:uLnTx/>
                <a:uFillTx/>
                <a:latin typeface="+mj-lt"/>
                <a:ea typeface="+mn-ea"/>
                <a:cs typeface="Arial"/>
                <a:sym typeface="Arial"/>
              </a:rPr>
              <a:t>Bài</a:t>
            </a:r>
            <a:r>
              <a:rPr kumimoji="0" lang="vi-VN" sz="4000" b="1" i="0" u="none" strike="noStrike" kern="0" cap="none" spc="0" normalizeH="0" baseline="0" noProof="0" dirty="0">
                <a:ln>
                  <a:noFill/>
                </a:ln>
                <a:solidFill>
                  <a:srgbClr val="9C693D">
                    <a:lumMod val="75000"/>
                  </a:srgbClr>
                </a:solidFill>
                <a:effectLst/>
                <a:uLnTx/>
                <a:uFillTx/>
                <a:latin typeface="+mj-lt"/>
                <a:ea typeface="+mn-ea"/>
                <a:cs typeface="Arial"/>
                <a:sym typeface="Arial"/>
              </a:rPr>
              <a:t> 12</a:t>
            </a:r>
            <a:r>
              <a:rPr kumimoji="0" lang="vi-VN" sz="4000" b="1" i="0" u="none" strike="noStrike" kern="0" cap="none" spc="0" normalizeH="0" baseline="0" noProof="0" dirty="0">
                <a:ln>
                  <a:noFill/>
                </a:ln>
                <a:solidFill>
                  <a:srgbClr val="9C693D">
                    <a:lumMod val="75000"/>
                  </a:srgbClr>
                </a:solidFill>
                <a:effectLst/>
                <a:uLnTx/>
                <a:uFillTx/>
                <a:latin typeface="Amazone" panose="03020702060507090A04" pitchFamily="66" charset="0"/>
                <a:ea typeface="+mn-ea"/>
                <a:cs typeface="Arial"/>
                <a:sym typeface="Arial"/>
              </a:rPr>
              <a:t>.</a:t>
            </a:r>
            <a:r>
              <a:rPr kumimoji="0" lang="vi-VN" sz="4000" b="1" i="0" u="none" strike="noStrike" kern="0" cap="none" spc="0" normalizeH="0" baseline="0" noProof="0" dirty="0">
                <a:ln>
                  <a:noFill/>
                </a:ln>
                <a:solidFill>
                  <a:srgbClr val="E4A448">
                    <a:lumMod val="50000"/>
                  </a:srgbClr>
                </a:solidFill>
                <a:effectLst/>
                <a:uLnTx/>
                <a:uFillTx/>
                <a:latin typeface="Amazone" panose="03020702060507090A04" pitchFamily="66" charset="0"/>
                <a:ea typeface="+mn-ea"/>
                <a:cs typeface="Arial"/>
                <a:sym typeface="Arial"/>
              </a:rPr>
              <a:t> </a:t>
            </a:r>
            <a:r>
              <a:rPr kumimoji="0" lang="vi-VN" sz="4000" b="1" i="0" u="none" strike="noStrike" kern="0" cap="none" spc="0" normalizeH="0" baseline="0" noProof="0" dirty="0">
                <a:ln>
                  <a:noFill/>
                </a:ln>
                <a:solidFill>
                  <a:srgbClr val="C00000"/>
                </a:solidFill>
                <a:effectLst/>
                <a:uLnTx/>
                <a:uFillTx/>
                <a:latin typeface="+mj-lt"/>
                <a:ea typeface="+mn-ea"/>
                <a:cs typeface="Arial"/>
                <a:sym typeface="Arial"/>
              </a:rPr>
              <a:t>Nhà </a:t>
            </a:r>
            <a:r>
              <a:rPr kumimoji="0" lang="vi-VN" sz="4000" b="1" i="0" u="none" strike="noStrike" kern="0" cap="none" spc="0" normalizeH="0" baseline="0" noProof="0" dirty="0" smtClean="0">
                <a:ln>
                  <a:noFill/>
                </a:ln>
                <a:solidFill>
                  <a:srgbClr val="C00000"/>
                </a:solidFill>
                <a:effectLst/>
                <a:uLnTx/>
                <a:uFillTx/>
                <a:latin typeface="+mj-lt"/>
                <a:ea typeface="+mn-ea"/>
                <a:cs typeface="Arial"/>
                <a:sym typeface="Arial"/>
              </a:rPr>
              <a:t>Trần</a:t>
            </a:r>
            <a:r>
              <a:rPr lang="en-US" sz="4000" b="1" kern="0" dirty="0">
                <a:solidFill>
                  <a:srgbClr val="C00000"/>
                </a:solidFill>
                <a:latin typeface="+mj-lt"/>
                <a:cs typeface="Arial"/>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và</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việc</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đắp</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đê</a:t>
            </a:r>
            <a:endParaRPr kumimoji="0" lang="en-US" sz="4000" b="1" i="0" u="none" strike="noStrike" kern="0" cap="none" spc="0" normalizeH="0" baseline="0" noProof="0" dirty="0">
              <a:ln>
                <a:noFill/>
              </a:ln>
              <a:solidFill>
                <a:srgbClr val="7030A0"/>
              </a:solidFill>
              <a:effectLst/>
              <a:uLnTx/>
              <a:uFillTx/>
              <a:latin typeface="+mj-lt"/>
              <a:ea typeface="+mn-ea"/>
              <a:cs typeface="Arial"/>
              <a:sym typeface="Arial"/>
            </a:endParaRPr>
          </a:p>
        </p:txBody>
      </p:sp>
      <p:grpSp>
        <p:nvGrpSpPr>
          <p:cNvPr id="510" name="Google Shape;510;p38"/>
          <p:cNvGrpSpPr/>
          <p:nvPr/>
        </p:nvGrpSpPr>
        <p:grpSpPr>
          <a:xfrm>
            <a:off x="2170916" y="131653"/>
            <a:ext cx="7636533" cy="1545432"/>
            <a:chOff x="3069613" y="998421"/>
            <a:chExt cx="2886809" cy="2888043"/>
          </a:xfrm>
        </p:grpSpPr>
        <p:sp>
          <p:nvSpPr>
            <p:cNvPr id="511" name="Google Shape;511;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512" name="Google Shape;512;p38"/>
            <p:cNvGrpSpPr/>
            <p:nvPr/>
          </p:nvGrpSpPr>
          <p:grpSpPr>
            <a:xfrm>
              <a:off x="3114009" y="1044051"/>
              <a:ext cx="2798031" cy="2797824"/>
              <a:chOff x="3114009" y="1044051"/>
              <a:chExt cx="2798031" cy="2797824"/>
            </a:xfrm>
          </p:grpSpPr>
          <p:sp>
            <p:nvSpPr>
              <p:cNvPr id="513" name="Google Shape;513;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4" name="Google Shape;514;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5" name="Google Shape;515;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6" name="Google Shape;516;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7" name="Google Shape;517;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8" name="Google Shape;518;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9" name="Google Shape;519;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0" name="Google Shape;520;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1" name="Google Shape;521;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2" name="Google Shape;522;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3" name="Google Shape;523;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4" name="Google Shape;524;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5" name="Google Shape;525;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6" name="Google Shape;526;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7" name="Google Shape;527;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8" name="Google Shape;528;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9" name="Google Shape;529;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0" name="Google Shape;530;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1" name="Google Shape;531;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2" name="Google Shape;532;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3" name="Google Shape;533;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4" name="Google Shape;534;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5" name="Google Shape;535;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6" name="Google Shape;536;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7" name="Google Shape;537;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8" name="Google Shape;538;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539" name="Google Shape;539;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0" name="Google Shape;540;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0" name="Google Shape;1194;p33">
            <a:extLst>
              <a:ext uri="{FF2B5EF4-FFF2-40B4-BE49-F238E27FC236}">
                <a16:creationId xmlns:a16="http://schemas.microsoft.com/office/drawing/2014/main" xmlns="" id="{5F024FE9-10AF-418C-A69E-BCE57B19E550}"/>
              </a:ext>
            </a:extLst>
          </p:cNvPr>
          <p:cNvSpPr/>
          <p:nvPr/>
        </p:nvSpPr>
        <p:spPr>
          <a:xfrm>
            <a:off x="11165871" y="868101"/>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61" name="Google Shape;1196;p33">
            <a:extLst>
              <a:ext uri="{FF2B5EF4-FFF2-40B4-BE49-F238E27FC236}">
                <a16:creationId xmlns:a16="http://schemas.microsoft.com/office/drawing/2014/main" xmlns="" id="{11CEC09B-CBF7-4D8F-B54C-FC1EF5DDB1C6}"/>
              </a:ext>
            </a:extLst>
          </p:cNvPr>
          <p:cNvSpPr/>
          <p:nvPr/>
        </p:nvSpPr>
        <p:spPr>
          <a:xfrm>
            <a:off x="-129065" y="18752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par>
                                <p:cTn id="8" presetID="42" presetClass="path" presetSubtype="0" repeatCount="10000" accel="50000" decel="50000" fill="hold" grpId="0" nodeType="withEffect">
                                  <p:stCondLst>
                                    <p:cond delay="0"/>
                                  </p:stCondLst>
                                  <p:childTnLst>
                                    <p:animMotion origin="layout" path="M -0.19179 -4.07407E-6 L -4.58333E-6 -4.07407E-6 " pathEditMode="relative" rAng="0" ptsTypes="AA">
                                      <p:cBhvr>
                                        <p:cTn id="9" dur="2000" fill="hold"/>
                                        <p:tgtEl>
                                          <p:spTgt spid="261"/>
                                        </p:tgtEl>
                                        <p:attrNameLst>
                                          <p:attrName>ppt_x</p:attrName>
                                          <p:attrName>ppt_y</p:attrName>
                                        </p:attrNameLst>
                                      </p:cBhvr>
                                      <p:rCtr x="9596" y="0"/>
                                    </p:animMotion>
                                  </p:childTnLst>
                                </p:cTn>
                              </p:par>
                              <p:par>
                                <p:cTn id="10" presetID="42" presetClass="path" presetSubtype="0" repeatCount="10000" accel="50000" decel="50000" fill="hold" grpId="0" nodeType="withEffect">
                                  <p:stCondLst>
                                    <p:cond delay="0"/>
                                  </p:stCondLst>
                                  <p:childTnLst>
                                    <p:animMotion origin="layout" path="M 3.125E-6 -4.81481E-6 L -0.16146 0.00301 " pathEditMode="relative" rAng="0" ptsTypes="AA">
                                      <p:cBhvr>
                                        <p:cTn id="11" dur="2000" fill="hold"/>
                                        <p:tgtEl>
                                          <p:spTgt spid="260"/>
                                        </p:tgtEl>
                                        <p:attrNameLst>
                                          <p:attrName>ppt_x</p:attrName>
                                          <p:attrName>ppt_y</p:attrName>
                                        </p:attrNameLst>
                                      </p:cBhvr>
                                      <p:rCtr x="-807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0" grpId="0" animBg="1"/>
      <p:bldP spid="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6"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9"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10"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742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286" y="3154998"/>
            <a:ext cx="4491696" cy="3338827"/>
          </a:xfrm>
          <a:prstGeom prst="rect">
            <a:avLst/>
          </a:prstGeom>
        </p:spPr>
      </p:pic>
      <p:sp>
        <p:nvSpPr>
          <p:cNvPr id="4" name="思想气泡: 云 38">
            <a:extLst>
              <a:ext uri="{FF2B5EF4-FFF2-40B4-BE49-F238E27FC236}">
                <a16:creationId xmlns:a16="http://schemas.microsoft.com/office/drawing/2014/main" xmlns=""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xmlns="" id="{C079A8F7-2D6A-4617-BE81-0FBF476CE67C}"/>
              </a:ext>
            </a:extLst>
          </p:cNvPr>
          <p:cNvSpPr/>
          <p:nvPr/>
        </p:nvSpPr>
        <p:spPr>
          <a:xfrm>
            <a:off x="3372277" y="1749853"/>
            <a:ext cx="4864152"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KHÁM PHÁ</a:t>
            </a:r>
            <a:endParaRPr lang="en-US" sz="66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879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4" name="Google Shape;894;p43"/>
          <p:cNvGrpSpPr/>
          <p:nvPr/>
        </p:nvGrpSpPr>
        <p:grpSpPr>
          <a:xfrm>
            <a:off x="2460008" y="656299"/>
            <a:ext cx="8455642" cy="1381507"/>
            <a:chOff x="2336049" y="547200"/>
            <a:chExt cx="4380739" cy="3999398"/>
          </a:xfrm>
        </p:grpSpPr>
        <p:grpSp>
          <p:nvGrpSpPr>
            <p:cNvPr id="895" name="Google Shape;895;p43"/>
            <p:cNvGrpSpPr/>
            <p:nvPr/>
          </p:nvGrpSpPr>
          <p:grpSpPr>
            <a:xfrm>
              <a:off x="2336049" y="594020"/>
              <a:ext cx="4312282" cy="3952578"/>
              <a:chOff x="2639894" y="635124"/>
              <a:chExt cx="3782040" cy="3782010"/>
            </a:xfrm>
          </p:grpSpPr>
          <p:sp>
            <p:nvSpPr>
              <p:cNvPr id="896" name="Google Shape;896;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0" name="Google Shape;900;p43"/>
            <p:cNvGrpSpPr/>
            <p:nvPr/>
          </p:nvGrpSpPr>
          <p:grpSpPr>
            <a:xfrm>
              <a:off x="2404507" y="547200"/>
              <a:ext cx="4312282" cy="3952578"/>
              <a:chOff x="2639894" y="635124"/>
              <a:chExt cx="3782040" cy="3782010"/>
            </a:xfrm>
          </p:grpSpPr>
          <p:sp>
            <p:nvSpPr>
              <p:cNvPr id="901" name="Google Shape;901;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rgbClr val="F8C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11" name="Google Shape;911;p43"/>
          <p:cNvSpPr/>
          <p:nvPr/>
        </p:nvSpPr>
        <p:spPr>
          <a:xfrm rot="53">
            <a:off x="11060369" y="131467"/>
            <a:ext cx="260232" cy="630300"/>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3"/>
          <p:cNvSpPr txBox="1">
            <a:spLocks noGrp="1"/>
          </p:cNvSpPr>
          <p:nvPr>
            <p:ph type="title"/>
          </p:nvPr>
        </p:nvSpPr>
        <p:spPr>
          <a:xfrm flipH="1">
            <a:off x="790135" y="719786"/>
            <a:ext cx="1695930" cy="1618000"/>
          </a:xfrm>
          <a:prstGeom prst="rect">
            <a:avLst/>
          </a:prstGeom>
        </p:spPr>
        <p:txBody>
          <a:bodyPr spcFirstLastPara="1" wrap="square" lIns="121900" tIns="121900" rIns="121900" bIns="121900" anchor="ctr" anchorCtr="0">
            <a:noAutofit/>
          </a:bodyPr>
          <a:lstStyle/>
          <a:p>
            <a:r>
              <a:rPr lang="en" sz="7200" dirty="0">
                <a:latin typeface="Akronism" pitchFamily="2" charset="0"/>
              </a:rPr>
              <a:t>01</a:t>
            </a:r>
            <a:endParaRPr sz="7200" dirty="0">
              <a:latin typeface="Akronism" pitchFamily="2" charset="0"/>
            </a:endParaRPr>
          </a:p>
        </p:txBody>
      </p:sp>
      <p:sp>
        <p:nvSpPr>
          <p:cNvPr id="6" name="Hộp Văn bản 5">
            <a:extLst>
              <a:ext uri="{FF2B5EF4-FFF2-40B4-BE49-F238E27FC236}">
                <a16:creationId xmlns:a16="http://schemas.microsoft.com/office/drawing/2014/main" xmlns="" id="{28E1A3A4-32B1-4688-9CAD-46E2E498F569}"/>
              </a:ext>
            </a:extLst>
          </p:cNvPr>
          <p:cNvSpPr txBox="1"/>
          <p:nvPr/>
        </p:nvSpPr>
        <p:spPr>
          <a:xfrm>
            <a:off x="3265034" y="738800"/>
            <a:ext cx="6973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4F493D"/>
                </a:solidFill>
                <a:latin typeface="Times New Roman" panose="02020603050405020304" pitchFamily="18" charset="0"/>
                <a:cs typeface="Times New Roman" panose="02020603050405020304" pitchFamily="18" charset="0"/>
              </a:rPr>
              <a:t>Điều</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kiện</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nước</a:t>
            </a:r>
            <a:r>
              <a:rPr lang="en-US" sz="3600" b="1" dirty="0" smtClean="0">
                <a:solidFill>
                  <a:srgbClr val="4F493D"/>
                </a:solidFill>
                <a:latin typeface="Times New Roman" panose="02020603050405020304" pitchFamily="18" charset="0"/>
                <a:cs typeface="Times New Roman" panose="02020603050405020304" pitchFamily="18" charset="0"/>
              </a:rPr>
              <a:t> ta </a:t>
            </a:r>
            <a:r>
              <a:rPr lang="en-US" sz="3600" b="1" dirty="0" err="1" smtClean="0">
                <a:solidFill>
                  <a:srgbClr val="4F493D"/>
                </a:solidFill>
                <a:latin typeface="Times New Roman" panose="02020603050405020304" pitchFamily="18" charset="0"/>
                <a:cs typeface="Times New Roman" panose="02020603050405020304" pitchFamily="18" charset="0"/>
              </a:rPr>
              <a:t>và</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truyền</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thống</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chống</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lũ</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lụt</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của</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nước</a:t>
            </a:r>
            <a:r>
              <a:rPr lang="en-US" sz="3600" b="1" dirty="0" smtClean="0">
                <a:solidFill>
                  <a:srgbClr val="4F493D"/>
                </a:solidFill>
                <a:latin typeface="Times New Roman" panose="02020603050405020304" pitchFamily="18" charset="0"/>
                <a:cs typeface="Times New Roman" panose="02020603050405020304" pitchFamily="18" charset="0"/>
              </a:rPr>
              <a:t> ta</a:t>
            </a:r>
            <a:endParaRPr kumimoji="0" lang="en-US" sz="3600" b="1" i="0" u="none" strike="noStrike" kern="1200" cap="none" spc="0" normalizeH="0" baseline="0" noProof="0" dirty="0">
              <a:ln>
                <a:noFill/>
              </a:ln>
              <a:solidFill>
                <a:srgbClr val="4F493D"/>
              </a:solidFill>
              <a:effectLst/>
              <a:uLnTx/>
              <a:uFillTx/>
              <a:latin typeface="Times New Roman" panose="02020603050405020304" pitchFamily="18" charset="0"/>
              <a:cs typeface="Times New Roman" panose="02020603050405020304" pitchFamily="18" charset="0"/>
            </a:endParaRPr>
          </a:p>
        </p:txBody>
      </p:sp>
      <p:pic>
        <p:nvPicPr>
          <p:cNvPr id="1026" name="Picture 2" descr="Đại Việt và nhà Trần đã làm gì trước cuộc kháng Nguyên Mông lần thứ 2?">
            <a:extLst>
              <a:ext uri="{FF2B5EF4-FFF2-40B4-BE49-F238E27FC236}">
                <a16:creationId xmlns:a16="http://schemas.microsoft.com/office/drawing/2014/main" xmlns="" id="{CBB1A7D3-EF16-4135-A0F5-90B9C445D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5" y="3240849"/>
            <a:ext cx="12240765" cy="4700039"/>
          </a:xfrm>
          <a:prstGeom prst="doubleWave">
            <a:avLst>
              <a:gd name="adj1" fmla="val 5749"/>
              <a:gd name="adj2" fmla="val 0"/>
            </a:avLst>
          </a:prstGeom>
          <a:noFill/>
          <a:ln w="76200">
            <a:no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350" decel="100000" fill="hold"/>
                                        <p:tgtEl>
                                          <p:spTgt spid="1026"/>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9397" y="2611326"/>
            <a:ext cx="4486819" cy="3501275"/>
          </a:xfrm>
          <a:prstGeom prst="rect">
            <a:avLst/>
          </a:prstGeom>
        </p:spPr>
      </p:pic>
      <p:sp>
        <p:nvSpPr>
          <p:cNvPr id="4" name="Rounded Rectangle 3"/>
          <p:cNvSpPr/>
          <p:nvPr/>
        </p:nvSpPr>
        <p:spPr>
          <a:xfrm>
            <a:off x="3729715" y="1240971"/>
            <a:ext cx="5348969" cy="77070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Dưới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thời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Trần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nghề</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chính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của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nhân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dân</a:t>
            </a:r>
            <a:r>
              <a:rPr lang="en-US" sz="2400" b="1" dirty="0" smtClean="0">
                <a:solidFill>
                  <a:srgbClr val="7030A0"/>
                </a:solidFill>
                <a:latin typeface="Times New Roman" panose="02020603050405020304" pitchFamily="18" charset="0"/>
                <a:cs typeface="Times New Roman" panose="02020603050405020304" pitchFamily="18" charset="0"/>
              </a:rPr>
              <a:t> ta </a:t>
            </a:r>
            <a:r>
              <a:rPr lang="en-US" sz="2400" b="1" dirty="0" err="1" smtClean="0">
                <a:solidFill>
                  <a:srgbClr val="7030A0"/>
                </a:solidFill>
                <a:latin typeface="Times New Roman" panose="02020603050405020304" pitchFamily="18" charset="0"/>
                <a:cs typeface="Times New Roman" panose="02020603050405020304" pitchFamily="18" charset="0"/>
              </a:rPr>
              <a:t>vẫn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trồng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lúa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nước</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99064" y="571547"/>
            <a:ext cx="9562011" cy="461665"/>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Nghề chính của nhân dân ta dưới thời nhà Trần là nghề gì?</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p:cNvSpPr txBox="1"/>
          <p:nvPr/>
        </p:nvSpPr>
        <p:spPr>
          <a:xfrm>
            <a:off x="1672046" y="2289396"/>
            <a:ext cx="8582297" cy="830997"/>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ngòi ở nước ta như thế nào? Hãy chỉ trên bản đồ và nêu tên một số con sông?</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2537595" y="3267864"/>
            <a:ext cx="7393577" cy="927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Sông ngòi chằng chịt. Có nhiều sông như: sông Hồng, sông Đà, sông Đuống, sông Cầu, sông Mã, sông Cả…</a:t>
            </a:r>
            <a:endParaRPr lang="en-US" sz="2400" b="1" kern="14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1672046" y="4376577"/>
            <a:ext cx="9392194" cy="1200329"/>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ngòi tạo nhiều thuận lợi cho sản xuất nông nghiệp nhưng cũng gây ra những khó khăn gì?</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2063931" y="5329646"/>
            <a:ext cx="9000309" cy="782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Là nguồn cung cấp nước cho việc gieo trồng và cũng thường xuyên tạo ra lũ lụt làm ảnh hưởng đến mùa màng. </a:t>
            </a:r>
            <a:endParaRPr lang="en-US" sz="2400" b="1" kern="14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220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6652" y="375556"/>
            <a:ext cx="9823268" cy="6051370"/>
          </a:xfrm>
          <a:prstGeom prst="rect">
            <a:avLst/>
          </a:prstGeom>
        </p:spPr>
      </p:pic>
    </p:spTree>
    <p:extLst>
      <p:ext uri="{BB962C8B-B14F-4D97-AF65-F5344CB8AC3E}">
        <p14:creationId xmlns:p14="http://schemas.microsoft.com/office/powerpoint/2010/main" val="3540216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1077</Words>
  <Application>Microsoft Office PowerPoint</Application>
  <PresentationFormat>Widescreen</PresentationFormat>
  <Paragraphs>113</Paragraphs>
  <Slides>32</Slides>
  <Notes>9</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32</vt:i4>
      </vt:variant>
    </vt:vector>
  </HeadingPairs>
  <TitlesOfParts>
    <vt:vector size="57" baseType="lpstr">
      <vt:lpstr>微软雅黑</vt:lpstr>
      <vt:lpstr>宋体</vt:lpstr>
      <vt:lpstr>.VnTime</vt:lpstr>
      <vt:lpstr>Akronism</vt:lpstr>
      <vt:lpstr>Amazone</vt:lpstr>
      <vt:lpstr>Andika</vt:lpstr>
      <vt:lpstr>Anton</vt:lpstr>
      <vt:lpstr>Arial</vt:lpstr>
      <vt:lpstr>Arrus-Black</vt:lpstr>
      <vt:lpstr>Calibri</vt:lpstr>
      <vt:lpstr>Calibri Light</vt:lpstr>
      <vt:lpstr>Courier New</vt:lpstr>
      <vt:lpstr>Didact Gothic</vt:lpstr>
      <vt:lpstr>Grand Hotel</vt:lpstr>
      <vt:lpstr>Montserrat</vt:lpstr>
      <vt:lpstr>Times New Roman</vt:lpstr>
      <vt:lpstr>Trebuchet MS</vt:lpstr>
      <vt:lpstr>UTM Futura Extra</vt:lpstr>
      <vt:lpstr>UVN Ly Do</vt:lpstr>
      <vt:lpstr>Wingdings</vt:lpstr>
      <vt:lpstr>字魂59号-创粗黑</vt:lpstr>
      <vt:lpstr>等线</vt:lpstr>
      <vt:lpstr>Vintage Photo Album For Education by Slidesgo</vt:lpstr>
      <vt:lpstr>1_Vintage Photo Album For Education by Slidesgo</vt:lpstr>
      <vt:lpstr>Office Theme</vt:lpstr>
      <vt:lpstr>LỊCH SỬ 4</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3</dc:title>
  <dc:creator>ASUS</dc:creator>
  <cp:lastModifiedBy>Huyen</cp:lastModifiedBy>
  <cp:revision>21</cp:revision>
  <dcterms:created xsi:type="dcterms:W3CDTF">2021-12-02T15:19:21Z</dcterms:created>
  <dcterms:modified xsi:type="dcterms:W3CDTF">2021-12-12T04:10:29Z</dcterms:modified>
</cp:coreProperties>
</file>