
<file path=[Content_Types].xml><?xml version="1.0" encoding="utf-8"?>
<Types xmlns="http://schemas.openxmlformats.org/package/2006/content-types">
  <Default Extension="png" ContentType="image/png"/>
  <Default Extension="jfif" ContentType="image/jpeg"/>
  <Default Extension="emf" ContentType="image/x-emf"/>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7.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8.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5" r:id="rId4"/>
    <p:sldMasterId id="2147483698" r:id="rId5"/>
    <p:sldMasterId id="2147483711" r:id="rId6"/>
    <p:sldMasterId id="2147483724" r:id="rId7"/>
    <p:sldMasterId id="2147483774" r:id="rId8"/>
    <p:sldMasterId id="2147483786" r:id="rId9"/>
  </p:sldMasterIdLst>
  <p:notesMasterIdLst>
    <p:notesMasterId r:id="rId51"/>
  </p:notesMasterIdLst>
  <p:sldIdLst>
    <p:sldId id="359" r:id="rId10"/>
    <p:sldId id="360" r:id="rId11"/>
    <p:sldId id="361" r:id="rId12"/>
    <p:sldId id="365" r:id="rId13"/>
    <p:sldId id="310" r:id="rId14"/>
    <p:sldId id="368" r:id="rId15"/>
    <p:sldId id="352" r:id="rId16"/>
    <p:sldId id="321" r:id="rId17"/>
    <p:sldId id="319" r:id="rId18"/>
    <p:sldId id="322" r:id="rId19"/>
    <p:sldId id="362" r:id="rId20"/>
    <p:sldId id="313" r:id="rId21"/>
    <p:sldId id="363" r:id="rId22"/>
    <p:sldId id="367" r:id="rId23"/>
    <p:sldId id="323" r:id="rId24"/>
    <p:sldId id="320" r:id="rId25"/>
    <p:sldId id="325" r:id="rId26"/>
    <p:sldId id="326" r:id="rId27"/>
    <p:sldId id="370" r:id="rId28"/>
    <p:sldId id="329" r:id="rId29"/>
    <p:sldId id="330" r:id="rId30"/>
    <p:sldId id="347" r:id="rId31"/>
    <p:sldId id="348" r:id="rId32"/>
    <p:sldId id="371" r:id="rId33"/>
    <p:sldId id="334" r:id="rId34"/>
    <p:sldId id="356" r:id="rId35"/>
    <p:sldId id="357" r:id="rId36"/>
    <p:sldId id="358" r:id="rId37"/>
    <p:sldId id="372" r:id="rId38"/>
    <p:sldId id="339" r:id="rId39"/>
    <p:sldId id="284" r:id="rId40"/>
    <p:sldId id="342" r:id="rId41"/>
    <p:sldId id="349" r:id="rId42"/>
    <p:sldId id="373" r:id="rId43"/>
    <p:sldId id="346" r:id="rId44"/>
    <p:sldId id="364" r:id="rId45"/>
    <p:sldId id="344" r:id="rId46"/>
    <p:sldId id="345" r:id="rId47"/>
    <p:sldId id="366" r:id="rId48"/>
    <p:sldId id="369" r:id="rId49"/>
    <p:sldId id="277" r:id="rId50"/>
  </p:sldIdLst>
  <p:sldSz cx="12192000" cy="6858000"/>
  <p:notesSz cx="6858000" cy="9144000"/>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19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9B20FC-0E25-4344-8BCB-281A9E40841E}" type="datetimeFigureOut">
              <a:rPr lang="en-US" smtClean="0"/>
              <a:t>12/2/2021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3F093C-0A53-457D-9915-E37D8FFE537F}" type="slidenum">
              <a:rPr lang="en-US" smtClean="0"/>
              <a:t>‹#›</a:t>
            </a:fld>
            <a:endParaRPr lang="en-US"/>
          </a:p>
        </p:txBody>
      </p:sp>
    </p:spTree>
    <p:extLst>
      <p:ext uri="{BB962C8B-B14F-4D97-AF65-F5344CB8AC3E}">
        <p14:creationId xmlns:p14="http://schemas.microsoft.com/office/powerpoint/2010/main" val="3419114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0BB4F9-1C72-4740-BCEE-0A1A069752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107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3F093C-0A53-457D-9915-E37D8FFE537F}" type="slidenum">
              <a:rPr lang="en-US" smtClean="0"/>
              <a:t>17</a:t>
            </a:fld>
            <a:endParaRPr lang="en-US"/>
          </a:p>
        </p:txBody>
      </p:sp>
    </p:spTree>
    <p:extLst>
      <p:ext uri="{BB962C8B-B14F-4D97-AF65-F5344CB8AC3E}">
        <p14:creationId xmlns:p14="http://schemas.microsoft.com/office/powerpoint/2010/main" val="82862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3F093C-0A53-457D-9915-E37D8FFE537F}" type="slidenum">
              <a:rPr lang="en-US" smtClean="0"/>
              <a:t>18</a:t>
            </a:fld>
            <a:endParaRPr lang="en-US"/>
          </a:p>
        </p:txBody>
      </p:sp>
    </p:spTree>
    <p:extLst>
      <p:ext uri="{BB962C8B-B14F-4D97-AF65-F5344CB8AC3E}">
        <p14:creationId xmlns:p14="http://schemas.microsoft.com/office/powerpoint/2010/main" val="4072563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3F093C-0A53-457D-9915-E37D8FFE537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3936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3F093C-0A53-457D-9915-E37D8FFE537F}" type="slidenum">
              <a:rPr lang="en-US" smtClean="0"/>
              <a:t>20</a:t>
            </a:fld>
            <a:endParaRPr lang="en-US"/>
          </a:p>
        </p:txBody>
      </p:sp>
    </p:spTree>
    <p:extLst>
      <p:ext uri="{BB962C8B-B14F-4D97-AF65-F5344CB8AC3E}">
        <p14:creationId xmlns:p14="http://schemas.microsoft.com/office/powerpoint/2010/main" val="1896468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3F093C-0A53-457D-9915-E37D8FFE537F}" type="slidenum">
              <a:rPr lang="en-US" smtClean="0"/>
              <a:t>21</a:t>
            </a:fld>
            <a:endParaRPr lang="en-US"/>
          </a:p>
        </p:txBody>
      </p:sp>
    </p:spTree>
    <p:extLst>
      <p:ext uri="{BB962C8B-B14F-4D97-AF65-F5344CB8AC3E}">
        <p14:creationId xmlns:p14="http://schemas.microsoft.com/office/powerpoint/2010/main" val="425415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3F093C-0A53-457D-9915-E37D8FFE537F}" type="slidenum">
              <a:rPr lang="en-US" smtClean="0"/>
              <a:t>22</a:t>
            </a:fld>
            <a:endParaRPr lang="en-US"/>
          </a:p>
        </p:txBody>
      </p:sp>
    </p:spTree>
    <p:extLst>
      <p:ext uri="{BB962C8B-B14F-4D97-AF65-F5344CB8AC3E}">
        <p14:creationId xmlns:p14="http://schemas.microsoft.com/office/powerpoint/2010/main" val="402799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3F093C-0A53-457D-9915-E37D8FFE537F}" type="slidenum">
              <a:rPr lang="en-US" smtClean="0"/>
              <a:t>23</a:t>
            </a:fld>
            <a:endParaRPr lang="en-US"/>
          </a:p>
        </p:txBody>
      </p:sp>
    </p:spTree>
    <p:extLst>
      <p:ext uri="{BB962C8B-B14F-4D97-AF65-F5344CB8AC3E}">
        <p14:creationId xmlns:p14="http://schemas.microsoft.com/office/powerpoint/2010/main" val="717708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3F093C-0A53-457D-9915-E37D8FFE537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094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3F093C-0A53-457D-9915-E37D8FFE537F}" type="slidenum">
              <a:rPr lang="en-US" smtClean="0"/>
              <a:t>25</a:t>
            </a:fld>
            <a:endParaRPr lang="en-US"/>
          </a:p>
        </p:txBody>
      </p:sp>
    </p:spTree>
    <p:extLst>
      <p:ext uri="{BB962C8B-B14F-4D97-AF65-F5344CB8AC3E}">
        <p14:creationId xmlns:p14="http://schemas.microsoft.com/office/powerpoint/2010/main" val="38170190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3F093C-0A53-457D-9915-E37D8FFE537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436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94CA26-C6B5-43C4-95A7-FAAFB47F7C66}" type="slidenum">
              <a:rPr lang="en-US" smtClean="0"/>
              <a:t>5</a:t>
            </a:fld>
            <a:endParaRPr lang="en-US"/>
          </a:p>
        </p:txBody>
      </p:sp>
    </p:spTree>
    <p:extLst>
      <p:ext uri="{BB962C8B-B14F-4D97-AF65-F5344CB8AC3E}">
        <p14:creationId xmlns:p14="http://schemas.microsoft.com/office/powerpoint/2010/main" val="15368182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3F093C-0A53-457D-9915-E37D8FFE537F}" type="slidenum">
              <a:rPr lang="en-US" smtClean="0"/>
              <a:t>30</a:t>
            </a:fld>
            <a:endParaRPr lang="en-US"/>
          </a:p>
        </p:txBody>
      </p:sp>
    </p:spTree>
    <p:extLst>
      <p:ext uri="{BB962C8B-B14F-4D97-AF65-F5344CB8AC3E}">
        <p14:creationId xmlns:p14="http://schemas.microsoft.com/office/powerpoint/2010/main" val="24304882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3F093C-0A53-457D-9915-E37D8FFE537F}" type="slidenum">
              <a:rPr lang="en-US" smtClean="0"/>
              <a:t>31</a:t>
            </a:fld>
            <a:endParaRPr lang="en-US"/>
          </a:p>
        </p:txBody>
      </p:sp>
    </p:spTree>
    <p:extLst>
      <p:ext uri="{BB962C8B-B14F-4D97-AF65-F5344CB8AC3E}">
        <p14:creationId xmlns:p14="http://schemas.microsoft.com/office/powerpoint/2010/main" val="1269424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3F093C-0A53-457D-9915-E37D8FFE537F}" type="slidenum">
              <a:rPr lang="en-US" smtClean="0"/>
              <a:t>32</a:t>
            </a:fld>
            <a:endParaRPr lang="en-US"/>
          </a:p>
        </p:txBody>
      </p:sp>
    </p:spTree>
    <p:extLst>
      <p:ext uri="{BB962C8B-B14F-4D97-AF65-F5344CB8AC3E}">
        <p14:creationId xmlns:p14="http://schemas.microsoft.com/office/powerpoint/2010/main" val="17158612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3F093C-0A53-457D-9915-E37D8FFE537F}" type="slidenum">
              <a:rPr lang="en-US" smtClean="0"/>
              <a:t>33</a:t>
            </a:fld>
            <a:endParaRPr lang="en-US"/>
          </a:p>
        </p:txBody>
      </p:sp>
    </p:spTree>
    <p:extLst>
      <p:ext uri="{BB962C8B-B14F-4D97-AF65-F5344CB8AC3E}">
        <p14:creationId xmlns:p14="http://schemas.microsoft.com/office/powerpoint/2010/main" val="332223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3F093C-0A53-457D-9915-E37D8FFE537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47144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3F093C-0A53-457D-9915-E37D8FFE537F}" type="slidenum">
              <a:rPr lang="en-US" smtClean="0"/>
              <a:t>35</a:t>
            </a:fld>
            <a:endParaRPr lang="en-US"/>
          </a:p>
        </p:txBody>
      </p:sp>
    </p:spTree>
    <p:extLst>
      <p:ext uri="{BB962C8B-B14F-4D97-AF65-F5344CB8AC3E}">
        <p14:creationId xmlns:p14="http://schemas.microsoft.com/office/powerpoint/2010/main" val="27993490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3F093C-0A53-457D-9915-E37D8FFE53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01145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3F093C-0A53-457D-9915-E37D8FFE537F}" type="slidenum">
              <a:rPr lang="en-US" smtClean="0"/>
              <a:t>37</a:t>
            </a:fld>
            <a:endParaRPr lang="en-US"/>
          </a:p>
        </p:txBody>
      </p:sp>
    </p:spTree>
    <p:extLst>
      <p:ext uri="{BB962C8B-B14F-4D97-AF65-F5344CB8AC3E}">
        <p14:creationId xmlns:p14="http://schemas.microsoft.com/office/powerpoint/2010/main" val="17566142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3F093C-0A53-457D-9915-E37D8FFE537F}" type="slidenum">
              <a:rPr lang="en-US" smtClean="0"/>
              <a:t>38</a:t>
            </a:fld>
            <a:endParaRPr lang="en-US"/>
          </a:p>
        </p:txBody>
      </p:sp>
    </p:spTree>
    <p:extLst>
      <p:ext uri="{BB962C8B-B14F-4D97-AF65-F5344CB8AC3E}">
        <p14:creationId xmlns:p14="http://schemas.microsoft.com/office/powerpoint/2010/main" val="5810473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3F093C-0A53-457D-9915-E37D8FFE53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9350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3F093C-0A53-457D-9915-E37D8FFE537F}" type="slidenum">
              <a:rPr lang="en-US" smtClean="0"/>
              <a:t>8</a:t>
            </a:fld>
            <a:endParaRPr lang="en-US"/>
          </a:p>
        </p:txBody>
      </p:sp>
    </p:spTree>
    <p:extLst>
      <p:ext uri="{BB962C8B-B14F-4D97-AF65-F5344CB8AC3E}">
        <p14:creationId xmlns:p14="http://schemas.microsoft.com/office/powerpoint/2010/main" val="2950825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41</a:t>
            </a:fld>
            <a:endParaRPr lang="zh-CN" altLang="en-US"/>
          </a:p>
        </p:txBody>
      </p:sp>
    </p:spTree>
    <p:extLst>
      <p:ext uri="{BB962C8B-B14F-4D97-AF65-F5344CB8AC3E}">
        <p14:creationId xmlns:p14="http://schemas.microsoft.com/office/powerpoint/2010/main" val="1818931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3F093C-0A53-457D-9915-E37D8FFE537F}" type="slidenum">
              <a:rPr lang="en-US" smtClean="0"/>
              <a:t>9</a:t>
            </a:fld>
            <a:endParaRPr lang="en-US"/>
          </a:p>
        </p:txBody>
      </p:sp>
    </p:spTree>
    <p:extLst>
      <p:ext uri="{BB962C8B-B14F-4D97-AF65-F5344CB8AC3E}">
        <p14:creationId xmlns:p14="http://schemas.microsoft.com/office/powerpoint/2010/main" val="1882859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3F093C-0A53-457D-9915-E37D8FFE537F}" type="slidenum">
              <a:rPr lang="en-US" smtClean="0"/>
              <a:t>10</a:t>
            </a:fld>
            <a:endParaRPr lang="en-US"/>
          </a:p>
        </p:txBody>
      </p:sp>
    </p:spTree>
    <p:extLst>
      <p:ext uri="{BB962C8B-B14F-4D97-AF65-F5344CB8AC3E}">
        <p14:creationId xmlns:p14="http://schemas.microsoft.com/office/powerpoint/2010/main" val="907754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3F093C-0A53-457D-9915-E37D8FFE53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7862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3F093C-0A53-457D-9915-E37D8FFE537F}" type="slidenum">
              <a:rPr lang="en-US" smtClean="0"/>
              <a:t>12</a:t>
            </a:fld>
            <a:endParaRPr lang="en-US"/>
          </a:p>
        </p:txBody>
      </p:sp>
    </p:spTree>
    <p:extLst>
      <p:ext uri="{BB962C8B-B14F-4D97-AF65-F5344CB8AC3E}">
        <p14:creationId xmlns:p14="http://schemas.microsoft.com/office/powerpoint/2010/main" val="75642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3F093C-0A53-457D-9915-E37D8FFE537F}" type="slidenum">
              <a:rPr lang="en-US" smtClean="0"/>
              <a:t>15</a:t>
            </a:fld>
            <a:endParaRPr lang="en-US"/>
          </a:p>
        </p:txBody>
      </p:sp>
    </p:spTree>
    <p:extLst>
      <p:ext uri="{BB962C8B-B14F-4D97-AF65-F5344CB8AC3E}">
        <p14:creationId xmlns:p14="http://schemas.microsoft.com/office/powerpoint/2010/main" val="2592923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3F093C-0A53-457D-9915-E37D8FFE537F}" type="slidenum">
              <a:rPr lang="en-US" smtClean="0"/>
              <a:t>16</a:t>
            </a:fld>
            <a:endParaRPr lang="en-US"/>
          </a:p>
        </p:txBody>
      </p:sp>
    </p:spTree>
    <p:extLst>
      <p:ext uri="{BB962C8B-B14F-4D97-AF65-F5344CB8AC3E}">
        <p14:creationId xmlns:p14="http://schemas.microsoft.com/office/powerpoint/2010/main" val="2931261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43BC25-E5C0-451B-BBAF-5150E0752542}"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B6A30-1F13-4701-A841-D559CD8BA45F}" type="slidenum">
              <a:rPr lang="en-US" smtClean="0"/>
              <a:t>‹#›</a:t>
            </a:fld>
            <a:endParaRPr lang="en-US"/>
          </a:p>
        </p:txBody>
      </p:sp>
    </p:spTree>
    <p:extLst>
      <p:ext uri="{BB962C8B-B14F-4D97-AF65-F5344CB8AC3E}">
        <p14:creationId xmlns:p14="http://schemas.microsoft.com/office/powerpoint/2010/main" val="41410394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43BC25-E5C0-451B-BBAF-5150E0752542}"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B6A30-1F13-4701-A841-D559CD8BA45F}" type="slidenum">
              <a:rPr lang="en-US" smtClean="0"/>
              <a:t>‹#›</a:t>
            </a:fld>
            <a:endParaRPr lang="en-US"/>
          </a:p>
        </p:txBody>
      </p:sp>
    </p:spTree>
    <p:extLst>
      <p:ext uri="{BB962C8B-B14F-4D97-AF65-F5344CB8AC3E}">
        <p14:creationId xmlns:p14="http://schemas.microsoft.com/office/powerpoint/2010/main" val="383574416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13" name="任意多边形: 形状 12"/>
          <p:cNvSpPr>
            <a:spLocks noGrp="1"/>
          </p:cNvSpPr>
          <p:nvPr>
            <p:ph type="pic" sz="quarter" idx="10"/>
          </p:nvPr>
        </p:nvSpPr>
        <p:spPr>
          <a:xfrm>
            <a:off x="1479551"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pPr lvl="0"/>
            <a:endParaRPr lang="zh-CN" altLang="en-US" noProof="0"/>
          </a:p>
        </p:txBody>
      </p:sp>
      <p:sp>
        <p:nvSpPr>
          <p:cNvPr id="14" name="任意多边形: 形状 13"/>
          <p:cNvSpPr>
            <a:spLocks noGrp="1"/>
          </p:cNvSpPr>
          <p:nvPr>
            <p:ph type="pic" sz="quarter" idx="11"/>
          </p:nvPr>
        </p:nvSpPr>
        <p:spPr>
          <a:xfrm>
            <a:off x="3985686"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pPr lvl="0"/>
            <a:endParaRPr lang="zh-CN" altLang="en-US" noProof="0"/>
          </a:p>
        </p:txBody>
      </p:sp>
      <p:sp>
        <p:nvSpPr>
          <p:cNvPr id="15" name="任意多边形: 形状 14"/>
          <p:cNvSpPr>
            <a:spLocks noGrp="1"/>
          </p:cNvSpPr>
          <p:nvPr>
            <p:ph type="pic" sz="quarter" idx="12"/>
          </p:nvPr>
        </p:nvSpPr>
        <p:spPr>
          <a:xfrm>
            <a:off x="6491818"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pPr lvl="0"/>
            <a:endParaRPr lang="zh-CN" altLang="en-US" noProof="0"/>
          </a:p>
        </p:txBody>
      </p:sp>
      <p:sp>
        <p:nvSpPr>
          <p:cNvPr id="16" name="任意多边形: 形状 15"/>
          <p:cNvSpPr>
            <a:spLocks noGrp="1"/>
          </p:cNvSpPr>
          <p:nvPr>
            <p:ph type="pic" sz="quarter" idx="13"/>
          </p:nvPr>
        </p:nvSpPr>
        <p:spPr>
          <a:xfrm>
            <a:off x="8997951"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71323812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1550564" y="1970736"/>
            <a:ext cx="3442037" cy="3439796"/>
          </a:xfrm>
          <a:custGeom>
            <a:avLst/>
            <a:gdLst>
              <a:gd name="connsiteX0" fmla="*/ 1721019 w 3442038"/>
              <a:gd name="connsiteY0" fmla="*/ 0 h 3439796"/>
              <a:gd name="connsiteX1" fmla="*/ 3442038 w 3442038"/>
              <a:gd name="connsiteY1" fmla="*/ 1719898 h 3439796"/>
              <a:gd name="connsiteX2" fmla="*/ 1721019 w 3442038"/>
              <a:gd name="connsiteY2" fmla="*/ 3439796 h 3439796"/>
              <a:gd name="connsiteX3" fmla="*/ 0 w 3442038"/>
              <a:gd name="connsiteY3" fmla="*/ 1719898 h 3439796"/>
              <a:gd name="connsiteX4" fmla="*/ 1721019 w 3442038"/>
              <a:gd name="connsiteY4" fmla="*/ 0 h 3439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2038" h="3439796">
                <a:moveTo>
                  <a:pt x="1721019" y="0"/>
                </a:moveTo>
                <a:cubicBezTo>
                  <a:pt x="2671512" y="0"/>
                  <a:pt x="3442038" y="770025"/>
                  <a:pt x="3442038" y="1719898"/>
                </a:cubicBezTo>
                <a:cubicBezTo>
                  <a:pt x="3442038" y="2669771"/>
                  <a:pt x="2671512" y="3439796"/>
                  <a:pt x="1721019" y="3439796"/>
                </a:cubicBezTo>
                <a:cubicBezTo>
                  <a:pt x="770526" y="3439796"/>
                  <a:pt x="0" y="2669771"/>
                  <a:pt x="0" y="1719898"/>
                </a:cubicBezTo>
                <a:cubicBezTo>
                  <a:pt x="0" y="770025"/>
                  <a:pt x="770526" y="0"/>
                  <a:pt x="1721019" y="0"/>
                </a:cubicBez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52448149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1796388" y="2516067"/>
            <a:ext cx="1784837" cy="1784838"/>
          </a:xfrm>
          <a:custGeom>
            <a:avLst/>
            <a:gdLst>
              <a:gd name="connsiteX0" fmla="*/ 0 w 1784837"/>
              <a:gd name="connsiteY0" fmla="*/ 0 h 1784838"/>
              <a:gd name="connsiteX1" fmla="*/ 1784837 w 1784837"/>
              <a:gd name="connsiteY1" fmla="*/ 0 h 1784838"/>
              <a:gd name="connsiteX2" fmla="*/ 1784837 w 1784837"/>
              <a:gd name="connsiteY2" fmla="*/ 1784838 h 1784838"/>
              <a:gd name="connsiteX3" fmla="*/ 0 w 1784837"/>
              <a:gd name="connsiteY3" fmla="*/ 1784838 h 1784838"/>
            </a:gdLst>
            <a:ahLst/>
            <a:cxnLst>
              <a:cxn ang="0">
                <a:pos x="connsiteX0" y="connsiteY0"/>
              </a:cxn>
              <a:cxn ang="0">
                <a:pos x="connsiteX1" y="connsiteY1"/>
              </a:cxn>
              <a:cxn ang="0">
                <a:pos x="connsiteX2" y="connsiteY2"/>
              </a:cxn>
              <a:cxn ang="0">
                <a:pos x="connsiteX3" y="connsiteY3"/>
              </a:cxn>
            </a:cxnLst>
            <a:rect l="l" t="t" r="r" b="b"/>
            <a:pathLst>
              <a:path w="1784837" h="1784838">
                <a:moveTo>
                  <a:pt x="0" y="0"/>
                </a:moveTo>
                <a:lnTo>
                  <a:pt x="1784837" y="0"/>
                </a:lnTo>
                <a:lnTo>
                  <a:pt x="1784837" y="1784838"/>
                </a:lnTo>
                <a:lnTo>
                  <a:pt x="0" y="1784838"/>
                </a:lnTo>
                <a:close/>
              </a:path>
            </a:pathLst>
          </a:custGeom>
        </p:spPr>
        <p:txBody>
          <a:bodyPr wrap="square">
            <a:noAutofit/>
          </a:bodyPr>
          <a:lstStyle/>
          <a:p>
            <a:pPr lvl="0"/>
            <a:endParaRPr lang="zh-CN" altLang="en-US" noProof="0"/>
          </a:p>
        </p:txBody>
      </p:sp>
      <p:sp>
        <p:nvSpPr>
          <p:cNvPr id="10" name="任意多边形: 形状 9"/>
          <p:cNvSpPr>
            <a:spLocks noGrp="1"/>
          </p:cNvSpPr>
          <p:nvPr>
            <p:ph type="pic" sz="quarter" idx="11"/>
          </p:nvPr>
        </p:nvSpPr>
        <p:spPr>
          <a:xfrm>
            <a:off x="8579655" y="2516067"/>
            <a:ext cx="1784837" cy="1784838"/>
          </a:xfrm>
          <a:custGeom>
            <a:avLst/>
            <a:gdLst>
              <a:gd name="connsiteX0" fmla="*/ 0 w 1784837"/>
              <a:gd name="connsiteY0" fmla="*/ 0 h 1784838"/>
              <a:gd name="connsiteX1" fmla="*/ 1784837 w 1784837"/>
              <a:gd name="connsiteY1" fmla="*/ 0 h 1784838"/>
              <a:gd name="connsiteX2" fmla="*/ 1784837 w 1784837"/>
              <a:gd name="connsiteY2" fmla="*/ 1784838 h 1784838"/>
              <a:gd name="connsiteX3" fmla="*/ 0 w 1784837"/>
              <a:gd name="connsiteY3" fmla="*/ 1784838 h 1784838"/>
            </a:gdLst>
            <a:ahLst/>
            <a:cxnLst>
              <a:cxn ang="0">
                <a:pos x="connsiteX0" y="connsiteY0"/>
              </a:cxn>
              <a:cxn ang="0">
                <a:pos x="connsiteX1" y="connsiteY1"/>
              </a:cxn>
              <a:cxn ang="0">
                <a:pos x="connsiteX2" y="connsiteY2"/>
              </a:cxn>
              <a:cxn ang="0">
                <a:pos x="connsiteX3" y="connsiteY3"/>
              </a:cxn>
            </a:cxnLst>
            <a:rect l="l" t="t" r="r" b="b"/>
            <a:pathLst>
              <a:path w="1784837" h="1784838">
                <a:moveTo>
                  <a:pt x="0" y="0"/>
                </a:moveTo>
                <a:lnTo>
                  <a:pt x="1784837" y="0"/>
                </a:lnTo>
                <a:lnTo>
                  <a:pt x="1784837" y="1784838"/>
                </a:lnTo>
                <a:lnTo>
                  <a:pt x="0" y="1784838"/>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92412185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7809712" y="2115445"/>
            <a:ext cx="2508205" cy="3368459"/>
          </a:xfrm>
          <a:custGeom>
            <a:avLst/>
            <a:gdLst>
              <a:gd name="connsiteX0" fmla="*/ 0 w 2508205"/>
              <a:gd name="connsiteY0" fmla="*/ 0 h 3368459"/>
              <a:gd name="connsiteX1" fmla="*/ 2508205 w 2508205"/>
              <a:gd name="connsiteY1" fmla="*/ 0 h 3368459"/>
              <a:gd name="connsiteX2" fmla="*/ 2508205 w 2508205"/>
              <a:gd name="connsiteY2" fmla="*/ 3368459 h 3368459"/>
              <a:gd name="connsiteX3" fmla="*/ 0 w 2508205"/>
              <a:gd name="connsiteY3" fmla="*/ 3368459 h 3368459"/>
            </a:gdLst>
            <a:ahLst/>
            <a:cxnLst>
              <a:cxn ang="0">
                <a:pos x="connsiteX0" y="connsiteY0"/>
              </a:cxn>
              <a:cxn ang="0">
                <a:pos x="connsiteX1" y="connsiteY1"/>
              </a:cxn>
              <a:cxn ang="0">
                <a:pos x="connsiteX2" y="connsiteY2"/>
              </a:cxn>
              <a:cxn ang="0">
                <a:pos x="connsiteX3" y="connsiteY3"/>
              </a:cxn>
            </a:cxnLst>
            <a:rect l="l" t="t" r="r" b="b"/>
            <a:pathLst>
              <a:path w="2508205" h="3368459">
                <a:moveTo>
                  <a:pt x="0" y="0"/>
                </a:moveTo>
                <a:lnTo>
                  <a:pt x="2508205" y="0"/>
                </a:lnTo>
                <a:lnTo>
                  <a:pt x="2508205" y="3368459"/>
                </a:lnTo>
                <a:lnTo>
                  <a:pt x="0" y="3368459"/>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26753178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4837307" y="2840525"/>
            <a:ext cx="2527629" cy="2526790"/>
          </a:xfrm>
          <a:custGeom>
            <a:avLst/>
            <a:gdLst>
              <a:gd name="connsiteX0" fmla="*/ 1263815 w 2527630"/>
              <a:gd name="connsiteY0" fmla="*/ 0 h 2526790"/>
              <a:gd name="connsiteX1" fmla="*/ 2527630 w 2527630"/>
              <a:gd name="connsiteY1" fmla="*/ 1263395 h 2526790"/>
              <a:gd name="connsiteX2" fmla="*/ 1263815 w 2527630"/>
              <a:gd name="connsiteY2" fmla="*/ 2526790 h 2526790"/>
              <a:gd name="connsiteX3" fmla="*/ 0 w 2527630"/>
              <a:gd name="connsiteY3" fmla="*/ 1263395 h 2526790"/>
              <a:gd name="connsiteX4" fmla="*/ 1263815 w 2527630"/>
              <a:gd name="connsiteY4" fmla="*/ 0 h 2526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630" h="2526790">
                <a:moveTo>
                  <a:pt x="1263815" y="0"/>
                </a:moveTo>
                <a:cubicBezTo>
                  <a:pt x="1961801" y="0"/>
                  <a:pt x="2527630" y="565641"/>
                  <a:pt x="2527630" y="1263395"/>
                </a:cubicBezTo>
                <a:cubicBezTo>
                  <a:pt x="2527630" y="1961149"/>
                  <a:pt x="1961801" y="2526790"/>
                  <a:pt x="1263815" y="2526790"/>
                </a:cubicBezTo>
                <a:cubicBezTo>
                  <a:pt x="565829" y="2526790"/>
                  <a:pt x="0" y="1961149"/>
                  <a:pt x="0" y="1263395"/>
                </a:cubicBezTo>
                <a:cubicBezTo>
                  <a:pt x="0" y="565641"/>
                  <a:pt x="565829" y="0"/>
                  <a:pt x="1263815" y="0"/>
                </a:cubicBez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341531781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194225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4912727" y="2638278"/>
            <a:ext cx="2353652" cy="2353650"/>
          </a:xfrm>
          <a:custGeom>
            <a:avLst/>
            <a:gdLst>
              <a:gd name="connsiteX0" fmla="*/ 1176826 w 2353652"/>
              <a:gd name="connsiteY0" fmla="*/ 0 h 2353650"/>
              <a:gd name="connsiteX1" fmla="*/ 2353652 w 2353652"/>
              <a:gd name="connsiteY1" fmla="*/ 1176825 h 2353650"/>
              <a:gd name="connsiteX2" fmla="*/ 1176826 w 2353652"/>
              <a:gd name="connsiteY2" fmla="*/ 2353650 h 2353650"/>
              <a:gd name="connsiteX3" fmla="*/ 0 w 2353652"/>
              <a:gd name="connsiteY3" fmla="*/ 1176825 h 2353650"/>
              <a:gd name="connsiteX4" fmla="*/ 1176826 w 2353652"/>
              <a:gd name="connsiteY4" fmla="*/ 0 h 2353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652" h="2353650">
                <a:moveTo>
                  <a:pt x="1176826" y="0"/>
                </a:moveTo>
                <a:cubicBezTo>
                  <a:pt x="1826769" y="0"/>
                  <a:pt x="2353652" y="526882"/>
                  <a:pt x="2353652" y="1176825"/>
                </a:cubicBezTo>
                <a:cubicBezTo>
                  <a:pt x="2353652" y="1826768"/>
                  <a:pt x="1826769" y="2353650"/>
                  <a:pt x="1176826" y="2353650"/>
                </a:cubicBezTo>
                <a:cubicBezTo>
                  <a:pt x="526883" y="2353650"/>
                  <a:pt x="0" y="1826768"/>
                  <a:pt x="0" y="1176825"/>
                </a:cubicBezTo>
                <a:cubicBezTo>
                  <a:pt x="0" y="526882"/>
                  <a:pt x="526883" y="0"/>
                  <a:pt x="1176826" y="0"/>
                </a:cubicBez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24669730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2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9987174"/>
      </p:ext>
    </p:extLst>
  </p:cSld>
  <p:clrMapOvr>
    <a:masterClrMapping/>
  </p:clrMapOvr>
  <p:transition spd="slow" advClick="0" advTm="0">
    <p:randomBar dir="vert"/>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2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6000" y="541338"/>
            <a:ext cx="10160000" cy="577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图文框 7">
            <a:extLst/>
          </p:cNvPr>
          <p:cNvSpPr/>
          <p:nvPr userDrawn="1"/>
        </p:nvSpPr>
        <p:spPr>
          <a:xfrm>
            <a:off x="315913" y="349250"/>
            <a:ext cx="11560175"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514301" rtl="0" eaLnBrk="1" fontAlgn="auto" latinLnBrk="0" hangingPunct="1">
              <a:lnSpc>
                <a:spcPct val="100000"/>
              </a:lnSpc>
              <a:spcBef>
                <a:spcPts val="0"/>
              </a:spcBef>
              <a:spcAft>
                <a:spcPts val="0"/>
              </a:spcAft>
              <a:buClrTx/>
              <a:buSzTx/>
              <a:buFontTx/>
              <a:buNone/>
              <a:tabLst/>
              <a:defRPr/>
            </a:pPr>
            <a:endParaRPr kumimoji="0" lang="zh-CN" altLang="en-US" sz="1013" b="0" i="0" u="none" strike="noStrike" kern="1200" cap="none" spc="0" normalizeH="0" baseline="0" noProof="0">
              <a:ln>
                <a:noFill/>
              </a:ln>
              <a:solidFill>
                <a:prstClr val="black"/>
              </a:solidFill>
              <a:effectLst/>
              <a:uLnTx/>
              <a:uFillTx/>
              <a:latin typeface="Arial"/>
              <a:ea typeface="微软雅黑"/>
              <a:cs typeface="+mn-cs"/>
            </a:endParaRPr>
          </a:p>
        </p:txBody>
      </p:sp>
    </p:spTree>
    <p:extLst>
      <p:ext uri="{BB962C8B-B14F-4D97-AF65-F5344CB8AC3E}">
        <p14:creationId xmlns:p14="http://schemas.microsoft.com/office/powerpoint/2010/main" val="296829050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6_自定义版式">
    <p:spTree>
      <p:nvGrpSpPr>
        <p:cNvPr id="1" name=""/>
        <p:cNvGrpSpPr/>
        <p:nvPr/>
      </p:nvGrpSpPr>
      <p:grpSpPr>
        <a:xfrm>
          <a:off x="0" y="0"/>
          <a:ext cx="0" cy="0"/>
          <a:chOff x="0" y="0"/>
          <a:chExt cx="0" cy="0"/>
        </a:xfrm>
      </p:grpSpPr>
      <p:sp>
        <p:nvSpPr>
          <p:cNvPr id="2" name="图文框 2">
            <a:extLst/>
          </p:cNvPr>
          <p:cNvSpPr/>
          <p:nvPr userDrawn="1"/>
        </p:nvSpPr>
        <p:spPr>
          <a:xfrm>
            <a:off x="315913" y="349250"/>
            <a:ext cx="11560175"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514301" rtl="0" eaLnBrk="1" fontAlgn="auto" latinLnBrk="0" hangingPunct="1">
              <a:lnSpc>
                <a:spcPct val="100000"/>
              </a:lnSpc>
              <a:spcBef>
                <a:spcPts val="0"/>
              </a:spcBef>
              <a:spcAft>
                <a:spcPts val="0"/>
              </a:spcAft>
              <a:buClrTx/>
              <a:buSzTx/>
              <a:buFontTx/>
              <a:buNone/>
              <a:tabLst/>
              <a:defRPr/>
            </a:pPr>
            <a:endParaRPr kumimoji="0" lang="zh-CN" altLang="en-US" sz="1013" b="0" i="0" u="none" strike="noStrike" kern="1200" cap="none" spc="0" normalizeH="0" baseline="0" noProof="0">
              <a:ln>
                <a:noFill/>
              </a:ln>
              <a:solidFill>
                <a:prstClr val="black"/>
              </a:solidFill>
              <a:effectLst/>
              <a:uLnTx/>
              <a:uFillTx/>
              <a:latin typeface="Arial"/>
              <a:ea typeface="微软雅黑"/>
              <a:cs typeface="+mn-cs"/>
            </a:endParaRPr>
          </a:p>
        </p:txBody>
      </p:sp>
      <p:pic>
        <p:nvPicPr>
          <p:cNvPr id="3" name="图片 3"/>
          <p:cNvPicPr>
            <a:picLocks noChangeAspect="1"/>
          </p:cNvPicPr>
          <p:nvPr userDrawn="1"/>
        </p:nvPicPr>
        <p:blipFill>
          <a:blip r:embed="rId2">
            <a:extLst>
              <a:ext uri="{28A0092B-C50C-407E-A947-70E740481C1C}">
                <a14:useLocalDpi xmlns:a14="http://schemas.microsoft.com/office/drawing/2010/main" val="0"/>
              </a:ext>
            </a:extLst>
          </a:blip>
          <a:srcRect l="40849" t="7222" r="7066" b="14722"/>
          <a:stretch>
            <a:fillRect/>
          </a:stretch>
        </p:blipFill>
        <p:spPr bwMode="auto">
          <a:xfrm>
            <a:off x="6096000" y="1071563"/>
            <a:ext cx="6096000" cy="578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028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43BC25-E5C0-451B-BBAF-5150E0752542}"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B6A30-1F13-4701-A841-D559CD8BA45F}" type="slidenum">
              <a:rPr lang="en-US" smtClean="0"/>
              <a:t>‹#›</a:t>
            </a:fld>
            <a:endParaRPr lang="en-US"/>
          </a:p>
        </p:txBody>
      </p:sp>
    </p:spTree>
    <p:extLst>
      <p:ext uri="{BB962C8B-B14F-4D97-AF65-F5344CB8AC3E}">
        <p14:creationId xmlns:p14="http://schemas.microsoft.com/office/powerpoint/2010/main" val="325493166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3729570" y="2036763"/>
            <a:ext cx="2273300" cy="3505200"/>
          </a:xfrm>
          <a:custGeom>
            <a:avLst/>
            <a:gdLst>
              <a:gd name="connsiteX0" fmla="*/ 0 w 2273300"/>
              <a:gd name="connsiteY0" fmla="*/ 0 h 3505200"/>
              <a:gd name="connsiteX1" fmla="*/ 2273300 w 2273300"/>
              <a:gd name="connsiteY1" fmla="*/ 0 h 3505200"/>
              <a:gd name="connsiteX2" fmla="*/ 2273300 w 2273300"/>
              <a:gd name="connsiteY2" fmla="*/ 3505200 h 3505200"/>
              <a:gd name="connsiteX3" fmla="*/ 0 w 2273300"/>
              <a:gd name="connsiteY3" fmla="*/ 3505200 h 3505200"/>
            </a:gdLst>
            <a:ahLst/>
            <a:cxnLst>
              <a:cxn ang="0">
                <a:pos x="connsiteX0" y="connsiteY0"/>
              </a:cxn>
              <a:cxn ang="0">
                <a:pos x="connsiteX1" y="connsiteY1"/>
              </a:cxn>
              <a:cxn ang="0">
                <a:pos x="connsiteX2" y="connsiteY2"/>
              </a:cxn>
              <a:cxn ang="0">
                <a:pos x="connsiteX3" y="connsiteY3"/>
              </a:cxn>
            </a:cxnLst>
            <a:rect l="l" t="t" r="r" b="b"/>
            <a:pathLst>
              <a:path w="2273300" h="3505200">
                <a:moveTo>
                  <a:pt x="0" y="0"/>
                </a:moveTo>
                <a:lnTo>
                  <a:pt x="2273300" y="0"/>
                </a:lnTo>
                <a:lnTo>
                  <a:pt x="2273300" y="3505200"/>
                </a:lnTo>
                <a:lnTo>
                  <a:pt x="0" y="3505200"/>
                </a:lnTo>
                <a:close/>
              </a:path>
            </a:pathLst>
          </a:custGeom>
        </p:spPr>
        <p:txBody>
          <a:bodyPr wrap="square">
            <a:noAutofit/>
          </a:bodyPr>
          <a:lstStyle/>
          <a:p>
            <a:pPr lvl="0"/>
            <a:endParaRPr lang="zh-CN" altLang="en-US" noProof="0"/>
          </a:p>
        </p:txBody>
      </p:sp>
      <p:sp>
        <p:nvSpPr>
          <p:cNvPr id="8" name="任意多边形: 形状 7"/>
          <p:cNvSpPr>
            <a:spLocks noGrp="1"/>
          </p:cNvSpPr>
          <p:nvPr>
            <p:ph type="pic" sz="quarter" idx="11"/>
          </p:nvPr>
        </p:nvSpPr>
        <p:spPr>
          <a:xfrm>
            <a:off x="8648702" y="2036763"/>
            <a:ext cx="2273300" cy="3505200"/>
          </a:xfrm>
          <a:custGeom>
            <a:avLst/>
            <a:gdLst>
              <a:gd name="connsiteX0" fmla="*/ 0 w 2273300"/>
              <a:gd name="connsiteY0" fmla="*/ 0 h 3505200"/>
              <a:gd name="connsiteX1" fmla="*/ 2273300 w 2273300"/>
              <a:gd name="connsiteY1" fmla="*/ 0 h 3505200"/>
              <a:gd name="connsiteX2" fmla="*/ 2273300 w 2273300"/>
              <a:gd name="connsiteY2" fmla="*/ 3505200 h 3505200"/>
              <a:gd name="connsiteX3" fmla="*/ 0 w 2273300"/>
              <a:gd name="connsiteY3" fmla="*/ 3505200 h 3505200"/>
            </a:gdLst>
            <a:ahLst/>
            <a:cxnLst>
              <a:cxn ang="0">
                <a:pos x="connsiteX0" y="connsiteY0"/>
              </a:cxn>
              <a:cxn ang="0">
                <a:pos x="connsiteX1" y="connsiteY1"/>
              </a:cxn>
              <a:cxn ang="0">
                <a:pos x="connsiteX2" y="connsiteY2"/>
              </a:cxn>
              <a:cxn ang="0">
                <a:pos x="connsiteX3" y="connsiteY3"/>
              </a:cxn>
            </a:cxnLst>
            <a:rect l="l" t="t" r="r" b="b"/>
            <a:pathLst>
              <a:path w="2273300" h="3505200">
                <a:moveTo>
                  <a:pt x="0" y="0"/>
                </a:moveTo>
                <a:lnTo>
                  <a:pt x="2273300" y="0"/>
                </a:lnTo>
                <a:lnTo>
                  <a:pt x="2273300" y="3505200"/>
                </a:lnTo>
                <a:lnTo>
                  <a:pt x="0" y="3505200"/>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279189856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10" name="任意多边形: 形状 9"/>
          <p:cNvSpPr>
            <a:spLocks noGrp="1"/>
          </p:cNvSpPr>
          <p:nvPr>
            <p:ph type="pic" sz="quarter" idx="10"/>
          </p:nvPr>
        </p:nvSpPr>
        <p:spPr>
          <a:xfrm>
            <a:off x="21844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pPr lvl="0"/>
            <a:endParaRPr lang="zh-CN" altLang="en-US" noProof="0"/>
          </a:p>
        </p:txBody>
      </p:sp>
      <p:sp>
        <p:nvSpPr>
          <p:cNvPr id="11" name="任意多边形: 形状 10"/>
          <p:cNvSpPr>
            <a:spLocks noGrp="1"/>
          </p:cNvSpPr>
          <p:nvPr>
            <p:ph type="pic" sz="quarter" idx="11"/>
          </p:nvPr>
        </p:nvSpPr>
        <p:spPr>
          <a:xfrm>
            <a:off x="50419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pPr lvl="0"/>
            <a:endParaRPr lang="zh-CN" altLang="en-US" noProof="0"/>
          </a:p>
        </p:txBody>
      </p:sp>
      <p:sp>
        <p:nvSpPr>
          <p:cNvPr id="12" name="任意多边形: 形状 11"/>
          <p:cNvSpPr>
            <a:spLocks noGrp="1"/>
          </p:cNvSpPr>
          <p:nvPr>
            <p:ph type="pic" sz="quarter" idx="12"/>
          </p:nvPr>
        </p:nvSpPr>
        <p:spPr>
          <a:xfrm>
            <a:off x="78994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19557258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13" name="任意多边形: 形状 12"/>
          <p:cNvSpPr>
            <a:spLocks noGrp="1"/>
          </p:cNvSpPr>
          <p:nvPr>
            <p:ph type="pic" sz="quarter" idx="10"/>
          </p:nvPr>
        </p:nvSpPr>
        <p:spPr>
          <a:xfrm>
            <a:off x="1479551"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pPr lvl="0"/>
            <a:endParaRPr lang="zh-CN" altLang="en-US" noProof="0"/>
          </a:p>
        </p:txBody>
      </p:sp>
      <p:sp>
        <p:nvSpPr>
          <p:cNvPr id="14" name="任意多边形: 形状 13"/>
          <p:cNvSpPr>
            <a:spLocks noGrp="1"/>
          </p:cNvSpPr>
          <p:nvPr>
            <p:ph type="pic" sz="quarter" idx="11"/>
          </p:nvPr>
        </p:nvSpPr>
        <p:spPr>
          <a:xfrm>
            <a:off x="3985686"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pPr lvl="0"/>
            <a:endParaRPr lang="zh-CN" altLang="en-US" noProof="0"/>
          </a:p>
        </p:txBody>
      </p:sp>
      <p:sp>
        <p:nvSpPr>
          <p:cNvPr id="15" name="任意多边形: 形状 14"/>
          <p:cNvSpPr>
            <a:spLocks noGrp="1"/>
          </p:cNvSpPr>
          <p:nvPr>
            <p:ph type="pic" sz="quarter" idx="12"/>
          </p:nvPr>
        </p:nvSpPr>
        <p:spPr>
          <a:xfrm>
            <a:off x="6491818"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pPr lvl="0"/>
            <a:endParaRPr lang="zh-CN" altLang="en-US" noProof="0"/>
          </a:p>
        </p:txBody>
      </p:sp>
      <p:sp>
        <p:nvSpPr>
          <p:cNvPr id="16" name="任意多边形: 形状 15"/>
          <p:cNvSpPr>
            <a:spLocks noGrp="1"/>
          </p:cNvSpPr>
          <p:nvPr>
            <p:ph type="pic" sz="quarter" idx="13"/>
          </p:nvPr>
        </p:nvSpPr>
        <p:spPr>
          <a:xfrm>
            <a:off x="8997951"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88060438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1550564" y="1970736"/>
            <a:ext cx="3442037" cy="3439796"/>
          </a:xfrm>
          <a:custGeom>
            <a:avLst/>
            <a:gdLst>
              <a:gd name="connsiteX0" fmla="*/ 1721019 w 3442038"/>
              <a:gd name="connsiteY0" fmla="*/ 0 h 3439796"/>
              <a:gd name="connsiteX1" fmla="*/ 3442038 w 3442038"/>
              <a:gd name="connsiteY1" fmla="*/ 1719898 h 3439796"/>
              <a:gd name="connsiteX2" fmla="*/ 1721019 w 3442038"/>
              <a:gd name="connsiteY2" fmla="*/ 3439796 h 3439796"/>
              <a:gd name="connsiteX3" fmla="*/ 0 w 3442038"/>
              <a:gd name="connsiteY3" fmla="*/ 1719898 h 3439796"/>
              <a:gd name="connsiteX4" fmla="*/ 1721019 w 3442038"/>
              <a:gd name="connsiteY4" fmla="*/ 0 h 3439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2038" h="3439796">
                <a:moveTo>
                  <a:pt x="1721019" y="0"/>
                </a:moveTo>
                <a:cubicBezTo>
                  <a:pt x="2671512" y="0"/>
                  <a:pt x="3442038" y="770025"/>
                  <a:pt x="3442038" y="1719898"/>
                </a:cubicBezTo>
                <a:cubicBezTo>
                  <a:pt x="3442038" y="2669771"/>
                  <a:pt x="2671512" y="3439796"/>
                  <a:pt x="1721019" y="3439796"/>
                </a:cubicBezTo>
                <a:cubicBezTo>
                  <a:pt x="770526" y="3439796"/>
                  <a:pt x="0" y="2669771"/>
                  <a:pt x="0" y="1719898"/>
                </a:cubicBezTo>
                <a:cubicBezTo>
                  <a:pt x="0" y="770025"/>
                  <a:pt x="770526" y="0"/>
                  <a:pt x="1721019" y="0"/>
                </a:cubicBez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386270152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1796388" y="2516067"/>
            <a:ext cx="1784837" cy="1784838"/>
          </a:xfrm>
          <a:custGeom>
            <a:avLst/>
            <a:gdLst>
              <a:gd name="connsiteX0" fmla="*/ 0 w 1784837"/>
              <a:gd name="connsiteY0" fmla="*/ 0 h 1784838"/>
              <a:gd name="connsiteX1" fmla="*/ 1784837 w 1784837"/>
              <a:gd name="connsiteY1" fmla="*/ 0 h 1784838"/>
              <a:gd name="connsiteX2" fmla="*/ 1784837 w 1784837"/>
              <a:gd name="connsiteY2" fmla="*/ 1784838 h 1784838"/>
              <a:gd name="connsiteX3" fmla="*/ 0 w 1784837"/>
              <a:gd name="connsiteY3" fmla="*/ 1784838 h 1784838"/>
            </a:gdLst>
            <a:ahLst/>
            <a:cxnLst>
              <a:cxn ang="0">
                <a:pos x="connsiteX0" y="connsiteY0"/>
              </a:cxn>
              <a:cxn ang="0">
                <a:pos x="connsiteX1" y="connsiteY1"/>
              </a:cxn>
              <a:cxn ang="0">
                <a:pos x="connsiteX2" y="connsiteY2"/>
              </a:cxn>
              <a:cxn ang="0">
                <a:pos x="connsiteX3" y="connsiteY3"/>
              </a:cxn>
            </a:cxnLst>
            <a:rect l="l" t="t" r="r" b="b"/>
            <a:pathLst>
              <a:path w="1784837" h="1784838">
                <a:moveTo>
                  <a:pt x="0" y="0"/>
                </a:moveTo>
                <a:lnTo>
                  <a:pt x="1784837" y="0"/>
                </a:lnTo>
                <a:lnTo>
                  <a:pt x="1784837" y="1784838"/>
                </a:lnTo>
                <a:lnTo>
                  <a:pt x="0" y="1784838"/>
                </a:lnTo>
                <a:close/>
              </a:path>
            </a:pathLst>
          </a:custGeom>
        </p:spPr>
        <p:txBody>
          <a:bodyPr wrap="square">
            <a:noAutofit/>
          </a:bodyPr>
          <a:lstStyle/>
          <a:p>
            <a:pPr lvl="0"/>
            <a:endParaRPr lang="zh-CN" altLang="en-US" noProof="0"/>
          </a:p>
        </p:txBody>
      </p:sp>
      <p:sp>
        <p:nvSpPr>
          <p:cNvPr id="10" name="任意多边形: 形状 9"/>
          <p:cNvSpPr>
            <a:spLocks noGrp="1"/>
          </p:cNvSpPr>
          <p:nvPr>
            <p:ph type="pic" sz="quarter" idx="11"/>
          </p:nvPr>
        </p:nvSpPr>
        <p:spPr>
          <a:xfrm>
            <a:off x="8579655" y="2516067"/>
            <a:ext cx="1784837" cy="1784838"/>
          </a:xfrm>
          <a:custGeom>
            <a:avLst/>
            <a:gdLst>
              <a:gd name="connsiteX0" fmla="*/ 0 w 1784837"/>
              <a:gd name="connsiteY0" fmla="*/ 0 h 1784838"/>
              <a:gd name="connsiteX1" fmla="*/ 1784837 w 1784837"/>
              <a:gd name="connsiteY1" fmla="*/ 0 h 1784838"/>
              <a:gd name="connsiteX2" fmla="*/ 1784837 w 1784837"/>
              <a:gd name="connsiteY2" fmla="*/ 1784838 h 1784838"/>
              <a:gd name="connsiteX3" fmla="*/ 0 w 1784837"/>
              <a:gd name="connsiteY3" fmla="*/ 1784838 h 1784838"/>
            </a:gdLst>
            <a:ahLst/>
            <a:cxnLst>
              <a:cxn ang="0">
                <a:pos x="connsiteX0" y="connsiteY0"/>
              </a:cxn>
              <a:cxn ang="0">
                <a:pos x="connsiteX1" y="connsiteY1"/>
              </a:cxn>
              <a:cxn ang="0">
                <a:pos x="connsiteX2" y="connsiteY2"/>
              </a:cxn>
              <a:cxn ang="0">
                <a:pos x="connsiteX3" y="connsiteY3"/>
              </a:cxn>
            </a:cxnLst>
            <a:rect l="l" t="t" r="r" b="b"/>
            <a:pathLst>
              <a:path w="1784837" h="1784838">
                <a:moveTo>
                  <a:pt x="0" y="0"/>
                </a:moveTo>
                <a:lnTo>
                  <a:pt x="1784837" y="0"/>
                </a:lnTo>
                <a:lnTo>
                  <a:pt x="1784837" y="1784838"/>
                </a:lnTo>
                <a:lnTo>
                  <a:pt x="0" y="1784838"/>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191687906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7809712" y="2115445"/>
            <a:ext cx="2508205" cy="3368459"/>
          </a:xfrm>
          <a:custGeom>
            <a:avLst/>
            <a:gdLst>
              <a:gd name="connsiteX0" fmla="*/ 0 w 2508205"/>
              <a:gd name="connsiteY0" fmla="*/ 0 h 3368459"/>
              <a:gd name="connsiteX1" fmla="*/ 2508205 w 2508205"/>
              <a:gd name="connsiteY1" fmla="*/ 0 h 3368459"/>
              <a:gd name="connsiteX2" fmla="*/ 2508205 w 2508205"/>
              <a:gd name="connsiteY2" fmla="*/ 3368459 h 3368459"/>
              <a:gd name="connsiteX3" fmla="*/ 0 w 2508205"/>
              <a:gd name="connsiteY3" fmla="*/ 3368459 h 3368459"/>
            </a:gdLst>
            <a:ahLst/>
            <a:cxnLst>
              <a:cxn ang="0">
                <a:pos x="connsiteX0" y="connsiteY0"/>
              </a:cxn>
              <a:cxn ang="0">
                <a:pos x="connsiteX1" y="connsiteY1"/>
              </a:cxn>
              <a:cxn ang="0">
                <a:pos x="connsiteX2" y="connsiteY2"/>
              </a:cxn>
              <a:cxn ang="0">
                <a:pos x="connsiteX3" y="connsiteY3"/>
              </a:cxn>
            </a:cxnLst>
            <a:rect l="l" t="t" r="r" b="b"/>
            <a:pathLst>
              <a:path w="2508205" h="3368459">
                <a:moveTo>
                  <a:pt x="0" y="0"/>
                </a:moveTo>
                <a:lnTo>
                  <a:pt x="2508205" y="0"/>
                </a:lnTo>
                <a:lnTo>
                  <a:pt x="2508205" y="3368459"/>
                </a:lnTo>
                <a:lnTo>
                  <a:pt x="0" y="3368459"/>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139051536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4837307" y="2840525"/>
            <a:ext cx="2527629" cy="2526790"/>
          </a:xfrm>
          <a:custGeom>
            <a:avLst/>
            <a:gdLst>
              <a:gd name="connsiteX0" fmla="*/ 1263815 w 2527630"/>
              <a:gd name="connsiteY0" fmla="*/ 0 h 2526790"/>
              <a:gd name="connsiteX1" fmla="*/ 2527630 w 2527630"/>
              <a:gd name="connsiteY1" fmla="*/ 1263395 h 2526790"/>
              <a:gd name="connsiteX2" fmla="*/ 1263815 w 2527630"/>
              <a:gd name="connsiteY2" fmla="*/ 2526790 h 2526790"/>
              <a:gd name="connsiteX3" fmla="*/ 0 w 2527630"/>
              <a:gd name="connsiteY3" fmla="*/ 1263395 h 2526790"/>
              <a:gd name="connsiteX4" fmla="*/ 1263815 w 2527630"/>
              <a:gd name="connsiteY4" fmla="*/ 0 h 2526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630" h="2526790">
                <a:moveTo>
                  <a:pt x="1263815" y="0"/>
                </a:moveTo>
                <a:cubicBezTo>
                  <a:pt x="1961801" y="0"/>
                  <a:pt x="2527630" y="565641"/>
                  <a:pt x="2527630" y="1263395"/>
                </a:cubicBezTo>
                <a:cubicBezTo>
                  <a:pt x="2527630" y="1961149"/>
                  <a:pt x="1961801" y="2526790"/>
                  <a:pt x="1263815" y="2526790"/>
                </a:cubicBezTo>
                <a:cubicBezTo>
                  <a:pt x="565829" y="2526790"/>
                  <a:pt x="0" y="1961149"/>
                  <a:pt x="0" y="1263395"/>
                </a:cubicBezTo>
                <a:cubicBezTo>
                  <a:pt x="0" y="565641"/>
                  <a:pt x="565829" y="0"/>
                  <a:pt x="1263815" y="0"/>
                </a:cubicBez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426424801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_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852730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4912727" y="2638278"/>
            <a:ext cx="2353652" cy="2353650"/>
          </a:xfrm>
          <a:custGeom>
            <a:avLst/>
            <a:gdLst>
              <a:gd name="connsiteX0" fmla="*/ 1176826 w 2353652"/>
              <a:gd name="connsiteY0" fmla="*/ 0 h 2353650"/>
              <a:gd name="connsiteX1" fmla="*/ 2353652 w 2353652"/>
              <a:gd name="connsiteY1" fmla="*/ 1176825 h 2353650"/>
              <a:gd name="connsiteX2" fmla="*/ 1176826 w 2353652"/>
              <a:gd name="connsiteY2" fmla="*/ 2353650 h 2353650"/>
              <a:gd name="connsiteX3" fmla="*/ 0 w 2353652"/>
              <a:gd name="connsiteY3" fmla="*/ 1176825 h 2353650"/>
              <a:gd name="connsiteX4" fmla="*/ 1176826 w 2353652"/>
              <a:gd name="connsiteY4" fmla="*/ 0 h 2353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652" h="2353650">
                <a:moveTo>
                  <a:pt x="1176826" y="0"/>
                </a:moveTo>
                <a:cubicBezTo>
                  <a:pt x="1826769" y="0"/>
                  <a:pt x="2353652" y="526882"/>
                  <a:pt x="2353652" y="1176825"/>
                </a:cubicBezTo>
                <a:cubicBezTo>
                  <a:pt x="2353652" y="1826768"/>
                  <a:pt x="1826769" y="2353650"/>
                  <a:pt x="1176826" y="2353650"/>
                </a:cubicBezTo>
                <a:cubicBezTo>
                  <a:pt x="526883" y="2353650"/>
                  <a:pt x="0" y="1826768"/>
                  <a:pt x="0" y="1176825"/>
                </a:cubicBezTo>
                <a:cubicBezTo>
                  <a:pt x="0" y="526882"/>
                  <a:pt x="526883" y="0"/>
                  <a:pt x="1176826" y="0"/>
                </a:cubicBez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114631283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3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61984"/>
      </p:ext>
    </p:extLst>
  </p:cSld>
  <p:clrMapOvr>
    <a:masterClrMapping/>
  </p:clrMapOvr>
  <p:transition spd="slow" advClick="0" advTm="0">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FB2730B-09F8-42DD-B6FB-8E55400528B6}"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8089103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2801EC2-377F-46FD-9805-0CAE1B99587F}" type="datetimeFigureOut">
              <a:rPr lang="vi-VN" smtClean="0">
                <a:solidFill>
                  <a:prstClr val="black">
                    <a:tint val="75000"/>
                  </a:prstClr>
                </a:solidFill>
              </a:rPr>
              <a:pPr/>
              <a:t>02/12/2021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90909076-3DB3-497A-A173-E3BE0D07D9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87976464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801EC2-377F-46FD-9805-0CAE1B99587F}" type="datetimeFigureOut">
              <a:rPr lang="vi-VN" smtClean="0">
                <a:solidFill>
                  <a:prstClr val="black">
                    <a:tint val="75000"/>
                  </a:prstClr>
                </a:solidFill>
              </a:rPr>
              <a:pPr/>
              <a:t>02/12/2021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90909076-3DB3-497A-A173-E3BE0D07D9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78212177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801EC2-377F-46FD-9805-0CAE1B99587F}" type="datetimeFigureOut">
              <a:rPr lang="vi-VN" smtClean="0">
                <a:solidFill>
                  <a:prstClr val="black">
                    <a:tint val="75000"/>
                  </a:prstClr>
                </a:solidFill>
              </a:rPr>
              <a:pPr/>
              <a:t>02/12/2021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90909076-3DB3-497A-A173-E3BE0D07D9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46338883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2801EC2-377F-46FD-9805-0CAE1B99587F}" type="datetimeFigureOut">
              <a:rPr lang="vi-VN" smtClean="0">
                <a:solidFill>
                  <a:prstClr val="black">
                    <a:tint val="75000"/>
                  </a:prstClr>
                </a:solidFill>
              </a:rPr>
              <a:pPr/>
              <a:t>02/12/2021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90909076-3DB3-497A-A173-E3BE0D07D9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2647721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2801EC2-377F-46FD-9805-0CAE1B99587F}" type="datetimeFigureOut">
              <a:rPr lang="vi-VN" smtClean="0">
                <a:solidFill>
                  <a:prstClr val="black">
                    <a:tint val="75000"/>
                  </a:prstClr>
                </a:solidFill>
              </a:rPr>
              <a:pPr/>
              <a:t>02/12/2021</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90909076-3DB3-497A-A173-E3BE0D07D9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62322708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2801EC2-377F-46FD-9805-0CAE1B99587F}" type="datetimeFigureOut">
              <a:rPr lang="vi-VN" smtClean="0">
                <a:solidFill>
                  <a:prstClr val="black">
                    <a:tint val="75000"/>
                  </a:prstClr>
                </a:solidFill>
              </a:rPr>
              <a:pPr/>
              <a:t>02/12/2021</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90909076-3DB3-497A-A173-E3BE0D07D9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86798776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801EC2-377F-46FD-9805-0CAE1B99587F}" type="datetimeFigureOut">
              <a:rPr lang="vi-VN" smtClean="0">
                <a:solidFill>
                  <a:prstClr val="black">
                    <a:tint val="75000"/>
                  </a:prstClr>
                </a:solidFill>
              </a:rPr>
              <a:pPr/>
              <a:t>02/12/2021</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90909076-3DB3-497A-A173-E3BE0D07D9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2527307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801EC2-377F-46FD-9805-0CAE1B99587F}" type="datetimeFigureOut">
              <a:rPr lang="vi-VN" smtClean="0">
                <a:solidFill>
                  <a:prstClr val="black">
                    <a:tint val="75000"/>
                  </a:prstClr>
                </a:solidFill>
              </a:rPr>
              <a:pPr/>
              <a:t>02/12/2021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90909076-3DB3-497A-A173-E3BE0D07D9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7929077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801EC2-377F-46FD-9805-0CAE1B99587F}" type="datetimeFigureOut">
              <a:rPr lang="vi-VN" smtClean="0">
                <a:solidFill>
                  <a:prstClr val="black">
                    <a:tint val="75000"/>
                  </a:prstClr>
                </a:solidFill>
              </a:rPr>
              <a:pPr/>
              <a:t>02/12/2021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90909076-3DB3-497A-A173-E3BE0D07D9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91244032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801EC2-377F-46FD-9805-0CAE1B99587F}" type="datetimeFigureOut">
              <a:rPr lang="vi-VN" smtClean="0">
                <a:solidFill>
                  <a:prstClr val="black">
                    <a:tint val="75000"/>
                  </a:prstClr>
                </a:solidFill>
              </a:rPr>
              <a:pPr/>
              <a:t>02/12/2021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90909076-3DB3-497A-A173-E3BE0D07D9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256931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DDA579B-35D0-4FE0-ABF9-1D37007ED867}"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22389214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801EC2-377F-46FD-9805-0CAE1B99587F}" type="datetimeFigureOut">
              <a:rPr lang="vi-VN" smtClean="0">
                <a:solidFill>
                  <a:prstClr val="black">
                    <a:tint val="75000"/>
                  </a:prstClr>
                </a:solidFill>
              </a:rPr>
              <a:pPr/>
              <a:t>02/12/2021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90909076-3DB3-497A-A173-E3BE0D07D9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3300103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94D8C6-45F4-4426-949C-6319B886BC4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31A12F-325C-49F0-9B51-5FFBB9DA2CB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3037151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94D8C6-45F4-4426-949C-6319B886BC4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31A12F-325C-49F0-9B51-5FFBB9DA2CB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5453557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94D8C6-45F4-4426-949C-6319B886BC4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31A12F-325C-49F0-9B51-5FFBB9DA2CB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2827898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94D8C6-45F4-4426-949C-6319B886BC4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31A12F-325C-49F0-9B51-5FFBB9DA2CB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984111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94D8C6-45F4-4426-949C-6319B886BC4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31A12F-325C-49F0-9B51-5FFBB9DA2CB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8593225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94D8C6-45F4-4426-949C-6319B886BC4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31A12F-325C-49F0-9B51-5FFBB9DA2CB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3174914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94D8C6-45F4-4426-949C-6319B886BC4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31A12F-325C-49F0-9B51-5FFBB9DA2CB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5120302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94D8C6-45F4-4426-949C-6319B886BC4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31A12F-325C-49F0-9B51-5FFBB9DA2CB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343792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94D8C6-45F4-4426-949C-6319B886BC4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31A12F-325C-49F0-9B51-5FFBB9DA2CB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29957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FE6F717-30F9-49AA-85CC-B6B392E54E74}"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85182094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94D8C6-45F4-4426-949C-6319B886BC4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31A12F-325C-49F0-9B51-5FFBB9DA2CB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5213776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94D8C6-45F4-4426-949C-6319B886BC4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31A12F-325C-49F0-9B51-5FFBB9DA2CB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539128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0"/>
        <p:cNvGrpSpPr/>
        <p:nvPr/>
      </p:nvGrpSpPr>
      <p:grpSpPr>
        <a:xfrm>
          <a:off x="0" y="0"/>
          <a:ext cx="0" cy="0"/>
          <a:chOff x="0" y="0"/>
          <a:chExt cx="0" cy="0"/>
        </a:xfrm>
      </p:grpSpPr>
      <p:grpSp>
        <p:nvGrpSpPr>
          <p:cNvPr id="41" name="Google Shape;41;p4"/>
          <p:cNvGrpSpPr/>
          <p:nvPr/>
        </p:nvGrpSpPr>
        <p:grpSpPr>
          <a:xfrm>
            <a:off x="-16603" y="413700"/>
            <a:ext cx="12241067" cy="6051067"/>
            <a:chOff x="-12452" y="310275"/>
            <a:chExt cx="9180800" cy="4538300"/>
          </a:xfrm>
        </p:grpSpPr>
        <p:cxnSp>
          <p:nvCxnSpPr>
            <p:cNvPr id="42" name="Google Shape;42;p4"/>
            <p:cNvCxnSpPr/>
            <p:nvPr/>
          </p:nvCxnSpPr>
          <p:spPr>
            <a:xfrm>
              <a:off x="-552" y="4023430"/>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3" name="Google Shape;43;p4"/>
            <p:cNvCxnSpPr/>
            <p:nvPr/>
          </p:nvCxnSpPr>
          <p:spPr>
            <a:xfrm>
              <a:off x="-12452" y="310275"/>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4" name="Google Shape;44;p4"/>
            <p:cNvCxnSpPr/>
            <p:nvPr/>
          </p:nvCxnSpPr>
          <p:spPr>
            <a:xfrm>
              <a:off x="-552" y="722848"/>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5" name="Google Shape;45;p4"/>
            <p:cNvCxnSpPr/>
            <p:nvPr/>
          </p:nvCxnSpPr>
          <p:spPr>
            <a:xfrm>
              <a:off x="-552" y="1135420"/>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6" name="Google Shape;46;p4"/>
            <p:cNvCxnSpPr/>
            <p:nvPr/>
          </p:nvCxnSpPr>
          <p:spPr>
            <a:xfrm>
              <a:off x="-552" y="1547993"/>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7" name="Google Shape;47;p4"/>
            <p:cNvCxnSpPr/>
            <p:nvPr/>
          </p:nvCxnSpPr>
          <p:spPr>
            <a:xfrm>
              <a:off x="-552" y="1960566"/>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8" name="Google Shape;48;p4"/>
            <p:cNvCxnSpPr/>
            <p:nvPr/>
          </p:nvCxnSpPr>
          <p:spPr>
            <a:xfrm>
              <a:off x="-552" y="2373139"/>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9" name="Google Shape;49;p4"/>
            <p:cNvCxnSpPr/>
            <p:nvPr/>
          </p:nvCxnSpPr>
          <p:spPr>
            <a:xfrm>
              <a:off x="-552" y="2785711"/>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50" name="Google Shape;50;p4"/>
            <p:cNvCxnSpPr/>
            <p:nvPr/>
          </p:nvCxnSpPr>
          <p:spPr>
            <a:xfrm>
              <a:off x="-552" y="3198284"/>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51" name="Google Shape;51;p4"/>
            <p:cNvCxnSpPr/>
            <p:nvPr/>
          </p:nvCxnSpPr>
          <p:spPr>
            <a:xfrm>
              <a:off x="-552" y="3610857"/>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52" name="Google Shape;52;p4"/>
            <p:cNvCxnSpPr/>
            <p:nvPr/>
          </p:nvCxnSpPr>
          <p:spPr>
            <a:xfrm>
              <a:off x="-552" y="4436002"/>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53" name="Google Shape;53;p4"/>
            <p:cNvCxnSpPr/>
            <p:nvPr/>
          </p:nvCxnSpPr>
          <p:spPr>
            <a:xfrm>
              <a:off x="-552" y="4848575"/>
              <a:ext cx="9168900" cy="0"/>
            </a:xfrm>
            <a:prstGeom prst="straightConnector1">
              <a:avLst/>
            </a:prstGeom>
            <a:noFill/>
            <a:ln w="9525" cap="flat" cmpd="sng">
              <a:solidFill>
                <a:srgbClr val="FCE5CD"/>
              </a:solidFill>
              <a:prstDash val="solid"/>
              <a:round/>
              <a:headEnd type="none" w="med" len="med"/>
              <a:tailEnd type="none" w="med" len="med"/>
            </a:ln>
          </p:spPr>
        </p:cxnSp>
      </p:grpSp>
      <p:sp>
        <p:nvSpPr>
          <p:cNvPr id="54" name="Google Shape;54;p4"/>
          <p:cNvSpPr txBox="1">
            <a:spLocks noGrp="1"/>
          </p:cNvSpPr>
          <p:nvPr>
            <p:ph type="title" hasCustomPrompt="1"/>
          </p:nvPr>
        </p:nvSpPr>
        <p:spPr>
          <a:xfrm>
            <a:off x="1895117"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5" name="Google Shape;55;p4"/>
          <p:cNvSpPr txBox="1">
            <a:spLocks noGrp="1"/>
          </p:cNvSpPr>
          <p:nvPr>
            <p:ph type="title" idx="2" hasCustomPrompt="1"/>
          </p:nvPr>
        </p:nvSpPr>
        <p:spPr>
          <a:xfrm>
            <a:off x="4280505"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6" name="Google Shape;56;p4"/>
          <p:cNvSpPr txBox="1">
            <a:spLocks noGrp="1"/>
          </p:cNvSpPr>
          <p:nvPr>
            <p:ph type="title" idx="3" hasCustomPrompt="1"/>
          </p:nvPr>
        </p:nvSpPr>
        <p:spPr>
          <a:xfrm>
            <a:off x="6665895"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7" name="Google Shape;57;p4"/>
          <p:cNvSpPr txBox="1">
            <a:spLocks noGrp="1"/>
          </p:cNvSpPr>
          <p:nvPr>
            <p:ph type="title" idx="4" hasCustomPrompt="1"/>
          </p:nvPr>
        </p:nvSpPr>
        <p:spPr>
          <a:xfrm>
            <a:off x="9051284"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8" name="Google Shape;58;p4"/>
          <p:cNvSpPr txBox="1">
            <a:spLocks noGrp="1"/>
          </p:cNvSpPr>
          <p:nvPr>
            <p:ph type="ctrTitle" idx="5"/>
          </p:nvPr>
        </p:nvSpPr>
        <p:spPr>
          <a:xfrm>
            <a:off x="415600" y="824767"/>
            <a:ext cx="113608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2400"/>
              <a:buFont typeface="Permanent Marker"/>
              <a:buNone/>
              <a:defRPr sz="3200">
                <a:latin typeface="Permanent Marker"/>
                <a:ea typeface="Permanent Marker"/>
                <a:cs typeface="Permanent Marker"/>
                <a:sym typeface="Permanent Marker"/>
              </a:defRPr>
            </a:lvl2pPr>
            <a:lvl3pPr lvl="2" algn="ctr" rtl="0">
              <a:spcBef>
                <a:spcPts val="0"/>
              </a:spcBef>
              <a:spcAft>
                <a:spcPts val="0"/>
              </a:spcAft>
              <a:buSzPts val="2400"/>
              <a:buFont typeface="Permanent Marker"/>
              <a:buNone/>
              <a:defRPr sz="3200">
                <a:latin typeface="Permanent Marker"/>
                <a:ea typeface="Permanent Marker"/>
                <a:cs typeface="Permanent Marker"/>
                <a:sym typeface="Permanent Marker"/>
              </a:defRPr>
            </a:lvl3pPr>
            <a:lvl4pPr lvl="3" algn="ctr" rtl="0">
              <a:spcBef>
                <a:spcPts val="0"/>
              </a:spcBef>
              <a:spcAft>
                <a:spcPts val="0"/>
              </a:spcAft>
              <a:buSzPts val="2400"/>
              <a:buFont typeface="Permanent Marker"/>
              <a:buNone/>
              <a:defRPr sz="3200">
                <a:latin typeface="Permanent Marker"/>
                <a:ea typeface="Permanent Marker"/>
                <a:cs typeface="Permanent Marker"/>
                <a:sym typeface="Permanent Marker"/>
              </a:defRPr>
            </a:lvl4pPr>
            <a:lvl5pPr lvl="4" algn="ctr" rtl="0">
              <a:spcBef>
                <a:spcPts val="0"/>
              </a:spcBef>
              <a:spcAft>
                <a:spcPts val="0"/>
              </a:spcAft>
              <a:buSzPts val="2400"/>
              <a:buFont typeface="Permanent Marker"/>
              <a:buNone/>
              <a:defRPr sz="3200">
                <a:latin typeface="Permanent Marker"/>
                <a:ea typeface="Permanent Marker"/>
                <a:cs typeface="Permanent Marker"/>
                <a:sym typeface="Permanent Marker"/>
              </a:defRPr>
            </a:lvl5pPr>
            <a:lvl6pPr lvl="5" algn="ctr" rtl="0">
              <a:spcBef>
                <a:spcPts val="0"/>
              </a:spcBef>
              <a:spcAft>
                <a:spcPts val="0"/>
              </a:spcAft>
              <a:buSzPts val="2400"/>
              <a:buFont typeface="Permanent Marker"/>
              <a:buNone/>
              <a:defRPr sz="3200">
                <a:latin typeface="Permanent Marker"/>
                <a:ea typeface="Permanent Marker"/>
                <a:cs typeface="Permanent Marker"/>
                <a:sym typeface="Permanent Marker"/>
              </a:defRPr>
            </a:lvl6pPr>
            <a:lvl7pPr lvl="6" algn="ctr" rtl="0">
              <a:spcBef>
                <a:spcPts val="0"/>
              </a:spcBef>
              <a:spcAft>
                <a:spcPts val="0"/>
              </a:spcAft>
              <a:buSzPts val="2400"/>
              <a:buFont typeface="Permanent Marker"/>
              <a:buNone/>
              <a:defRPr sz="3200">
                <a:latin typeface="Permanent Marker"/>
                <a:ea typeface="Permanent Marker"/>
                <a:cs typeface="Permanent Marker"/>
                <a:sym typeface="Permanent Marker"/>
              </a:defRPr>
            </a:lvl7pPr>
            <a:lvl8pPr lvl="7" algn="ctr" rtl="0">
              <a:spcBef>
                <a:spcPts val="0"/>
              </a:spcBef>
              <a:spcAft>
                <a:spcPts val="0"/>
              </a:spcAft>
              <a:buSzPts val="2400"/>
              <a:buFont typeface="Permanent Marker"/>
              <a:buNone/>
              <a:defRPr sz="3200">
                <a:latin typeface="Permanent Marker"/>
                <a:ea typeface="Permanent Marker"/>
                <a:cs typeface="Permanent Marker"/>
                <a:sym typeface="Permanent Marker"/>
              </a:defRPr>
            </a:lvl8pPr>
            <a:lvl9pPr lvl="8" algn="ctr" rtl="0">
              <a:spcBef>
                <a:spcPts val="0"/>
              </a:spcBef>
              <a:spcAft>
                <a:spcPts val="0"/>
              </a:spcAft>
              <a:buSzPts val="2400"/>
              <a:buFont typeface="Permanent Marker"/>
              <a:buNone/>
              <a:defRPr sz="3200">
                <a:latin typeface="Permanent Marker"/>
                <a:ea typeface="Permanent Marker"/>
                <a:cs typeface="Permanent Marker"/>
                <a:sym typeface="Permanent Marker"/>
              </a:defRPr>
            </a:lvl9pPr>
          </a:lstStyle>
          <a:p>
            <a:endParaRPr/>
          </a:p>
        </p:txBody>
      </p:sp>
      <p:sp>
        <p:nvSpPr>
          <p:cNvPr id="59" name="Google Shape;59;p4"/>
          <p:cNvSpPr txBox="1">
            <a:spLocks noGrp="1"/>
          </p:cNvSpPr>
          <p:nvPr>
            <p:ph type="subTitle" idx="1"/>
          </p:nvPr>
        </p:nvSpPr>
        <p:spPr>
          <a:xfrm>
            <a:off x="1521933"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0" name="Google Shape;60;p4"/>
          <p:cNvSpPr txBox="1">
            <a:spLocks noGrp="1"/>
          </p:cNvSpPr>
          <p:nvPr>
            <p:ph type="subTitle" idx="6"/>
          </p:nvPr>
        </p:nvSpPr>
        <p:spPr>
          <a:xfrm>
            <a:off x="3907300"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1" name="Google Shape;61;p4"/>
          <p:cNvSpPr txBox="1">
            <a:spLocks noGrp="1"/>
          </p:cNvSpPr>
          <p:nvPr>
            <p:ph type="subTitle" idx="7"/>
          </p:nvPr>
        </p:nvSpPr>
        <p:spPr>
          <a:xfrm>
            <a:off x="6292667"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2" name="Google Shape;62;p4"/>
          <p:cNvSpPr txBox="1">
            <a:spLocks noGrp="1"/>
          </p:cNvSpPr>
          <p:nvPr>
            <p:ph type="subTitle" idx="8"/>
          </p:nvPr>
        </p:nvSpPr>
        <p:spPr>
          <a:xfrm>
            <a:off x="8678100" y="49101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3" name="Google Shape;63;p4"/>
          <p:cNvSpPr txBox="1">
            <a:spLocks noGrp="1"/>
          </p:cNvSpPr>
          <p:nvPr>
            <p:ph type="subTitle" idx="9"/>
          </p:nvPr>
        </p:nvSpPr>
        <p:spPr>
          <a:xfrm>
            <a:off x="6292700"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Tree>
    <p:extLst>
      <p:ext uri="{BB962C8B-B14F-4D97-AF65-F5344CB8AC3E}">
        <p14:creationId xmlns:p14="http://schemas.microsoft.com/office/powerpoint/2010/main" val="95695674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6" name="Footer Placeholder 4">
            <a:extLst/>
          </p:cNvPr>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7" name="Slide Number Placeholder 5">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AC2AD4C-2B22-4DA7-A5F4-24872F02F1F5}"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985687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8" name="Footer Placeholder 4">
            <a:extLst/>
          </p:cNvPr>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9" name="Slide Number Placeholder 5">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E7234BD-73AF-4535-830B-EBAEE419165E}"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182219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4" name="Footer Placeholder 4">
            <a:extLst/>
          </p:cNvPr>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5" name="Slide Number Placeholder 5">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ED13905-7BD7-4C64-988F-B49EAEB6CCDE}"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210217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3" name="Footer Placeholder 4">
            <a:extLst/>
          </p:cNvPr>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4" name="Slide Number Placeholder 5">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DF855F3-B352-44AE-BFD9-BBA8EBC85416}"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83367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6" name="Footer Placeholder 4">
            <a:extLst/>
          </p:cNvPr>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7" name="Slide Number Placeholder 5">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63B7617-8E8F-4C72-A571-C12855D5A665}"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311977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43BC25-E5C0-451B-BBAF-5150E0752542}"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B6A30-1F13-4701-A841-D559CD8BA45F}" type="slidenum">
              <a:rPr lang="en-US" smtClean="0"/>
              <a:t>‹#›</a:t>
            </a:fld>
            <a:endParaRPr lang="en-US"/>
          </a:p>
        </p:txBody>
      </p:sp>
    </p:spTree>
    <p:extLst>
      <p:ext uri="{BB962C8B-B14F-4D97-AF65-F5344CB8AC3E}">
        <p14:creationId xmlns:p14="http://schemas.microsoft.com/office/powerpoint/2010/main" val="344039334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6" name="Footer Placeholder 4">
            <a:extLst/>
          </p:cNvPr>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7" name="Slide Number Placeholder 5">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98CFD0C-703D-41A3-9A4B-6FB586745711}"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13192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57DAB4B-C73A-4A2D-9A99-730A278682B5}"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9606008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36A00C5-9EF0-41D7-9DB6-CD0F594F20FB}"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6819196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p:cNvPr>
          <p:cNvSpPr>
            <a:spLocks noGrp="1"/>
          </p:cNvSpPr>
          <p:nvPr>
            <p:ph type="dt" sz="half" idx="10"/>
          </p:nvPr>
        </p:nvSpPr>
        <p:spPr>
          <a:xfrm>
            <a:off x="609600" y="6245225"/>
            <a:ext cx="2844800" cy="47625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4" name="Footer Placeholder 3">
            <a:extLst/>
          </p:cNvPr>
          <p:cNvSpPr>
            <a:spLocks noGrp="1"/>
          </p:cNvSpPr>
          <p:nvPr>
            <p:ph type="ftr" sz="quarter" idx="11"/>
          </p:nvPr>
        </p:nvSpPr>
        <p:spPr>
          <a:xfrm>
            <a:off x="4165600" y="6245225"/>
            <a:ext cx="3860800" cy="47625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5" name="Slide Number Placeholder 4">
            <a:extLst/>
          </p:cNvPr>
          <p:cNvSpPr>
            <a:spLocks noGrp="1"/>
          </p:cNvSpPr>
          <p:nvPr>
            <p:ph type="sldNum" sz="quarter" idx="12"/>
          </p:nvPr>
        </p:nvSpPr>
        <p:spPr>
          <a:xfrm>
            <a:off x="8737600" y="6245225"/>
            <a:ext cx="2844800" cy="47625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08A72C2-C08E-4415-B9C7-D90D6C196196}"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1738911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143BC25-E5C0-451B-BBAF-5150E075254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DB6A30-1F13-4701-A841-D559CD8BA45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928823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143BC25-E5C0-451B-BBAF-5150E075254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DB6A30-1F13-4701-A841-D559CD8BA45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67120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143BC25-E5C0-451B-BBAF-5150E075254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DB6A30-1F13-4701-A841-D559CD8BA45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9169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143BC25-E5C0-451B-BBAF-5150E075254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DB6A30-1F13-4701-A841-D559CD8BA45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22565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143BC25-E5C0-451B-BBAF-5150E075254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DB6A30-1F13-4701-A841-D559CD8BA45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27756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143BC25-E5C0-451B-BBAF-5150E075254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DB6A30-1F13-4701-A841-D559CD8BA45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878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143BC25-E5C0-451B-BBAF-5150E0752542}"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B6A30-1F13-4701-A841-D559CD8BA45F}" type="slidenum">
              <a:rPr lang="en-US" smtClean="0"/>
              <a:t>‹#›</a:t>
            </a:fld>
            <a:endParaRPr lang="en-US"/>
          </a:p>
        </p:txBody>
      </p:sp>
    </p:spTree>
    <p:extLst>
      <p:ext uri="{BB962C8B-B14F-4D97-AF65-F5344CB8AC3E}">
        <p14:creationId xmlns:p14="http://schemas.microsoft.com/office/powerpoint/2010/main" val="30314330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143BC25-E5C0-451B-BBAF-5150E075254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DB6A30-1F13-4701-A841-D559CD8BA45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210488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143BC25-E5C0-451B-BBAF-5150E075254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DB6A30-1F13-4701-A841-D559CD8BA45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26249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143BC25-E5C0-451B-BBAF-5150E075254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DB6A30-1F13-4701-A841-D559CD8BA45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14505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143BC25-E5C0-451B-BBAF-5150E075254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DB6A30-1F13-4701-A841-D559CD8BA45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17193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143BC25-E5C0-451B-BBAF-5150E075254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DB6A30-1F13-4701-A841-D559CD8BA45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84258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FB2730B-09F8-42DD-B6FB-8E55400528B6}"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5455538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DDA579B-35D0-4FE0-ABF9-1D37007ED867}"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6427891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FE6F717-30F9-49AA-85CC-B6B392E54E74}"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8110597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6" name="Footer Placeholder 4">
            <a:extLst/>
          </p:cNvPr>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7" name="Slide Number Placeholder 5">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AC2AD4C-2B22-4DA7-A5F4-24872F02F1F5}"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8825020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8" name="Footer Placeholder 4">
            <a:extLst/>
          </p:cNvPr>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9" name="Slide Number Placeholder 5">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E7234BD-73AF-4535-830B-EBAEE419165E}"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087418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43BC25-E5C0-451B-BBAF-5150E0752542}"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B6A30-1F13-4701-A841-D559CD8BA45F}" type="slidenum">
              <a:rPr lang="en-US" smtClean="0"/>
              <a:t>‹#›</a:t>
            </a:fld>
            <a:endParaRPr lang="en-US"/>
          </a:p>
        </p:txBody>
      </p:sp>
    </p:spTree>
    <p:extLst>
      <p:ext uri="{BB962C8B-B14F-4D97-AF65-F5344CB8AC3E}">
        <p14:creationId xmlns:p14="http://schemas.microsoft.com/office/powerpoint/2010/main" val="37861047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4" name="Footer Placeholder 4">
            <a:extLst/>
          </p:cNvPr>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5" name="Slide Number Placeholder 5">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ED13905-7BD7-4C64-988F-B49EAEB6CCDE}"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330071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3" name="Footer Placeholder 4">
            <a:extLst/>
          </p:cNvPr>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4" name="Slide Number Placeholder 5">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DF855F3-B352-44AE-BFD9-BBA8EBC85416}"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9452392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6" name="Footer Placeholder 4">
            <a:extLst/>
          </p:cNvPr>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7" name="Slide Number Placeholder 5">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63B7617-8E8F-4C72-A571-C12855D5A665}"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7948883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6" name="Footer Placeholder 4">
            <a:extLst/>
          </p:cNvPr>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7" name="Slide Number Placeholder 5">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98CFD0C-703D-41A3-9A4B-6FB586745711}"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9374755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57DAB4B-C73A-4A2D-9A99-730A278682B5}"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9477574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36A00C5-9EF0-41D7-9DB6-CD0F594F20FB}"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2075563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p:cNvPr>
          <p:cNvSpPr>
            <a:spLocks noGrp="1"/>
          </p:cNvSpPr>
          <p:nvPr>
            <p:ph type="dt" sz="half" idx="10"/>
          </p:nvPr>
        </p:nvSpPr>
        <p:spPr>
          <a:xfrm>
            <a:off x="609600" y="6245225"/>
            <a:ext cx="2844800" cy="47625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4" name="Footer Placeholder 3">
            <a:extLst/>
          </p:cNvPr>
          <p:cNvSpPr>
            <a:spLocks noGrp="1"/>
          </p:cNvSpPr>
          <p:nvPr>
            <p:ph type="ftr" sz="quarter" idx="11"/>
          </p:nvPr>
        </p:nvSpPr>
        <p:spPr>
          <a:xfrm>
            <a:off x="4165600" y="6245225"/>
            <a:ext cx="3860800" cy="47625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5" name="Slide Number Placeholder 4">
            <a:extLst/>
          </p:cNvPr>
          <p:cNvSpPr>
            <a:spLocks noGrp="1"/>
          </p:cNvSpPr>
          <p:nvPr>
            <p:ph type="sldNum" sz="quarter" idx="12"/>
          </p:nvPr>
        </p:nvSpPr>
        <p:spPr>
          <a:xfrm>
            <a:off x="8737600" y="6245225"/>
            <a:ext cx="2844800" cy="47625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08A72C2-C08E-4415-B9C7-D90D6C196196}"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8441241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FB2730B-09F8-42DD-B6FB-8E55400528B6}"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1140418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DDA579B-35D0-4FE0-ABF9-1D37007ED867}"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6736606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FE6F717-30F9-49AA-85CC-B6B392E54E74}"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602008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43BC25-E5C0-451B-BBAF-5150E0752542}" type="datetimeFigureOut">
              <a:rPr lang="en-US" smtClean="0"/>
              <a:t>12/2/2021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DB6A30-1F13-4701-A841-D559CD8BA45F}" type="slidenum">
              <a:rPr lang="en-US" smtClean="0"/>
              <a:t>‹#›</a:t>
            </a:fld>
            <a:endParaRPr lang="en-US"/>
          </a:p>
        </p:txBody>
      </p:sp>
    </p:spTree>
    <p:extLst>
      <p:ext uri="{BB962C8B-B14F-4D97-AF65-F5344CB8AC3E}">
        <p14:creationId xmlns:p14="http://schemas.microsoft.com/office/powerpoint/2010/main" val="2761048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6" name="Footer Placeholder 4">
            <a:extLst/>
          </p:cNvPr>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7" name="Slide Number Placeholder 5">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AC2AD4C-2B22-4DA7-A5F4-24872F02F1F5}"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6149590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8" name="Footer Placeholder 4">
            <a:extLst/>
          </p:cNvPr>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9" name="Slide Number Placeholder 5">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E7234BD-73AF-4535-830B-EBAEE419165E}"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9886966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4" name="Footer Placeholder 4">
            <a:extLst/>
          </p:cNvPr>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5" name="Slide Number Placeholder 5">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ED13905-7BD7-4C64-988F-B49EAEB6CCDE}"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625239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3" name="Footer Placeholder 4">
            <a:extLst/>
          </p:cNvPr>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4" name="Slide Number Placeholder 5">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DF855F3-B352-44AE-BFD9-BBA8EBC85416}"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0800938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6" name="Footer Placeholder 4">
            <a:extLst/>
          </p:cNvPr>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7" name="Slide Number Placeholder 5">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63B7617-8E8F-4C72-A571-C12855D5A665}"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3855709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6" name="Footer Placeholder 4">
            <a:extLst/>
          </p:cNvPr>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7" name="Slide Number Placeholder 5">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98CFD0C-703D-41A3-9A4B-6FB586745711}"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7127195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57DAB4B-C73A-4A2D-9A99-730A278682B5}"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0108299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36A00C5-9EF0-41D7-9DB6-CD0F594F20FB}"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8746790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p:cNvPr>
          <p:cNvSpPr>
            <a:spLocks noGrp="1"/>
          </p:cNvSpPr>
          <p:nvPr>
            <p:ph type="dt" sz="half" idx="10"/>
          </p:nvPr>
        </p:nvSpPr>
        <p:spPr>
          <a:xfrm>
            <a:off x="609600" y="6245225"/>
            <a:ext cx="2844800" cy="47625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4" name="Footer Placeholder 3">
            <a:extLst/>
          </p:cNvPr>
          <p:cNvSpPr>
            <a:spLocks noGrp="1"/>
          </p:cNvSpPr>
          <p:nvPr>
            <p:ph type="ftr" sz="quarter" idx="11"/>
          </p:nvPr>
        </p:nvSpPr>
        <p:spPr>
          <a:xfrm>
            <a:off x="4165600" y="6245225"/>
            <a:ext cx="3860800" cy="47625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5" name="Slide Number Placeholder 4">
            <a:extLst/>
          </p:cNvPr>
          <p:cNvSpPr>
            <a:spLocks noGrp="1"/>
          </p:cNvSpPr>
          <p:nvPr>
            <p:ph type="sldNum" sz="quarter" idx="12"/>
          </p:nvPr>
        </p:nvSpPr>
        <p:spPr>
          <a:xfrm>
            <a:off x="8737600" y="6245225"/>
            <a:ext cx="2844800" cy="47625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08A72C2-C08E-4415-B9C7-D90D6C196196}"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2146082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261D8B3-5D87-44B9-AAFB-E83C863CB77D}"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127006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43BC25-E5C0-451B-BBAF-5150E0752542}" type="datetimeFigureOut">
              <a:rPr lang="en-US" smtClean="0"/>
              <a:t>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DB6A30-1F13-4701-A841-D559CD8BA45F}" type="slidenum">
              <a:rPr lang="en-US" smtClean="0"/>
              <a:t>‹#›</a:t>
            </a:fld>
            <a:endParaRPr lang="en-US"/>
          </a:p>
        </p:txBody>
      </p:sp>
    </p:spTree>
    <p:extLst>
      <p:ext uri="{BB962C8B-B14F-4D97-AF65-F5344CB8AC3E}">
        <p14:creationId xmlns:p14="http://schemas.microsoft.com/office/powerpoint/2010/main" val="19184410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F4F3E0D-522D-4FB2-98BD-B4178006DC12}"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9229170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638BBA5-2739-4725-A75B-1F9CAAEBB60E}"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6868581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6" name="Footer Placeholder 4">
            <a:extLst/>
          </p:cNvPr>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7" name="Slide Number Placeholder 5">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CA55B20-2B64-4499-B8D5-2928FE303015}"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6464536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8" name="Footer Placeholder 4">
            <a:extLst/>
          </p:cNvPr>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9" name="Slide Number Placeholder 5">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A867564-0BDF-45FE-BABE-4E2790A3B850}"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0645133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4" name="Footer Placeholder 4">
            <a:extLst/>
          </p:cNvPr>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5" name="Slide Number Placeholder 5">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7C8E871-9E07-4EF5-BE27-B8B322737851}"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6647527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3" name="Footer Placeholder 4">
            <a:extLst/>
          </p:cNvPr>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4" name="Slide Number Placeholder 5">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149AB1C-8B57-4AF1-B7FE-499D892474DA}"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7708015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6" name="Footer Placeholder 4">
            <a:extLst/>
          </p:cNvPr>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7" name="Slide Number Placeholder 5">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10683B1-35C1-4D61-9D57-B5C9D22581CD}"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1888244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6" name="Footer Placeholder 4">
            <a:extLst/>
          </p:cNvPr>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7" name="Slide Number Placeholder 5">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4B91A0D-94CF-4104-A0CE-5AE56172B8E3}"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5844648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D804C24-09AA-4DEF-94FE-37884CAFA000}"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0702955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1912F8D-725C-492B-8AF1-C813A050842D}"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374429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43BC25-E5C0-451B-BBAF-5150E0752542}" type="datetimeFigureOut">
              <a:rPr lang="en-US" smtClean="0"/>
              <a:t>12/2/2021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DB6A30-1F13-4701-A841-D559CD8BA45F}" type="slidenum">
              <a:rPr lang="en-US" smtClean="0"/>
              <a:t>‹#›</a:t>
            </a:fld>
            <a:endParaRPr lang="en-US"/>
          </a:p>
        </p:txBody>
      </p:sp>
    </p:spTree>
    <p:extLst>
      <p:ext uri="{BB962C8B-B14F-4D97-AF65-F5344CB8AC3E}">
        <p14:creationId xmlns:p14="http://schemas.microsoft.com/office/powerpoint/2010/main" val="3207784643"/>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p:cNvPr>
          <p:cNvSpPr>
            <a:spLocks noGrp="1"/>
          </p:cNvSpPr>
          <p:nvPr>
            <p:ph type="dt" sz="half" idx="10"/>
          </p:nvPr>
        </p:nvSpPr>
        <p:spPr>
          <a:xfrm>
            <a:off x="609600" y="6245225"/>
            <a:ext cx="2844800" cy="47625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4" name="Footer Placeholder 3">
            <a:extLst/>
          </p:cNvPr>
          <p:cNvSpPr>
            <a:spLocks noGrp="1"/>
          </p:cNvSpPr>
          <p:nvPr>
            <p:ph type="ftr" sz="quarter" idx="11"/>
          </p:nvPr>
        </p:nvSpPr>
        <p:spPr>
          <a:xfrm>
            <a:off x="4165600" y="6245225"/>
            <a:ext cx="3860800" cy="47625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5" name="Slide Number Placeholder 4">
            <a:extLst/>
          </p:cNvPr>
          <p:cNvSpPr>
            <a:spLocks noGrp="1"/>
          </p:cNvSpPr>
          <p:nvPr>
            <p:ph type="sldNum" sz="quarter" idx="12"/>
          </p:nvPr>
        </p:nvSpPr>
        <p:spPr>
          <a:xfrm>
            <a:off x="8737600" y="6245225"/>
            <a:ext cx="2844800" cy="47625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9C51D01-53E3-439D-8DCF-A49AE8494000}"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4974172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6000" y="541338"/>
            <a:ext cx="10160000" cy="577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图文框 7">
            <a:extLst/>
          </p:cNvPr>
          <p:cNvSpPr/>
          <p:nvPr userDrawn="1"/>
        </p:nvSpPr>
        <p:spPr>
          <a:xfrm>
            <a:off x="315913" y="349250"/>
            <a:ext cx="11560175"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514301" rtl="0" eaLnBrk="1" fontAlgn="auto" latinLnBrk="0" hangingPunct="1">
              <a:lnSpc>
                <a:spcPct val="100000"/>
              </a:lnSpc>
              <a:spcBef>
                <a:spcPts val="0"/>
              </a:spcBef>
              <a:spcAft>
                <a:spcPts val="0"/>
              </a:spcAft>
              <a:buClrTx/>
              <a:buSzTx/>
              <a:buFontTx/>
              <a:buNone/>
              <a:tabLst/>
              <a:defRPr/>
            </a:pPr>
            <a:endParaRPr kumimoji="0" lang="zh-CN" altLang="en-US" sz="1013" b="0" i="0" u="none" strike="noStrike" kern="1200" cap="none" spc="0" normalizeH="0" baseline="0" noProof="0">
              <a:ln>
                <a:noFill/>
              </a:ln>
              <a:solidFill>
                <a:prstClr val="black"/>
              </a:solidFill>
              <a:effectLst/>
              <a:uLnTx/>
              <a:uFillTx/>
              <a:latin typeface="Arial"/>
              <a:ea typeface="微软雅黑"/>
              <a:cs typeface="+mn-cs"/>
            </a:endParaRPr>
          </a:p>
        </p:txBody>
      </p:sp>
    </p:spTree>
    <p:extLst>
      <p:ext uri="{BB962C8B-B14F-4D97-AF65-F5344CB8AC3E}">
        <p14:creationId xmlns:p14="http://schemas.microsoft.com/office/powerpoint/2010/main" val="24642612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2" name="图文框 2">
            <a:extLst/>
          </p:cNvPr>
          <p:cNvSpPr/>
          <p:nvPr userDrawn="1"/>
        </p:nvSpPr>
        <p:spPr>
          <a:xfrm>
            <a:off x="315913" y="349250"/>
            <a:ext cx="11560175"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514301" rtl="0" eaLnBrk="1" fontAlgn="auto" latinLnBrk="0" hangingPunct="1">
              <a:lnSpc>
                <a:spcPct val="100000"/>
              </a:lnSpc>
              <a:spcBef>
                <a:spcPts val="0"/>
              </a:spcBef>
              <a:spcAft>
                <a:spcPts val="0"/>
              </a:spcAft>
              <a:buClrTx/>
              <a:buSzTx/>
              <a:buFontTx/>
              <a:buNone/>
              <a:tabLst/>
              <a:defRPr/>
            </a:pPr>
            <a:endParaRPr kumimoji="0" lang="zh-CN" altLang="en-US" sz="1013" b="0" i="0" u="none" strike="noStrike" kern="1200" cap="none" spc="0" normalizeH="0" baseline="0" noProof="0">
              <a:ln>
                <a:noFill/>
              </a:ln>
              <a:solidFill>
                <a:prstClr val="black"/>
              </a:solidFill>
              <a:effectLst/>
              <a:uLnTx/>
              <a:uFillTx/>
              <a:latin typeface="Arial"/>
              <a:ea typeface="微软雅黑"/>
              <a:cs typeface="+mn-cs"/>
            </a:endParaRPr>
          </a:p>
        </p:txBody>
      </p:sp>
      <p:pic>
        <p:nvPicPr>
          <p:cNvPr id="3" name="图片 3"/>
          <p:cNvPicPr>
            <a:picLocks noChangeAspect="1"/>
          </p:cNvPicPr>
          <p:nvPr userDrawn="1"/>
        </p:nvPicPr>
        <p:blipFill>
          <a:blip r:embed="rId2">
            <a:extLst>
              <a:ext uri="{28A0092B-C50C-407E-A947-70E740481C1C}">
                <a14:useLocalDpi xmlns:a14="http://schemas.microsoft.com/office/drawing/2010/main" val="0"/>
              </a:ext>
            </a:extLst>
          </a:blip>
          <a:srcRect l="40849" t="7222" r="7066" b="14722"/>
          <a:stretch>
            <a:fillRect/>
          </a:stretch>
        </p:blipFill>
        <p:spPr bwMode="auto">
          <a:xfrm>
            <a:off x="6096000" y="1071563"/>
            <a:ext cx="6096000" cy="578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82459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51908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4610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62280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0369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773354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06198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731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143BC25-E5C0-451B-BBAF-5150E0752542}"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B6A30-1F13-4701-A841-D559CD8BA45F}" type="slidenum">
              <a:rPr lang="en-US" smtClean="0"/>
              <a:t>‹#›</a:t>
            </a:fld>
            <a:endParaRPr lang="en-US"/>
          </a:p>
        </p:txBody>
      </p:sp>
    </p:spTree>
    <p:extLst>
      <p:ext uri="{BB962C8B-B14F-4D97-AF65-F5344CB8AC3E}">
        <p14:creationId xmlns:p14="http://schemas.microsoft.com/office/powerpoint/2010/main" val="286952076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32757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3729570" y="2036763"/>
            <a:ext cx="2273300" cy="3505200"/>
          </a:xfrm>
          <a:custGeom>
            <a:avLst/>
            <a:gdLst>
              <a:gd name="connsiteX0" fmla="*/ 0 w 2273300"/>
              <a:gd name="connsiteY0" fmla="*/ 0 h 3505200"/>
              <a:gd name="connsiteX1" fmla="*/ 2273300 w 2273300"/>
              <a:gd name="connsiteY1" fmla="*/ 0 h 3505200"/>
              <a:gd name="connsiteX2" fmla="*/ 2273300 w 2273300"/>
              <a:gd name="connsiteY2" fmla="*/ 3505200 h 3505200"/>
              <a:gd name="connsiteX3" fmla="*/ 0 w 2273300"/>
              <a:gd name="connsiteY3" fmla="*/ 3505200 h 3505200"/>
            </a:gdLst>
            <a:ahLst/>
            <a:cxnLst>
              <a:cxn ang="0">
                <a:pos x="connsiteX0" y="connsiteY0"/>
              </a:cxn>
              <a:cxn ang="0">
                <a:pos x="connsiteX1" y="connsiteY1"/>
              </a:cxn>
              <a:cxn ang="0">
                <a:pos x="connsiteX2" y="connsiteY2"/>
              </a:cxn>
              <a:cxn ang="0">
                <a:pos x="connsiteX3" y="connsiteY3"/>
              </a:cxn>
            </a:cxnLst>
            <a:rect l="l" t="t" r="r" b="b"/>
            <a:pathLst>
              <a:path w="2273300" h="3505200">
                <a:moveTo>
                  <a:pt x="0" y="0"/>
                </a:moveTo>
                <a:lnTo>
                  <a:pt x="2273300" y="0"/>
                </a:lnTo>
                <a:lnTo>
                  <a:pt x="2273300" y="3505200"/>
                </a:lnTo>
                <a:lnTo>
                  <a:pt x="0" y="3505200"/>
                </a:lnTo>
                <a:close/>
              </a:path>
            </a:pathLst>
          </a:custGeom>
        </p:spPr>
        <p:txBody>
          <a:bodyPr wrap="square">
            <a:noAutofit/>
          </a:bodyPr>
          <a:lstStyle/>
          <a:p>
            <a:pPr lvl="0"/>
            <a:endParaRPr lang="zh-CN" altLang="en-US" noProof="0"/>
          </a:p>
        </p:txBody>
      </p:sp>
      <p:sp>
        <p:nvSpPr>
          <p:cNvPr id="8" name="任意多边形: 形状 7"/>
          <p:cNvSpPr>
            <a:spLocks noGrp="1"/>
          </p:cNvSpPr>
          <p:nvPr>
            <p:ph type="pic" sz="quarter" idx="11"/>
          </p:nvPr>
        </p:nvSpPr>
        <p:spPr>
          <a:xfrm>
            <a:off x="8648702" y="2036763"/>
            <a:ext cx="2273300" cy="3505200"/>
          </a:xfrm>
          <a:custGeom>
            <a:avLst/>
            <a:gdLst>
              <a:gd name="connsiteX0" fmla="*/ 0 w 2273300"/>
              <a:gd name="connsiteY0" fmla="*/ 0 h 3505200"/>
              <a:gd name="connsiteX1" fmla="*/ 2273300 w 2273300"/>
              <a:gd name="connsiteY1" fmla="*/ 0 h 3505200"/>
              <a:gd name="connsiteX2" fmla="*/ 2273300 w 2273300"/>
              <a:gd name="connsiteY2" fmla="*/ 3505200 h 3505200"/>
              <a:gd name="connsiteX3" fmla="*/ 0 w 2273300"/>
              <a:gd name="connsiteY3" fmla="*/ 3505200 h 3505200"/>
            </a:gdLst>
            <a:ahLst/>
            <a:cxnLst>
              <a:cxn ang="0">
                <a:pos x="connsiteX0" y="connsiteY0"/>
              </a:cxn>
              <a:cxn ang="0">
                <a:pos x="connsiteX1" y="connsiteY1"/>
              </a:cxn>
              <a:cxn ang="0">
                <a:pos x="connsiteX2" y="connsiteY2"/>
              </a:cxn>
              <a:cxn ang="0">
                <a:pos x="connsiteX3" y="connsiteY3"/>
              </a:cxn>
            </a:cxnLst>
            <a:rect l="l" t="t" r="r" b="b"/>
            <a:pathLst>
              <a:path w="2273300" h="3505200">
                <a:moveTo>
                  <a:pt x="0" y="0"/>
                </a:moveTo>
                <a:lnTo>
                  <a:pt x="2273300" y="0"/>
                </a:lnTo>
                <a:lnTo>
                  <a:pt x="2273300" y="3505200"/>
                </a:lnTo>
                <a:lnTo>
                  <a:pt x="0" y="3505200"/>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358588341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0" name="任意多边形: 形状 9"/>
          <p:cNvSpPr>
            <a:spLocks noGrp="1"/>
          </p:cNvSpPr>
          <p:nvPr>
            <p:ph type="pic" sz="quarter" idx="10"/>
          </p:nvPr>
        </p:nvSpPr>
        <p:spPr>
          <a:xfrm>
            <a:off x="21844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pPr lvl="0"/>
            <a:endParaRPr lang="zh-CN" altLang="en-US" noProof="0"/>
          </a:p>
        </p:txBody>
      </p:sp>
      <p:sp>
        <p:nvSpPr>
          <p:cNvPr id="11" name="任意多边形: 形状 10"/>
          <p:cNvSpPr>
            <a:spLocks noGrp="1"/>
          </p:cNvSpPr>
          <p:nvPr>
            <p:ph type="pic" sz="quarter" idx="11"/>
          </p:nvPr>
        </p:nvSpPr>
        <p:spPr>
          <a:xfrm>
            <a:off x="50419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pPr lvl="0"/>
            <a:endParaRPr lang="zh-CN" altLang="en-US" noProof="0"/>
          </a:p>
        </p:txBody>
      </p:sp>
      <p:sp>
        <p:nvSpPr>
          <p:cNvPr id="12" name="任意多边形: 形状 11"/>
          <p:cNvSpPr>
            <a:spLocks noGrp="1"/>
          </p:cNvSpPr>
          <p:nvPr>
            <p:ph type="pic" sz="quarter" idx="12"/>
          </p:nvPr>
        </p:nvSpPr>
        <p:spPr>
          <a:xfrm>
            <a:off x="78994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34227392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3" name="任意多边形: 形状 12"/>
          <p:cNvSpPr>
            <a:spLocks noGrp="1"/>
          </p:cNvSpPr>
          <p:nvPr>
            <p:ph type="pic" sz="quarter" idx="10"/>
          </p:nvPr>
        </p:nvSpPr>
        <p:spPr>
          <a:xfrm>
            <a:off x="1479551"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pPr lvl="0"/>
            <a:endParaRPr lang="zh-CN" altLang="en-US" noProof="0"/>
          </a:p>
        </p:txBody>
      </p:sp>
      <p:sp>
        <p:nvSpPr>
          <p:cNvPr id="14" name="任意多边形: 形状 13"/>
          <p:cNvSpPr>
            <a:spLocks noGrp="1"/>
          </p:cNvSpPr>
          <p:nvPr>
            <p:ph type="pic" sz="quarter" idx="11"/>
          </p:nvPr>
        </p:nvSpPr>
        <p:spPr>
          <a:xfrm>
            <a:off x="3985686"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pPr lvl="0"/>
            <a:endParaRPr lang="zh-CN" altLang="en-US" noProof="0"/>
          </a:p>
        </p:txBody>
      </p:sp>
      <p:sp>
        <p:nvSpPr>
          <p:cNvPr id="15" name="任意多边形: 形状 14"/>
          <p:cNvSpPr>
            <a:spLocks noGrp="1"/>
          </p:cNvSpPr>
          <p:nvPr>
            <p:ph type="pic" sz="quarter" idx="12"/>
          </p:nvPr>
        </p:nvSpPr>
        <p:spPr>
          <a:xfrm>
            <a:off x="6491818"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pPr lvl="0"/>
            <a:endParaRPr lang="zh-CN" altLang="en-US" noProof="0"/>
          </a:p>
        </p:txBody>
      </p:sp>
      <p:sp>
        <p:nvSpPr>
          <p:cNvPr id="16" name="任意多边形: 形状 15"/>
          <p:cNvSpPr>
            <a:spLocks noGrp="1"/>
          </p:cNvSpPr>
          <p:nvPr>
            <p:ph type="pic" sz="quarter" idx="13"/>
          </p:nvPr>
        </p:nvSpPr>
        <p:spPr>
          <a:xfrm>
            <a:off x="8997951"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156625095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1550564" y="1970736"/>
            <a:ext cx="3442037" cy="3439796"/>
          </a:xfrm>
          <a:custGeom>
            <a:avLst/>
            <a:gdLst>
              <a:gd name="connsiteX0" fmla="*/ 1721019 w 3442038"/>
              <a:gd name="connsiteY0" fmla="*/ 0 h 3439796"/>
              <a:gd name="connsiteX1" fmla="*/ 3442038 w 3442038"/>
              <a:gd name="connsiteY1" fmla="*/ 1719898 h 3439796"/>
              <a:gd name="connsiteX2" fmla="*/ 1721019 w 3442038"/>
              <a:gd name="connsiteY2" fmla="*/ 3439796 h 3439796"/>
              <a:gd name="connsiteX3" fmla="*/ 0 w 3442038"/>
              <a:gd name="connsiteY3" fmla="*/ 1719898 h 3439796"/>
              <a:gd name="connsiteX4" fmla="*/ 1721019 w 3442038"/>
              <a:gd name="connsiteY4" fmla="*/ 0 h 3439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2038" h="3439796">
                <a:moveTo>
                  <a:pt x="1721019" y="0"/>
                </a:moveTo>
                <a:cubicBezTo>
                  <a:pt x="2671512" y="0"/>
                  <a:pt x="3442038" y="770025"/>
                  <a:pt x="3442038" y="1719898"/>
                </a:cubicBezTo>
                <a:cubicBezTo>
                  <a:pt x="3442038" y="2669771"/>
                  <a:pt x="2671512" y="3439796"/>
                  <a:pt x="1721019" y="3439796"/>
                </a:cubicBezTo>
                <a:cubicBezTo>
                  <a:pt x="770526" y="3439796"/>
                  <a:pt x="0" y="2669771"/>
                  <a:pt x="0" y="1719898"/>
                </a:cubicBezTo>
                <a:cubicBezTo>
                  <a:pt x="0" y="770025"/>
                  <a:pt x="770526" y="0"/>
                  <a:pt x="1721019" y="0"/>
                </a:cubicBez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3665411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1796388" y="2516067"/>
            <a:ext cx="1784837" cy="1784838"/>
          </a:xfrm>
          <a:custGeom>
            <a:avLst/>
            <a:gdLst>
              <a:gd name="connsiteX0" fmla="*/ 0 w 1784837"/>
              <a:gd name="connsiteY0" fmla="*/ 0 h 1784838"/>
              <a:gd name="connsiteX1" fmla="*/ 1784837 w 1784837"/>
              <a:gd name="connsiteY1" fmla="*/ 0 h 1784838"/>
              <a:gd name="connsiteX2" fmla="*/ 1784837 w 1784837"/>
              <a:gd name="connsiteY2" fmla="*/ 1784838 h 1784838"/>
              <a:gd name="connsiteX3" fmla="*/ 0 w 1784837"/>
              <a:gd name="connsiteY3" fmla="*/ 1784838 h 1784838"/>
            </a:gdLst>
            <a:ahLst/>
            <a:cxnLst>
              <a:cxn ang="0">
                <a:pos x="connsiteX0" y="connsiteY0"/>
              </a:cxn>
              <a:cxn ang="0">
                <a:pos x="connsiteX1" y="connsiteY1"/>
              </a:cxn>
              <a:cxn ang="0">
                <a:pos x="connsiteX2" y="connsiteY2"/>
              </a:cxn>
              <a:cxn ang="0">
                <a:pos x="connsiteX3" y="connsiteY3"/>
              </a:cxn>
            </a:cxnLst>
            <a:rect l="l" t="t" r="r" b="b"/>
            <a:pathLst>
              <a:path w="1784837" h="1784838">
                <a:moveTo>
                  <a:pt x="0" y="0"/>
                </a:moveTo>
                <a:lnTo>
                  <a:pt x="1784837" y="0"/>
                </a:lnTo>
                <a:lnTo>
                  <a:pt x="1784837" y="1784838"/>
                </a:lnTo>
                <a:lnTo>
                  <a:pt x="0" y="1784838"/>
                </a:lnTo>
                <a:close/>
              </a:path>
            </a:pathLst>
          </a:custGeom>
        </p:spPr>
        <p:txBody>
          <a:bodyPr wrap="square">
            <a:noAutofit/>
          </a:bodyPr>
          <a:lstStyle/>
          <a:p>
            <a:pPr lvl="0"/>
            <a:endParaRPr lang="zh-CN" altLang="en-US" noProof="0"/>
          </a:p>
        </p:txBody>
      </p:sp>
      <p:sp>
        <p:nvSpPr>
          <p:cNvPr id="10" name="任意多边形: 形状 9"/>
          <p:cNvSpPr>
            <a:spLocks noGrp="1"/>
          </p:cNvSpPr>
          <p:nvPr>
            <p:ph type="pic" sz="quarter" idx="11"/>
          </p:nvPr>
        </p:nvSpPr>
        <p:spPr>
          <a:xfrm>
            <a:off x="8579655" y="2516067"/>
            <a:ext cx="1784837" cy="1784838"/>
          </a:xfrm>
          <a:custGeom>
            <a:avLst/>
            <a:gdLst>
              <a:gd name="connsiteX0" fmla="*/ 0 w 1784837"/>
              <a:gd name="connsiteY0" fmla="*/ 0 h 1784838"/>
              <a:gd name="connsiteX1" fmla="*/ 1784837 w 1784837"/>
              <a:gd name="connsiteY1" fmla="*/ 0 h 1784838"/>
              <a:gd name="connsiteX2" fmla="*/ 1784837 w 1784837"/>
              <a:gd name="connsiteY2" fmla="*/ 1784838 h 1784838"/>
              <a:gd name="connsiteX3" fmla="*/ 0 w 1784837"/>
              <a:gd name="connsiteY3" fmla="*/ 1784838 h 1784838"/>
            </a:gdLst>
            <a:ahLst/>
            <a:cxnLst>
              <a:cxn ang="0">
                <a:pos x="connsiteX0" y="connsiteY0"/>
              </a:cxn>
              <a:cxn ang="0">
                <a:pos x="connsiteX1" y="connsiteY1"/>
              </a:cxn>
              <a:cxn ang="0">
                <a:pos x="connsiteX2" y="connsiteY2"/>
              </a:cxn>
              <a:cxn ang="0">
                <a:pos x="connsiteX3" y="connsiteY3"/>
              </a:cxn>
            </a:cxnLst>
            <a:rect l="l" t="t" r="r" b="b"/>
            <a:pathLst>
              <a:path w="1784837" h="1784838">
                <a:moveTo>
                  <a:pt x="0" y="0"/>
                </a:moveTo>
                <a:lnTo>
                  <a:pt x="1784837" y="0"/>
                </a:lnTo>
                <a:lnTo>
                  <a:pt x="1784837" y="1784838"/>
                </a:lnTo>
                <a:lnTo>
                  <a:pt x="0" y="1784838"/>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6717608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7809712" y="2115445"/>
            <a:ext cx="2508205" cy="3368459"/>
          </a:xfrm>
          <a:custGeom>
            <a:avLst/>
            <a:gdLst>
              <a:gd name="connsiteX0" fmla="*/ 0 w 2508205"/>
              <a:gd name="connsiteY0" fmla="*/ 0 h 3368459"/>
              <a:gd name="connsiteX1" fmla="*/ 2508205 w 2508205"/>
              <a:gd name="connsiteY1" fmla="*/ 0 h 3368459"/>
              <a:gd name="connsiteX2" fmla="*/ 2508205 w 2508205"/>
              <a:gd name="connsiteY2" fmla="*/ 3368459 h 3368459"/>
              <a:gd name="connsiteX3" fmla="*/ 0 w 2508205"/>
              <a:gd name="connsiteY3" fmla="*/ 3368459 h 3368459"/>
            </a:gdLst>
            <a:ahLst/>
            <a:cxnLst>
              <a:cxn ang="0">
                <a:pos x="connsiteX0" y="connsiteY0"/>
              </a:cxn>
              <a:cxn ang="0">
                <a:pos x="connsiteX1" y="connsiteY1"/>
              </a:cxn>
              <a:cxn ang="0">
                <a:pos x="connsiteX2" y="connsiteY2"/>
              </a:cxn>
              <a:cxn ang="0">
                <a:pos x="connsiteX3" y="connsiteY3"/>
              </a:cxn>
            </a:cxnLst>
            <a:rect l="l" t="t" r="r" b="b"/>
            <a:pathLst>
              <a:path w="2508205" h="3368459">
                <a:moveTo>
                  <a:pt x="0" y="0"/>
                </a:moveTo>
                <a:lnTo>
                  <a:pt x="2508205" y="0"/>
                </a:lnTo>
                <a:lnTo>
                  <a:pt x="2508205" y="3368459"/>
                </a:lnTo>
                <a:lnTo>
                  <a:pt x="0" y="3368459"/>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18887997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4837307" y="2840525"/>
            <a:ext cx="2527629" cy="2526790"/>
          </a:xfrm>
          <a:custGeom>
            <a:avLst/>
            <a:gdLst>
              <a:gd name="connsiteX0" fmla="*/ 1263815 w 2527630"/>
              <a:gd name="connsiteY0" fmla="*/ 0 h 2526790"/>
              <a:gd name="connsiteX1" fmla="*/ 2527630 w 2527630"/>
              <a:gd name="connsiteY1" fmla="*/ 1263395 h 2526790"/>
              <a:gd name="connsiteX2" fmla="*/ 1263815 w 2527630"/>
              <a:gd name="connsiteY2" fmla="*/ 2526790 h 2526790"/>
              <a:gd name="connsiteX3" fmla="*/ 0 w 2527630"/>
              <a:gd name="connsiteY3" fmla="*/ 1263395 h 2526790"/>
              <a:gd name="connsiteX4" fmla="*/ 1263815 w 2527630"/>
              <a:gd name="connsiteY4" fmla="*/ 0 h 2526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630" h="2526790">
                <a:moveTo>
                  <a:pt x="1263815" y="0"/>
                </a:moveTo>
                <a:cubicBezTo>
                  <a:pt x="1961801" y="0"/>
                  <a:pt x="2527630" y="565641"/>
                  <a:pt x="2527630" y="1263395"/>
                </a:cubicBezTo>
                <a:cubicBezTo>
                  <a:pt x="2527630" y="1961149"/>
                  <a:pt x="1961801" y="2526790"/>
                  <a:pt x="1263815" y="2526790"/>
                </a:cubicBezTo>
                <a:cubicBezTo>
                  <a:pt x="565829" y="2526790"/>
                  <a:pt x="0" y="1961149"/>
                  <a:pt x="0" y="1263395"/>
                </a:cubicBezTo>
                <a:cubicBezTo>
                  <a:pt x="0" y="565641"/>
                  <a:pt x="565829" y="0"/>
                  <a:pt x="1263815" y="0"/>
                </a:cubicBez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152749571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750909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4912727" y="2638278"/>
            <a:ext cx="2353652" cy="2353650"/>
          </a:xfrm>
          <a:custGeom>
            <a:avLst/>
            <a:gdLst>
              <a:gd name="connsiteX0" fmla="*/ 1176826 w 2353652"/>
              <a:gd name="connsiteY0" fmla="*/ 0 h 2353650"/>
              <a:gd name="connsiteX1" fmla="*/ 2353652 w 2353652"/>
              <a:gd name="connsiteY1" fmla="*/ 1176825 h 2353650"/>
              <a:gd name="connsiteX2" fmla="*/ 1176826 w 2353652"/>
              <a:gd name="connsiteY2" fmla="*/ 2353650 h 2353650"/>
              <a:gd name="connsiteX3" fmla="*/ 0 w 2353652"/>
              <a:gd name="connsiteY3" fmla="*/ 1176825 h 2353650"/>
              <a:gd name="connsiteX4" fmla="*/ 1176826 w 2353652"/>
              <a:gd name="connsiteY4" fmla="*/ 0 h 2353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652" h="2353650">
                <a:moveTo>
                  <a:pt x="1176826" y="0"/>
                </a:moveTo>
                <a:cubicBezTo>
                  <a:pt x="1826769" y="0"/>
                  <a:pt x="2353652" y="526882"/>
                  <a:pt x="2353652" y="1176825"/>
                </a:cubicBezTo>
                <a:cubicBezTo>
                  <a:pt x="2353652" y="1826768"/>
                  <a:pt x="1826769" y="2353650"/>
                  <a:pt x="1176826" y="2353650"/>
                </a:cubicBezTo>
                <a:cubicBezTo>
                  <a:pt x="526883" y="2353650"/>
                  <a:pt x="0" y="1826768"/>
                  <a:pt x="0" y="1176825"/>
                </a:cubicBezTo>
                <a:cubicBezTo>
                  <a:pt x="0" y="526882"/>
                  <a:pt x="526883" y="0"/>
                  <a:pt x="1176826" y="0"/>
                </a:cubicBez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3948021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143BC25-E5C0-451B-BBAF-5150E0752542}"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B6A30-1F13-4701-A841-D559CD8BA45F}" type="slidenum">
              <a:rPr lang="en-US" smtClean="0"/>
              <a:t>‹#›</a:t>
            </a:fld>
            <a:endParaRPr lang="en-US"/>
          </a:p>
        </p:txBody>
      </p:sp>
    </p:spTree>
    <p:extLst>
      <p:ext uri="{BB962C8B-B14F-4D97-AF65-F5344CB8AC3E}">
        <p14:creationId xmlns:p14="http://schemas.microsoft.com/office/powerpoint/2010/main" val="26311899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sz="2700">
                <a:solidFill>
                  <a:prstClr val="black">
                    <a:tint val="75000"/>
                  </a:prstClr>
                </a:solidFill>
                <a:latin typeface="Arial"/>
                <a:ea typeface="+mn-ea"/>
                <a:cs typeface="+mn-cs"/>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10EA4240-3551-4F03-8C89-0312A6FF873F}" type="datetimeFigureOut">
              <a:rPr kumimoji="0" lang="vi-VN" sz="27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0" fontAlgn="base" latinLnBrk="0" hangingPunct="0">
                <a:lnSpc>
                  <a:spcPct val="100000"/>
                </a:lnSpc>
                <a:spcBef>
                  <a:spcPct val="0"/>
                </a:spcBef>
                <a:spcAft>
                  <a:spcPct val="0"/>
                </a:spcAft>
                <a:buClrTx/>
                <a:buSzTx/>
                <a:buFontTx/>
                <a:buNone/>
                <a:tabLst/>
                <a:defRPr/>
              </a:pPr>
              <a:t>02/12/2021</a:t>
            </a:fld>
            <a:endParaRPr kumimoji="0" lang="vi-VN" sz="27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sz="2700">
                <a:solidFill>
                  <a:prstClr val="black">
                    <a:tint val="75000"/>
                  </a:prstClr>
                </a:solidFill>
                <a:latin typeface="Arial"/>
                <a:ea typeface="+mn-ea"/>
                <a:cs typeface="+mn-cs"/>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27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sz="2700">
                <a:solidFill>
                  <a:prstClr val="black">
                    <a:tint val="75000"/>
                  </a:prstClr>
                </a:solidFill>
                <a:latin typeface="Arial"/>
                <a:ea typeface="+mn-ea"/>
                <a:cs typeface="+mn-cs"/>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58AD46E4-F20F-4825-86F5-234EB334855A}" type="slidenum">
              <a:rPr kumimoji="0" lang="vi-VN" sz="27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vi-VN" sz="27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Tree>
    <p:extLst>
      <p:ext uri="{BB962C8B-B14F-4D97-AF65-F5344CB8AC3E}">
        <p14:creationId xmlns:p14="http://schemas.microsoft.com/office/powerpoint/2010/main" val="33641377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9160933" cy="16002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914400" y="1828800"/>
            <a:ext cx="5029200" cy="3657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6800" y="1828800"/>
            <a:ext cx="5029200" cy="3657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xfrm>
            <a:off x="1828800" y="6248400"/>
            <a:ext cx="2540000" cy="457200"/>
          </a:xfrm>
          <a:prstGeom prst="rect">
            <a:avLst/>
          </a:prstGeom>
        </p:spPr>
        <p:txBody>
          <a:bodyPr/>
          <a:lstStyle>
            <a:lvl1pPr>
              <a:defRPr sz="2700">
                <a:solidFill>
                  <a:prstClr val="black"/>
                </a:solidFill>
                <a:latin typeface="Arial"/>
                <a:ea typeface="+mn-ea"/>
                <a:cs typeface="+mn-cs"/>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Arial"/>
              <a:ea typeface="微软雅黑"/>
              <a:cs typeface="+mn-cs"/>
            </a:endParaRPr>
          </a:p>
        </p:txBody>
      </p:sp>
      <p:sp>
        <p:nvSpPr>
          <p:cNvPr id="6" name="Rectangle 6"/>
          <p:cNvSpPr>
            <a:spLocks noGrp="1" noChangeArrowheads="1"/>
          </p:cNvSpPr>
          <p:nvPr>
            <p:ph type="ftr" sz="quarter" idx="11"/>
          </p:nvPr>
        </p:nvSpPr>
        <p:spPr>
          <a:xfrm>
            <a:off x="4741863" y="6248400"/>
            <a:ext cx="3860800" cy="457200"/>
          </a:xfrm>
          <a:prstGeom prst="rect">
            <a:avLst/>
          </a:prstGeom>
        </p:spPr>
        <p:txBody>
          <a:bodyPr/>
          <a:lstStyle>
            <a:lvl1pPr>
              <a:defRPr sz="2700">
                <a:solidFill>
                  <a:prstClr val="black"/>
                </a:solidFill>
                <a:latin typeface="Arial"/>
                <a:ea typeface="+mn-ea"/>
                <a:cs typeface="+mn-cs"/>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Arial"/>
              <a:ea typeface="微软雅黑"/>
              <a:cs typeface="+mn-cs"/>
            </a:endParaRPr>
          </a:p>
        </p:txBody>
      </p:sp>
      <p:sp>
        <p:nvSpPr>
          <p:cNvPr id="7" name="Rectangle 7"/>
          <p:cNvSpPr>
            <a:spLocks noGrp="1" noChangeArrowheads="1"/>
          </p:cNvSpPr>
          <p:nvPr>
            <p:ph type="sldNum" sz="quarter" idx="12"/>
          </p:nvPr>
        </p:nvSpPr>
        <p:spPr>
          <a:xfrm>
            <a:off x="8958263" y="6248400"/>
            <a:ext cx="2540000" cy="457200"/>
          </a:xfrm>
          <a:prstGeom prst="rect">
            <a:avLst/>
          </a:prstGeom>
        </p:spPr>
        <p:txBody>
          <a:bodyPr/>
          <a:lstStyle>
            <a:lvl1pPr>
              <a:defRPr sz="2700">
                <a:solidFill>
                  <a:prstClr val="black"/>
                </a:solidFill>
                <a:latin typeface="Arial"/>
                <a:ea typeface="+mn-ea"/>
                <a:cs typeface="+mn-cs"/>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3AAC4C28-90F0-4DBD-B1B8-C41F432B17B9}" type="slidenum">
              <a:rPr kumimoji="0" lang="en-US" altLang="en-US" sz="2700" b="0" i="0" u="none" strike="noStrike" kern="1200" cap="none" spc="0" normalizeH="0" baseline="0" noProof="0">
                <a:ln>
                  <a:noFill/>
                </a:ln>
                <a:solidFill>
                  <a:prstClr val="black"/>
                </a:solidFill>
                <a:effectLst/>
                <a:uLnTx/>
                <a:uFillTx/>
                <a:latin typeface="Arial"/>
                <a:ea typeface="微软雅黑"/>
                <a:cs typeface="+mn-cs"/>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US" altLang="en-US" sz="2700" b="0" i="0" u="none" strike="noStrike" kern="1200" cap="none" spc="0" normalizeH="0" baseline="0" noProof="0">
              <a:ln>
                <a:noFill/>
              </a:ln>
              <a:solidFill>
                <a:prstClr val="black"/>
              </a:solidFill>
              <a:effectLst/>
              <a:uLnTx/>
              <a:uFillTx/>
              <a:latin typeface="Arial"/>
              <a:ea typeface="微软雅黑"/>
              <a:cs typeface="+mn-cs"/>
            </a:endParaRPr>
          </a:p>
        </p:txBody>
      </p:sp>
    </p:spTree>
    <p:extLst>
      <p:ext uri="{BB962C8B-B14F-4D97-AF65-F5344CB8AC3E}">
        <p14:creationId xmlns:p14="http://schemas.microsoft.com/office/powerpoint/2010/main" val="285841429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dirty="0"/>
          </a:p>
        </p:txBody>
      </p:sp>
      <p:sp>
        <p:nvSpPr>
          <p:cNvPr id="3" name="Date Placeholder 3"/>
          <p:cNvSpPr>
            <a:spLocks noGrp="1"/>
          </p:cNvSpPr>
          <p:nvPr>
            <p:ph type="dt" sz="half" idx="10"/>
          </p:nvPr>
        </p:nvSpPr>
        <p:spPr>
          <a:xfrm>
            <a:off x="838200" y="6356350"/>
            <a:ext cx="2743200" cy="365125"/>
          </a:xfrm>
          <a:prstGeom prst="rect">
            <a:avLst/>
          </a:prstGeom>
        </p:spPr>
        <p:txBody>
          <a:bodyPr/>
          <a:lstStyle>
            <a:lvl1pPr>
              <a:defRPr>
                <a:ea typeface="+mn-ea"/>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微软雅黑"/>
              <a:cs typeface="+mn-cs"/>
            </a:endParaRPr>
          </a:p>
        </p:txBody>
      </p:sp>
      <p:sp>
        <p:nvSpPr>
          <p:cNvPr id="4" name="Footer Placeholder 4"/>
          <p:cNvSpPr>
            <a:spLocks noGrp="1"/>
          </p:cNvSpPr>
          <p:nvPr>
            <p:ph type="ftr" sz="quarter" idx="11"/>
          </p:nvPr>
        </p:nvSpPr>
        <p:spPr>
          <a:xfrm>
            <a:off x="4038600" y="6356350"/>
            <a:ext cx="4114800" cy="365125"/>
          </a:xfrm>
          <a:prstGeom prst="rect">
            <a:avLst/>
          </a:prstGeom>
        </p:spPr>
        <p:txBody>
          <a:bodyPr/>
          <a:lstStyle>
            <a:lvl1pPr>
              <a:defRPr>
                <a:ea typeface="+mn-ea"/>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微软雅黑"/>
              <a:cs typeface="+mn-cs"/>
            </a:endParaRPr>
          </a:p>
        </p:txBody>
      </p:sp>
      <p:sp>
        <p:nvSpPr>
          <p:cNvPr id="5" name="Slide Number Placeholder 5"/>
          <p:cNvSpPr>
            <a:spLocks noGrp="1"/>
          </p:cNvSpPr>
          <p:nvPr>
            <p:ph type="sldNum" sz="quarter" idx="12"/>
          </p:nvPr>
        </p:nvSpPr>
        <p:spPr>
          <a:xfrm>
            <a:off x="8610600" y="6356350"/>
            <a:ext cx="2743200" cy="365125"/>
          </a:xfrm>
          <a:prstGeom prst="rect">
            <a:avLst/>
          </a:prstGeom>
        </p:spPr>
        <p:txBody>
          <a:bodyPr/>
          <a:lstStyle>
            <a:lvl1pPr>
              <a:defRPr>
                <a:ea typeface="+mn-ea"/>
                <a:cs typeface="+mn-cs"/>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A933E5A4-9EF3-4B32-BBAF-A85DFAF9CF66}" type="slidenum">
              <a:rPr kumimoji="0" lang="en-US" altLang="en-US" sz="3200" b="0" i="0" u="none" strike="noStrike" kern="1200" cap="none" spc="0" normalizeH="0" baseline="0" noProof="0">
                <a:ln>
                  <a:noFill/>
                </a:ln>
                <a:solidFill>
                  <a:prstClr val="black"/>
                </a:solidFill>
                <a:effectLst/>
                <a:uLnTx/>
                <a:uFillTx/>
                <a:latin typeface="Arial" panose="020B0604020202020204" pitchFamily="34" charset="0"/>
                <a:ea typeface="微软雅黑"/>
                <a:cs typeface="+mn-cs"/>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US" altLang="en-US" sz="3200" b="0" i="0" u="none" strike="noStrike" kern="1200" cap="none" spc="0" normalizeH="0" baseline="0" noProof="0">
              <a:ln>
                <a:noFill/>
              </a:ln>
              <a:solidFill>
                <a:prstClr val="black"/>
              </a:solidFill>
              <a:effectLst/>
              <a:uLnTx/>
              <a:uFillTx/>
              <a:latin typeface="Arial" panose="020B0604020202020204" pitchFamily="34" charset="0"/>
              <a:ea typeface="微软雅黑"/>
              <a:cs typeface="+mn-cs"/>
            </a:endParaRPr>
          </a:p>
        </p:txBody>
      </p:sp>
    </p:spTree>
    <p:extLst>
      <p:ext uri="{BB962C8B-B14F-4D97-AF65-F5344CB8AC3E}">
        <p14:creationId xmlns:p14="http://schemas.microsoft.com/office/powerpoint/2010/main" val="16040774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2100"/>
            <a:ext cx="10972800" cy="1384300"/>
          </a:xfrm>
          <a:prstGeom prst="rect">
            <a:avLst/>
          </a:prstGeom>
        </p:spPr>
        <p:txBody>
          <a:bodyPr/>
          <a:lstStyle/>
          <a:p>
            <a:r>
              <a:rPr lang="en-US" noProof="1" smtClean="0"/>
              <a:t>Click to edit Master title style</a:t>
            </a:r>
            <a:endParaRPr lang="en-US" noProof="1"/>
          </a:p>
        </p:txBody>
      </p:sp>
      <p:sp>
        <p:nvSpPr>
          <p:cNvPr id="3" name="Content Placeholder 2"/>
          <p:cNvSpPr>
            <a:spLocks noGrp="1"/>
          </p:cNvSpPr>
          <p:nvPr>
            <p:ph sz="half" idx="1"/>
          </p:nvPr>
        </p:nvSpPr>
        <p:spPr>
          <a:xfrm>
            <a:off x="609600" y="1905000"/>
            <a:ext cx="53848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Content Placeholder 3"/>
          <p:cNvSpPr>
            <a:spLocks noGrp="1"/>
          </p:cNvSpPr>
          <p:nvPr>
            <p:ph sz="half" idx="2"/>
          </p:nvPr>
        </p:nvSpPr>
        <p:spPr>
          <a:xfrm>
            <a:off x="6197600" y="1905000"/>
            <a:ext cx="53848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5" name="Date Placeholder 4"/>
          <p:cNvSpPr>
            <a:spLocks noGrp="1" noChangeArrowheads="1"/>
          </p:cNvSpPr>
          <p:nvPr>
            <p:ph type="dt" sz="half" idx="10"/>
          </p:nvPr>
        </p:nvSpPr>
        <p:spPr>
          <a:xfrm>
            <a:off x="609600" y="6245225"/>
            <a:ext cx="2844800" cy="476250"/>
          </a:xfrm>
          <a:prstGeom prst="rect">
            <a:avLst/>
          </a:prstGeom>
        </p:spPr>
        <p:txBody>
          <a:bodyPr/>
          <a:lstStyle>
            <a:lvl1pPr>
              <a:defRPr>
                <a:ea typeface="+mn-ea"/>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微软雅黑"/>
              <a:cs typeface="+mn-cs"/>
            </a:endParaRPr>
          </a:p>
        </p:txBody>
      </p:sp>
      <p:sp>
        <p:nvSpPr>
          <p:cNvPr id="6" name="Footer Placeholder 5"/>
          <p:cNvSpPr>
            <a:spLocks noGrp="1" noChangeArrowheads="1"/>
          </p:cNvSpPr>
          <p:nvPr>
            <p:ph type="ftr" sz="quarter" idx="11"/>
          </p:nvPr>
        </p:nvSpPr>
        <p:spPr>
          <a:xfrm>
            <a:off x="4165600" y="6245225"/>
            <a:ext cx="3860800" cy="476250"/>
          </a:xfrm>
          <a:prstGeom prst="rect">
            <a:avLst/>
          </a:prstGeom>
        </p:spPr>
        <p:txBody>
          <a:bodyPr/>
          <a:lstStyle>
            <a:lvl1pPr>
              <a:defRPr>
                <a:ea typeface="+mn-ea"/>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微软雅黑"/>
              <a:cs typeface="+mn-cs"/>
            </a:endParaRPr>
          </a:p>
        </p:txBody>
      </p:sp>
      <p:sp>
        <p:nvSpPr>
          <p:cNvPr id="7" name="Slide Number Placeholder 6"/>
          <p:cNvSpPr>
            <a:spLocks noGrp="1" noChangeArrowheads="1"/>
          </p:cNvSpPr>
          <p:nvPr>
            <p:ph type="sldNum" sz="quarter" idx="12"/>
          </p:nvPr>
        </p:nvSpPr>
        <p:spPr>
          <a:xfrm>
            <a:off x="8737600" y="6245225"/>
            <a:ext cx="2844800" cy="476250"/>
          </a:xfrm>
          <a:prstGeom prst="rect">
            <a:avLst/>
          </a:prstGeom>
        </p:spPr>
        <p:txBody>
          <a:bodyPr/>
          <a:lstStyle>
            <a:lvl1pPr eaLnBrk="0" hangingPunct="0">
              <a:defRPr>
                <a:ea typeface="+mn-ea"/>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737F93E7-C963-42B1-B7F3-D31FDBB19B5B}" type="slidenum">
              <a:rPr kumimoji="0" lang="en-US" sz="3200" b="0" i="0" u="none" strike="noStrike" kern="1200" cap="none" spc="0" normalizeH="0" baseline="0" noProof="0">
                <a:ln>
                  <a:noFill/>
                </a:ln>
                <a:solidFill>
                  <a:prstClr val="black"/>
                </a:solidFill>
                <a:effectLst/>
                <a:uLnTx/>
                <a:uFillTx/>
                <a:latin typeface="Arial" panose="020B0604020202020204" pitchFamily="34" charset="0"/>
                <a:ea typeface="微软雅黑"/>
                <a:cs typeface="+mn-cs"/>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US" sz="3200" b="0" i="0" u="none" strike="noStrike" kern="1200" cap="none" spc="0" normalizeH="0" baseline="0" noProof="0">
              <a:ln>
                <a:noFill/>
              </a:ln>
              <a:solidFill>
                <a:prstClr val="black"/>
              </a:solidFill>
              <a:effectLst/>
              <a:uLnTx/>
              <a:uFillTx/>
              <a:latin typeface="Tahoma" panose="020B0604030504040204" charset="0"/>
              <a:ea typeface="微软雅黑"/>
              <a:cs typeface="+mn-cs"/>
            </a:endParaRPr>
          </a:p>
        </p:txBody>
      </p:sp>
    </p:spTree>
    <p:extLst>
      <p:ext uri="{BB962C8B-B14F-4D97-AF65-F5344CB8AC3E}">
        <p14:creationId xmlns:p14="http://schemas.microsoft.com/office/powerpoint/2010/main" val="21226160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507072628"/>
      </p:ext>
    </p:extLst>
  </p:cSld>
  <p:clrMapOvr>
    <a:masterClrMapping/>
  </p:clrMapOvr>
  <p:transition spd="slow" advClick="0" advTm="0">
    <p:randomBar dir="vert"/>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879619464"/>
      </p:ext>
    </p:extLst>
  </p:cSld>
  <p:clrMapOvr>
    <a:masterClrMapping/>
  </p:clrMapOvr>
  <p:transition spd="slow" advClick="0" advTm="0">
    <p:randomBar dir="vert"/>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6000" y="541338"/>
            <a:ext cx="10160000" cy="577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图文框 7">
            <a:extLst/>
          </p:cNvPr>
          <p:cNvSpPr/>
          <p:nvPr userDrawn="1"/>
        </p:nvSpPr>
        <p:spPr>
          <a:xfrm>
            <a:off x="315913" y="349250"/>
            <a:ext cx="11560175"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514301" rtl="0" eaLnBrk="1" fontAlgn="auto" latinLnBrk="0" hangingPunct="1">
              <a:lnSpc>
                <a:spcPct val="100000"/>
              </a:lnSpc>
              <a:spcBef>
                <a:spcPts val="0"/>
              </a:spcBef>
              <a:spcAft>
                <a:spcPts val="0"/>
              </a:spcAft>
              <a:buClrTx/>
              <a:buSzTx/>
              <a:buFontTx/>
              <a:buNone/>
              <a:tabLst/>
              <a:defRPr/>
            </a:pPr>
            <a:endParaRPr kumimoji="0" lang="zh-CN" altLang="en-US" sz="1013" b="0" i="0" u="none" strike="noStrike" kern="1200" cap="none" spc="0" normalizeH="0" baseline="0" noProof="0">
              <a:ln>
                <a:noFill/>
              </a:ln>
              <a:solidFill>
                <a:prstClr val="black"/>
              </a:solidFill>
              <a:effectLst/>
              <a:uLnTx/>
              <a:uFillTx/>
              <a:latin typeface="Arial"/>
              <a:ea typeface="微软雅黑"/>
              <a:cs typeface="+mn-cs"/>
            </a:endParaRPr>
          </a:p>
        </p:txBody>
      </p:sp>
    </p:spTree>
    <p:extLst>
      <p:ext uri="{BB962C8B-B14F-4D97-AF65-F5344CB8AC3E}">
        <p14:creationId xmlns:p14="http://schemas.microsoft.com/office/powerpoint/2010/main" val="84975549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8_自定义版式">
    <p:spTree>
      <p:nvGrpSpPr>
        <p:cNvPr id="1" name=""/>
        <p:cNvGrpSpPr/>
        <p:nvPr/>
      </p:nvGrpSpPr>
      <p:grpSpPr>
        <a:xfrm>
          <a:off x="0" y="0"/>
          <a:ext cx="0" cy="0"/>
          <a:chOff x="0" y="0"/>
          <a:chExt cx="0" cy="0"/>
        </a:xfrm>
      </p:grpSpPr>
      <p:sp>
        <p:nvSpPr>
          <p:cNvPr id="2" name="图文框 2">
            <a:extLst/>
          </p:cNvPr>
          <p:cNvSpPr/>
          <p:nvPr userDrawn="1"/>
        </p:nvSpPr>
        <p:spPr>
          <a:xfrm>
            <a:off x="315913" y="349250"/>
            <a:ext cx="11560175"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514301" rtl="0" eaLnBrk="1" fontAlgn="auto" latinLnBrk="0" hangingPunct="1">
              <a:lnSpc>
                <a:spcPct val="100000"/>
              </a:lnSpc>
              <a:spcBef>
                <a:spcPts val="0"/>
              </a:spcBef>
              <a:spcAft>
                <a:spcPts val="0"/>
              </a:spcAft>
              <a:buClrTx/>
              <a:buSzTx/>
              <a:buFontTx/>
              <a:buNone/>
              <a:tabLst/>
              <a:defRPr/>
            </a:pPr>
            <a:endParaRPr kumimoji="0" lang="zh-CN" altLang="en-US" sz="1013" b="0" i="0" u="none" strike="noStrike" kern="1200" cap="none" spc="0" normalizeH="0" baseline="0" noProof="0">
              <a:ln>
                <a:noFill/>
              </a:ln>
              <a:solidFill>
                <a:prstClr val="black"/>
              </a:solidFill>
              <a:effectLst/>
              <a:uLnTx/>
              <a:uFillTx/>
              <a:latin typeface="Arial"/>
              <a:ea typeface="微软雅黑"/>
              <a:cs typeface="+mn-cs"/>
            </a:endParaRPr>
          </a:p>
        </p:txBody>
      </p:sp>
      <p:pic>
        <p:nvPicPr>
          <p:cNvPr id="3" name="图片 3"/>
          <p:cNvPicPr>
            <a:picLocks noChangeAspect="1"/>
          </p:cNvPicPr>
          <p:nvPr userDrawn="1"/>
        </p:nvPicPr>
        <p:blipFill>
          <a:blip r:embed="rId2">
            <a:extLst>
              <a:ext uri="{28A0092B-C50C-407E-A947-70E740481C1C}">
                <a14:useLocalDpi xmlns:a14="http://schemas.microsoft.com/office/drawing/2010/main" val="0"/>
              </a:ext>
            </a:extLst>
          </a:blip>
          <a:srcRect l="40849" t="7222" r="7066" b="14722"/>
          <a:stretch>
            <a:fillRect/>
          </a:stretch>
        </p:blipFill>
        <p:spPr bwMode="auto">
          <a:xfrm>
            <a:off x="6096000" y="1071563"/>
            <a:ext cx="6096000" cy="578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069412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3729570" y="2036763"/>
            <a:ext cx="2273300" cy="3505200"/>
          </a:xfrm>
          <a:custGeom>
            <a:avLst/>
            <a:gdLst>
              <a:gd name="connsiteX0" fmla="*/ 0 w 2273300"/>
              <a:gd name="connsiteY0" fmla="*/ 0 h 3505200"/>
              <a:gd name="connsiteX1" fmla="*/ 2273300 w 2273300"/>
              <a:gd name="connsiteY1" fmla="*/ 0 h 3505200"/>
              <a:gd name="connsiteX2" fmla="*/ 2273300 w 2273300"/>
              <a:gd name="connsiteY2" fmla="*/ 3505200 h 3505200"/>
              <a:gd name="connsiteX3" fmla="*/ 0 w 2273300"/>
              <a:gd name="connsiteY3" fmla="*/ 3505200 h 3505200"/>
            </a:gdLst>
            <a:ahLst/>
            <a:cxnLst>
              <a:cxn ang="0">
                <a:pos x="connsiteX0" y="connsiteY0"/>
              </a:cxn>
              <a:cxn ang="0">
                <a:pos x="connsiteX1" y="connsiteY1"/>
              </a:cxn>
              <a:cxn ang="0">
                <a:pos x="connsiteX2" y="connsiteY2"/>
              </a:cxn>
              <a:cxn ang="0">
                <a:pos x="connsiteX3" y="connsiteY3"/>
              </a:cxn>
            </a:cxnLst>
            <a:rect l="l" t="t" r="r" b="b"/>
            <a:pathLst>
              <a:path w="2273300" h="3505200">
                <a:moveTo>
                  <a:pt x="0" y="0"/>
                </a:moveTo>
                <a:lnTo>
                  <a:pt x="2273300" y="0"/>
                </a:lnTo>
                <a:lnTo>
                  <a:pt x="2273300" y="3505200"/>
                </a:lnTo>
                <a:lnTo>
                  <a:pt x="0" y="3505200"/>
                </a:lnTo>
                <a:close/>
              </a:path>
            </a:pathLst>
          </a:custGeom>
        </p:spPr>
        <p:txBody>
          <a:bodyPr wrap="square">
            <a:noAutofit/>
          </a:bodyPr>
          <a:lstStyle/>
          <a:p>
            <a:pPr lvl="0"/>
            <a:endParaRPr lang="zh-CN" altLang="en-US" noProof="0"/>
          </a:p>
        </p:txBody>
      </p:sp>
      <p:sp>
        <p:nvSpPr>
          <p:cNvPr id="8" name="任意多边形: 形状 7"/>
          <p:cNvSpPr>
            <a:spLocks noGrp="1"/>
          </p:cNvSpPr>
          <p:nvPr>
            <p:ph type="pic" sz="quarter" idx="11"/>
          </p:nvPr>
        </p:nvSpPr>
        <p:spPr>
          <a:xfrm>
            <a:off x="8648702" y="2036763"/>
            <a:ext cx="2273300" cy="3505200"/>
          </a:xfrm>
          <a:custGeom>
            <a:avLst/>
            <a:gdLst>
              <a:gd name="connsiteX0" fmla="*/ 0 w 2273300"/>
              <a:gd name="connsiteY0" fmla="*/ 0 h 3505200"/>
              <a:gd name="connsiteX1" fmla="*/ 2273300 w 2273300"/>
              <a:gd name="connsiteY1" fmla="*/ 0 h 3505200"/>
              <a:gd name="connsiteX2" fmla="*/ 2273300 w 2273300"/>
              <a:gd name="connsiteY2" fmla="*/ 3505200 h 3505200"/>
              <a:gd name="connsiteX3" fmla="*/ 0 w 2273300"/>
              <a:gd name="connsiteY3" fmla="*/ 3505200 h 3505200"/>
            </a:gdLst>
            <a:ahLst/>
            <a:cxnLst>
              <a:cxn ang="0">
                <a:pos x="connsiteX0" y="connsiteY0"/>
              </a:cxn>
              <a:cxn ang="0">
                <a:pos x="connsiteX1" y="connsiteY1"/>
              </a:cxn>
              <a:cxn ang="0">
                <a:pos x="connsiteX2" y="connsiteY2"/>
              </a:cxn>
              <a:cxn ang="0">
                <a:pos x="connsiteX3" y="connsiteY3"/>
              </a:cxn>
            </a:cxnLst>
            <a:rect l="l" t="t" r="r" b="b"/>
            <a:pathLst>
              <a:path w="2273300" h="3505200">
                <a:moveTo>
                  <a:pt x="0" y="0"/>
                </a:moveTo>
                <a:lnTo>
                  <a:pt x="2273300" y="0"/>
                </a:lnTo>
                <a:lnTo>
                  <a:pt x="2273300" y="3505200"/>
                </a:lnTo>
                <a:lnTo>
                  <a:pt x="0" y="3505200"/>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193913710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10" name="任意多边形: 形状 9"/>
          <p:cNvSpPr>
            <a:spLocks noGrp="1"/>
          </p:cNvSpPr>
          <p:nvPr>
            <p:ph type="pic" sz="quarter" idx="10"/>
          </p:nvPr>
        </p:nvSpPr>
        <p:spPr>
          <a:xfrm>
            <a:off x="21844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pPr lvl="0"/>
            <a:endParaRPr lang="zh-CN" altLang="en-US" noProof="0"/>
          </a:p>
        </p:txBody>
      </p:sp>
      <p:sp>
        <p:nvSpPr>
          <p:cNvPr id="11" name="任意多边形: 形状 10"/>
          <p:cNvSpPr>
            <a:spLocks noGrp="1"/>
          </p:cNvSpPr>
          <p:nvPr>
            <p:ph type="pic" sz="quarter" idx="11"/>
          </p:nvPr>
        </p:nvSpPr>
        <p:spPr>
          <a:xfrm>
            <a:off x="50419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pPr lvl="0"/>
            <a:endParaRPr lang="zh-CN" altLang="en-US" noProof="0"/>
          </a:p>
        </p:txBody>
      </p:sp>
      <p:sp>
        <p:nvSpPr>
          <p:cNvPr id="12" name="任意多边形: 形状 11"/>
          <p:cNvSpPr>
            <a:spLocks noGrp="1"/>
          </p:cNvSpPr>
          <p:nvPr>
            <p:ph type="pic" sz="quarter" idx="12"/>
          </p:nvPr>
        </p:nvSpPr>
        <p:spPr>
          <a:xfrm>
            <a:off x="78994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3410082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slideLayout" Target="../slideLayouts/slideLayout96.xml"/><Relationship Id="rId39" Type="http://schemas.openxmlformats.org/officeDocument/2006/relationships/slideLayout" Target="../slideLayouts/slideLayout109.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34" Type="http://schemas.openxmlformats.org/officeDocument/2006/relationships/slideLayout" Target="../slideLayouts/slideLayout104.xml"/><Relationship Id="rId42" Type="http://schemas.openxmlformats.org/officeDocument/2006/relationships/slideLayout" Target="../slideLayouts/slideLayout112.xml"/><Relationship Id="rId47" Type="http://schemas.openxmlformats.org/officeDocument/2006/relationships/slideLayout" Target="../slideLayouts/slideLayout117.xml"/><Relationship Id="rId50" Type="http://schemas.openxmlformats.org/officeDocument/2006/relationships/theme" Target="../theme/theme7.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33" Type="http://schemas.openxmlformats.org/officeDocument/2006/relationships/slideLayout" Target="../slideLayouts/slideLayout103.xml"/><Relationship Id="rId38" Type="http://schemas.openxmlformats.org/officeDocument/2006/relationships/slideLayout" Target="../slideLayouts/slideLayout108.xml"/><Relationship Id="rId46" Type="http://schemas.openxmlformats.org/officeDocument/2006/relationships/slideLayout" Target="../slideLayouts/slideLayout116.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29" Type="http://schemas.openxmlformats.org/officeDocument/2006/relationships/slideLayout" Target="../slideLayouts/slideLayout99.xml"/><Relationship Id="rId41" Type="http://schemas.openxmlformats.org/officeDocument/2006/relationships/slideLayout" Target="../slideLayouts/slideLayout111.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32" Type="http://schemas.openxmlformats.org/officeDocument/2006/relationships/slideLayout" Target="../slideLayouts/slideLayout102.xml"/><Relationship Id="rId37" Type="http://schemas.openxmlformats.org/officeDocument/2006/relationships/slideLayout" Target="../slideLayouts/slideLayout107.xml"/><Relationship Id="rId40" Type="http://schemas.openxmlformats.org/officeDocument/2006/relationships/slideLayout" Target="../slideLayouts/slideLayout110.xml"/><Relationship Id="rId45" Type="http://schemas.openxmlformats.org/officeDocument/2006/relationships/slideLayout" Target="../slideLayouts/slideLayout115.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slideLayout" Target="../slideLayouts/slideLayout98.xml"/><Relationship Id="rId36" Type="http://schemas.openxmlformats.org/officeDocument/2006/relationships/slideLayout" Target="../slideLayouts/slideLayout106.xml"/><Relationship Id="rId49" Type="http://schemas.openxmlformats.org/officeDocument/2006/relationships/slideLayout" Target="../slideLayouts/slideLayout119.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31" Type="http://schemas.openxmlformats.org/officeDocument/2006/relationships/slideLayout" Target="../slideLayouts/slideLayout101.xml"/><Relationship Id="rId44" Type="http://schemas.openxmlformats.org/officeDocument/2006/relationships/slideLayout" Target="../slideLayouts/slideLayout114.xml"/><Relationship Id="rId52" Type="http://schemas.openxmlformats.org/officeDocument/2006/relationships/image" Target="../media/image3.png"/><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 Id="rId30" Type="http://schemas.openxmlformats.org/officeDocument/2006/relationships/slideLayout" Target="../slideLayouts/slideLayout100.xml"/><Relationship Id="rId35" Type="http://schemas.openxmlformats.org/officeDocument/2006/relationships/slideLayout" Target="../slideLayouts/slideLayout105.xml"/><Relationship Id="rId43" Type="http://schemas.openxmlformats.org/officeDocument/2006/relationships/slideLayout" Target="../slideLayouts/slideLayout113.xml"/><Relationship Id="rId48" Type="http://schemas.openxmlformats.org/officeDocument/2006/relationships/slideLayout" Target="../slideLayouts/slideLayout118.xml"/><Relationship Id="rId8" Type="http://schemas.openxmlformats.org/officeDocument/2006/relationships/slideLayout" Target="../slideLayouts/slideLayout78.xml"/><Relationship Id="rId51"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7.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theme" Target="../theme/theme8.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theme" Target="../theme/theme9.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43BC25-E5C0-451B-BBAF-5150E0752542}" type="datetimeFigureOut">
              <a:rPr lang="en-US" smtClean="0"/>
              <a:t>12/2/2021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DB6A30-1F13-4701-A841-D559CD8BA45F}" type="slidenum">
              <a:rPr lang="en-US" smtClean="0"/>
              <a:t>‹#›</a:t>
            </a:fld>
            <a:endParaRPr lang="en-US"/>
          </a:p>
        </p:txBody>
      </p:sp>
    </p:spTree>
    <p:extLst>
      <p:ext uri="{BB962C8B-B14F-4D97-AF65-F5344CB8AC3E}">
        <p14:creationId xmlns:p14="http://schemas.microsoft.com/office/powerpoint/2010/main" val="2202652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5" name="Footer Placeholder 4">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6" name="Slide Number Placeholder 5">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DEE9A01-14BB-418E-8815-892E2ADA78C2}"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4729540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143BC25-E5C0-451B-BBAF-5150E075254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CDB6A30-1F13-4701-A841-D559CD8BA45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44666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5" name="Footer Placeholder 4">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6" name="Slide Number Placeholder 5">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DEE9A01-14BB-418E-8815-892E2ADA78C2}"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22955617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5" name="Footer Placeholder 4">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6" name="Slide Number Placeholder 5">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DEE9A01-14BB-418E-8815-892E2ADA78C2}"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72816288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5" name="Footer Placeholder 4">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6" name="Slide Number Placeholder 5">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D4768EA-F01F-464B-8A5C-C2F12D590FD7}"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67448702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图文框 6">
            <a:extLst/>
          </p:cNvPr>
          <p:cNvSpPr/>
          <p:nvPr userDrawn="1"/>
        </p:nvSpPr>
        <p:spPr>
          <a:xfrm>
            <a:off x="315913" y="349250"/>
            <a:ext cx="11560175"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514301" rtl="0" eaLnBrk="1" fontAlgn="auto" latinLnBrk="0" hangingPunct="1">
              <a:lnSpc>
                <a:spcPct val="100000"/>
              </a:lnSpc>
              <a:spcBef>
                <a:spcPts val="0"/>
              </a:spcBef>
              <a:spcAft>
                <a:spcPts val="0"/>
              </a:spcAft>
              <a:buClrTx/>
              <a:buSzTx/>
              <a:buFontTx/>
              <a:buNone/>
              <a:tabLst/>
              <a:defRPr/>
            </a:pPr>
            <a:endParaRPr kumimoji="0" lang="zh-CN" altLang="en-US" sz="1013" b="0" i="0" u="none" strike="noStrike" kern="1200" cap="none" spc="0" normalizeH="0" baseline="0" noProof="0">
              <a:ln>
                <a:noFill/>
              </a:ln>
              <a:solidFill>
                <a:prstClr val="black"/>
              </a:solidFill>
              <a:effectLst/>
              <a:uLnTx/>
              <a:uFillTx/>
              <a:latin typeface="Arial"/>
              <a:ea typeface="微软雅黑"/>
              <a:cs typeface="+mn-cs"/>
            </a:endParaRPr>
          </a:p>
        </p:txBody>
      </p:sp>
      <p:pic>
        <p:nvPicPr>
          <p:cNvPr id="8" name="图片 7">
            <a:extLst/>
          </p:cNvPr>
          <p:cNvPicPr>
            <a:picLocks noChangeAspect="1"/>
          </p:cNvPicPr>
          <p:nvPr userDrawn="1"/>
        </p:nvPicPr>
        <p:blipFill>
          <a:blip r:embed="rId51"/>
          <a:srcRect l="21709" t="28104"/>
          <a:stretch>
            <a:fillRect/>
          </a:stretch>
        </p:blipFill>
        <p:spPr>
          <a:xfrm rot="21135172">
            <a:off x="-148158" y="-201943"/>
            <a:ext cx="3398403" cy="1968048"/>
          </a:xfrm>
          <a:custGeom>
            <a:avLst/>
            <a:gdLst>
              <a:gd name="connsiteX0" fmla="*/ 267739 w 3398402"/>
              <a:gd name="connsiteY0" fmla="*/ 0 h 1968048"/>
              <a:gd name="connsiteX1" fmla="*/ 3398402 w 3398402"/>
              <a:gd name="connsiteY1" fmla="*/ 425905 h 1968048"/>
              <a:gd name="connsiteX2" fmla="*/ 3398402 w 3398402"/>
              <a:gd name="connsiteY2" fmla="*/ 1968048 h 1968048"/>
              <a:gd name="connsiteX3" fmla="*/ 0 w 3398402"/>
              <a:gd name="connsiteY3" fmla="*/ 1968048 h 1968048"/>
            </a:gdLst>
            <a:ahLst/>
            <a:cxnLst>
              <a:cxn ang="0">
                <a:pos x="connsiteX0" y="connsiteY0"/>
              </a:cxn>
              <a:cxn ang="0">
                <a:pos x="connsiteX1" y="connsiteY1"/>
              </a:cxn>
              <a:cxn ang="0">
                <a:pos x="connsiteX2" y="connsiteY2"/>
              </a:cxn>
              <a:cxn ang="0">
                <a:pos x="connsiteX3" y="connsiteY3"/>
              </a:cxn>
            </a:cxnLst>
            <a:rect l="l" t="t" r="r" b="b"/>
            <a:pathLst>
              <a:path w="3398402" h="1968048">
                <a:moveTo>
                  <a:pt x="267739" y="0"/>
                </a:moveTo>
                <a:lnTo>
                  <a:pt x="3398402" y="425905"/>
                </a:lnTo>
                <a:lnTo>
                  <a:pt x="3398402" y="1968048"/>
                </a:lnTo>
                <a:lnTo>
                  <a:pt x="0" y="1968048"/>
                </a:lnTo>
                <a:close/>
              </a:path>
            </a:pathLst>
          </a:custGeom>
        </p:spPr>
      </p:pic>
      <p:pic>
        <p:nvPicPr>
          <p:cNvPr id="9" name="图片 8">
            <a:extLst/>
          </p:cNvPr>
          <p:cNvPicPr>
            <a:picLocks noChangeAspect="1"/>
          </p:cNvPicPr>
          <p:nvPr userDrawn="1"/>
        </p:nvPicPr>
        <p:blipFill>
          <a:blip r:embed="rId52"/>
          <a:srcRect r="24130" b="22282"/>
          <a:stretch>
            <a:fillRect/>
          </a:stretch>
        </p:blipFill>
        <p:spPr>
          <a:xfrm>
            <a:off x="9258302" y="4688356"/>
            <a:ext cx="2933700" cy="2169649"/>
          </a:xfrm>
          <a:custGeom>
            <a:avLst/>
            <a:gdLst>
              <a:gd name="connsiteX0" fmla="*/ 0 w 2933700"/>
              <a:gd name="connsiteY0" fmla="*/ 0 h 2169649"/>
              <a:gd name="connsiteX1" fmla="*/ 2933700 w 2933700"/>
              <a:gd name="connsiteY1" fmla="*/ 0 h 2169649"/>
              <a:gd name="connsiteX2" fmla="*/ 2933700 w 2933700"/>
              <a:gd name="connsiteY2" fmla="*/ 2169649 h 2169649"/>
              <a:gd name="connsiteX3" fmla="*/ 0 w 2933700"/>
              <a:gd name="connsiteY3" fmla="*/ 2169649 h 2169649"/>
            </a:gdLst>
            <a:ahLst/>
            <a:cxnLst>
              <a:cxn ang="0">
                <a:pos x="connsiteX0" y="connsiteY0"/>
              </a:cxn>
              <a:cxn ang="0">
                <a:pos x="connsiteX1" y="connsiteY1"/>
              </a:cxn>
              <a:cxn ang="0">
                <a:pos x="connsiteX2" y="connsiteY2"/>
              </a:cxn>
              <a:cxn ang="0">
                <a:pos x="connsiteX3" y="connsiteY3"/>
              </a:cxn>
            </a:cxnLst>
            <a:rect l="l" t="t" r="r" b="b"/>
            <a:pathLst>
              <a:path w="2933700" h="2169649">
                <a:moveTo>
                  <a:pt x="0" y="0"/>
                </a:moveTo>
                <a:lnTo>
                  <a:pt x="2933700" y="0"/>
                </a:lnTo>
                <a:lnTo>
                  <a:pt x="2933700" y="2169649"/>
                </a:lnTo>
                <a:lnTo>
                  <a:pt x="0" y="2169649"/>
                </a:lnTo>
                <a:close/>
              </a:path>
            </a:pathLst>
          </a:custGeom>
        </p:spPr>
      </p:pic>
    </p:spTree>
    <p:extLst>
      <p:ext uri="{BB962C8B-B14F-4D97-AF65-F5344CB8AC3E}">
        <p14:creationId xmlns:p14="http://schemas.microsoft.com/office/powerpoint/2010/main" val="227913313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 id="2147483744" r:id="rId20"/>
    <p:sldLayoutId id="2147483745" r:id="rId21"/>
    <p:sldLayoutId id="2147483746" r:id="rId22"/>
    <p:sldLayoutId id="2147483747" r:id="rId23"/>
    <p:sldLayoutId id="2147483748" r:id="rId24"/>
    <p:sldLayoutId id="2147483749" r:id="rId25"/>
    <p:sldLayoutId id="2147483750" r:id="rId26"/>
    <p:sldLayoutId id="2147483751" r:id="rId27"/>
    <p:sldLayoutId id="2147483752" r:id="rId28"/>
    <p:sldLayoutId id="2147483753" r:id="rId29"/>
    <p:sldLayoutId id="2147483754" r:id="rId30"/>
    <p:sldLayoutId id="2147483755" r:id="rId31"/>
    <p:sldLayoutId id="2147483756" r:id="rId32"/>
    <p:sldLayoutId id="2147483757" r:id="rId33"/>
    <p:sldLayoutId id="2147483758" r:id="rId34"/>
    <p:sldLayoutId id="2147483759" r:id="rId35"/>
    <p:sldLayoutId id="2147483760" r:id="rId36"/>
    <p:sldLayoutId id="2147483761" r:id="rId37"/>
    <p:sldLayoutId id="2147483762" r:id="rId38"/>
    <p:sldLayoutId id="2147483763" r:id="rId39"/>
    <p:sldLayoutId id="2147483764" r:id="rId40"/>
    <p:sldLayoutId id="2147483765" r:id="rId41"/>
    <p:sldLayoutId id="2147483766" r:id="rId42"/>
    <p:sldLayoutId id="2147483767" r:id="rId43"/>
    <p:sldLayoutId id="2147483768" r:id="rId44"/>
    <p:sldLayoutId id="2147483769" r:id="rId45"/>
    <p:sldLayoutId id="2147483770" r:id="rId46"/>
    <p:sldLayoutId id="2147483771" r:id="rId47"/>
    <p:sldLayoutId id="2147483772" r:id="rId48"/>
    <p:sldLayoutId id="2147483773" r:id="rId49"/>
  </p:sldLayoutIdLst>
  <p:txStyles>
    <p:titleStyle>
      <a:lvl1pPr algn="l" defTabSz="512763" rtl="0" eaLnBrk="0" fontAlgn="base" hangingPunct="0">
        <a:lnSpc>
          <a:spcPct val="90000"/>
        </a:lnSpc>
        <a:spcBef>
          <a:spcPct val="0"/>
        </a:spcBef>
        <a:spcAft>
          <a:spcPct val="0"/>
        </a:spcAft>
        <a:defRPr sz="2400" kern="1200">
          <a:solidFill>
            <a:schemeClr val="tx1"/>
          </a:solidFill>
          <a:latin typeface="+mj-lt"/>
          <a:ea typeface="Microsoft YaHei" panose="020B0503020204020204" pitchFamily="34" charset="-122"/>
          <a:cs typeface="+mj-cs"/>
        </a:defRPr>
      </a:lvl1pPr>
      <a:lvl2pPr algn="l" defTabSz="512763" rtl="0" eaLnBrk="0" fontAlgn="base" hangingPunct="0">
        <a:lnSpc>
          <a:spcPct val="90000"/>
        </a:lnSpc>
        <a:spcBef>
          <a:spcPct val="0"/>
        </a:spcBef>
        <a:spcAft>
          <a:spcPct val="0"/>
        </a:spcAft>
        <a:defRPr sz="2400">
          <a:solidFill>
            <a:schemeClr val="tx1"/>
          </a:solidFill>
          <a:latin typeface="Arial" panose="020B0604020202020204" pitchFamily="34" charset="0"/>
          <a:ea typeface="Microsoft YaHei" panose="020B0503020204020204" pitchFamily="34" charset="-122"/>
        </a:defRPr>
      </a:lvl2pPr>
      <a:lvl3pPr algn="l" defTabSz="512763" rtl="0" eaLnBrk="0" fontAlgn="base" hangingPunct="0">
        <a:lnSpc>
          <a:spcPct val="90000"/>
        </a:lnSpc>
        <a:spcBef>
          <a:spcPct val="0"/>
        </a:spcBef>
        <a:spcAft>
          <a:spcPct val="0"/>
        </a:spcAft>
        <a:defRPr sz="2400">
          <a:solidFill>
            <a:schemeClr val="tx1"/>
          </a:solidFill>
          <a:latin typeface="Arial" panose="020B0604020202020204" pitchFamily="34" charset="0"/>
          <a:ea typeface="Microsoft YaHei" panose="020B0503020204020204" pitchFamily="34" charset="-122"/>
        </a:defRPr>
      </a:lvl3pPr>
      <a:lvl4pPr algn="l" defTabSz="512763" rtl="0" eaLnBrk="0" fontAlgn="base" hangingPunct="0">
        <a:lnSpc>
          <a:spcPct val="90000"/>
        </a:lnSpc>
        <a:spcBef>
          <a:spcPct val="0"/>
        </a:spcBef>
        <a:spcAft>
          <a:spcPct val="0"/>
        </a:spcAft>
        <a:defRPr sz="2400">
          <a:solidFill>
            <a:schemeClr val="tx1"/>
          </a:solidFill>
          <a:latin typeface="Arial" panose="020B0604020202020204" pitchFamily="34" charset="0"/>
          <a:ea typeface="Microsoft YaHei" panose="020B0503020204020204" pitchFamily="34" charset="-122"/>
        </a:defRPr>
      </a:lvl4pPr>
      <a:lvl5pPr algn="l" defTabSz="512763" rtl="0" eaLnBrk="0" fontAlgn="base" hangingPunct="0">
        <a:lnSpc>
          <a:spcPct val="90000"/>
        </a:lnSpc>
        <a:spcBef>
          <a:spcPct val="0"/>
        </a:spcBef>
        <a:spcAft>
          <a:spcPct val="0"/>
        </a:spcAft>
        <a:defRPr sz="2400">
          <a:solidFill>
            <a:schemeClr val="tx1"/>
          </a:solidFill>
          <a:latin typeface="Arial" panose="020B0604020202020204" pitchFamily="34" charset="0"/>
          <a:ea typeface="Microsoft YaHei" panose="020B0503020204020204" pitchFamily="34" charset="-122"/>
        </a:defRPr>
      </a:lvl5pPr>
      <a:lvl6pPr marL="265816" algn="l" defTabSz="514096" rtl="0" fontAlgn="base">
        <a:lnSpc>
          <a:spcPct val="90000"/>
        </a:lnSpc>
        <a:spcBef>
          <a:spcPct val="0"/>
        </a:spcBef>
        <a:spcAft>
          <a:spcPct val="0"/>
        </a:spcAft>
        <a:defRPr sz="2442">
          <a:solidFill>
            <a:schemeClr val="tx1"/>
          </a:solidFill>
          <a:latin typeface="Arial" panose="020B0604020202020204" pitchFamily="34" charset="0"/>
          <a:ea typeface="微软雅黑" panose="020B0503020204020204" pitchFamily="34" charset="-122"/>
        </a:defRPr>
      </a:lvl6pPr>
      <a:lvl7pPr marL="531632" algn="l" defTabSz="514096" rtl="0" fontAlgn="base">
        <a:lnSpc>
          <a:spcPct val="90000"/>
        </a:lnSpc>
        <a:spcBef>
          <a:spcPct val="0"/>
        </a:spcBef>
        <a:spcAft>
          <a:spcPct val="0"/>
        </a:spcAft>
        <a:defRPr sz="2442">
          <a:solidFill>
            <a:schemeClr val="tx1"/>
          </a:solidFill>
          <a:latin typeface="Arial" panose="020B0604020202020204" pitchFamily="34" charset="0"/>
          <a:ea typeface="微软雅黑" panose="020B0503020204020204" pitchFamily="34" charset="-122"/>
        </a:defRPr>
      </a:lvl7pPr>
      <a:lvl8pPr marL="797448" algn="l" defTabSz="514096" rtl="0" fontAlgn="base">
        <a:lnSpc>
          <a:spcPct val="90000"/>
        </a:lnSpc>
        <a:spcBef>
          <a:spcPct val="0"/>
        </a:spcBef>
        <a:spcAft>
          <a:spcPct val="0"/>
        </a:spcAft>
        <a:defRPr sz="2442">
          <a:solidFill>
            <a:schemeClr val="tx1"/>
          </a:solidFill>
          <a:latin typeface="Arial" panose="020B0604020202020204" pitchFamily="34" charset="0"/>
          <a:ea typeface="微软雅黑" panose="020B0503020204020204" pitchFamily="34" charset="-122"/>
        </a:defRPr>
      </a:lvl8pPr>
      <a:lvl9pPr marL="1063265" algn="l" defTabSz="514096" rtl="0" fontAlgn="base">
        <a:lnSpc>
          <a:spcPct val="90000"/>
        </a:lnSpc>
        <a:spcBef>
          <a:spcPct val="0"/>
        </a:spcBef>
        <a:spcAft>
          <a:spcPct val="0"/>
        </a:spcAft>
        <a:defRPr sz="2442">
          <a:solidFill>
            <a:schemeClr val="tx1"/>
          </a:solidFill>
          <a:latin typeface="Arial" panose="020B0604020202020204" pitchFamily="34" charset="0"/>
          <a:ea typeface="微软雅黑" panose="020B0503020204020204" pitchFamily="34" charset="-122"/>
        </a:defRPr>
      </a:lvl9pPr>
    </p:titleStyle>
    <p:bodyStyle>
      <a:lvl1pPr marL="127000" indent="-127000" algn="l" defTabSz="512763" rtl="0" eaLnBrk="0" fontAlgn="base" hangingPunct="0">
        <a:lnSpc>
          <a:spcPct val="90000"/>
        </a:lnSpc>
        <a:spcBef>
          <a:spcPts val="563"/>
        </a:spcBef>
        <a:spcAft>
          <a:spcPct val="0"/>
        </a:spcAft>
        <a:buFont typeface="Arial" panose="020B0604020202020204" pitchFamily="34" charset="0"/>
        <a:buChar char="•"/>
        <a:defRPr sz="1500" kern="1200">
          <a:solidFill>
            <a:schemeClr val="tx1"/>
          </a:solidFill>
          <a:latin typeface="+mn-lt"/>
          <a:ea typeface="Microsoft YaHei" panose="020B0503020204020204" pitchFamily="34" charset="-122"/>
          <a:cs typeface="+mn-cs"/>
        </a:defRPr>
      </a:lvl1pPr>
      <a:lvl2pPr marL="384175" indent="-127000" algn="l" defTabSz="512763" rtl="0" eaLnBrk="0" fontAlgn="base" hangingPunct="0">
        <a:lnSpc>
          <a:spcPct val="90000"/>
        </a:lnSpc>
        <a:spcBef>
          <a:spcPts val="275"/>
        </a:spcBef>
        <a:spcAft>
          <a:spcPct val="0"/>
        </a:spcAft>
        <a:buFont typeface="Arial" panose="020B0604020202020204" pitchFamily="34" charset="0"/>
        <a:buChar char="•"/>
        <a:defRPr sz="1200" kern="1200">
          <a:solidFill>
            <a:schemeClr val="tx1"/>
          </a:solidFill>
          <a:latin typeface="+mn-lt"/>
          <a:ea typeface="Microsoft YaHei" panose="020B0503020204020204" pitchFamily="34" charset="-122"/>
          <a:cs typeface="+mn-cs"/>
        </a:defRPr>
      </a:lvl2pPr>
      <a:lvl3pPr marL="641350" indent="-127000" algn="l" defTabSz="512763" rtl="0" eaLnBrk="0" fontAlgn="base" hangingPunct="0">
        <a:lnSpc>
          <a:spcPct val="90000"/>
        </a:lnSpc>
        <a:spcBef>
          <a:spcPts val="275"/>
        </a:spcBef>
        <a:spcAft>
          <a:spcPct val="0"/>
        </a:spcAft>
        <a:buFont typeface="Arial" panose="020B0604020202020204" pitchFamily="34" charset="0"/>
        <a:buChar char="•"/>
        <a:defRPr sz="1000" kern="1200">
          <a:solidFill>
            <a:schemeClr val="tx1"/>
          </a:solidFill>
          <a:latin typeface="+mn-lt"/>
          <a:ea typeface="Microsoft YaHei" panose="020B0503020204020204" pitchFamily="34" charset="-122"/>
          <a:cs typeface="+mn-cs"/>
        </a:defRPr>
      </a:lvl3pPr>
      <a:lvl4pPr marL="898525" indent="-127000" algn="l" defTabSz="512763" rtl="0" eaLnBrk="0" fontAlgn="base" hangingPunct="0">
        <a:lnSpc>
          <a:spcPct val="90000"/>
        </a:lnSpc>
        <a:spcBef>
          <a:spcPts val="275"/>
        </a:spcBef>
        <a:spcAft>
          <a:spcPct val="0"/>
        </a:spcAft>
        <a:buFont typeface="Arial" panose="020B0604020202020204" pitchFamily="34" charset="0"/>
        <a:buChar char="•"/>
        <a:defRPr sz="900" kern="1200">
          <a:solidFill>
            <a:schemeClr val="tx1"/>
          </a:solidFill>
          <a:latin typeface="+mn-lt"/>
          <a:ea typeface="Microsoft YaHei" panose="020B0503020204020204" pitchFamily="34" charset="-122"/>
          <a:cs typeface="+mn-cs"/>
        </a:defRPr>
      </a:lvl4pPr>
      <a:lvl5pPr marL="1155700" indent="-127000" algn="l" defTabSz="512763" rtl="0" eaLnBrk="0" fontAlgn="base" hangingPunct="0">
        <a:lnSpc>
          <a:spcPct val="90000"/>
        </a:lnSpc>
        <a:spcBef>
          <a:spcPts val="275"/>
        </a:spcBef>
        <a:spcAft>
          <a:spcPct val="0"/>
        </a:spcAft>
        <a:buFont typeface="Arial" panose="020B0604020202020204" pitchFamily="34" charset="0"/>
        <a:buChar char="•"/>
        <a:defRPr sz="900" kern="1200">
          <a:solidFill>
            <a:schemeClr val="tx1"/>
          </a:solidFill>
          <a:latin typeface="+mn-lt"/>
          <a:ea typeface="Microsoft YaHei" panose="020B0503020204020204" pitchFamily="34" charset="-122"/>
          <a:cs typeface="+mn-cs"/>
        </a:defRPr>
      </a:lvl5pPr>
      <a:lvl6pPr marL="1414328" indent="-128576" algn="l" defTabSz="51430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478" indent="-128576" algn="l" defTabSz="51430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629" indent="-128576" algn="l" defTabSz="51430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779" indent="-128576" algn="l" defTabSz="51430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zh-CN"/>
      </a:defPPr>
      <a:lvl1pPr marL="0" algn="l" defTabSz="514301" rtl="0" eaLnBrk="1" latinLnBrk="0" hangingPunct="1">
        <a:defRPr sz="1013" kern="1200">
          <a:solidFill>
            <a:schemeClr val="tx1"/>
          </a:solidFill>
          <a:latin typeface="+mn-lt"/>
          <a:ea typeface="+mn-ea"/>
          <a:cs typeface="+mn-cs"/>
        </a:defRPr>
      </a:lvl1pPr>
      <a:lvl2pPr marL="257150" algn="l" defTabSz="514301" rtl="0" eaLnBrk="1" latinLnBrk="0" hangingPunct="1">
        <a:defRPr sz="1013" kern="1200">
          <a:solidFill>
            <a:schemeClr val="tx1"/>
          </a:solidFill>
          <a:latin typeface="+mn-lt"/>
          <a:ea typeface="+mn-ea"/>
          <a:cs typeface="+mn-cs"/>
        </a:defRPr>
      </a:lvl2pPr>
      <a:lvl3pPr marL="514301" algn="l" defTabSz="514301" rtl="0" eaLnBrk="1" latinLnBrk="0" hangingPunct="1">
        <a:defRPr sz="1013" kern="1200">
          <a:solidFill>
            <a:schemeClr val="tx1"/>
          </a:solidFill>
          <a:latin typeface="+mn-lt"/>
          <a:ea typeface="+mn-ea"/>
          <a:cs typeface="+mn-cs"/>
        </a:defRPr>
      </a:lvl3pPr>
      <a:lvl4pPr marL="771452" algn="l" defTabSz="514301" rtl="0" eaLnBrk="1" latinLnBrk="0" hangingPunct="1">
        <a:defRPr sz="1013" kern="1200">
          <a:solidFill>
            <a:schemeClr val="tx1"/>
          </a:solidFill>
          <a:latin typeface="+mn-lt"/>
          <a:ea typeface="+mn-ea"/>
          <a:cs typeface="+mn-cs"/>
        </a:defRPr>
      </a:lvl4pPr>
      <a:lvl5pPr marL="1028602" algn="l" defTabSz="514301" rtl="0" eaLnBrk="1" latinLnBrk="0" hangingPunct="1">
        <a:defRPr sz="1013" kern="1200">
          <a:solidFill>
            <a:schemeClr val="tx1"/>
          </a:solidFill>
          <a:latin typeface="+mn-lt"/>
          <a:ea typeface="+mn-ea"/>
          <a:cs typeface="+mn-cs"/>
        </a:defRPr>
      </a:lvl5pPr>
      <a:lvl6pPr marL="1285752" algn="l" defTabSz="514301" rtl="0" eaLnBrk="1" latinLnBrk="0" hangingPunct="1">
        <a:defRPr sz="1013" kern="1200">
          <a:solidFill>
            <a:schemeClr val="tx1"/>
          </a:solidFill>
          <a:latin typeface="+mn-lt"/>
          <a:ea typeface="+mn-ea"/>
          <a:cs typeface="+mn-cs"/>
        </a:defRPr>
      </a:lvl6pPr>
      <a:lvl7pPr marL="1542903" algn="l" defTabSz="514301" rtl="0" eaLnBrk="1" latinLnBrk="0" hangingPunct="1">
        <a:defRPr sz="1013" kern="1200">
          <a:solidFill>
            <a:schemeClr val="tx1"/>
          </a:solidFill>
          <a:latin typeface="+mn-lt"/>
          <a:ea typeface="+mn-ea"/>
          <a:cs typeface="+mn-cs"/>
        </a:defRPr>
      </a:lvl7pPr>
      <a:lvl8pPr marL="1800053" algn="l" defTabSz="514301" rtl="0" eaLnBrk="1" latinLnBrk="0" hangingPunct="1">
        <a:defRPr sz="1013" kern="1200">
          <a:solidFill>
            <a:schemeClr val="tx1"/>
          </a:solidFill>
          <a:latin typeface="+mn-lt"/>
          <a:ea typeface="+mn-ea"/>
          <a:cs typeface="+mn-cs"/>
        </a:defRPr>
      </a:lvl8pPr>
      <a:lvl9pPr marL="2057204" algn="l" defTabSz="514301" rtl="0" eaLnBrk="1" latinLnBrk="0" hangingPunct="1">
        <a:defRPr sz="101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801EC2-377F-46FD-9805-0CAE1B99587F}" type="datetimeFigureOut">
              <a:rPr lang="vi-VN" smtClean="0">
                <a:solidFill>
                  <a:prstClr val="black">
                    <a:tint val="75000"/>
                  </a:prstClr>
                </a:solidFill>
              </a:rPr>
              <a:pPr/>
              <a:t>02/12/2021</a:t>
            </a:fld>
            <a:endParaRPr lang="vi-VN">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909076-3DB3-497A-A173-E3BE0D07D9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01412503"/>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794D8C6-45F4-4426-949C-6319B886BC4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A31A12F-325C-49F0-9B51-5FFBB9DA2CB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56322934"/>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44.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5.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19.png"/><Relationship Id="rId4" Type="http://schemas.openxmlformats.org/officeDocument/2006/relationships/image" Target="../media/image4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audio" Target="../media/audio1.wav"/><Relationship Id="rId1" Type="http://schemas.openxmlformats.org/officeDocument/2006/relationships/slideLayout" Target="../slideLayouts/slideLayout90.xml"/><Relationship Id="rId5" Type="http://schemas.openxmlformats.org/officeDocument/2006/relationships/image" Target="../media/image48.gif"/><Relationship Id="rId4" Type="http://schemas.openxmlformats.org/officeDocument/2006/relationships/image" Target="../media/image47.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9.png"/><Relationship Id="rId4" Type="http://schemas.openxmlformats.org/officeDocument/2006/relationships/image" Target="../media/image45.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notesSlide" Target="../notesSlides/notesSlide1.xml"/><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slideLayout" Target="../slideLayouts/slideLayout25.xml"/><Relationship Id="rId16" Type="http://schemas.openxmlformats.org/officeDocument/2006/relationships/image" Target="../media/image21.png"/><Relationship Id="rId1" Type="http://schemas.openxmlformats.org/officeDocument/2006/relationships/tags" Target="../tags/tag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49.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51.gif"/><Relationship Id="rId4" Type="http://schemas.openxmlformats.org/officeDocument/2006/relationships/image" Target="../media/image50.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51.gif"/><Relationship Id="rId5" Type="http://schemas.openxmlformats.org/officeDocument/2006/relationships/image" Target="../media/image53.jpeg"/><Relationship Id="rId4" Type="http://schemas.openxmlformats.org/officeDocument/2006/relationships/image" Target="../media/image52.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2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63.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64.gif"/><Relationship Id="rId4" Type="http://schemas.openxmlformats.org/officeDocument/2006/relationships/slide" Target="slide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4.xml"/><Relationship Id="rId6" Type="http://schemas.openxmlformats.org/officeDocument/2006/relationships/image" Target="../media/image51.gif"/><Relationship Id="rId5" Type="http://schemas.openxmlformats.org/officeDocument/2006/relationships/image" Target="../media/image66.jpeg"/><Relationship Id="rId4" Type="http://schemas.openxmlformats.org/officeDocument/2006/relationships/image" Target="../media/image65.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68.png"/><Relationship Id="rId4" Type="http://schemas.openxmlformats.org/officeDocument/2006/relationships/image" Target="../media/image67.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68.png"/><Relationship Id="rId4" Type="http://schemas.openxmlformats.org/officeDocument/2006/relationships/image" Target="../media/image67.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19.png"/><Relationship Id="rId4" Type="http://schemas.openxmlformats.org/officeDocument/2006/relationships/image" Target="../media/image45.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5.xml"/><Relationship Id="rId1" Type="http://schemas.openxmlformats.org/officeDocument/2006/relationships/tags" Target="../tags/tag30.xml"/></Relationships>
</file>

<file path=ppt/slides/_rels/slide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0.xml"/></Relationships>
</file>

<file path=ppt/slides/_rels/slide4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142.xml"/><Relationship Id="rId4" Type="http://schemas.openxmlformats.org/officeDocument/2006/relationships/image" Target="../media/image71.png"/></Relationships>
</file>

<file path=ppt/slides/_rels/slide41.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notesSlide" Target="../notesSlides/notesSlide30.xml"/><Relationship Id="rId7" Type="http://schemas.openxmlformats.org/officeDocument/2006/relationships/image" Target="../media/image75.png"/><Relationship Id="rId2" Type="http://schemas.openxmlformats.org/officeDocument/2006/relationships/slideLayout" Target="../slideLayouts/slideLayout1.xml"/><Relationship Id="rId1" Type="http://schemas.openxmlformats.org/officeDocument/2006/relationships/tags" Target="../tags/tag31.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7.gif"/><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26.gif"/><Relationship Id="rId5" Type="http://schemas.openxmlformats.org/officeDocument/2006/relationships/image" Target="../media/image25.gif"/><Relationship Id="rId4" Type="http://schemas.openxmlformats.org/officeDocument/2006/relationships/image" Target="../media/image24.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8" Type="http://schemas.openxmlformats.org/officeDocument/2006/relationships/image" Target="../media/image35.jfif"/><Relationship Id="rId13" Type="http://schemas.openxmlformats.org/officeDocument/2006/relationships/image" Target="../media/image40.jfif"/><Relationship Id="rId3" Type="http://schemas.openxmlformats.org/officeDocument/2006/relationships/notesSlide" Target="../notesSlides/notesSlide4.xml"/><Relationship Id="rId7" Type="http://schemas.openxmlformats.org/officeDocument/2006/relationships/image" Target="../media/image34.jfif"/><Relationship Id="rId12" Type="http://schemas.openxmlformats.org/officeDocument/2006/relationships/image" Target="../media/image39.jfif"/><Relationship Id="rId2" Type="http://schemas.openxmlformats.org/officeDocument/2006/relationships/slideLayout" Target="../slideLayouts/slideLayout2.xml"/><Relationship Id="rId16" Type="http://schemas.openxmlformats.org/officeDocument/2006/relationships/image" Target="../media/image43.png"/><Relationship Id="rId1" Type="http://schemas.openxmlformats.org/officeDocument/2006/relationships/tags" Target="../tags/tag5.xml"/><Relationship Id="rId6" Type="http://schemas.openxmlformats.org/officeDocument/2006/relationships/image" Target="../media/image33.jfif"/><Relationship Id="rId11" Type="http://schemas.openxmlformats.org/officeDocument/2006/relationships/image" Target="../media/image38.jfif"/><Relationship Id="rId5" Type="http://schemas.openxmlformats.org/officeDocument/2006/relationships/image" Target="../media/image32.png"/><Relationship Id="rId15" Type="http://schemas.openxmlformats.org/officeDocument/2006/relationships/image" Target="../media/image42.jfif"/><Relationship Id="rId10" Type="http://schemas.openxmlformats.org/officeDocument/2006/relationships/image" Target="../media/image37.jfif"/><Relationship Id="rId4" Type="http://schemas.openxmlformats.org/officeDocument/2006/relationships/image" Target="../media/image31.jpg"/><Relationship Id="rId9" Type="http://schemas.openxmlformats.org/officeDocument/2006/relationships/image" Target="../media/image36.jfif"/><Relationship Id="rId14" Type="http://schemas.openxmlformats.org/officeDocument/2006/relationships/image" Target="../media/image41.jf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88" y="-71438"/>
            <a:ext cx="12344401"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5" descr="00179[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5486400"/>
            <a:ext cx="6273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6" descr="flower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52400"/>
            <a:ext cx="17335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7" name="Group 7"/>
          <p:cNvGrpSpPr>
            <a:grpSpLocks/>
          </p:cNvGrpSpPr>
          <p:nvPr/>
        </p:nvGrpSpPr>
        <p:grpSpPr bwMode="auto">
          <a:xfrm rot="-1483798">
            <a:off x="2432050" y="752475"/>
            <a:ext cx="660400" cy="533400"/>
            <a:chOff x="4755" y="443"/>
            <a:chExt cx="200" cy="392"/>
          </a:xfrm>
        </p:grpSpPr>
        <p:sp>
          <p:nvSpPr>
            <p:cNvPr id="3098" name="Freeform 8"/>
            <p:cNvSpPr>
              <a:spLocks/>
            </p:cNvSpPr>
            <p:nvPr/>
          </p:nvSpPr>
          <p:spPr bwMode="auto">
            <a:xfrm rot="1699937">
              <a:off x="4776" y="443"/>
              <a:ext cx="179" cy="353"/>
            </a:xfrm>
            <a:custGeom>
              <a:avLst/>
              <a:gdLst>
                <a:gd name="T0" fmla="*/ 0 w 409"/>
                <a:gd name="T1" fmla="*/ 1 h 658"/>
                <a:gd name="T2" fmla="*/ 0 w 409"/>
                <a:gd name="T3" fmla="*/ 1 h 658"/>
                <a:gd name="T4" fmla="*/ 0 w 409"/>
                <a:gd name="T5" fmla="*/ 1 h 658"/>
                <a:gd name="T6" fmla="*/ 0 w 409"/>
                <a:gd name="T7" fmla="*/ 1 h 658"/>
                <a:gd name="T8" fmla="*/ 0 w 409"/>
                <a:gd name="T9" fmla="*/ 1 h 658"/>
                <a:gd name="T10" fmla="*/ 0 w 409"/>
                <a:gd name="T11" fmla="*/ 1 h 658"/>
                <a:gd name="T12" fmla="*/ 0 60000 65536"/>
                <a:gd name="T13" fmla="*/ 0 60000 65536"/>
                <a:gd name="T14" fmla="*/ 0 60000 65536"/>
                <a:gd name="T15" fmla="*/ 0 60000 65536"/>
                <a:gd name="T16" fmla="*/ 0 60000 65536"/>
                <a:gd name="T17" fmla="*/ 0 60000 65536"/>
                <a:gd name="T18" fmla="*/ 0 w 409"/>
                <a:gd name="T19" fmla="*/ 0 h 658"/>
                <a:gd name="T20" fmla="*/ 409 w 409"/>
                <a:gd name="T21" fmla="*/ 658 h 658"/>
              </a:gdLst>
              <a:ahLst/>
              <a:cxnLst>
                <a:cxn ang="T12">
                  <a:pos x="T0" y="T1"/>
                </a:cxn>
                <a:cxn ang="T13">
                  <a:pos x="T2" y="T3"/>
                </a:cxn>
                <a:cxn ang="T14">
                  <a:pos x="T4" y="T5"/>
                </a:cxn>
                <a:cxn ang="T15">
                  <a:pos x="T6" y="T7"/>
                </a:cxn>
                <a:cxn ang="T16">
                  <a:pos x="T8" y="T9"/>
                </a:cxn>
                <a:cxn ang="T17">
                  <a:pos x="T10" y="T11"/>
                </a:cxn>
              </a:cxnLst>
              <a:rect l="T18" t="T19" r="T20" b="T21"/>
              <a:pathLst>
                <a:path w="409" h="658">
                  <a:moveTo>
                    <a:pt x="17" y="38"/>
                  </a:moveTo>
                  <a:cubicBezTo>
                    <a:pt x="0" y="64"/>
                    <a:pt x="13" y="159"/>
                    <a:pt x="67" y="245"/>
                  </a:cubicBezTo>
                  <a:cubicBezTo>
                    <a:pt x="121" y="331"/>
                    <a:pt x="292" y="500"/>
                    <a:pt x="344" y="556"/>
                  </a:cubicBezTo>
                  <a:cubicBezTo>
                    <a:pt x="396" y="612"/>
                    <a:pt x="409" y="658"/>
                    <a:pt x="380" y="580"/>
                  </a:cubicBezTo>
                  <a:cubicBezTo>
                    <a:pt x="351" y="502"/>
                    <a:pt x="227" y="180"/>
                    <a:pt x="167" y="90"/>
                  </a:cubicBezTo>
                  <a:cubicBezTo>
                    <a:pt x="107" y="0"/>
                    <a:pt x="33" y="13"/>
                    <a:pt x="17" y="38"/>
                  </a:cubicBez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
          <p:nvSpPr>
            <p:cNvPr id="3099" name="Freeform 9"/>
            <p:cNvSpPr>
              <a:spLocks/>
            </p:cNvSpPr>
            <p:nvPr/>
          </p:nvSpPr>
          <p:spPr bwMode="auto">
            <a:xfrm rot="2146665">
              <a:off x="4755" y="518"/>
              <a:ext cx="91" cy="317"/>
            </a:xfrm>
            <a:custGeom>
              <a:avLst/>
              <a:gdLst>
                <a:gd name="T0" fmla="*/ 0 w 409"/>
                <a:gd name="T1" fmla="*/ 0 h 658"/>
                <a:gd name="T2" fmla="*/ 0 w 409"/>
                <a:gd name="T3" fmla="*/ 0 h 658"/>
                <a:gd name="T4" fmla="*/ 0 w 409"/>
                <a:gd name="T5" fmla="*/ 0 h 658"/>
                <a:gd name="T6" fmla="*/ 0 w 409"/>
                <a:gd name="T7" fmla="*/ 0 h 658"/>
                <a:gd name="T8" fmla="*/ 0 w 409"/>
                <a:gd name="T9" fmla="*/ 0 h 658"/>
                <a:gd name="T10" fmla="*/ 0 w 409"/>
                <a:gd name="T11" fmla="*/ 0 h 658"/>
                <a:gd name="T12" fmla="*/ 0 60000 65536"/>
                <a:gd name="T13" fmla="*/ 0 60000 65536"/>
                <a:gd name="T14" fmla="*/ 0 60000 65536"/>
                <a:gd name="T15" fmla="*/ 0 60000 65536"/>
                <a:gd name="T16" fmla="*/ 0 60000 65536"/>
                <a:gd name="T17" fmla="*/ 0 60000 65536"/>
                <a:gd name="T18" fmla="*/ 0 w 409"/>
                <a:gd name="T19" fmla="*/ 0 h 658"/>
                <a:gd name="T20" fmla="*/ 409 w 409"/>
                <a:gd name="T21" fmla="*/ 658 h 658"/>
              </a:gdLst>
              <a:ahLst/>
              <a:cxnLst>
                <a:cxn ang="T12">
                  <a:pos x="T0" y="T1"/>
                </a:cxn>
                <a:cxn ang="T13">
                  <a:pos x="T2" y="T3"/>
                </a:cxn>
                <a:cxn ang="T14">
                  <a:pos x="T4" y="T5"/>
                </a:cxn>
                <a:cxn ang="T15">
                  <a:pos x="T6" y="T7"/>
                </a:cxn>
                <a:cxn ang="T16">
                  <a:pos x="T8" y="T9"/>
                </a:cxn>
                <a:cxn ang="T17">
                  <a:pos x="T10" y="T11"/>
                </a:cxn>
              </a:cxnLst>
              <a:rect l="T18" t="T19" r="T20" b="T21"/>
              <a:pathLst>
                <a:path w="409" h="658">
                  <a:moveTo>
                    <a:pt x="17" y="38"/>
                  </a:moveTo>
                  <a:cubicBezTo>
                    <a:pt x="0" y="64"/>
                    <a:pt x="13" y="159"/>
                    <a:pt x="67" y="245"/>
                  </a:cubicBezTo>
                  <a:cubicBezTo>
                    <a:pt x="121" y="331"/>
                    <a:pt x="292" y="500"/>
                    <a:pt x="344" y="556"/>
                  </a:cubicBezTo>
                  <a:cubicBezTo>
                    <a:pt x="396" y="612"/>
                    <a:pt x="409" y="658"/>
                    <a:pt x="380" y="580"/>
                  </a:cubicBezTo>
                  <a:cubicBezTo>
                    <a:pt x="351" y="502"/>
                    <a:pt x="227" y="180"/>
                    <a:pt x="167" y="90"/>
                  </a:cubicBezTo>
                  <a:cubicBezTo>
                    <a:pt x="107" y="0"/>
                    <a:pt x="33" y="13"/>
                    <a:pt x="17" y="38"/>
                  </a:cubicBezTo>
                  <a:close/>
                </a:path>
              </a:pathLst>
            </a:custGeom>
            <a:solidFill>
              <a:srgbClr val="99F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grpSp>
      <p:grpSp>
        <p:nvGrpSpPr>
          <p:cNvPr id="3078" name="Group 10"/>
          <p:cNvGrpSpPr>
            <a:grpSpLocks/>
          </p:cNvGrpSpPr>
          <p:nvPr/>
        </p:nvGrpSpPr>
        <p:grpSpPr bwMode="auto">
          <a:xfrm rot="-3471247">
            <a:off x="1362075" y="390525"/>
            <a:ext cx="1066800" cy="742950"/>
            <a:chOff x="4733" y="799"/>
            <a:chExt cx="388" cy="353"/>
          </a:xfrm>
        </p:grpSpPr>
        <p:sp>
          <p:nvSpPr>
            <p:cNvPr id="3095" name="Freeform 11"/>
            <p:cNvSpPr>
              <a:spLocks/>
            </p:cNvSpPr>
            <p:nvPr/>
          </p:nvSpPr>
          <p:spPr bwMode="auto">
            <a:xfrm rot="2108015">
              <a:off x="4942" y="799"/>
              <a:ext cx="179" cy="353"/>
            </a:xfrm>
            <a:custGeom>
              <a:avLst/>
              <a:gdLst>
                <a:gd name="T0" fmla="*/ 0 w 409"/>
                <a:gd name="T1" fmla="*/ 1 h 658"/>
                <a:gd name="T2" fmla="*/ 0 w 409"/>
                <a:gd name="T3" fmla="*/ 1 h 658"/>
                <a:gd name="T4" fmla="*/ 0 w 409"/>
                <a:gd name="T5" fmla="*/ 1 h 658"/>
                <a:gd name="T6" fmla="*/ 0 w 409"/>
                <a:gd name="T7" fmla="*/ 1 h 658"/>
                <a:gd name="T8" fmla="*/ 0 w 409"/>
                <a:gd name="T9" fmla="*/ 1 h 658"/>
                <a:gd name="T10" fmla="*/ 0 w 409"/>
                <a:gd name="T11" fmla="*/ 1 h 658"/>
                <a:gd name="T12" fmla="*/ 0 60000 65536"/>
                <a:gd name="T13" fmla="*/ 0 60000 65536"/>
                <a:gd name="T14" fmla="*/ 0 60000 65536"/>
                <a:gd name="T15" fmla="*/ 0 60000 65536"/>
                <a:gd name="T16" fmla="*/ 0 60000 65536"/>
                <a:gd name="T17" fmla="*/ 0 60000 65536"/>
                <a:gd name="T18" fmla="*/ 0 w 409"/>
                <a:gd name="T19" fmla="*/ 0 h 658"/>
                <a:gd name="T20" fmla="*/ 409 w 409"/>
                <a:gd name="T21" fmla="*/ 658 h 658"/>
              </a:gdLst>
              <a:ahLst/>
              <a:cxnLst>
                <a:cxn ang="T12">
                  <a:pos x="T0" y="T1"/>
                </a:cxn>
                <a:cxn ang="T13">
                  <a:pos x="T2" y="T3"/>
                </a:cxn>
                <a:cxn ang="T14">
                  <a:pos x="T4" y="T5"/>
                </a:cxn>
                <a:cxn ang="T15">
                  <a:pos x="T6" y="T7"/>
                </a:cxn>
                <a:cxn ang="T16">
                  <a:pos x="T8" y="T9"/>
                </a:cxn>
                <a:cxn ang="T17">
                  <a:pos x="T10" y="T11"/>
                </a:cxn>
              </a:cxnLst>
              <a:rect l="T18" t="T19" r="T20" b="T21"/>
              <a:pathLst>
                <a:path w="409" h="658">
                  <a:moveTo>
                    <a:pt x="17" y="38"/>
                  </a:moveTo>
                  <a:cubicBezTo>
                    <a:pt x="0" y="64"/>
                    <a:pt x="13" y="159"/>
                    <a:pt x="67" y="245"/>
                  </a:cubicBezTo>
                  <a:cubicBezTo>
                    <a:pt x="121" y="331"/>
                    <a:pt x="292" y="500"/>
                    <a:pt x="344" y="556"/>
                  </a:cubicBezTo>
                  <a:cubicBezTo>
                    <a:pt x="396" y="612"/>
                    <a:pt x="409" y="658"/>
                    <a:pt x="380" y="580"/>
                  </a:cubicBezTo>
                  <a:cubicBezTo>
                    <a:pt x="351" y="502"/>
                    <a:pt x="227" y="180"/>
                    <a:pt x="167" y="90"/>
                  </a:cubicBezTo>
                  <a:cubicBezTo>
                    <a:pt x="107" y="0"/>
                    <a:pt x="33" y="13"/>
                    <a:pt x="17" y="38"/>
                  </a:cubicBez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
          <p:nvSpPr>
            <p:cNvPr id="3096" name="Freeform 12"/>
            <p:cNvSpPr>
              <a:spLocks/>
            </p:cNvSpPr>
            <p:nvPr/>
          </p:nvSpPr>
          <p:spPr bwMode="auto">
            <a:xfrm rot="4401636">
              <a:off x="4820" y="808"/>
              <a:ext cx="179" cy="353"/>
            </a:xfrm>
            <a:custGeom>
              <a:avLst/>
              <a:gdLst>
                <a:gd name="T0" fmla="*/ 0 w 409"/>
                <a:gd name="T1" fmla="*/ 1 h 658"/>
                <a:gd name="T2" fmla="*/ 0 w 409"/>
                <a:gd name="T3" fmla="*/ 1 h 658"/>
                <a:gd name="T4" fmla="*/ 0 w 409"/>
                <a:gd name="T5" fmla="*/ 1 h 658"/>
                <a:gd name="T6" fmla="*/ 0 w 409"/>
                <a:gd name="T7" fmla="*/ 1 h 658"/>
                <a:gd name="T8" fmla="*/ 0 w 409"/>
                <a:gd name="T9" fmla="*/ 1 h 658"/>
                <a:gd name="T10" fmla="*/ 0 w 409"/>
                <a:gd name="T11" fmla="*/ 1 h 658"/>
                <a:gd name="T12" fmla="*/ 0 60000 65536"/>
                <a:gd name="T13" fmla="*/ 0 60000 65536"/>
                <a:gd name="T14" fmla="*/ 0 60000 65536"/>
                <a:gd name="T15" fmla="*/ 0 60000 65536"/>
                <a:gd name="T16" fmla="*/ 0 60000 65536"/>
                <a:gd name="T17" fmla="*/ 0 60000 65536"/>
                <a:gd name="T18" fmla="*/ 0 w 409"/>
                <a:gd name="T19" fmla="*/ 0 h 658"/>
                <a:gd name="T20" fmla="*/ 409 w 409"/>
                <a:gd name="T21" fmla="*/ 658 h 658"/>
              </a:gdLst>
              <a:ahLst/>
              <a:cxnLst>
                <a:cxn ang="T12">
                  <a:pos x="T0" y="T1"/>
                </a:cxn>
                <a:cxn ang="T13">
                  <a:pos x="T2" y="T3"/>
                </a:cxn>
                <a:cxn ang="T14">
                  <a:pos x="T4" y="T5"/>
                </a:cxn>
                <a:cxn ang="T15">
                  <a:pos x="T6" y="T7"/>
                </a:cxn>
                <a:cxn ang="T16">
                  <a:pos x="T8" y="T9"/>
                </a:cxn>
                <a:cxn ang="T17">
                  <a:pos x="T10" y="T11"/>
                </a:cxn>
              </a:cxnLst>
              <a:rect l="T18" t="T19" r="T20" b="T21"/>
              <a:pathLst>
                <a:path w="409" h="658">
                  <a:moveTo>
                    <a:pt x="17" y="38"/>
                  </a:moveTo>
                  <a:cubicBezTo>
                    <a:pt x="0" y="64"/>
                    <a:pt x="13" y="159"/>
                    <a:pt x="67" y="245"/>
                  </a:cubicBezTo>
                  <a:cubicBezTo>
                    <a:pt x="121" y="331"/>
                    <a:pt x="292" y="500"/>
                    <a:pt x="344" y="556"/>
                  </a:cubicBezTo>
                  <a:cubicBezTo>
                    <a:pt x="396" y="612"/>
                    <a:pt x="409" y="658"/>
                    <a:pt x="380" y="580"/>
                  </a:cubicBezTo>
                  <a:cubicBezTo>
                    <a:pt x="351" y="502"/>
                    <a:pt x="227" y="180"/>
                    <a:pt x="167" y="90"/>
                  </a:cubicBezTo>
                  <a:cubicBezTo>
                    <a:pt x="107" y="0"/>
                    <a:pt x="33" y="13"/>
                    <a:pt x="17" y="38"/>
                  </a:cubicBez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
          <p:nvSpPr>
            <p:cNvPr id="3097" name="Freeform 13"/>
            <p:cNvSpPr>
              <a:spLocks/>
            </p:cNvSpPr>
            <p:nvPr/>
          </p:nvSpPr>
          <p:spPr bwMode="auto">
            <a:xfrm rot="728459">
              <a:off x="5002" y="913"/>
              <a:ext cx="105" cy="231"/>
            </a:xfrm>
            <a:custGeom>
              <a:avLst/>
              <a:gdLst>
                <a:gd name="T0" fmla="*/ 0 w 409"/>
                <a:gd name="T1" fmla="*/ 0 h 658"/>
                <a:gd name="T2" fmla="*/ 0 w 409"/>
                <a:gd name="T3" fmla="*/ 0 h 658"/>
                <a:gd name="T4" fmla="*/ 0 w 409"/>
                <a:gd name="T5" fmla="*/ 0 h 658"/>
                <a:gd name="T6" fmla="*/ 0 w 409"/>
                <a:gd name="T7" fmla="*/ 0 h 658"/>
                <a:gd name="T8" fmla="*/ 0 w 409"/>
                <a:gd name="T9" fmla="*/ 0 h 658"/>
                <a:gd name="T10" fmla="*/ 0 w 409"/>
                <a:gd name="T11" fmla="*/ 0 h 658"/>
                <a:gd name="T12" fmla="*/ 0 60000 65536"/>
                <a:gd name="T13" fmla="*/ 0 60000 65536"/>
                <a:gd name="T14" fmla="*/ 0 60000 65536"/>
                <a:gd name="T15" fmla="*/ 0 60000 65536"/>
                <a:gd name="T16" fmla="*/ 0 60000 65536"/>
                <a:gd name="T17" fmla="*/ 0 60000 65536"/>
                <a:gd name="T18" fmla="*/ 0 w 409"/>
                <a:gd name="T19" fmla="*/ 0 h 658"/>
                <a:gd name="T20" fmla="*/ 409 w 409"/>
                <a:gd name="T21" fmla="*/ 658 h 658"/>
              </a:gdLst>
              <a:ahLst/>
              <a:cxnLst>
                <a:cxn ang="T12">
                  <a:pos x="T0" y="T1"/>
                </a:cxn>
                <a:cxn ang="T13">
                  <a:pos x="T2" y="T3"/>
                </a:cxn>
                <a:cxn ang="T14">
                  <a:pos x="T4" y="T5"/>
                </a:cxn>
                <a:cxn ang="T15">
                  <a:pos x="T6" y="T7"/>
                </a:cxn>
                <a:cxn ang="T16">
                  <a:pos x="T8" y="T9"/>
                </a:cxn>
                <a:cxn ang="T17">
                  <a:pos x="T10" y="T11"/>
                </a:cxn>
              </a:cxnLst>
              <a:rect l="T18" t="T19" r="T20" b="T21"/>
              <a:pathLst>
                <a:path w="409" h="658">
                  <a:moveTo>
                    <a:pt x="17" y="38"/>
                  </a:moveTo>
                  <a:cubicBezTo>
                    <a:pt x="0" y="64"/>
                    <a:pt x="13" y="159"/>
                    <a:pt x="67" y="245"/>
                  </a:cubicBezTo>
                  <a:cubicBezTo>
                    <a:pt x="121" y="331"/>
                    <a:pt x="292" y="500"/>
                    <a:pt x="344" y="556"/>
                  </a:cubicBezTo>
                  <a:cubicBezTo>
                    <a:pt x="396" y="612"/>
                    <a:pt x="409" y="658"/>
                    <a:pt x="380" y="580"/>
                  </a:cubicBezTo>
                  <a:cubicBezTo>
                    <a:pt x="351" y="502"/>
                    <a:pt x="227" y="180"/>
                    <a:pt x="167" y="90"/>
                  </a:cubicBezTo>
                  <a:cubicBezTo>
                    <a:pt x="107" y="0"/>
                    <a:pt x="33" y="13"/>
                    <a:pt x="17" y="38"/>
                  </a:cubicBez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grpSp>
      <p:pic>
        <p:nvPicPr>
          <p:cNvPr id="3079" name="Picture 14" descr="flower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1447800"/>
            <a:ext cx="17335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80" name="Group 15"/>
          <p:cNvGrpSpPr>
            <a:grpSpLocks/>
          </p:cNvGrpSpPr>
          <p:nvPr/>
        </p:nvGrpSpPr>
        <p:grpSpPr bwMode="auto">
          <a:xfrm>
            <a:off x="1358900" y="935038"/>
            <a:ext cx="908050" cy="1427162"/>
            <a:chOff x="336" y="144"/>
            <a:chExt cx="528" cy="899"/>
          </a:xfrm>
        </p:grpSpPr>
        <p:grpSp>
          <p:nvGrpSpPr>
            <p:cNvPr id="3090" name="Group 16"/>
            <p:cNvGrpSpPr>
              <a:grpSpLocks/>
            </p:cNvGrpSpPr>
            <p:nvPr/>
          </p:nvGrpSpPr>
          <p:grpSpPr bwMode="auto">
            <a:xfrm rot="-3471247">
              <a:off x="312" y="264"/>
              <a:ext cx="672" cy="432"/>
              <a:chOff x="4733" y="799"/>
              <a:chExt cx="388" cy="353"/>
            </a:xfrm>
          </p:grpSpPr>
          <p:sp>
            <p:nvSpPr>
              <p:cNvPr id="3092" name="Freeform 17"/>
              <p:cNvSpPr>
                <a:spLocks/>
              </p:cNvSpPr>
              <p:nvPr/>
            </p:nvSpPr>
            <p:spPr bwMode="auto">
              <a:xfrm rot="2108015">
                <a:off x="4942" y="799"/>
                <a:ext cx="179" cy="353"/>
              </a:xfrm>
              <a:custGeom>
                <a:avLst/>
                <a:gdLst>
                  <a:gd name="T0" fmla="*/ 0 w 409"/>
                  <a:gd name="T1" fmla="*/ 1 h 658"/>
                  <a:gd name="T2" fmla="*/ 0 w 409"/>
                  <a:gd name="T3" fmla="*/ 1 h 658"/>
                  <a:gd name="T4" fmla="*/ 0 w 409"/>
                  <a:gd name="T5" fmla="*/ 1 h 658"/>
                  <a:gd name="T6" fmla="*/ 0 w 409"/>
                  <a:gd name="T7" fmla="*/ 1 h 658"/>
                  <a:gd name="T8" fmla="*/ 0 w 409"/>
                  <a:gd name="T9" fmla="*/ 1 h 658"/>
                  <a:gd name="T10" fmla="*/ 0 w 409"/>
                  <a:gd name="T11" fmla="*/ 1 h 658"/>
                  <a:gd name="T12" fmla="*/ 0 60000 65536"/>
                  <a:gd name="T13" fmla="*/ 0 60000 65536"/>
                  <a:gd name="T14" fmla="*/ 0 60000 65536"/>
                  <a:gd name="T15" fmla="*/ 0 60000 65536"/>
                  <a:gd name="T16" fmla="*/ 0 60000 65536"/>
                  <a:gd name="T17" fmla="*/ 0 60000 65536"/>
                  <a:gd name="T18" fmla="*/ 0 w 409"/>
                  <a:gd name="T19" fmla="*/ 0 h 658"/>
                  <a:gd name="T20" fmla="*/ 409 w 409"/>
                  <a:gd name="T21" fmla="*/ 658 h 658"/>
                </a:gdLst>
                <a:ahLst/>
                <a:cxnLst>
                  <a:cxn ang="T12">
                    <a:pos x="T0" y="T1"/>
                  </a:cxn>
                  <a:cxn ang="T13">
                    <a:pos x="T2" y="T3"/>
                  </a:cxn>
                  <a:cxn ang="T14">
                    <a:pos x="T4" y="T5"/>
                  </a:cxn>
                  <a:cxn ang="T15">
                    <a:pos x="T6" y="T7"/>
                  </a:cxn>
                  <a:cxn ang="T16">
                    <a:pos x="T8" y="T9"/>
                  </a:cxn>
                  <a:cxn ang="T17">
                    <a:pos x="T10" y="T11"/>
                  </a:cxn>
                </a:cxnLst>
                <a:rect l="T18" t="T19" r="T20" b="T21"/>
                <a:pathLst>
                  <a:path w="409" h="658">
                    <a:moveTo>
                      <a:pt x="17" y="38"/>
                    </a:moveTo>
                    <a:cubicBezTo>
                      <a:pt x="0" y="64"/>
                      <a:pt x="13" y="159"/>
                      <a:pt x="67" y="245"/>
                    </a:cubicBezTo>
                    <a:cubicBezTo>
                      <a:pt x="121" y="331"/>
                      <a:pt x="292" y="500"/>
                      <a:pt x="344" y="556"/>
                    </a:cubicBezTo>
                    <a:cubicBezTo>
                      <a:pt x="396" y="612"/>
                      <a:pt x="409" y="658"/>
                      <a:pt x="380" y="580"/>
                    </a:cubicBezTo>
                    <a:cubicBezTo>
                      <a:pt x="351" y="502"/>
                      <a:pt x="227" y="180"/>
                      <a:pt x="167" y="90"/>
                    </a:cubicBezTo>
                    <a:cubicBezTo>
                      <a:pt x="107" y="0"/>
                      <a:pt x="33" y="13"/>
                      <a:pt x="17" y="38"/>
                    </a:cubicBez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
            <p:nvSpPr>
              <p:cNvPr id="3093" name="Freeform 18"/>
              <p:cNvSpPr>
                <a:spLocks/>
              </p:cNvSpPr>
              <p:nvPr/>
            </p:nvSpPr>
            <p:spPr bwMode="auto">
              <a:xfrm rot="4401636">
                <a:off x="4820" y="808"/>
                <a:ext cx="179" cy="353"/>
              </a:xfrm>
              <a:custGeom>
                <a:avLst/>
                <a:gdLst>
                  <a:gd name="T0" fmla="*/ 0 w 409"/>
                  <a:gd name="T1" fmla="*/ 1 h 658"/>
                  <a:gd name="T2" fmla="*/ 0 w 409"/>
                  <a:gd name="T3" fmla="*/ 1 h 658"/>
                  <a:gd name="T4" fmla="*/ 0 w 409"/>
                  <a:gd name="T5" fmla="*/ 1 h 658"/>
                  <a:gd name="T6" fmla="*/ 0 w 409"/>
                  <a:gd name="T7" fmla="*/ 1 h 658"/>
                  <a:gd name="T8" fmla="*/ 0 w 409"/>
                  <a:gd name="T9" fmla="*/ 1 h 658"/>
                  <a:gd name="T10" fmla="*/ 0 w 409"/>
                  <a:gd name="T11" fmla="*/ 1 h 658"/>
                  <a:gd name="T12" fmla="*/ 0 60000 65536"/>
                  <a:gd name="T13" fmla="*/ 0 60000 65536"/>
                  <a:gd name="T14" fmla="*/ 0 60000 65536"/>
                  <a:gd name="T15" fmla="*/ 0 60000 65536"/>
                  <a:gd name="T16" fmla="*/ 0 60000 65536"/>
                  <a:gd name="T17" fmla="*/ 0 60000 65536"/>
                  <a:gd name="T18" fmla="*/ 0 w 409"/>
                  <a:gd name="T19" fmla="*/ 0 h 658"/>
                  <a:gd name="T20" fmla="*/ 409 w 409"/>
                  <a:gd name="T21" fmla="*/ 658 h 658"/>
                </a:gdLst>
                <a:ahLst/>
                <a:cxnLst>
                  <a:cxn ang="T12">
                    <a:pos x="T0" y="T1"/>
                  </a:cxn>
                  <a:cxn ang="T13">
                    <a:pos x="T2" y="T3"/>
                  </a:cxn>
                  <a:cxn ang="T14">
                    <a:pos x="T4" y="T5"/>
                  </a:cxn>
                  <a:cxn ang="T15">
                    <a:pos x="T6" y="T7"/>
                  </a:cxn>
                  <a:cxn ang="T16">
                    <a:pos x="T8" y="T9"/>
                  </a:cxn>
                  <a:cxn ang="T17">
                    <a:pos x="T10" y="T11"/>
                  </a:cxn>
                </a:cxnLst>
                <a:rect l="T18" t="T19" r="T20" b="T21"/>
                <a:pathLst>
                  <a:path w="409" h="658">
                    <a:moveTo>
                      <a:pt x="17" y="38"/>
                    </a:moveTo>
                    <a:cubicBezTo>
                      <a:pt x="0" y="64"/>
                      <a:pt x="13" y="159"/>
                      <a:pt x="67" y="245"/>
                    </a:cubicBezTo>
                    <a:cubicBezTo>
                      <a:pt x="121" y="331"/>
                      <a:pt x="292" y="500"/>
                      <a:pt x="344" y="556"/>
                    </a:cubicBezTo>
                    <a:cubicBezTo>
                      <a:pt x="396" y="612"/>
                      <a:pt x="409" y="658"/>
                      <a:pt x="380" y="580"/>
                    </a:cubicBezTo>
                    <a:cubicBezTo>
                      <a:pt x="351" y="502"/>
                      <a:pt x="227" y="180"/>
                      <a:pt x="167" y="90"/>
                    </a:cubicBezTo>
                    <a:cubicBezTo>
                      <a:pt x="107" y="0"/>
                      <a:pt x="33" y="13"/>
                      <a:pt x="17" y="38"/>
                    </a:cubicBez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
            <p:nvSpPr>
              <p:cNvPr id="3094" name="Freeform 19"/>
              <p:cNvSpPr>
                <a:spLocks/>
              </p:cNvSpPr>
              <p:nvPr/>
            </p:nvSpPr>
            <p:spPr bwMode="auto">
              <a:xfrm rot="728459">
                <a:off x="5002" y="913"/>
                <a:ext cx="105" cy="231"/>
              </a:xfrm>
              <a:custGeom>
                <a:avLst/>
                <a:gdLst>
                  <a:gd name="T0" fmla="*/ 0 w 409"/>
                  <a:gd name="T1" fmla="*/ 0 h 658"/>
                  <a:gd name="T2" fmla="*/ 0 w 409"/>
                  <a:gd name="T3" fmla="*/ 0 h 658"/>
                  <a:gd name="T4" fmla="*/ 0 w 409"/>
                  <a:gd name="T5" fmla="*/ 0 h 658"/>
                  <a:gd name="T6" fmla="*/ 0 w 409"/>
                  <a:gd name="T7" fmla="*/ 0 h 658"/>
                  <a:gd name="T8" fmla="*/ 0 w 409"/>
                  <a:gd name="T9" fmla="*/ 0 h 658"/>
                  <a:gd name="T10" fmla="*/ 0 w 409"/>
                  <a:gd name="T11" fmla="*/ 0 h 658"/>
                  <a:gd name="T12" fmla="*/ 0 60000 65536"/>
                  <a:gd name="T13" fmla="*/ 0 60000 65536"/>
                  <a:gd name="T14" fmla="*/ 0 60000 65536"/>
                  <a:gd name="T15" fmla="*/ 0 60000 65536"/>
                  <a:gd name="T16" fmla="*/ 0 60000 65536"/>
                  <a:gd name="T17" fmla="*/ 0 60000 65536"/>
                  <a:gd name="T18" fmla="*/ 0 w 409"/>
                  <a:gd name="T19" fmla="*/ 0 h 658"/>
                  <a:gd name="T20" fmla="*/ 409 w 409"/>
                  <a:gd name="T21" fmla="*/ 658 h 658"/>
                </a:gdLst>
                <a:ahLst/>
                <a:cxnLst>
                  <a:cxn ang="T12">
                    <a:pos x="T0" y="T1"/>
                  </a:cxn>
                  <a:cxn ang="T13">
                    <a:pos x="T2" y="T3"/>
                  </a:cxn>
                  <a:cxn ang="T14">
                    <a:pos x="T4" y="T5"/>
                  </a:cxn>
                  <a:cxn ang="T15">
                    <a:pos x="T6" y="T7"/>
                  </a:cxn>
                  <a:cxn ang="T16">
                    <a:pos x="T8" y="T9"/>
                  </a:cxn>
                  <a:cxn ang="T17">
                    <a:pos x="T10" y="T11"/>
                  </a:cxn>
                </a:cxnLst>
                <a:rect l="T18" t="T19" r="T20" b="T21"/>
                <a:pathLst>
                  <a:path w="409" h="658">
                    <a:moveTo>
                      <a:pt x="17" y="38"/>
                    </a:moveTo>
                    <a:cubicBezTo>
                      <a:pt x="0" y="64"/>
                      <a:pt x="13" y="159"/>
                      <a:pt x="67" y="245"/>
                    </a:cubicBezTo>
                    <a:cubicBezTo>
                      <a:pt x="121" y="331"/>
                      <a:pt x="292" y="500"/>
                      <a:pt x="344" y="556"/>
                    </a:cubicBezTo>
                    <a:cubicBezTo>
                      <a:pt x="396" y="612"/>
                      <a:pt x="409" y="658"/>
                      <a:pt x="380" y="580"/>
                    </a:cubicBezTo>
                    <a:cubicBezTo>
                      <a:pt x="351" y="502"/>
                      <a:pt x="227" y="180"/>
                      <a:pt x="167" y="90"/>
                    </a:cubicBezTo>
                    <a:cubicBezTo>
                      <a:pt x="107" y="0"/>
                      <a:pt x="33" y="13"/>
                      <a:pt x="17" y="38"/>
                    </a:cubicBez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grpSp>
        <p:sp>
          <p:nvSpPr>
            <p:cNvPr id="3091" name="Freeform 20"/>
            <p:cNvSpPr>
              <a:spLocks/>
            </p:cNvSpPr>
            <p:nvPr/>
          </p:nvSpPr>
          <p:spPr bwMode="auto">
            <a:xfrm rot="4401636">
              <a:off x="423" y="777"/>
              <a:ext cx="179" cy="353"/>
            </a:xfrm>
            <a:custGeom>
              <a:avLst/>
              <a:gdLst>
                <a:gd name="T0" fmla="*/ 0 w 409"/>
                <a:gd name="T1" fmla="*/ 1 h 658"/>
                <a:gd name="T2" fmla="*/ 0 w 409"/>
                <a:gd name="T3" fmla="*/ 1 h 658"/>
                <a:gd name="T4" fmla="*/ 0 w 409"/>
                <a:gd name="T5" fmla="*/ 1 h 658"/>
                <a:gd name="T6" fmla="*/ 0 w 409"/>
                <a:gd name="T7" fmla="*/ 1 h 658"/>
                <a:gd name="T8" fmla="*/ 0 w 409"/>
                <a:gd name="T9" fmla="*/ 1 h 658"/>
                <a:gd name="T10" fmla="*/ 0 w 409"/>
                <a:gd name="T11" fmla="*/ 1 h 658"/>
                <a:gd name="T12" fmla="*/ 0 60000 65536"/>
                <a:gd name="T13" fmla="*/ 0 60000 65536"/>
                <a:gd name="T14" fmla="*/ 0 60000 65536"/>
                <a:gd name="T15" fmla="*/ 0 60000 65536"/>
                <a:gd name="T16" fmla="*/ 0 60000 65536"/>
                <a:gd name="T17" fmla="*/ 0 60000 65536"/>
                <a:gd name="T18" fmla="*/ 0 w 409"/>
                <a:gd name="T19" fmla="*/ 0 h 658"/>
                <a:gd name="T20" fmla="*/ 409 w 409"/>
                <a:gd name="T21" fmla="*/ 658 h 658"/>
              </a:gdLst>
              <a:ahLst/>
              <a:cxnLst>
                <a:cxn ang="T12">
                  <a:pos x="T0" y="T1"/>
                </a:cxn>
                <a:cxn ang="T13">
                  <a:pos x="T2" y="T3"/>
                </a:cxn>
                <a:cxn ang="T14">
                  <a:pos x="T4" y="T5"/>
                </a:cxn>
                <a:cxn ang="T15">
                  <a:pos x="T6" y="T7"/>
                </a:cxn>
                <a:cxn ang="T16">
                  <a:pos x="T8" y="T9"/>
                </a:cxn>
                <a:cxn ang="T17">
                  <a:pos x="T10" y="T11"/>
                </a:cxn>
              </a:cxnLst>
              <a:rect l="T18" t="T19" r="T20" b="T21"/>
              <a:pathLst>
                <a:path w="409" h="658">
                  <a:moveTo>
                    <a:pt x="17" y="38"/>
                  </a:moveTo>
                  <a:cubicBezTo>
                    <a:pt x="0" y="64"/>
                    <a:pt x="13" y="159"/>
                    <a:pt x="67" y="245"/>
                  </a:cubicBezTo>
                  <a:cubicBezTo>
                    <a:pt x="121" y="331"/>
                    <a:pt x="292" y="500"/>
                    <a:pt x="344" y="556"/>
                  </a:cubicBezTo>
                  <a:cubicBezTo>
                    <a:pt x="396" y="612"/>
                    <a:pt x="409" y="658"/>
                    <a:pt x="380" y="580"/>
                  </a:cubicBezTo>
                  <a:cubicBezTo>
                    <a:pt x="351" y="502"/>
                    <a:pt x="227" y="180"/>
                    <a:pt x="167" y="90"/>
                  </a:cubicBezTo>
                  <a:cubicBezTo>
                    <a:pt x="107" y="0"/>
                    <a:pt x="33" y="13"/>
                    <a:pt x="17" y="38"/>
                  </a:cubicBez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grpSp>
      <p:sp>
        <p:nvSpPr>
          <p:cNvPr id="3081" name="Oval 21"/>
          <p:cNvSpPr>
            <a:spLocks noChangeArrowheads="1"/>
          </p:cNvSpPr>
          <p:nvPr/>
        </p:nvSpPr>
        <p:spPr bwMode="auto">
          <a:xfrm>
            <a:off x="9842500" y="0"/>
            <a:ext cx="825500" cy="838200"/>
          </a:xfrm>
          <a:prstGeom prst="ellipse">
            <a:avLst/>
          </a:pr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en-US" sz="18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
        <p:nvSpPr>
          <p:cNvPr id="3082" name="Freeform 22"/>
          <p:cNvSpPr>
            <a:spLocks/>
          </p:cNvSpPr>
          <p:nvPr/>
        </p:nvSpPr>
        <p:spPr bwMode="auto">
          <a:xfrm>
            <a:off x="9366250" y="1752600"/>
            <a:ext cx="1733550" cy="304800"/>
          </a:xfrm>
          <a:custGeom>
            <a:avLst/>
            <a:gdLst>
              <a:gd name="T0" fmla="*/ 2147483647 w 2016"/>
              <a:gd name="T1" fmla="*/ 2147483647 h 1472"/>
              <a:gd name="T2" fmla="*/ 2147483647 w 2016"/>
              <a:gd name="T3" fmla="*/ 2147483647 h 1472"/>
              <a:gd name="T4" fmla="*/ 2147483647 w 2016"/>
              <a:gd name="T5" fmla="*/ 2147483647 h 1472"/>
              <a:gd name="T6" fmla="*/ 2147483647 w 2016"/>
              <a:gd name="T7" fmla="*/ 2147483647 h 1472"/>
              <a:gd name="T8" fmla="*/ 2147483647 w 2016"/>
              <a:gd name="T9" fmla="*/ 2147483647 h 1472"/>
              <a:gd name="T10" fmla="*/ 2147483647 w 2016"/>
              <a:gd name="T11" fmla="*/ 2147483647 h 1472"/>
              <a:gd name="T12" fmla="*/ 2147483647 w 2016"/>
              <a:gd name="T13" fmla="*/ 2147483647 h 1472"/>
              <a:gd name="T14" fmla="*/ 2147483647 w 2016"/>
              <a:gd name="T15" fmla="*/ 2147483647 h 1472"/>
              <a:gd name="T16" fmla="*/ 2147483647 w 2016"/>
              <a:gd name="T17" fmla="*/ 2147483647 h 1472"/>
              <a:gd name="T18" fmla="*/ 2147483647 w 2016"/>
              <a:gd name="T19" fmla="*/ 2147483647 h 1472"/>
              <a:gd name="T20" fmla="*/ 2147483647 w 2016"/>
              <a:gd name="T21" fmla="*/ 2147483647 h 1472"/>
              <a:gd name="T22" fmla="*/ 2147483647 w 2016"/>
              <a:gd name="T23" fmla="*/ 2147483647 h 1472"/>
              <a:gd name="T24" fmla="*/ 2147483647 w 2016"/>
              <a:gd name="T25" fmla="*/ 2147483647 h 1472"/>
              <a:gd name="T26" fmla="*/ 2147483647 w 2016"/>
              <a:gd name="T27" fmla="*/ 2147483647 h 1472"/>
              <a:gd name="T28" fmla="*/ 2147483647 w 2016"/>
              <a:gd name="T29" fmla="*/ 2147483647 h 1472"/>
              <a:gd name="T30" fmla="*/ 2147483647 w 2016"/>
              <a:gd name="T31" fmla="*/ 2147483647 h 14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16"/>
              <a:gd name="T49" fmla="*/ 0 h 1472"/>
              <a:gd name="T50" fmla="*/ 2016 w 2016"/>
              <a:gd name="T51" fmla="*/ 1472 h 14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16" h="1472">
                <a:moveTo>
                  <a:pt x="16" y="848"/>
                </a:moveTo>
                <a:cubicBezTo>
                  <a:pt x="32" y="744"/>
                  <a:pt x="112" y="424"/>
                  <a:pt x="208" y="320"/>
                </a:cubicBezTo>
                <a:cubicBezTo>
                  <a:pt x="304" y="216"/>
                  <a:pt x="488" y="216"/>
                  <a:pt x="592" y="224"/>
                </a:cubicBezTo>
                <a:cubicBezTo>
                  <a:pt x="696" y="232"/>
                  <a:pt x="792" y="392"/>
                  <a:pt x="832" y="368"/>
                </a:cubicBezTo>
                <a:cubicBezTo>
                  <a:pt x="872" y="344"/>
                  <a:pt x="792" y="136"/>
                  <a:pt x="832" y="80"/>
                </a:cubicBezTo>
                <a:cubicBezTo>
                  <a:pt x="872" y="24"/>
                  <a:pt x="992" y="0"/>
                  <a:pt x="1072" y="32"/>
                </a:cubicBezTo>
                <a:cubicBezTo>
                  <a:pt x="1152" y="64"/>
                  <a:pt x="1240" y="248"/>
                  <a:pt x="1312" y="272"/>
                </a:cubicBezTo>
                <a:cubicBezTo>
                  <a:pt x="1384" y="296"/>
                  <a:pt x="1392" y="152"/>
                  <a:pt x="1504" y="176"/>
                </a:cubicBezTo>
                <a:cubicBezTo>
                  <a:pt x="1616" y="200"/>
                  <a:pt x="1952" y="288"/>
                  <a:pt x="1984" y="416"/>
                </a:cubicBezTo>
                <a:cubicBezTo>
                  <a:pt x="2016" y="544"/>
                  <a:pt x="1704" y="800"/>
                  <a:pt x="1696" y="944"/>
                </a:cubicBezTo>
                <a:cubicBezTo>
                  <a:pt x="1688" y="1088"/>
                  <a:pt x="1984" y="1192"/>
                  <a:pt x="1936" y="1280"/>
                </a:cubicBezTo>
                <a:cubicBezTo>
                  <a:pt x="1888" y="1368"/>
                  <a:pt x="1568" y="1472"/>
                  <a:pt x="1408" y="1472"/>
                </a:cubicBezTo>
                <a:cubicBezTo>
                  <a:pt x="1248" y="1472"/>
                  <a:pt x="1112" y="1376"/>
                  <a:pt x="976" y="1280"/>
                </a:cubicBezTo>
                <a:cubicBezTo>
                  <a:pt x="840" y="1184"/>
                  <a:pt x="736" y="952"/>
                  <a:pt x="592" y="896"/>
                </a:cubicBezTo>
                <a:cubicBezTo>
                  <a:pt x="448" y="840"/>
                  <a:pt x="208" y="952"/>
                  <a:pt x="112" y="944"/>
                </a:cubicBezTo>
                <a:cubicBezTo>
                  <a:pt x="16" y="936"/>
                  <a:pt x="0" y="952"/>
                  <a:pt x="16" y="848"/>
                </a:cubicBezTo>
                <a:close/>
              </a:path>
            </a:pathLst>
          </a:custGeom>
          <a:solidFill>
            <a:srgbClr val="FF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
        <p:nvSpPr>
          <p:cNvPr id="3083" name="Freeform 23"/>
          <p:cNvSpPr>
            <a:spLocks/>
          </p:cNvSpPr>
          <p:nvPr/>
        </p:nvSpPr>
        <p:spPr bwMode="auto">
          <a:xfrm>
            <a:off x="8623300" y="2057400"/>
            <a:ext cx="1073150" cy="304800"/>
          </a:xfrm>
          <a:custGeom>
            <a:avLst/>
            <a:gdLst>
              <a:gd name="T0" fmla="*/ 2147483647 w 2016"/>
              <a:gd name="T1" fmla="*/ 2147483647 h 1472"/>
              <a:gd name="T2" fmla="*/ 2147483647 w 2016"/>
              <a:gd name="T3" fmla="*/ 2147483647 h 1472"/>
              <a:gd name="T4" fmla="*/ 2147483647 w 2016"/>
              <a:gd name="T5" fmla="*/ 2147483647 h 1472"/>
              <a:gd name="T6" fmla="*/ 2147483647 w 2016"/>
              <a:gd name="T7" fmla="*/ 2147483647 h 1472"/>
              <a:gd name="T8" fmla="*/ 2147483647 w 2016"/>
              <a:gd name="T9" fmla="*/ 2147483647 h 1472"/>
              <a:gd name="T10" fmla="*/ 2147483647 w 2016"/>
              <a:gd name="T11" fmla="*/ 2147483647 h 1472"/>
              <a:gd name="T12" fmla="*/ 2147483647 w 2016"/>
              <a:gd name="T13" fmla="*/ 2147483647 h 1472"/>
              <a:gd name="T14" fmla="*/ 2147483647 w 2016"/>
              <a:gd name="T15" fmla="*/ 2147483647 h 1472"/>
              <a:gd name="T16" fmla="*/ 2147483647 w 2016"/>
              <a:gd name="T17" fmla="*/ 2147483647 h 1472"/>
              <a:gd name="T18" fmla="*/ 2147483647 w 2016"/>
              <a:gd name="T19" fmla="*/ 2147483647 h 1472"/>
              <a:gd name="T20" fmla="*/ 2147483647 w 2016"/>
              <a:gd name="T21" fmla="*/ 2147483647 h 1472"/>
              <a:gd name="T22" fmla="*/ 2147483647 w 2016"/>
              <a:gd name="T23" fmla="*/ 2147483647 h 1472"/>
              <a:gd name="T24" fmla="*/ 2147483647 w 2016"/>
              <a:gd name="T25" fmla="*/ 2147483647 h 1472"/>
              <a:gd name="T26" fmla="*/ 2147483647 w 2016"/>
              <a:gd name="T27" fmla="*/ 2147483647 h 1472"/>
              <a:gd name="T28" fmla="*/ 2147483647 w 2016"/>
              <a:gd name="T29" fmla="*/ 2147483647 h 1472"/>
              <a:gd name="T30" fmla="*/ 2147483647 w 2016"/>
              <a:gd name="T31" fmla="*/ 2147483647 h 14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16"/>
              <a:gd name="T49" fmla="*/ 0 h 1472"/>
              <a:gd name="T50" fmla="*/ 2016 w 2016"/>
              <a:gd name="T51" fmla="*/ 1472 h 14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16" h="1472">
                <a:moveTo>
                  <a:pt x="16" y="848"/>
                </a:moveTo>
                <a:cubicBezTo>
                  <a:pt x="32" y="744"/>
                  <a:pt x="112" y="424"/>
                  <a:pt x="208" y="320"/>
                </a:cubicBezTo>
                <a:cubicBezTo>
                  <a:pt x="304" y="216"/>
                  <a:pt x="488" y="216"/>
                  <a:pt x="592" y="224"/>
                </a:cubicBezTo>
                <a:cubicBezTo>
                  <a:pt x="696" y="232"/>
                  <a:pt x="792" y="392"/>
                  <a:pt x="832" y="368"/>
                </a:cubicBezTo>
                <a:cubicBezTo>
                  <a:pt x="872" y="344"/>
                  <a:pt x="792" y="136"/>
                  <a:pt x="832" y="80"/>
                </a:cubicBezTo>
                <a:cubicBezTo>
                  <a:pt x="872" y="24"/>
                  <a:pt x="992" y="0"/>
                  <a:pt x="1072" y="32"/>
                </a:cubicBezTo>
                <a:cubicBezTo>
                  <a:pt x="1152" y="64"/>
                  <a:pt x="1240" y="248"/>
                  <a:pt x="1312" y="272"/>
                </a:cubicBezTo>
                <a:cubicBezTo>
                  <a:pt x="1384" y="296"/>
                  <a:pt x="1392" y="152"/>
                  <a:pt x="1504" y="176"/>
                </a:cubicBezTo>
                <a:cubicBezTo>
                  <a:pt x="1616" y="200"/>
                  <a:pt x="1952" y="288"/>
                  <a:pt x="1984" y="416"/>
                </a:cubicBezTo>
                <a:cubicBezTo>
                  <a:pt x="2016" y="544"/>
                  <a:pt x="1704" y="800"/>
                  <a:pt x="1696" y="944"/>
                </a:cubicBezTo>
                <a:cubicBezTo>
                  <a:pt x="1688" y="1088"/>
                  <a:pt x="1984" y="1192"/>
                  <a:pt x="1936" y="1280"/>
                </a:cubicBezTo>
                <a:cubicBezTo>
                  <a:pt x="1888" y="1368"/>
                  <a:pt x="1568" y="1472"/>
                  <a:pt x="1408" y="1472"/>
                </a:cubicBezTo>
                <a:cubicBezTo>
                  <a:pt x="1248" y="1472"/>
                  <a:pt x="1112" y="1376"/>
                  <a:pt x="976" y="1280"/>
                </a:cubicBezTo>
                <a:cubicBezTo>
                  <a:pt x="840" y="1184"/>
                  <a:pt x="736" y="952"/>
                  <a:pt x="592" y="896"/>
                </a:cubicBezTo>
                <a:cubicBezTo>
                  <a:pt x="448" y="840"/>
                  <a:pt x="208" y="952"/>
                  <a:pt x="112" y="944"/>
                </a:cubicBezTo>
                <a:cubicBezTo>
                  <a:pt x="16" y="936"/>
                  <a:pt x="0" y="952"/>
                  <a:pt x="16" y="848"/>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
        <p:nvSpPr>
          <p:cNvPr id="3084" name="WordArt 38"/>
          <p:cNvSpPr>
            <a:spLocks noChangeArrowheads="1" noChangeShapeType="1" noTextEdit="1"/>
          </p:cNvSpPr>
          <p:nvPr/>
        </p:nvSpPr>
        <p:spPr bwMode="auto">
          <a:xfrm>
            <a:off x="381000" y="2080608"/>
            <a:ext cx="11582399" cy="2034191"/>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0" cap="none" spc="0" normalizeH="0" baseline="0" noProof="0" dirty="0" smtClean="0">
                <a:ln w="9525">
                  <a:solidFill>
                    <a:srgbClr val="FFFF00"/>
                  </a:solidFill>
                  <a:round/>
                  <a:headEnd/>
                  <a:tailEnd/>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0" cap="none" spc="0" normalizeH="0" baseline="0" noProof="0" dirty="0" smtClean="0">
                <a:ln w="9525">
                  <a:solidFill>
                    <a:srgbClr val="FFFF00"/>
                  </a:solidFill>
                  <a:round/>
                  <a:headEnd/>
                  <a:tailEnd/>
                </a:ln>
                <a:solidFill>
                  <a:srgbClr val="FFC000"/>
                </a:solidFill>
                <a:effectLst/>
                <a:uLnTx/>
                <a:uFillTx/>
                <a:latin typeface="Times New Roman" panose="02020603050405020304" pitchFamily="18" charset="0"/>
                <a:ea typeface="+mn-ea"/>
                <a:cs typeface="Times New Roman" panose="02020603050405020304" pitchFamily="18" charset="0"/>
              </a:rPr>
              <a:t>CHÀO MỪNG CÁC CON ĐẾN TIẾT TẬP ĐỌC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0" cap="none" spc="0" normalizeH="0" baseline="0" noProof="0" dirty="0" smtClean="0">
                <a:ln w="9525">
                  <a:solidFill>
                    <a:srgbClr val="FFFF00"/>
                  </a:solidFill>
                  <a:round/>
                  <a:headEnd/>
                  <a:tailEnd/>
                </a:ln>
                <a:solidFill>
                  <a:srgbClr val="0000FF"/>
                </a:solidFill>
                <a:effectLst/>
                <a:uLnTx/>
                <a:uFillTx/>
                <a:latin typeface="Times New Roman" panose="02020603050405020304" pitchFamily="18" charset="0"/>
                <a:ea typeface="+mn-ea"/>
                <a:cs typeface="Times New Roman" panose="02020603050405020304" pitchFamily="18" charset="0"/>
              </a:rPr>
              <a:t> </a:t>
            </a:r>
          </a:p>
        </p:txBody>
      </p:sp>
      <p:pic>
        <p:nvPicPr>
          <p:cNvPr id="3085" name="Picture 6" descr="flower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276600"/>
            <a:ext cx="17335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6" descr="flower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934450" y="3124200"/>
            <a:ext cx="17335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6" descr="flower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447800"/>
            <a:ext cx="17335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Picture 6" descr="flower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0"/>
            <a:ext cx="17335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9" name="WordArt 38"/>
          <p:cNvSpPr>
            <a:spLocks noChangeArrowheads="1" noChangeShapeType="1" noTextEdit="1"/>
          </p:cNvSpPr>
          <p:nvPr/>
        </p:nvSpPr>
        <p:spPr bwMode="auto">
          <a:xfrm>
            <a:off x="7543800" y="163513"/>
            <a:ext cx="4648200" cy="8382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0" cap="none" spc="0" normalizeH="0" baseline="0" noProof="0" smtClean="0">
                <a:ln w="9525">
                  <a:solidFill>
                    <a:srgbClr val="FFFF00"/>
                  </a:solidFill>
                  <a:round/>
                  <a:headEnd/>
                  <a:tailEnd/>
                </a:ln>
                <a:solidFill>
                  <a:srgbClr val="0000FF"/>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30759823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2000" cy="6858000"/>
          </a:xfrm>
        </p:spPr>
      </p:pic>
    </p:spTree>
    <p:custDataLst>
      <p:tags r:id="rId1"/>
    </p:custDataLst>
    <p:extLst>
      <p:ext uri="{BB962C8B-B14F-4D97-AF65-F5344CB8AC3E}">
        <p14:creationId xmlns:p14="http://schemas.microsoft.com/office/powerpoint/2010/main" val="3633802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675032" y="25943"/>
            <a:ext cx="2534150" cy="1011511"/>
          </a:xfrm>
          <a:prstGeom prst="roundRect">
            <a:avLst/>
          </a:prstGeom>
          <a:solidFill>
            <a:schemeClr val="accent1">
              <a:lumMod val="60000"/>
              <a:lumOff val="4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矩形 50"/>
          <p:cNvSpPr/>
          <p:nvPr/>
        </p:nvSpPr>
        <p:spPr>
          <a:xfrm>
            <a:off x="4801602" y="167037"/>
            <a:ext cx="228100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err="1" smtClean="0">
                <a:ln>
                  <a:noFill/>
                </a:ln>
                <a:solidFill>
                  <a:srgbClr val="44546A">
                    <a:lumMod val="50000"/>
                  </a:srgbClr>
                </a:solidFill>
                <a:effectLst/>
                <a:uLnTx/>
                <a:uFillTx/>
                <a:latin typeface="Times New Roman" panose="02020603050405020304" pitchFamily="18" charset="0"/>
                <a:ea typeface="方正少儿简体" panose="03000509000000000000" pitchFamily="65" charset="-122"/>
                <a:cs typeface="Times New Roman" panose="02020603050405020304" pitchFamily="18" charset="0"/>
              </a:rPr>
              <a:t>Tuổi</a:t>
            </a:r>
            <a:r>
              <a:rPr kumimoji="0" lang="en-US" altLang="zh-CN" sz="4000" b="0" i="0" u="none" strike="noStrike" kern="1200" cap="none" spc="0" normalizeH="0" baseline="0" noProof="0" dirty="0" smtClean="0">
                <a:ln>
                  <a:noFill/>
                </a:ln>
                <a:solidFill>
                  <a:srgbClr val="44546A">
                    <a:lumMod val="50000"/>
                  </a:srgbClr>
                </a:solidFill>
                <a:effectLst/>
                <a:uLnTx/>
                <a:uFillTx/>
                <a:latin typeface="Times New Roman" panose="02020603050405020304" pitchFamily="18" charset="0"/>
                <a:ea typeface="方正少儿简体" panose="03000509000000000000" pitchFamily="65" charset="-122"/>
                <a:cs typeface="Times New Roman" panose="02020603050405020304" pitchFamily="18" charset="0"/>
              </a:rPr>
              <a:t> </a:t>
            </a:r>
            <a:r>
              <a:rPr kumimoji="0" lang="en-US" altLang="zh-CN" sz="4000" b="0" i="0" u="none" strike="noStrike" kern="1200" cap="none" spc="0" normalizeH="0" baseline="0" noProof="0" dirty="0" err="1" smtClean="0">
                <a:ln>
                  <a:noFill/>
                </a:ln>
                <a:solidFill>
                  <a:srgbClr val="44546A">
                    <a:lumMod val="50000"/>
                  </a:srgbClr>
                </a:solidFill>
                <a:effectLst/>
                <a:uLnTx/>
                <a:uFillTx/>
                <a:latin typeface="Times New Roman" panose="02020603050405020304" pitchFamily="18" charset="0"/>
                <a:ea typeface="方正少儿简体" panose="03000509000000000000" pitchFamily="65" charset="-122"/>
                <a:cs typeface="Times New Roman" panose="02020603050405020304" pitchFamily="18" charset="0"/>
              </a:rPr>
              <a:t>ngựa</a:t>
            </a:r>
            <a:endParaRPr kumimoji="0" lang="zh-CN" altLang="en-US" sz="40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方正少儿简体" panose="03000509000000000000" pitchFamily="65" charset="-122"/>
              <a:cs typeface="Arial" panose="020B0604020202020204" pitchFamily="34" charset="0"/>
            </a:endParaRPr>
          </a:p>
        </p:txBody>
      </p:sp>
      <p:sp>
        <p:nvSpPr>
          <p:cNvPr id="6" name="Rectangle 5"/>
          <p:cNvSpPr/>
          <p:nvPr/>
        </p:nvSpPr>
        <p:spPr>
          <a:xfrm>
            <a:off x="1627032" y="1252545"/>
            <a:ext cx="6096000" cy="156966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Mẹ</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ơi</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con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tuổi</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gì</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Tuổi</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con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là</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tuổi</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Ngựa</a:t>
            </a:r>
            <a:endPar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Ngựa</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không</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yên</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một</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chỗ</a:t>
            </a:r>
            <a:endPar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Tuổi</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con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là</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tuổi</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đi</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a:t>
            </a:r>
          </a:p>
        </p:txBody>
      </p:sp>
      <p:sp>
        <p:nvSpPr>
          <p:cNvPr id="8" name="Rectangle 7"/>
          <p:cNvSpPr/>
          <p:nvPr/>
        </p:nvSpPr>
        <p:spPr>
          <a:xfrm>
            <a:off x="1627032" y="2868370"/>
            <a:ext cx="6096000" cy="341632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smtClean="0">
                <a:ln>
                  <a:noFill/>
                </a:ln>
                <a:solidFill>
                  <a:srgbClr val="E7E6E6">
                    <a:lumMod val="10000"/>
                  </a:srgbClr>
                </a:solidFill>
                <a:effectLst/>
                <a:uLnTx/>
                <a:uFillTx/>
                <a:latin typeface="Times New Roman" pitchFamily="18" charset="0"/>
                <a:ea typeface="+mn-ea"/>
                <a:cs typeface="+mn-cs"/>
              </a:rPr>
              <a:t>Mẹ</a:t>
            </a:r>
            <a:r>
              <a:rPr kumimoji="0" lang="en-US" sz="2400" b="1" i="0" u="none" strike="noStrike" kern="1200" cap="none" spc="0" normalizeH="0" baseline="0" noProof="0" dirty="0" smtClean="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ơi</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con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sẽ</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phi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Qua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bao</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nhiêu</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ngọn</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gió</a:t>
            </a:r>
            <a:endPar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Gió</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xanh</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miền</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trung</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du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Gió</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hồng</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vùng</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đất</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đỏ</a:t>
            </a:r>
            <a:endPar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Gió</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đen</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hút</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đại</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ngàn</a:t>
            </a:r>
            <a:endPar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Mấp</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mô</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triền</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núi</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đá</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Con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mang</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về</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cho</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mẹ</a:t>
            </a:r>
            <a:endPar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Ngọn</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gió</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của</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trăm</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miền</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endParaRPr>
          </a:p>
        </p:txBody>
      </p:sp>
      <p:sp>
        <p:nvSpPr>
          <p:cNvPr id="2" name="Rectangle 1"/>
          <p:cNvSpPr/>
          <p:nvPr/>
        </p:nvSpPr>
        <p:spPr>
          <a:xfrm>
            <a:off x="6692537" y="1298711"/>
            <a:ext cx="6096000" cy="3046988"/>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Ngựa</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con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sẽ</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đi</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khắp</a:t>
            </a:r>
            <a:endPar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Trên</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những</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cánh</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đồng</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hoa</a:t>
            </a:r>
            <a:endPar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Lóa</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màu</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trắng</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hoa</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mơ</a:t>
            </a:r>
            <a:endPar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Trang</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giấy</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nguyên</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chưa</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viết</a:t>
            </a:r>
            <a:endPar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Con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làm</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sao</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ôm</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hết</a:t>
            </a:r>
            <a:endPar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Mùi</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hoa</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huệ</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ngạt</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ngào</a:t>
            </a:r>
            <a:endPar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Gió</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và</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nắng</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xôn</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xao</a:t>
            </a:r>
            <a:endPar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Khắp</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đồng</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hoa</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cúc</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dại</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p>
        </p:txBody>
      </p:sp>
      <p:sp>
        <p:nvSpPr>
          <p:cNvPr id="9" name="Rectangle 8"/>
          <p:cNvSpPr/>
          <p:nvPr/>
        </p:nvSpPr>
        <p:spPr>
          <a:xfrm>
            <a:off x="6692537" y="4391864"/>
            <a:ext cx="6096000" cy="2308324"/>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Tuổi</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con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là</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tuổi</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Ngựa</a:t>
            </a:r>
            <a:endPar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Nhưng</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mẹ</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ơi</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đừng</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buồn</a:t>
            </a:r>
            <a:endPar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Dẫu</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cách</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núi</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cách</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rừng</a:t>
            </a:r>
            <a:endPar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Dẫu</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cách</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sông</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cách</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biển</a:t>
            </a:r>
            <a:endPar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Con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tìm</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về</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với</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mẹ</a:t>
            </a:r>
            <a:endPar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Ngựa</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con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vẫn</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nhớ</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đường</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a:t>
            </a:r>
          </a:p>
        </p:txBody>
      </p:sp>
      <p:sp>
        <p:nvSpPr>
          <p:cNvPr id="10" name="WordArt 13"/>
          <p:cNvSpPr>
            <a:spLocks noChangeArrowheads="1" noChangeShapeType="1" noTextEdit="1"/>
          </p:cNvSpPr>
          <p:nvPr/>
        </p:nvSpPr>
        <p:spPr bwMode="auto">
          <a:xfrm>
            <a:off x="10340915" y="6519616"/>
            <a:ext cx="1599575" cy="363452"/>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Xuân</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Quỳnh</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Oval 2"/>
          <p:cNvSpPr/>
          <p:nvPr/>
        </p:nvSpPr>
        <p:spPr>
          <a:xfrm>
            <a:off x="1143000" y="1298711"/>
            <a:ext cx="484032" cy="301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Calibri" panose="020F0502020204030204"/>
                <a:ea typeface="+mn-ea"/>
                <a:cs typeface="+mn-cs"/>
              </a:rPr>
              <a:t>1</a:t>
            </a:r>
          </a:p>
        </p:txBody>
      </p:sp>
      <p:sp>
        <p:nvSpPr>
          <p:cNvPr id="11" name="Oval 10"/>
          <p:cNvSpPr/>
          <p:nvPr/>
        </p:nvSpPr>
        <p:spPr>
          <a:xfrm>
            <a:off x="6208505" y="4521827"/>
            <a:ext cx="484032" cy="259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Calibri" panose="020F0502020204030204"/>
                <a:ea typeface="+mn-ea"/>
                <a:cs typeface="+mn-cs"/>
              </a:rPr>
              <a:t>4</a:t>
            </a:r>
          </a:p>
        </p:txBody>
      </p:sp>
      <p:sp>
        <p:nvSpPr>
          <p:cNvPr id="12" name="Oval 11"/>
          <p:cNvSpPr/>
          <p:nvPr/>
        </p:nvSpPr>
        <p:spPr>
          <a:xfrm>
            <a:off x="6208505" y="1428673"/>
            <a:ext cx="484032" cy="301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Calibri" panose="020F0502020204030204"/>
                <a:ea typeface="+mn-ea"/>
                <a:cs typeface="+mn-cs"/>
              </a:rPr>
              <a:t>3</a:t>
            </a:r>
          </a:p>
        </p:txBody>
      </p:sp>
      <p:sp>
        <p:nvSpPr>
          <p:cNvPr id="13" name="Oval 12"/>
          <p:cNvSpPr/>
          <p:nvPr/>
        </p:nvSpPr>
        <p:spPr>
          <a:xfrm>
            <a:off x="1205784" y="3002400"/>
            <a:ext cx="484032" cy="301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Calibri" panose="020F0502020204030204"/>
                <a:ea typeface="+mn-ea"/>
                <a:cs typeface="+mn-cs"/>
              </a:rPr>
              <a:t>2</a:t>
            </a:r>
          </a:p>
        </p:txBody>
      </p:sp>
      <p:sp>
        <p:nvSpPr>
          <p:cNvPr id="7" name="TextBox 6"/>
          <p:cNvSpPr txBox="1"/>
          <p:nvPr/>
        </p:nvSpPr>
        <p:spPr>
          <a:xfrm>
            <a:off x="0" y="365760"/>
            <a:ext cx="4675032"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chia </a:t>
            </a:r>
            <a:r>
              <a:rPr lang="en-US" sz="2400" dirty="0" err="1" smtClean="0">
                <a:latin typeface="Times New Roman" panose="02020603050405020304" pitchFamily="18" charset="0"/>
                <a:cs typeface="Times New Roman" panose="02020603050405020304" pitchFamily="18" charset="0"/>
              </a:rPr>
              <a:t>làm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mấy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khổ</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946000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3"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2000" cy="6858000"/>
          </a:xfrm>
        </p:spPr>
      </p:pic>
      <p:pic>
        <p:nvPicPr>
          <p:cNvPr id="5" name="图片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65160" y="1532586"/>
            <a:ext cx="9762185" cy="3090930"/>
          </a:xfrm>
          <a:prstGeom prst="rect">
            <a:avLst/>
          </a:prstGeom>
        </p:spPr>
      </p:pic>
      <p:sp>
        <p:nvSpPr>
          <p:cNvPr id="6" name="文本框 29"/>
          <p:cNvSpPr txBox="1"/>
          <p:nvPr/>
        </p:nvSpPr>
        <p:spPr>
          <a:xfrm>
            <a:off x="4266823" y="2354776"/>
            <a:ext cx="3958858"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300" normalizeH="0" baseline="0" noProof="0" dirty="0" err="1"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Luyện</a:t>
            </a:r>
            <a:r>
              <a:rPr kumimoji="0" lang="en-US" altLang="zh-CN" sz="6000" b="1" i="0" u="none" strike="noStrike" kern="1200" cap="none" spc="300" normalizeH="0" noProof="0" dirty="0"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6000" b="1" i="0" u="none" strike="noStrike" kern="1200" cap="none" spc="300" normalizeH="0" noProof="0" dirty="0" err="1"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đọc</a:t>
            </a:r>
            <a:endParaRPr kumimoji="0" lang="en-US" altLang="zh-CN" sz="6000" b="1" i="0" u="none" strike="noStrike" kern="1200" cap="none" spc="300" normalizeH="0" noProof="0" dirty="0"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300" normalizeH="0" baseline="0" noProof="0" dirty="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1245416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xfrm>
            <a:off x="1524000" y="1168400"/>
            <a:ext cx="4381500" cy="2260600"/>
          </a:xfrm>
          <a:solidFill>
            <a:schemeClr val="bg1"/>
          </a:solidFill>
        </p:spPr>
        <p:txBody>
          <a:bodyPr/>
          <a:lstStyle/>
          <a:p>
            <a:pPr algn="l" eaLnBrk="1" hangingPunct="1">
              <a:buFontTx/>
              <a:buChar char="-"/>
            </a:pPr>
            <a:r>
              <a:rPr lang="en-US" altLang="en-US" sz="2400" b="1" dirty="0" smtClean="0"/>
              <a:t>  </a:t>
            </a:r>
            <a:r>
              <a:rPr lang="en-US" altLang="en-US" sz="2400" b="1" dirty="0" err="1" smtClean="0">
                <a:latin typeface="Times New Roman" panose="02020603050405020304" pitchFamily="18" charset="0"/>
              </a:rPr>
              <a:t>Mẹ</a:t>
            </a:r>
            <a:r>
              <a:rPr lang="en-US" altLang="en-US" sz="2400" b="1" dirty="0" smtClean="0">
                <a:latin typeface="Times New Roman" panose="02020603050405020304" pitchFamily="18" charset="0"/>
              </a:rPr>
              <a:t> </a:t>
            </a:r>
            <a:r>
              <a:rPr lang="en-US" altLang="en-US" sz="2400" b="1" dirty="0" err="1" smtClean="0">
                <a:latin typeface="Times New Roman" panose="02020603050405020304" pitchFamily="18" charset="0"/>
              </a:rPr>
              <a:t>ơi</a:t>
            </a:r>
            <a:r>
              <a:rPr lang="en-US" altLang="en-US" sz="2400" b="1" dirty="0" smtClean="0">
                <a:latin typeface="Times New Roman" panose="02020603050405020304" pitchFamily="18" charset="0"/>
              </a:rPr>
              <a:t>, con </a:t>
            </a:r>
            <a:r>
              <a:rPr lang="en-US" altLang="en-US" sz="2400" b="1" dirty="0" err="1" smtClean="0">
                <a:latin typeface="Times New Roman" panose="02020603050405020304" pitchFamily="18" charset="0"/>
              </a:rPr>
              <a:t>tuổi</a:t>
            </a:r>
            <a:r>
              <a:rPr lang="en-US" altLang="en-US" sz="2400" b="1" dirty="0" smtClean="0">
                <a:latin typeface="Times New Roman" panose="02020603050405020304" pitchFamily="18" charset="0"/>
              </a:rPr>
              <a:t> </a:t>
            </a:r>
            <a:r>
              <a:rPr lang="en-US" altLang="en-US" sz="2400" b="1" dirty="0" err="1" smtClean="0">
                <a:latin typeface="Times New Roman" panose="02020603050405020304" pitchFamily="18" charset="0"/>
              </a:rPr>
              <a:t>gì</a:t>
            </a:r>
            <a:r>
              <a:rPr lang="en-US" altLang="en-US" sz="2400" b="1" dirty="0" smtClean="0">
                <a:latin typeface="Times New Roman" panose="02020603050405020304" pitchFamily="18" charset="0"/>
              </a:rPr>
              <a:t>?</a:t>
            </a:r>
            <a:br>
              <a:rPr lang="en-US" altLang="en-US" sz="2400" b="1" dirty="0" smtClean="0">
                <a:latin typeface="Times New Roman" panose="02020603050405020304" pitchFamily="18" charset="0"/>
              </a:rPr>
            </a:br>
            <a:r>
              <a:rPr lang="en-US" altLang="en-US" sz="2400" b="1" dirty="0" smtClean="0"/>
              <a:t>-  </a:t>
            </a:r>
            <a:r>
              <a:rPr lang="en-US" altLang="en-US" sz="2400" b="1" dirty="0" err="1" smtClean="0">
                <a:latin typeface="Times New Roman" panose="02020603050405020304" pitchFamily="18" charset="0"/>
              </a:rPr>
              <a:t>Tuổi</a:t>
            </a:r>
            <a:r>
              <a:rPr lang="en-US" altLang="en-US" sz="2400" b="1" dirty="0" smtClean="0">
                <a:latin typeface="Times New Roman" panose="02020603050405020304" pitchFamily="18" charset="0"/>
              </a:rPr>
              <a:t> con </a:t>
            </a:r>
            <a:r>
              <a:rPr lang="en-US" altLang="en-US" sz="2400" b="1" dirty="0" err="1" smtClean="0">
                <a:latin typeface="Times New Roman" panose="02020603050405020304" pitchFamily="18" charset="0"/>
              </a:rPr>
              <a:t>là</a:t>
            </a:r>
            <a:r>
              <a:rPr lang="en-US" altLang="en-US" sz="2400" b="1" dirty="0" smtClean="0">
                <a:latin typeface="Times New Roman" panose="02020603050405020304" pitchFamily="18" charset="0"/>
              </a:rPr>
              <a:t>  </a:t>
            </a:r>
            <a:r>
              <a:rPr lang="en-US" altLang="en-US" sz="2400" b="1" dirty="0" err="1" smtClean="0">
                <a:latin typeface="Times New Roman" panose="02020603050405020304" pitchFamily="18" charset="0"/>
              </a:rPr>
              <a:t>tuổi</a:t>
            </a:r>
            <a:r>
              <a:rPr lang="en-US" altLang="en-US" sz="2400" b="1" dirty="0" smtClean="0">
                <a:latin typeface="Times New Roman" panose="02020603050405020304" pitchFamily="18" charset="0"/>
              </a:rPr>
              <a:t> </a:t>
            </a:r>
            <a:r>
              <a:rPr lang="en-US" altLang="en-US" sz="2400" b="1" dirty="0" err="1" smtClean="0">
                <a:latin typeface="Times New Roman" panose="02020603050405020304" pitchFamily="18" charset="0"/>
              </a:rPr>
              <a:t>Ngựa</a:t>
            </a:r>
            <a:r>
              <a:rPr lang="en-US" altLang="en-US" sz="2400" b="1" dirty="0" smtClean="0"/>
              <a:t>                       </a:t>
            </a:r>
            <a:br>
              <a:rPr lang="en-US" altLang="en-US" sz="2400" b="1" dirty="0" smtClean="0"/>
            </a:br>
            <a:r>
              <a:rPr lang="en-US" altLang="en-US" sz="2400" b="1" dirty="0" smtClean="0"/>
              <a:t> </a:t>
            </a:r>
            <a:r>
              <a:rPr lang="en-US" altLang="en-US" sz="2400" b="1" dirty="0" err="1" smtClean="0">
                <a:latin typeface="Times New Roman" panose="02020603050405020304" pitchFamily="18" charset="0"/>
              </a:rPr>
              <a:t>Ngựa</a:t>
            </a:r>
            <a:r>
              <a:rPr lang="en-US" altLang="en-US" sz="2400" b="1" dirty="0" smtClean="0">
                <a:latin typeface="Times New Roman" panose="02020603050405020304" pitchFamily="18" charset="0"/>
              </a:rPr>
              <a:t> </a:t>
            </a:r>
            <a:r>
              <a:rPr lang="en-US" altLang="en-US" sz="2400" b="1" dirty="0" err="1" smtClean="0">
                <a:latin typeface="Times New Roman" panose="02020603050405020304" pitchFamily="18" charset="0"/>
              </a:rPr>
              <a:t>không</a:t>
            </a:r>
            <a:r>
              <a:rPr lang="en-US" altLang="en-US" sz="2400" b="1" dirty="0" smtClean="0">
                <a:latin typeface="Times New Roman" panose="02020603050405020304" pitchFamily="18" charset="0"/>
              </a:rPr>
              <a:t> </a:t>
            </a:r>
            <a:r>
              <a:rPr lang="en-US" altLang="en-US" sz="2400" b="1" dirty="0" err="1" smtClean="0">
                <a:latin typeface="Times New Roman" panose="02020603050405020304" pitchFamily="18" charset="0"/>
              </a:rPr>
              <a:t>yên</a:t>
            </a:r>
            <a:r>
              <a:rPr lang="en-US" altLang="en-US" sz="2400" b="1" dirty="0" smtClean="0">
                <a:latin typeface="Times New Roman" panose="02020603050405020304" pitchFamily="18" charset="0"/>
              </a:rPr>
              <a:t> </a:t>
            </a:r>
            <a:r>
              <a:rPr lang="en-US" altLang="en-US" sz="2400" b="1" dirty="0" err="1" smtClean="0">
                <a:latin typeface="Times New Roman" panose="02020603050405020304" pitchFamily="18" charset="0"/>
              </a:rPr>
              <a:t>một</a:t>
            </a:r>
            <a:r>
              <a:rPr lang="en-US" altLang="en-US" sz="2400" b="1" dirty="0" smtClean="0">
                <a:latin typeface="Times New Roman" panose="02020603050405020304" pitchFamily="18" charset="0"/>
              </a:rPr>
              <a:t> </a:t>
            </a:r>
            <a:r>
              <a:rPr lang="en-US" altLang="en-US" sz="2400" b="1" dirty="0" err="1" smtClean="0">
                <a:latin typeface="Times New Roman" panose="02020603050405020304" pitchFamily="18" charset="0"/>
              </a:rPr>
              <a:t>chỗ</a:t>
            </a:r>
            <a:r>
              <a:rPr lang="en-US" altLang="en-US" sz="2400" b="1" dirty="0" smtClean="0"/>
              <a:t>                     </a:t>
            </a:r>
            <a:br>
              <a:rPr lang="en-US" altLang="en-US" sz="2400" b="1" dirty="0" smtClean="0"/>
            </a:br>
            <a:r>
              <a:rPr lang="en-US" altLang="en-US" sz="2400" b="1" dirty="0" smtClean="0"/>
              <a:t> </a:t>
            </a:r>
            <a:r>
              <a:rPr lang="en-US" altLang="en-US" sz="2400" b="1" dirty="0" err="1" smtClean="0">
                <a:latin typeface="Times New Roman" panose="02020603050405020304" pitchFamily="18" charset="0"/>
              </a:rPr>
              <a:t>Tuổi</a:t>
            </a:r>
            <a:r>
              <a:rPr lang="en-US" altLang="en-US" sz="2400" b="1" dirty="0" smtClean="0">
                <a:latin typeface="Times New Roman" panose="02020603050405020304" pitchFamily="18" charset="0"/>
              </a:rPr>
              <a:t> con </a:t>
            </a:r>
            <a:r>
              <a:rPr lang="en-US" altLang="en-US" sz="2400" b="1" dirty="0" err="1" smtClean="0">
                <a:latin typeface="Times New Roman" panose="02020603050405020304" pitchFamily="18" charset="0"/>
              </a:rPr>
              <a:t>là</a:t>
            </a:r>
            <a:r>
              <a:rPr lang="en-US" altLang="en-US" sz="2400" b="1" dirty="0" smtClean="0">
                <a:latin typeface="Times New Roman" panose="02020603050405020304" pitchFamily="18" charset="0"/>
              </a:rPr>
              <a:t>  </a:t>
            </a:r>
            <a:r>
              <a:rPr lang="en-US" altLang="en-US" sz="2400" b="1" dirty="0" err="1" smtClean="0">
                <a:latin typeface="Times New Roman" panose="02020603050405020304" pitchFamily="18" charset="0"/>
              </a:rPr>
              <a:t>tuổi</a:t>
            </a:r>
            <a:r>
              <a:rPr lang="en-US" altLang="en-US" sz="2400" b="1" dirty="0" smtClean="0">
                <a:latin typeface="Times New Roman" panose="02020603050405020304" pitchFamily="18" charset="0"/>
              </a:rPr>
              <a:t> </a:t>
            </a:r>
            <a:r>
              <a:rPr lang="en-US" altLang="en-US" sz="2400" b="1" dirty="0" err="1" smtClean="0">
                <a:latin typeface="Times New Roman" panose="02020603050405020304" pitchFamily="18" charset="0"/>
              </a:rPr>
              <a:t>đi</a:t>
            </a:r>
            <a:r>
              <a:rPr lang="en-US" altLang="en-US" sz="2400" b="1" dirty="0" smtClean="0">
                <a:latin typeface="Times New Roman" panose="02020603050405020304" pitchFamily="18" charset="0"/>
              </a:rPr>
              <a:t>…</a:t>
            </a:r>
            <a:endParaRPr lang="vi-VN" altLang="en-US" sz="2400" b="1" dirty="0" smtClean="0"/>
          </a:p>
        </p:txBody>
      </p:sp>
      <p:sp>
        <p:nvSpPr>
          <p:cNvPr id="9219" name="Rectangle 3"/>
          <p:cNvSpPr>
            <a:spLocks noGrp="1"/>
          </p:cNvSpPr>
          <p:nvPr>
            <p:ph idx="1"/>
          </p:nvPr>
        </p:nvSpPr>
        <p:spPr>
          <a:xfrm>
            <a:off x="609600" y="762000"/>
            <a:ext cx="10896600" cy="5000625"/>
          </a:xfrm>
        </p:spPr>
        <p:txBody>
          <a:bodyPr/>
          <a:lstStyle/>
          <a:p>
            <a:pPr eaLnBrk="1" hangingPunct="1"/>
            <a:endParaRPr lang="en-US" altLang="en-US" b="1" dirty="0" smtClean="0"/>
          </a:p>
          <a:p>
            <a:pPr eaLnBrk="1" hangingPunct="1"/>
            <a:endParaRPr lang="vi-VN" altLang="en-US" dirty="0" smtClean="0"/>
          </a:p>
        </p:txBody>
      </p:sp>
      <p:sp>
        <p:nvSpPr>
          <p:cNvPr id="9220" name="Rectangle 5"/>
          <p:cNvSpPr>
            <a:spLocks noChangeArrowheads="1"/>
          </p:cNvSpPr>
          <p:nvPr/>
        </p:nvSpPr>
        <p:spPr bwMode="auto">
          <a:xfrm>
            <a:off x="6019800" y="1168400"/>
            <a:ext cx="4648200" cy="3022600"/>
          </a:xfrm>
          <a:prstGeom prst="rect">
            <a:avLst/>
          </a:prstGeom>
          <a:solidFill>
            <a:schemeClr val="bg1"/>
          </a:solidFill>
          <a:ln w="9525">
            <a:solidFill>
              <a:schemeClr val="bg1"/>
            </a:solidFill>
            <a:miter lim="800000"/>
            <a:headEnd/>
            <a:tailEnd/>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Ngựa</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con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sẽ</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đi</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khắp</a:t>
            </a:r>
            <a:endPar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Trên</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những</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cánh</a:t>
            </a:r>
            <a:r>
              <a:rPr kumimoji="0" lang="en-US" alt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đồng</a:t>
            </a:r>
            <a:r>
              <a:rPr kumimoji="0" lang="en-US" alt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hoa</a:t>
            </a:r>
            <a:endParaRPr kumimoji="0" lang="en-US" alt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Lóa</a:t>
            </a:r>
            <a:r>
              <a:rPr kumimoji="0" lang="en-US" alt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màu</a:t>
            </a:r>
            <a:r>
              <a:rPr kumimoji="0" lang="en-US" alt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trắng</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hoa</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mơ</a:t>
            </a:r>
            <a:endPar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Trang</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giấy</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nguyên</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chưa</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viết</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Con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làm</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sao</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ôm</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hết</a:t>
            </a:r>
            <a:endPar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Mùi</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hoa</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huệ</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ngọt</a:t>
            </a:r>
            <a:r>
              <a:rPr kumimoji="0" lang="en-US" alt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ngào</a:t>
            </a:r>
            <a:endParaRPr kumimoji="0" lang="en-US" alt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Gió</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và</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nắng</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xôn</a:t>
            </a:r>
            <a:r>
              <a:rPr kumimoji="0" lang="en-US" alt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xao</a:t>
            </a:r>
            <a:endParaRPr kumimoji="0" lang="en-US" alt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Khắp</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đồng</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hoa</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cúc</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dại</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a:t>
            </a:r>
            <a:endParaRPr kumimoji="0" lang="vi-VN"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endParaRPr>
          </a:p>
        </p:txBody>
      </p:sp>
      <p:sp>
        <p:nvSpPr>
          <p:cNvPr id="9221" name="Rectangle 7"/>
          <p:cNvSpPr>
            <a:spLocks noChangeArrowheads="1"/>
          </p:cNvSpPr>
          <p:nvPr/>
        </p:nvSpPr>
        <p:spPr bwMode="auto">
          <a:xfrm>
            <a:off x="1524000" y="3430588"/>
            <a:ext cx="4343400" cy="30464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Mẹ</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ơi</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con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sẽ</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phi</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Qua </a:t>
            </a:r>
            <a:r>
              <a:rPr kumimoji="0" lang="en-US" altLang="en-US" sz="2400" b="1"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bao</a:t>
            </a:r>
            <a:r>
              <a:rPr kumimoji="0" lang="en-US" altLang="en-US" sz="2400" b="1"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nhiêu</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ngọn</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gió</a:t>
            </a:r>
            <a:endPar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Gió</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xanh</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miền</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trung</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du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Gió</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hồng</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vùng</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đất</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đỏ</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Gió</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đen</a:t>
            </a:r>
            <a:r>
              <a:rPr kumimoji="0" lang="en-US" altLang="en-US" sz="2400" b="1"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hút</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đại</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ngàn</a:t>
            </a:r>
            <a:endPar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Mấp</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mô</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triền</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núi</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đá</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Con </a:t>
            </a:r>
            <a:r>
              <a:rPr kumimoji="0" lang="en-US" altLang="en-US" sz="2400" b="1"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mang</a:t>
            </a:r>
            <a:r>
              <a:rPr kumimoji="0" lang="en-US" altLang="en-US" sz="2400" b="1"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về</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cho</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mẹ</a:t>
            </a:r>
            <a:endPar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Ngọn</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gió</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của</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trăm</a:t>
            </a:r>
            <a:r>
              <a:rPr kumimoji="0" lang="en-US" altLang="en-US" sz="2400" b="1"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miền</a:t>
            </a:r>
            <a:r>
              <a:rPr kumimoji="0" lang="en-US" altLang="en-US" sz="2400" b="1"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a:t>
            </a:r>
            <a:endParaRPr kumimoji="0" lang="vi-VN" altLang="en-US" sz="2400" b="1"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endParaRPr>
          </a:p>
        </p:txBody>
      </p:sp>
      <p:sp>
        <p:nvSpPr>
          <p:cNvPr id="9222" name="Rectangle 8"/>
          <p:cNvSpPr>
            <a:spLocks noChangeArrowheads="1"/>
          </p:cNvSpPr>
          <p:nvPr/>
        </p:nvSpPr>
        <p:spPr bwMode="auto">
          <a:xfrm>
            <a:off x="6096000" y="4270375"/>
            <a:ext cx="4572000" cy="2308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Tuổi</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con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là</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tuổi</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Ngựa</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Nhưng</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mẹ</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ơi</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đừng</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buồn</a:t>
            </a:r>
            <a:endPar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Dẫu</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cách</a:t>
            </a:r>
            <a:r>
              <a:rPr kumimoji="0" lang="en-US" alt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núi</a:t>
            </a:r>
            <a:r>
              <a:rPr kumimoji="0" lang="en-US" alt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cách</a:t>
            </a:r>
            <a:r>
              <a:rPr kumimoji="0" lang="en-US" alt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rừng</a:t>
            </a:r>
            <a:endParaRPr kumimoji="0" lang="en-US" alt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Dẫu</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cách</a:t>
            </a:r>
            <a:r>
              <a:rPr kumimoji="0" lang="en-US" alt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sông</a:t>
            </a:r>
            <a:r>
              <a:rPr kumimoji="0" lang="en-US" alt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cách</a:t>
            </a:r>
            <a:r>
              <a:rPr kumimoji="0" lang="en-US" alt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biển</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Con </a:t>
            </a:r>
            <a:r>
              <a:rPr kumimoji="0" lang="en-US" alt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tìm</a:t>
            </a:r>
            <a:r>
              <a:rPr kumimoji="0" lang="en-US" alt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về</a:t>
            </a:r>
            <a:r>
              <a:rPr kumimoji="0" lang="en-US" alt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với</a:t>
            </a:r>
            <a:r>
              <a:rPr kumimoji="0" lang="en-US" alt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mẹ</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Ngựa</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con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vẫn</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nhớ</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đường</a:t>
            </a:r>
            <a:r>
              <a:rPr kumimoji="0" lang="en-US" alt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p>
        </p:txBody>
      </p:sp>
      <p:sp>
        <p:nvSpPr>
          <p:cNvPr id="9223" name="Rectangle 9"/>
          <p:cNvSpPr>
            <a:spLocks noChangeArrowheads="1"/>
          </p:cNvSpPr>
          <p:nvPr/>
        </p:nvSpPr>
        <p:spPr bwMode="auto">
          <a:xfrm>
            <a:off x="8850313" y="6477000"/>
            <a:ext cx="15890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t>Xuân Quỳnh</a:t>
            </a:r>
          </a:p>
        </p:txBody>
      </p:sp>
      <p:grpSp>
        <p:nvGrpSpPr>
          <p:cNvPr id="9225" name="Group 1"/>
          <p:cNvGrpSpPr>
            <a:grpSpLocks/>
          </p:cNvGrpSpPr>
          <p:nvPr/>
        </p:nvGrpSpPr>
        <p:grpSpPr bwMode="auto">
          <a:xfrm>
            <a:off x="2209800" y="1143000"/>
            <a:ext cx="8077200" cy="5410200"/>
            <a:chOff x="838200" y="368300"/>
            <a:chExt cx="8077200" cy="5410200"/>
          </a:xfrm>
        </p:grpSpPr>
        <p:sp>
          <p:nvSpPr>
            <p:cNvPr id="9227" name="Line 10"/>
            <p:cNvSpPr>
              <a:spLocks noChangeShapeType="1"/>
            </p:cNvSpPr>
            <p:nvPr/>
          </p:nvSpPr>
          <p:spPr bwMode="auto">
            <a:xfrm flipH="1">
              <a:off x="1295400" y="762000"/>
              <a:ext cx="762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
          <p:nvSpPr>
            <p:cNvPr id="9228" name="Line 11"/>
            <p:cNvSpPr>
              <a:spLocks noChangeShapeType="1"/>
            </p:cNvSpPr>
            <p:nvPr/>
          </p:nvSpPr>
          <p:spPr bwMode="auto">
            <a:xfrm flipH="1">
              <a:off x="3352800" y="1066800"/>
              <a:ext cx="762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
          <p:nvSpPr>
            <p:cNvPr id="9229" name="Line 12"/>
            <p:cNvSpPr>
              <a:spLocks noChangeShapeType="1"/>
            </p:cNvSpPr>
            <p:nvPr/>
          </p:nvSpPr>
          <p:spPr bwMode="auto">
            <a:xfrm flipH="1">
              <a:off x="1981200" y="1066800"/>
              <a:ext cx="762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
          <p:nvSpPr>
            <p:cNvPr id="9230" name="Line 13"/>
            <p:cNvSpPr>
              <a:spLocks noChangeShapeType="1"/>
            </p:cNvSpPr>
            <p:nvPr/>
          </p:nvSpPr>
          <p:spPr bwMode="auto">
            <a:xfrm flipH="1">
              <a:off x="3581400" y="1447800"/>
              <a:ext cx="762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
          <p:nvSpPr>
            <p:cNvPr id="9231" name="Line 14"/>
            <p:cNvSpPr>
              <a:spLocks noChangeShapeType="1"/>
            </p:cNvSpPr>
            <p:nvPr/>
          </p:nvSpPr>
          <p:spPr bwMode="auto">
            <a:xfrm flipH="1">
              <a:off x="1371600" y="2743200"/>
              <a:ext cx="762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
          <p:nvSpPr>
            <p:cNvPr id="9232" name="Line 15"/>
            <p:cNvSpPr>
              <a:spLocks noChangeShapeType="1"/>
            </p:cNvSpPr>
            <p:nvPr/>
          </p:nvSpPr>
          <p:spPr bwMode="auto">
            <a:xfrm flipH="1">
              <a:off x="2743200" y="2743200"/>
              <a:ext cx="762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
          <p:nvSpPr>
            <p:cNvPr id="9233" name="Line 17"/>
            <p:cNvSpPr>
              <a:spLocks noChangeShapeType="1"/>
            </p:cNvSpPr>
            <p:nvPr/>
          </p:nvSpPr>
          <p:spPr bwMode="auto">
            <a:xfrm flipH="1">
              <a:off x="3352800" y="3124200"/>
              <a:ext cx="762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
          <p:nvSpPr>
            <p:cNvPr id="9234" name="Line 18"/>
            <p:cNvSpPr>
              <a:spLocks noChangeShapeType="1"/>
            </p:cNvSpPr>
            <p:nvPr/>
          </p:nvSpPr>
          <p:spPr bwMode="auto">
            <a:xfrm flipH="1">
              <a:off x="1447800" y="3644900"/>
              <a:ext cx="76200" cy="2413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
          <p:nvSpPr>
            <p:cNvPr id="9235" name="Line 19"/>
            <p:cNvSpPr>
              <a:spLocks noChangeShapeType="1"/>
            </p:cNvSpPr>
            <p:nvPr/>
          </p:nvSpPr>
          <p:spPr bwMode="auto">
            <a:xfrm flipH="1">
              <a:off x="3505200" y="3505200"/>
              <a:ext cx="762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
          <p:nvSpPr>
            <p:cNvPr id="9236" name="Line 20"/>
            <p:cNvSpPr>
              <a:spLocks noChangeShapeType="1"/>
            </p:cNvSpPr>
            <p:nvPr/>
          </p:nvSpPr>
          <p:spPr bwMode="auto">
            <a:xfrm flipH="1">
              <a:off x="1447800" y="3886200"/>
              <a:ext cx="762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
          <p:nvSpPr>
            <p:cNvPr id="9237" name="Line 21"/>
            <p:cNvSpPr>
              <a:spLocks noChangeShapeType="1"/>
            </p:cNvSpPr>
            <p:nvPr/>
          </p:nvSpPr>
          <p:spPr bwMode="auto">
            <a:xfrm flipH="1">
              <a:off x="3276600" y="3886200"/>
              <a:ext cx="762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
          <p:nvSpPr>
            <p:cNvPr id="9238" name="Line 22"/>
            <p:cNvSpPr>
              <a:spLocks noChangeShapeType="1"/>
            </p:cNvSpPr>
            <p:nvPr/>
          </p:nvSpPr>
          <p:spPr bwMode="auto">
            <a:xfrm flipH="1">
              <a:off x="1828800" y="4191000"/>
              <a:ext cx="762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
          <p:nvSpPr>
            <p:cNvPr id="9239" name="Line 23"/>
            <p:cNvSpPr>
              <a:spLocks noChangeShapeType="1"/>
            </p:cNvSpPr>
            <p:nvPr/>
          </p:nvSpPr>
          <p:spPr bwMode="auto">
            <a:xfrm flipH="1">
              <a:off x="3124200" y="4191000"/>
              <a:ext cx="762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
          <p:nvSpPr>
            <p:cNvPr id="9240" name="Line 24"/>
            <p:cNvSpPr>
              <a:spLocks noChangeShapeType="1"/>
            </p:cNvSpPr>
            <p:nvPr/>
          </p:nvSpPr>
          <p:spPr bwMode="auto">
            <a:xfrm flipH="1">
              <a:off x="1371600" y="4572000"/>
              <a:ext cx="762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
          <p:nvSpPr>
            <p:cNvPr id="9241" name="Line 25"/>
            <p:cNvSpPr>
              <a:spLocks noChangeShapeType="1"/>
            </p:cNvSpPr>
            <p:nvPr/>
          </p:nvSpPr>
          <p:spPr bwMode="auto">
            <a:xfrm flipH="1">
              <a:off x="838200" y="5016500"/>
              <a:ext cx="762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
          <p:nvSpPr>
            <p:cNvPr id="9242" name="Line 26"/>
            <p:cNvSpPr>
              <a:spLocks noChangeShapeType="1"/>
            </p:cNvSpPr>
            <p:nvPr/>
          </p:nvSpPr>
          <p:spPr bwMode="auto">
            <a:xfrm flipH="1">
              <a:off x="3429000" y="4572000"/>
              <a:ext cx="762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
          <p:nvSpPr>
            <p:cNvPr id="9243" name="Line 27"/>
            <p:cNvSpPr>
              <a:spLocks noChangeShapeType="1"/>
            </p:cNvSpPr>
            <p:nvPr/>
          </p:nvSpPr>
          <p:spPr bwMode="auto">
            <a:xfrm flipH="1">
              <a:off x="1981200" y="5321300"/>
              <a:ext cx="762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
          <p:nvSpPr>
            <p:cNvPr id="9244" name="Line 28"/>
            <p:cNvSpPr>
              <a:spLocks noChangeShapeType="1"/>
            </p:cNvSpPr>
            <p:nvPr/>
          </p:nvSpPr>
          <p:spPr bwMode="auto">
            <a:xfrm flipH="1">
              <a:off x="2057400" y="4953000"/>
              <a:ext cx="762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
          <p:nvSpPr>
            <p:cNvPr id="9245" name="Line 29"/>
            <p:cNvSpPr>
              <a:spLocks noChangeShapeType="1"/>
            </p:cNvSpPr>
            <p:nvPr/>
          </p:nvSpPr>
          <p:spPr bwMode="auto">
            <a:xfrm flipH="1">
              <a:off x="3581400" y="5257800"/>
              <a:ext cx="762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
          <p:nvSpPr>
            <p:cNvPr id="9246" name="Line 30"/>
            <p:cNvSpPr>
              <a:spLocks noChangeShapeType="1"/>
            </p:cNvSpPr>
            <p:nvPr/>
          </p:nvSpPr>
          <p:spPr bwMode="auto">
            <a:xfrm flipH="1">
              <a:off x="3657600" y="5257800"/>
              <a:ext cx="762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
          <p:nvSpPr>
            <p:cNvPr id="9247" name="Line 31"/>
            <p:cNvSpPr>
              <a:spLocks noChangeShapeType="1"/>
            </p:cNvSpPr>
            <p:nvPr/>
          </p:nvSpPr>
          <p:spPr bwMode="auto">
            <a:xfrm flipH="1">
              <a:off x="2438400" y="1447800"/>
              <a:ext cx="762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
          <p:nvSpPr>
            <p:cNvPr id="9248" name="Line 32"/>
            <p:cNvSpPr>
              <a:spLocks noChangeShapeType="1"/>
            </p:cNvSpPr>
            <p:nvPr/>
          </p:nvSpPr>
          <p:spPr bwMode="auto">
            <a:xfrm flipH="1">
              <a:off x="3505200" y="4559300"/>
              <a:ext cx="762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
          <p:nvSpPr>
            <p:cNvPr id="9249" name="Line 33"/>
            <p:cNvSpPr>
              <a:spLocks noChangeShapeType="1"/>
            </p:cNvSpPr>
            <p:nvPr/>
          </p:nvSpPr>
          <p:spPr bwMode="auto">
            <a:xfrm flipH="1">
              <a:off x="3124200" y="4953000"/>
              <a:ext cx="762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
          <p:nvSpPr>
            <p:cNvPr id="9250" name="Line 34"/>
            <p:cNvSpPr>
              <a:spLocks noChangeShapeType="1"/>
            </p:cNvSpPr>
            <p:nvPr/>
          </p:nvSpPr>
          <p:spPr bwMode="auto">
            <a:xfrm flipH="1">
              <a:off x="1828800" y="1790700"/>
              <a:ext cx="762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
          <p:nvSpPr>
            <p:cNvPr id="9251" name="Line 35"/>
            <p:cNvSpPr>
              <a:spLocks noChangeShapeType="1"/>
            </p:cNvSpPr>
            <p:nvPr/>
          </p:nvSpPr>
          <p:spPr bwMode="auto">
            <a:xfrm flipH="1">
              <a:off x="8153400" y="2882900"/>
              <a:ext cx="762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
          <p:nvSpPr>
            <p:cNvPr id="9252" name="Line 36"/>
            <p:cNvSpPr>
              <a:spLocks noChangeShapeType="1"/>
            </p:cNvSpPr>
            <p:nvPr/>
          </p:nvSpPr>
          <p:spPr bwMode="auto">
            <a:xfrm flipH="1">
              <a:off x="7848600" y="2578100"/>
              <a:ext cx="762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
          <p:nvSpPr>
            <p:cNvPr id="9253" name="Line 37"/>
            <p:cNvSpPr>
              <a:spLocks noChangeShapeType="1"/>
            </p:cNvSpPr>
            <p:nvPr/>
          </p:nvSpPr>
          <p:spPr bwMode="auto">
            <a:xfrm flipH="1">
              <a:off x="8153400" y="2209800"/>
              <a:ext cx="762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
          <p:nvSpPr>
            <p:cNvPr id="9254" name="Line 38"/>
            <p:cNvSpPr>
              <a:spLocks noChangeShapeType="1"/>
            </p:cNvSpPr>
            <p:nvPr/>
          </p:nvSpPr>
          <p:spPr bwMode="auto">
            <a:xfrm flipH="1">
              <a:off x="8229600" y="4203194"/>
              <a:ext cx="762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
          <p:nvSpPr>
            <p:cNvPr id="9255" name="Line 39"/>
            <p:cNvSpPr>
              <a:spLocks noChangeShapeType="1"/>
            </p:cNvSpPr>
            <p:nvPr/>
          </p:nvSpPr>
          <p:spPr bwMode="auto">
            <a:xfrm flipH="1">
              <a:off x="8229600" y="4635500"/>
              <a:ext cx="762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
          <p:nvSpPr>
            <p:cNvPr id="9256" name="Line 40"/>
            <p:cNvSpPr>
              <a:spLocks noChangeShapeType="1"/>
            </p:cNvSpPr>
            <p:nvPr/>
          </p:nvSpPr>
          <p:spPr bwMode="auto">
            <a:xfrm flipH="1">
              <a:off x="8458200" y="5321300"/>
              <a:ext cx="762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
          <p:nvSpPr>
            <p:cNvPr id="9257" name="Line 41"/>
            <p:cNvSpPr>
              <a:spLocks noChangeShapeType="1"/>
            </p:cNvSpPr>
            <p:nvPr/>
          </p:nvSpPr>
          <p:spPr bwMode="auto">
            <a:xfrm flipH="1">
              <a:off x="7315200" y="5016500"/>
              <a:ext cx="762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
          <p:nvSpPr>
            <p:cNvPr id="9258" name="Line 44"/>
            <p:cNvSpPr>
              <a:spLocks noChangeShapeType="1"/>
            </p:cNvSpPr>
            <p:nvPr/>
          </p:nvSpPr>
          <p:spPr bwMode="auto">
            <a:xfrm flipH="1">
              <a:off x="7772400" y="3492500"/>
              <a:ext cx="762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
          <p:nvSpPr>
            <p:cNvPr id="9259" name="Line 45"/>
            <p:cNvSpPr>
              <a:spLocks noChangeShapeType="1"/>
            </p:cNvSpPr>
            <p:nvPr/>
          </p:nvSpPr>
          <p:spPr bwMode="auto">
            <a:xfrm flipH="1">
              <a:off x="8229600" y="3822194"/>
              <a:ext cx="762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
          <p:nvSpPr>
            <p:cNvPr id="9260" name="Line 46"/>
            <p:cNvSpPr>
              <a:spLocks noChangeShapeType="1"/>
            </p:cNvSpPr>
            <p:nvPr/>
          </p:nvSpPr>
          <p:spPr bwMode="auto">
            <a:xfrm flipH="1">
              <a:off x="8229600" y="2882900"/>
              <a:ext cx="762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
          <p:nvSpPr>
            <p:cNvPr id="9261" name="Line 47"/>
            <p:cNvSpPr>
              <a:spLocks noChangeShapeType="1"/>
            </p:cNvSpPr>
            <p:nvPr/>
          </p:nvSpPr>
          <p:spPr bwMode="auto">
            <a:xfrm flipH="1">
              <a:off x="8686800" y="749300"/>
              <a:ext cx="762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
          <p:nvSpPr>
            <p:cNvPr id="9262" name="Line 48"/>
            <p:cNvSpPr>
              <a:spLocks noChangeShapeType="1"/>
            </p:cNvSpPr>
            <p:nvPr/>
          </p:nvSpPr>
          <p:spPr bwMode="auto">
            <a:xfrm flipH="1">
              <a:off x="7010400" y="1130300"/>
              <a:ext cx="762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
          <p:nvSpPr>
            <p:cNvPr id="9263" name="Line 49"/>
            <p:cNvSpPr>
              <a:spLocks noChangeShapeType="1"/>
            </p:cNvSpPr>
            <p:nvPr/>
          </p:nvSpPr>
          <p:spPr bwMode="auto">
            <a:xfrm flipH="1">
              <a:off x="7543800" y="1511300"/>
              <a:ext cx="762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
          <p:nvSpPr>
            <p:cNvPr id="9264" name="Line 50"/>
            <p:cNvSpPr>
              <a:spLocks noChangeShapeType="1"/>
            </p:cNvSpPr>
            <p:nvPr/>
          </p:nvSpPr>
          <p:spPr bwMode="auto">
            <a:xfrm flipH="1">
              <a:off x="8839200" y="1447800"/>
              <a:ext cx="762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
          <p:nvSpPr>
            <p:cNvPr id="9265" name="Line 51"/>
            <p:cNvSpPr>
              <a:spLocks noChangeShapeType="1"/>
            </p:cNvSpPr>
            <p:nvPr/>
          </p:nvSpPr>
          <p:spPr bwMode="auto">
            <a:xfrm flipH="1">
              <a:off x="7696200" y="1816100"/>
              <a:ext cx="762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
          <p:nvSpPr>
            <p:cNvPr id="9266" name="Line 52"/>
            <p:cNvSpPr>
              <a:spLocks noChangeShapeType="1"/>
            </p:cNvSpPr>
            <p:nvPr/>
          </p:nvSpPr>
          <p:spPr bwMode="auto">
            <a:xfrm flipH="1">
              <a:off x="6477000" y="2959100"/>
              <a:ext cx="762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
          <p:nvSpPr>
            <p:cNvPr id="9267" name="Line 53"/>
            <p:cNvSpPr>
              <a:spLocks noChangeShapeType="1"/>
            </p:cNvSpPr>
            <p:nvPr/>
          </p:nvSpPr>
          <p:spPr bwMode="auto">
            <a:xfrm flipH="1">
              <a:off x="6705600" y="3873500"/>
              <a:ext cx="762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
          <p:nvSpPr>
            <p:cNvPr id="9268" name="Line 55"/>
            <p:cNvSpPr>
              <a:spLocks noChangeShapeType="1"/>
            </p:cNvSpPr>
            <p:nvPr/>
          </p:nvSpPr>
          <p:spPr bwMode="auto">
            <a:xfrm flipH="1">
              <a:off x="8382000" y="5321300"/>
              <a:ext cx="762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
          <p:nvSpPr>
            <p:cNvPr id="9269" name="Line 56"/>
            <p:cNvSpPr>
              <a:spLocks noChangeShapeType="1"/>
            </p:cNvSpPr>
            <p:nvPr/>
          </p:nvSpPr>
          <p:spPr bwMode="auto">
            <a:xfrm flipH="1">
              <a:off x="6400800" y="5016500"/>
              <a:ext cx="762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
          <p:nvSpPr>
            <p:cNvPr id="9270" name="Line 57"/>
            <p:cNvSpPr>
              <a:spLocks noChangeShapeType="1"/>
            </p:cNvSpPr>
            <p:nvPr/>
          </p:nvSpPr>
          <p:spPr bwMode="auto">
            <a:xfrm flipH="1">
              <a:off x="5486400" y="5016500"/>
              <a:ext cx="762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
          <p:nvSpPr>
            <p:cNvPr id="9271" name="Line 58"/>
            <p:cNvSpPr>
              <a:spLocks noChangeShapeType="1"/>
            </p:cNvSpPr>
            <p:nvPr/>
          </p:nvSpPr>
          <p:spPr bwMode="auto">
            <a:xfrm flipH="1">
              <a:off x="6858000" y="4635500"/>
              <a:ext cx="762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
          <p:nvSpPr>
            <p:cNvPr id="9272" name="Line 59"/>
            <p:cNvSpPr>
              <a:spLocks noChangeShapeType="1"/>
            </p:cNvSpPr>
            <p:nvPr/>
          </p:nvSpPr>
          <p:spPr bwMode="auto">
            <a:xfrm flipH="1">
              <a:off x="6781800" y="4178300"/>
              <a:ext cx="762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
          <p:nvSpPr>
            <p:cNvPr id="9273" name="Line 60"/>
            <p:cNvSpPr>
              <a:spLocks noChangeShapeType="1"/>
            </p:cNvSpPr>
            <p:nvPr/>
          </p:nvSpPr>
          <p:spPr bwMode="auto">
            <a:xfrm flipH="1">
              <a:off x="8191500" y="1130300"/>
              <a:ext cx="762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
          <p:nvSpPr>
            <p:cNvPr id="9274" name="Line 61"/>
            <p:cNvSpPr>
              <a:spLocks noChangeShapeType="1"/>
            </p:cNvSpPr>
            <p:nvPr/>
          </p:nvSpPr>
          <p:spPr bwMode="auto">
            <a:xfrm flipH="1">
              <a:off x="6654800" y="1892300"/>
              <a:ext cx="762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
          <p:nvSpPr>
            <p:cNvPr id="9275" name="Line 62"/>
            <p:cNvSpPr>
              <a:spLocks noChangeShapeType="1"/>
            </p:cNvSpPr>
            <p:nvPr/>
          </p:nvSpPr>
          <p:spPr bwMode="auto">
            <a:xfrm flipH="1">
              <a:off x="6400800" y="3492500"/>
              <a:ext cx="762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
          <p:nvSpPr>
            <p:cNvPr id="9276" name="Line 63"/>
            <p:cNvSpPr>
              <a:spLocks noChangeShapeType="1"/>
            </p:cNvSpPr>
            <p:nvPr/>
          </p:nvSpPr>
          <p:spPr bwMode="auto">
            <a:xfrm flipH="1">
              <a:off x="5715000" y="749300"/>
              <a:ext cx="762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
          <p:nvSpPr>
            <p:cNvPr id="9277" name="Line 64"/>
            <p:cNvSpPr>
              <a:spLocks noChangeShapeType="1"/>
            </p:cNvSpPr>
            <p:nvPr/>
          </p:nvSpPr>
          <p:spPr bwMode="auto">
            <a:xfrm flipH="1">
              <a:off x="6629400" y="368300"/>
              <a:ext cx="762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
          <p:nvSpPr>
            <p:cNvPr id="9278" name="Line 65"/>
            <p:cNvSpPr>
              <a:spLocks noChangeShapeType="1"/>
            </p:cNvSpPr>
            <p:nvPr/>
          </p:nvSpPr>
          <p:spPr bwMode="auto">
            <a:xfrm flipH="1">
              <a:off x="6172200" y="5397500"/>
              <a:ext cx="762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
          <p:nvSpPr>
            <p:cNvPr id="9279" name="Line 67"/>
            <p:cNvSpPr>
              <a:spLocks noChangeShapeType="1"/>
            </p:cNvSpPr>
            <p:nvPr/>
          </p:nvSpPr>
          <p:spPr bwMode="auto">
            <a:xfrm flipH="1">
              <a:off x="3124200" y="1828800"/>
              <a:ext cx="762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
          <p:nvSpPr>
            <p:cNvPr id="9280" name="Line 68"/>
            <p:cNvSpPr>
              <a:spLocks noChangeShapeType="1"/>
            </p:cNvSpPr>
            <p:nvPr/>
          </p:nvSpPr>
          <p:spPr bwMode="auto">
            <a:xfrm flipH="1">
              <a:off x="3048000" y="1828800"/>
              <a:ext cx="762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grpSp>
      <p:sp>
        <p:nvSpPr>
          <p:cNvPr id="70" name="Rectangle 69">
            <a:extLst/>
          </p:cNvPr>
          <p:cNvSpPr>
            <a:spLocks noChangeArrowheads="1"/>
          </p:cNvSpPr>
          <p:nvPr/>
        </p:nvSpPr>
        <p:spPr bwMode="auto">
          <a:xfrm>
            <a:off x="3025588" y="317500"/>
            <a:ext cx="5508812" cy="1569660"/>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err="1" smtClean="0">
                <a:ln>
                  <a:noFill/>
                </a:ln>
                <a:solidFill>
                  <a:srgbClr val="FF0066"/>
                </a:solidFill>
                <a:effectLst>
                  <a:outerShdw blurRad="38100" dist="38100" dir="2700000" algn="tl">
                    <a:srgbClr val="000000"/>
                  </a:outerShdw>
                </a:effectLst>
                <a:uLnTx/>
                <a:uFillTx/>
                <a:latin typeface="Times New Roman" panose="02020603050405020304" pitchFamily="18" charset="0"/>
                <a:ea typeface="+mn-ea"/>
                <a:cs typeface="+mn-cs"/>
              </a:rPr>
              <a:t>Tuổi</a:t>
            </a:r>
            <a:r>
              <a:rPr kumimoji="0" lang="en-US" altLang="en-US" sz="4000" b="1" i="0" u="none" strike="noStrike" kern="1200" cap="none" spc="0" normalizeH="0" baseline="0" noProof="0" dirty="0" smtClean="0">
                <a:ln>
                  <a:noFill/>
                </a:ln>
                <a:solidFill>
                  <a:srgbClr val="FF0066"/>
                </a:solidFill>
                <a:effectLst>
                  <a:outerShdw blurRad="38100" dist="38100" dir="2700000" algn="tl">
                    <a:srgbClr val="000000"/>
                  </a:outerShdw>
                </a:effectLst>
                <a:uLnTx/>
                <a:uFillTx/>
                <a:latin typeface="Times New Roman" panose="02020603050405020304" pitchFamily="18" charset="0"/>
                <a:ea typeface="+mn-ea"/>
                <a:cs typeface="+mn-cs"/>
              </a:rPr>
              <a:t> </a:t>
            </a:r>
            <a:r>
              <a:rPr kumimoji="0" lang="en-US" altLang="en-US" sz="4000" b="1" i="0" u="none" strike="noStrike" kern="1200" cap="none" spc="0" normalizeH="0" baseline="0" noProof="0" dirty="0" err="1">
                <a:ln>
                  <a:noFill/>
                </a:ln>
                <a:solidFill>
                  <a:srgbClr val="FF0066"/>
                </a:solidFill>
                <a:effectLst>
                  <a:outerShdw blurRad="38100" dist="38100" dir="2700000" algn="tl">
                    <a:srgbClr val="000000"/>
                  </a:outerShdw>
                </a:effectLst>
                <a:uLnTx/>
                <a:uFillTx/>
                <a:latin typeface="Times New Roman" panose="02020603050405020304" pitchFamily="18" charset="0"/>
                <a:ea typeface="+mn-ea"/>
                <a:cs typeface="+mn-cs"/>
              </a:rPr>
              <a:t>Ngựa</a:t>
            </a:r>
            <a:endParaRPr kumimoji="0" lang="en-US" altLang="en-US" sz="4000" b="1" i="0" u="none" strike="noStrike" kern="1200" cap="none" spc="0" normalizeH="0" baseline="0" noProof="0" dirty="0">
              <a:ln>
                <a:noFill/>
              </a:ln>
              <a:solidFill>
                <a:srgbClr val="FF0066"/>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2800" b="1" i="0" u="none" strike="noStrike" kern="1200" cap="none" spc="0" normalizeH="0" baseline="0" noProof="0" dirty="0">
              <a:ln>
                <a:noFill/>
              </a:ln>
              <a:solidFill>
                <a:srgbClr val="FF0066"/>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28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3" name="Oval 2"/>
          <p:cNvSpPr/>
          <p:nvPr/>
        </p:nvSpPr>
        <p:spPr>
          <a:xfrm>
            <a:off x="970428" y="1574799"/>
            <a:ext cx="542365"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1</a:t>
            </a:r>
            <a:endParaRPr lang="en-US" sz="2800" b="1" dirty="0"/>
          </a:p>
        </p:txBody>
      </p:sp>
      <p:sp>
        <p:nvSpPr>
          <p:cNvPr id="67" name="Oval 66"/>
          <p:cNvSpPr/>
          <p:nvPr/>
        </p:nvSpPr>
        <p:spPr>
          <a:xfrm>
            <a:off x="5744134" y="4357687"/>
            <a:ext cx="542365"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4</a:t>
            </a:r>
            <a:endParaRPr lang="en-US" sz="2800" b="1" dirty="0"/>
          </a:p>
        </p:txBody>
      </p:sp>
      <p:sp>
        <p:nvSpPr>
          <p:cNvPr id="68" name="Oval 67"/>
          <p:cNvSpPr/>
          <p:nvPr/>
        </p:nvSpPr>
        <p:spPr>
          <a:xfrm>
            <a:off x="5762063" y="1247871"/>
            <a:ext cx="542365"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3</a:t>
            </a:r>
            <a:endParaRPr lang="en-US" sz="2800" b="1" dirty="0"/>
          </a:p>
        </p:txBody>
      </p:sp>
      <p:sp>
        <p:nvSpPr>
          <p:cNvPr id="69" name="Oval 68"/>
          <p:cNvSpPr/>
          <p:nvPr/>
        </p:nvSpPr>
        <p:spPr>
          <a:xfrm>
            <a:off x="981635" y="3573462"/>
            <a:ext cx="542365"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2</a:t>
            </a:r>
            <a:endParaRPr lang="en-US" sz="2800" b="1" dirty="0"/>
          </a:p>
        </p:txBody>
      </p:sp>
    </p:spTree>
    <p:extLst>
      <p:ext uri="{BB962C8B-B14F-4D97-AF65-F5344CB8AC3E}">
        <p14:creationId xmlns:p14="http://schemas.microsoft.com/office/powerpoint/2010/main" val="10507349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26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79" name="WordArt 3"/>
          <p:cNvSpPr>
            <a:spLocks noChangeArrowheads="1" noChangeShapeType="1" noTextEdit="1"/>
          </p:cNvSpPr>
          <p:nvPr/>
        </p:nvSpPr>
        <p:spPr bwMode="auto">
          <a:xfrm>
            <a:off x="3810000" y="1143000"/>
            <a:ext cx="6172200" cy="1665288"/>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smtClean="0">
                <a:ln w="12700">
                  <a:solidFill>
                    <a:srgbClr val="FF00FF"/>
                  </a:solidFill>
                  <a:round/>
                  <a:headEnd/>
                  <a:tailEnd/>
                </a:ln>
                <a:solidFill>
                  <a:srgbClr val="000099"/>
                </a:solidFill>
                <a:effectLst>
                  <a:outerShdw dist="45791" dir="2021404" algn="ctr" rotWithShape="0">
                    <a:srgbClr val="808080">
                      <a:alpha val="79999"/>
                    </a:srgbClr>
                  </a:outerShdw>
                </a:effectLst>
                <a:uLnTx/>
                <a:uFillTx/>
                <a:latin typeface="Arial" panose="020B0604020202020204" pitchFamily="34" charset="0"/>
                <a:ea typeface="Microsoft YaHei" panose="020B0503020204020204" pitchFamily="34" charset="-122"/>
                <a:cs typeface="Arial" panose="020B0604020202020204" pitchFamily="34" charset="0"/>
              </a:rPr>
              <a:t>Đọc  đoạn trong nhóm </a:t>
            </a:r>
          </a:p>
        </p:txBody>
      </p:sp>
      <p:pic>
        <p:nvPicPr>
          <p:cNvPr id="152580"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3117850"/>
            <a:ext cx="4149725"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20200" y="4115978"/>
            <a:ext cx="2705100" cy="2800350"/>
          </a:xfrm>
          <a:prstGeom prst="ellipse">
            <a:avLst/>
          </a:prstGeom>
          <a:ln>
            <a:noFill/>
          </a:ln>
          <a:effectLst>
            <a:softEdge rad="112500"/>
          </a:effectLst>
        </p:spPr>
      </p:pic>
    </p:spTree>
    <p:extLst>
      <p:ext uri="{BB962C8B-B14F-4D97-AF65-F5344CB8AC3E}">
        <p14:creationId xmlns:p14="http://schemas.microsoft.com/office/powerpoint/2010/main" val="57146738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xit" presetSubtype="0" fill="hold" nodeType="clickEffect">
                                  <p:stCondLst>
                                    <p:cond delay="0"/>
                                  </p:stCondLst>
                                  <p:childTnLst>
                                    <p:animEffect transition="out" filter="fade">
                                      <p:cBhvr>
                                        <p:cTn id="13" dur="3000"/>
                                        <p:tgtEl>
                                          <p:spTgt spid="2"/>
                                        </p:tgtEl>
                                      </p:cBhvr>
                                    </p:animEffect>
                                    <p:anim calcmode="lin" valueType="num">
                                      <p:cBhvr>
                                        <p:cTn id="14" dur="3000"/>
                                        <p:tgtEl>
                                          <p:spTgt spid="2"/>
                                        </p:tgtEl>
                                        <p:attrNameLst>
                                          <p:attrName>ppt_x</p:attrName>
                                        </p:attrNameLst>
                                      </p:cBhvr>
                                      <p:tavLst>
                                        <p:tav tm="0">
                                          <p:val>
                                            <p:strVal val="ppt_x"/>
                                          </p:val>
                                        </p:tav>
                                        <p:tav tm="100000">
                                          <p:val>
                                            <p:strVal val="ppt_x"/>
                                          </p:val>
                                        </p:tav>
                                      </p:tavLst>
                                    </p:anim>
                                    <p:anim calcmode="lin" valueType="num">
                                      <p:cBhvr>
                                        <p:cTn id="15" dur="3000"/>
                                        <p:tgtEl>
                                          <p:spTgt spid="2"/>
                                        </p:tgtEl>
                                        <p:attrNameLst>
                                          <p:attrName>ppt_y</p:attrName>
                                        </p:attrNameLst>
                                      </p:cBhvr>
                                      <p:tavLst>
                                        <p:tav tm="0">
                                          <p:val>
                                            <p:strVal val="ppt_y"/>
                                          </p:val>
                                        </p:tav>
                                        <p:tav tm="100000">
                                          <p:val>
                                            <p:strVal val="ppt_y+.1"/>
                                          </p:val>
                                        </p:tav>
                                      </p:tavLst>
                                    </p:anim>
                                    <p:set>
                                      <p:cBhvr>
                                        <p:cTn id="16" dur="1" fill="hold">
                                          <p:stCondLst>
                                            <p:cond delay="2999"/>
                                          </p:stCondLst>
                                        </p:cTn>
                                        <p:tgtEl>
                                          <p:spTgt spid="2"/>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2000" cy="6858000"/>
          </a:xfrm>
        </p:spPr>
      </p:pic>
      <p:pic>
        <p:nvPicPr>
          <p:cNvPr id="5" name="图片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65160" y="1532586"/>
            <a:ext cx="9762185" cy="3090930"/>
          </a:xfrm>
          <a:prstGeom prst="rect">
            <a:avLst/>
          </a:prstGeom>
        </p:spPr>
      </p:pic>
      <p:sp>
        <p:nvSpPr>
          <p:cNvPr id="6" name="文本框 29"/>
          <p:cNvSpPr txBox="1"/>
          <p:nvPr/>
        </p:nvSpPr>
        <p:spPr>
          <a:xfrm>
            <a:off x="3729286" y="2354776"/>
            <a:ext cx="503393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300" normalizeH="0" baseline="0" noProof="0" dirty="0" err="1"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Tìm</a:t>
            </a:r>
            <a:r>
              <a:rPr kumimoji="0" lang="en-US" altLang="zh-CN" sz="6000" b="1" i="0" u="none" strike="noStrike" kern="1200" cap="none" spc="300" normalizeH="0" noProof="0" dirty="0"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6000" b="1" i="0" u="none" strike="noStrike" kern="1200" cap="none" spc="300" normalizeH="0" noProof="0" dirty="0" err="1"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hiểu</a:t>
            </a:r>
            <a:r>
              <a:rPr kumimoji="0" lang="en-US" altLang="zh-CN" sz="6000" b="1" i="0" u="none" strike="noStrike" kern="1200" cap="none" spc="300" normalizeH="0" noProof="0" dirty="0"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6000" b="1" i="0" u="none" strike="noStrike" kern="1200" cap="none" spc="300" normalizeH="0" noProof="0" dirty="0" err="1"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bài</a:t>
            </a:r>
            <a:endParaRPr kumimoji="0" lang="en-US" altLang="zh-CN" sz="6000" b="1" i="0" u="none" strike="noStrike" kern="1200" cap="none" spc="300" normalizeH="0" noProof="0" dirty="0"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300" normalizeH="0" baseline="0" noProof="0" dirty="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3375440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293223" y="812869"/>
            <a:ext cx="8621485" cy="1002870"/>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文本框 29"/>
          <p:cNvSpPr txBox="1"/>
          <p:nvPr/>
        </p:nvSpPr>
        <p:spPr>
          <a:xfrm>
            <a:off x="1293223" y="812870"/>
            <a:ext cx="8686800" cy="150810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300" normalizeH="0" baseline="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lang="en-US" altLang="zh-CN" sz="3200" b="1" spc="300"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Đọc</a:t>
            </a:r>
            <a:r>
              <a:rPr lang="en-US" altLang="zh-CN" sz="3200" b="1" spc="30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200" b="1" spc="300"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thầm</a:t>
            </a:r>
            <a:r>
              <a:rPr lang="en-US" altLang="zh-CN" sz="3200" b="1" spc="30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200" b="1" spc="300"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khổ</a:t>
            </a:r>
            <a:r>
              <a:rPr lang="en-US" altLang="zh-CN" sz="3200" b="1" spc="30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 1, TLCH: </a:t>
            </a:r>
            <a:r>
              <a:rPr kumimoji="0" lang="en-US" altLang="zh-CN" sz="3200" b="1" i="0" u="none" strike="noStrike" kern="1200" cap="none" spc="300" normalizeH="0" baseline="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Bạn</a:t>
            </a:r>
            <a:r>
              <a:rPr kumimoji="0" lang="en-US" altLang="zh-CN" sz="3200" b="1" i="0" u="none" strike="noStrike" kern="1200" cap="none" spc="300" normalizeH="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200" b="1" i="0" u="none" strike="noStrike" kern="1200" cap="none" spc="300" normalizeH="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nhỏ</a:t>
            </a:r>
            <a:r>
              <a:rPr kumimoji="0" lang="en-US" altLang="zh-CN" sz="3200" b="1" i="0" u="none" strike="noStrike" kern="1200" cap="none" spc="300" normalizeH="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200" b="1" i="0" u="none" strike="noStrike" kern="1200" cap="none" spc="300" normalizeH="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trong</a:t>
            </a:r>
            <a:r>
              <a:rPr kumimoji="0" lang="en-US" altLang="zh-CN" sz="3200" b="1" i="0" u="none" strike="noStrike" kern="1200" cap="none" spc="300" normalizeH="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200" b="1" i="0" u="none" strike="noStrike" kern="1200" cap="none" spc="300" normalizeH="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bài</a:t>
            </a:r>
            <a:r>
              <a:rPr kumimoji="0" lang="en-US" altLang="zh-CN" sz="3200" b="1" i="0" u="none" strike="noStrike" kern="1200" cap="none" spc="300" normalizeH="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200" b="1" i="0" u="none" strike="noStrike" kern="1200" cap="none" spc="300" normalizeH="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thơ</a:t>
            </a:r>
            <a:r>
              <a:rPr kumimoji="0" lang="en-US" altLang="zh-CN" sz="3200" b="1" i="0" u="none" strike="noStrike" kern="1200" cap="none" spc="300" normalizeH="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200" b="1" i="0" u="none" strike="noStrike" kern="1200" cap="none" spc="300" normalizeH="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tuổi</a:t>
            </a:r>
            <a:r>
              <a:rPr kumimoji="0" lang="en-US" altLang="zh-CN" sz="3200" b="1" i="0" u="none" strike="noStrike" kern="1200" cap="none" spc="300" normalizeH="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200" b="1" i="0" u="none" strike="noStrike" kern="1200" cap="none" spc="300" normalizeH="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gì</a:t>
            </a:r>
            <a:r>
              <a:rPr kumimoji="0" lang="en-US" altLang="zh-CN" sz="3200" b="1" i="0" u="none" strike="noStrike" kern="1200" cap="none" spc="300" normalizeH="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300" normalizeH="0" baseline="0" noProof="0" dirty="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sp>
        <p:nvSpPr>
          <p:cNvPr id="11" name="文本框 29"/>
          <p:cNvSpPr txBox="1"/>
          <p:nvPr/>
        </p:nvSpPr>
        <p:spPr>
          <a:xfrm>
            <a:off x="1293223" y="2625635"/>
            <a:ext cx="875211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300" normalizeH="0" baseline="0" noProof="0" dirty="0" err="1"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Bạn</a:t>
            </a:r>
            <a:r>
              <a:rPr kumimoji="0" lang="en-US" altLang="zh-CN" sz="3600" b="1" i="0" u="none" strike="noStrike" kern="1200" cap="none" spc="300" normalizeH="0" noProof="0" dirty="0"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nhỏ</a:t>
            </a:r>
            <a:r>
              <a:rPr kumimoji="0" lang="en-US" altLang="zh-CN" sz="3600" b="1" i="0" u="none" strike="noStrike" kern="1200" cap="none" spc="300" normalizeH="0" noProof="0" dirty="0"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trong</a:t>
            </a:r>
            <a:r>
              <a:rPr kumimoji="0" lang="en-US" altLang="zh-CN" sz="3600" b="1" i="0" u="none" strike="noStrike" kern="1200" cap="none" spc="300" normalizeH="0" noProof="0" dirty="0"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bài</a:t>
            </a:r>
            <a:r>
              <a:rPr kumimoji="0" lang="en-US" altLang="zh-CN" sz="3600" b="1" i="0" u="none" strike="noStrike" kern="1200" cap="none" spc="300" normalizeH="0" noProof="0" dirty="0"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thơ</a:t>
            </a:r>
            <a:r>
              <a:rPr kumimoji="0" lang="en-US" altLang="zh-CN" sz="3600" b="1" i="0" u="none" strike="noStrike" kern="1200" cap="none" spc="300" normalizeH="0" noProof="0" dirty="0"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tuổi</a:t>
            </a:r>
            <a:r>
              <a:rPr kumimoji="0" lang="en-US" altLang="zh-CN" sz="3600" b="1" i="0" u="none" strike="noStrike" kern="1200" cap="none" spc="300" normalizeH="0" noProof="0" dirty="0"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ngựa</a:t>
            </a:r>
            <a:r>
              <a:rPr kumimoji="0" lang="en-US" altLang="zh-CN" sz="3600" b="1" i="0" u="none" strike="noStrike" kern="1200" cap="none" spc="300" normalizeH="0" noProof="0" dirty="0"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300" normalizeH="0" baseline="0" noProof="0" dirty="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1991906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362993" y="812896"/>
            <a:ext cx="4362995" cy="1081218"/>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文本框 29"/>
          <p:cNvSpPr txBox="1"/>
          <p:nvPr/>
        </p:nvSpPr>
        <p:spPr>
          <a:xfrm>
            <a:off x="1479336" y="2387341"/>
            <a:ext cx="9284457"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b="1" spc="300" dirty="0" err="1"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Tuổi</a:t>
            </a:r>
            <a:r>
              <a:rPr lang="en-US" altLang="zh-CN" sz="3600" b="1" spc="300" dirty="0"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ngựa</a:t>
            </a:r>
            <a:r>
              <a:rPr lang="en-US" altLang="zh-CN" sz="3600" b="1" spc="300" dirty="0"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 l</a:t>
            </a:r>
            <a:r>
              <a:rPr kumimoji="0" lang="en-US" altLang="zh-CN" sz="3600" b="1" i="0" u="none" strike="noStrike" kern="1200" cap="none" spc="300" normalizeH="0" baseline="0" noProof="0" dirty="0"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à</a:t>
            </a:r>
            <a:r>
              <a:rPr kumimoji="0" lang="en-US" altLang="zh-CN" sz="3600" b="1" i="0" u="none" strike="noStrike" kern="1200" cap="none" spc="300" normalizeH="0" noProof="0" dirty="0"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người</a:t>
            </a:r>
            <a:r>
              <a:rPr kumimoji="0" lang="en-US" altLang="zh-CN" sz="3600" b="1" i="0" u="none" strike="noStrike" kern="1200" cap="none" spc="300" normalizeH="0" noProof="0" dirty="0"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s</a:t>
            </a:r>
            <a:r>
              <a:rPr kumimoji="0" lang="en-US" altLang="zh-CN" sz="3600" b="1" i="0" u="none" strike="noStrike" kern="1200" cap="none" spc="300" normalizeH="0" baseline="0" noProof="0" dirty="0" err="1"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inh</a:t>
            </a:r>
            <a:r>
              <a:rPr kumimoji="0" lang="en-US" altLang="zh-CN" sz="3600" b="1" i="0" u="none" strike="noStrike" kern="1200" cap="none" spc="300" normalizeH="0" noProof="0" dirty="0"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năm</a:t>
            </a:r>
            <a:r>
              <a:rPr kumimoji="0" lang="en-US" altLang="zh-CN" sz="3600" b="1" i="0" u="none" strike="noStrike" kern="1200" cap="none" spc="300" normalizeH="0" noProof="0" dirty="0"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ngựa</a:t>
            </a:r>
            <a:r>
              <a:rPr kumimoji="0" lang="en-US" altLang="zh-CN" sz="3600" b="1" i="0" u="none" strike="noStrike" kern="1200" cap="none" spc="300" normalizeH="0" noProof="0" dirty="0"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năm</a:t>
            </a:r>
            <a:r>
              <a:rPr kumimoji="0" lang="en-US" altLang="zh-CN" sz="3600" b="1" i="0" u="none" strike="noStrike" kern="1200" cap="none" spc="300" normalizeH="0" noProof="0" dirty="0"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ngọ</a:t>
            </a:r>
            <a:r>
              <a:rPr kumimoji="0" lang="en-US" altLang="zh-CN" sz="3600" b="1" i="0" u="none" strike="noStrike" kern="1200" cap="none" spc="300" normalizeH="0" noProof="0" dirty="0"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theo</a:t>
            </a:r>
            <a:r>
              <a:rPr kumimoji="0" lang="en-US" altLang="zh-CN" sz="3600" b="1" i="0" u="none" strike="noStrike" kern="1200" cap="none" spc="300" normalizeH="0" noProof="0" dirty="0"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âm</a:t>
            </a:r>
            <a:r>
              <a:rPr kumimoji="0" lang="en-US" altLang="zh-CN" sz="3600" b="1" i="0" u="none" strike="noStrike" kern="1200" cap="none" spc="300" normalizeH="0" noProof="0" dirty="0"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lịch</a:t>
            </a:r>
            <a:r>
              <a:rPr kumimoji="0" lang="en-US" altLang="zh-CN" sz="3600" b="1" i="0" u="none" strike="noStrike" kern="1200" cap="none" spc="300" normalizeH="0" noProof="0" dirty="0"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300" normalizeH="0" baseline="0" noProof="0" dirty="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sp>
        <p:nvSpPr>
          <p:cNvPr id="9" name="文本框 29"/>
          <p:cNvSpPr txBox="1"/>
          <p:nvPr/>
        </p:nvSpPr>
        <p:spPr>
          <a:xfrm>
            <a:off x="4041758" y="1055948"/>
            <a:ext cx="468423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300" normalizeH="0" baseline="0" noProof="0" dirty="0" err="1"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Tuổi</a:t>
            </a:r>
            <a:r>
              <a:rPr kumimoji="0" lang="en-US" altLang="zh-CN" sz="3600" b="1" i="0" u="none" strike="noStrike" kern="1200" cap="none" spc="300" normalizeH="0" noProof="0" dirty="0"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ngựa</a:t>
            </a:r>
            <a:r>
              <a:rPr kumimoji="0" lang="en-US" altLang="zh-CN" sz="3600" b="1" i="0" u="none" strike="noStrike" kern="1200" cap="none" spc="300" normalizeH="0" noProof="0" dirty="0"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là</a:t>
            </a:r>
            <a:r>
              <a:rPr kumimoji="0" lang="en-US" altLang="zh-CN" sz="3600" b="1" i="0" u="none" strike="noStrike" kern="1200" cap="none" spc="300" normalizeH="0" noProof="0" dirty="0"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gì</a:t>
            </a:r>
            <a:r>
              <a:rPr kumimoji="0" lang="en-US" altLang="zh-CN" sz="3600" b="1" i="0" u="none" strike="noStrike" kern="1200" cap="none" spc="300" normalizeH="0" noProof="0" dirty="0"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300" normalizeH="0" baseline="0" noProof="0" dirty="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1194391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227910" y="812869"/>
            <a:ext cx="8138160" cy="1460068"/>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文本框 29"/>
          <p:cNvSpPr txBox="1"/>
          <p:nvPr/>
        </p:nvSpPr>
        <p:spPr>
          <a:xfrm>
            <a:off x="1227910" y="1027158"/>
            <a:ext cx="813816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300" normalizeH="0" baseline="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baseline="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Mẹ</a:t>
            </a:r>
            <a:r>
              <a:rPr kumimoji="0" lang="en-US" altLang="zh-CN" sz="3600" b="1" i="0" u="none" strike="noStrike" kern="1200" cap="none" spc="300" normalizeH="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bảo</a:t>
            </a:r>
            <a:r>
              <a:rPr kumimoji="0" lang="en-US" altLang="zh-CN" sz="3600" b="1" i="0" u="none" strike="noStrike" kern="1200" cap="none" spc="300" normalizeH="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tuổi</a:t>
            </a:r>
            <a:r>
              <a:rPr kumimoji="0" lang="en-US" altLang="zh-CN" sz="3600" b="1" i="0" u="none" strike="noStrike" kern="1200" cap="none" spc="300" normalizeH="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ấy</a:t>
            </a:r>
            <a:r>
              <a:rPr kumimoji="0" lang="en-US" altLang="zh-CN" sz="3600" b="1" i="0" u="none" strike="noStrike" kern="1200" cap="none" spc="300" normalizeH="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tính</a:t>
            </a:r>
            <a:r>
              <a:rPr kumimoji="0" lang="en-US" altLang="zh-CN" sz="3600" b="1" i="0" u="none" strike="noStrike" kern="1200" cap="none" spc="300" normalizeH="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nết</a:t>
            </a:r>
            <a:r>
              <a:rPr kumimoji="0" lang="en-US" altLang="zh-CN" sz="3600" b="1" i="0" u="none" strike="noStrike" kern="1200" cap="none" spc="300" normalizeH="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như</a:t>
            </a:r>
            <a:r>
              <a:rPr kumimoji="0" lang="en-US" altLang="zh-CN" sz="3600" b="1" i="0" u="none" strike="noStrike" kern="1200" cap="none" spc="300" normalizeH="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thế</a:t>
            </a:r>
            <a:r>
              <a:rPr kumimoji="0" lang="en-US" altLang="zh-CN" sz="3600" b="1" i="0" u="none" strike="noStrike" kern="1200" cap="none" spc="300" normalizeH="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nào</a:t>
            </a:r>
            <a:r>
              <a:rPr kumimoji="0" lang="en-US" altLang="zh-CN" sz="3600" b="1" i="0" u="none" strike="noStrike" kern="1200" cap="none" spc="300" normalizeH="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300" normalizeH="0" baseline="0" noProof="0" dirty="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sp>
        <p:nvSpPr>
          <p:cNvPr id="11" name="文本框 29"/>
          <p:cNvSpPr txBox="1"/>
          <p:nvPr/>
        </p:nvSpPr>
        <p:spPr>
          <a:xfrm>
            <a:off x="2391055" y="2995773"/>
            <a:ext cx="7667346"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300" normalizeH="0" baseline="0" noProof="0" dirty="0" err="1"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Tuổi</a:t>
            </a:r>
            <a:r>
              <a:rPr kumimoji="0" lang="en-US" altLang="zh-CN" sz="3600" b="1" i="0" u="none" strike="noStrike" kern="1200" cap="none" spc="300" normalizeH="0" noProof="0" dirty="0"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ngựa</a:t>
            </a:r>
            <a:r>
              <a:rPr kumimoji="0" lang="en-US" altLang="zh-CN" sz="3600" b="1" i="0" u="none" strike="noStrike" kern="1200" cap="none" spc="300" normalizeH="0" noProof="0" dirty="0"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không</a:t>
            </a:r>
            <a:r>
              <a:rPr kumimoji="0" lang="en-US" altLang="zh-CN" sz="3600" b="1" i="0" u="none" strike="noStrike" kern="1200" cap="none" spc="300" normalizeH="0" noProof="0" dirty="0"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chịu</a:t>
            </a:r>
            <a:r>
              <a:rPr kumimoji="0" lang="en-US" altLang="zh-CN" sz="3600" b="1" i="0" u="none" strike="noStrike" kern="1200" cap="none" spc="300" normalizeH="0" noProof="0" dirty="0"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 ở </a:t>
            </a:r>
            <a:r>
              <a:rPr kumimoji="0" lang="en-US" altLang="zh-CN" sz="3600" b="1" i="0" u="none" strike="noStrike" kern="1200" cap="none" spc="300" normalizeH="0" noProof="0" dirty="0" err="1"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yên</a:t>
            </a:r>
            <a:r>
              <a:rPr kumimoji="0" lang="en-US" altLang="zh-CN" sz="3600" b="1" i="0" u="none" strike="noStrike" kern="1200" cap="none" spc="300" normalizeH="0" noProof="0" dirty="0"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một</a:t>
            </a:r>
            <a:r>
              <a:rPr kumimoji="0" lang="en-US" altLang="zh-CN" sz="3600" b="1" i="0" u="none" strike="noStrike" kern="1200" cap="none" spc="300" normalizeH="0" noProof="0" dirty="0"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chỗ</a:t>
            </a:r>
            <a:r>
              <a:rPr lang="en-US" altLang="zh-CN" sz="3600" b="1" spc="300" dirty="0"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là</a:t>
            </a:r>
            <a:r>
              <a:rPr lang="en-US" altLang="zh-CN" sz="3600" b="1" spc="300" dirty="0"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tuổi</a:t>
            </a:r>
            <a:r>
              <a:rPr lang="en-US" altLang="zh-CN" sz="3600" b="1" spc="300" dirty="0"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thích</a:t>
            </a:r>
            <a:r>
              <a:rPr lang="en-US" altLang="zh-CN" sz="3600" b="1" spc="300" dirty="0"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đi</a:t>
            </a:r>
            <a:r>
              <a:rPr lang="en-US" altLang="zh-CN" sz="3600" b="1" spc="300" dirty="0"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a:t>
            </a:r>
            <a:endParaRPr kumimoji="0" lang="en-US" altLang="zh-CN" sz="3600" b="1" i="0" u="none" strike="noStrike" kern="1200" cap="none" spc="300" normalizeH="0" noProof="0" dirty="0"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300" normalizeH="0" baseline="0" noProof="0" dirty="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2128203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515291" y="2210596"/>
            <a:ext cx="8608423" cy="2522613"/>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文本框 29"/>
          <p:cNvSpPr txBox="1"/>
          <p:nvPr/>
        </p:nvSpPr>
        <p:spPr>
          <a:xfrm>
            <a:off x="1802674" y="2542449"/>
            <a:ext cx="8033657"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b="1" spc="30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G</a:t>
            </a:r>
            <a:r>
              <a:rPr kumimoji="0" lang="en-US" altLang="zh-CN" sz="3600" b="1" i="0" u="none" strike="noStrike" kern="1200" cap="none" spc="300" normalizeH="0" baseline="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iới</a:t>
            </a:r>
            <a:r>
              <a:rPr kumimoji="0" lang="en-US" altLang="zh-CN" sz="3600" b="1" i="0" u="none" strike="noStrike" kern="1200" cap="none" spc="300" normalizeH="0" baseline="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baseline="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thiệu</a:t>
            </a:r>
            <a:r>
              <a:rPr kumimoji="0" lang="en-US" altLang="zh-CN" sz="3600" b="1" i="0" u="none" strike="noStrike" kern="1200" cap="none" spc="300" normalizeH="0" baseline="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baseline="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bạn</a:t>
            </a:r>
            <a:r>
              <a:rPr kumimoji="0" lang="en-US" altLang="zh-CN" sz="3600" b="1" i="0" u="none" strike="noStrike" kern="1200" cap="none" spc="300" normalizeH="0" baseline="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baseline="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nhỏ</a:t>
            </a:r>
            <a:r>
              <a:rPr kumimoji="0" lang="en-US" altLang="zh-CN" sz="3600" b="1" i="0" u="none" strike="noStrike" kern="1200" cap="none" spc="300" normalizeH="0" baseline="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baseline="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trong</a:t>
            </a:r>
            <a:r>
              <a:rPr kumimoji="0" lang="en-US" altLang="zh-CN" sz="3600" b="1" i="0" u="none" strike="noStrike" kern="1200" cap="none" spc="300" normalizeH="0" baseline="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baseline="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bài</a:t>
            </a:r>
            <a:r>
              <a:rPr kumimoji="0" lang="en-US" altLang="zh-CN" sz="3600" b="1" i="0" u="none" strike="noStrike" kern="1200" cap="none" spc="300" normalizeH="0" baseline="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baseline="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thơ</a:t>
            </a:r>
            <a:r>
              <a:rPr kumimoji="0" lang="en-US" altLang="zh-CN" sz="3600" b="1" i="0" u="none" strike="noStrike" kern="1200" cap="none" spc="300" normalizeH="0" baseline="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baseline="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tuổi</a:t>
            </a:r>
            <a:r>
              <a:rPr kumimoji="0" lang="en-US" altLang="zh-CN" sz="3600" b="1" i="0" u="none" strike="noStrike" kern="1200" cap="none" spc="300" normalizeH="0" baseline="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baseline="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ngựa</a:t>
            </a:r>
            <a:r>
              <a:rPr kumimoji="0" lang="en-US" altLang="zh-CN" sz="3600" b="1" i="0" u="none" strike="noStrike" kern="1200" cap="none" spc="300" normalizeH="0" baseline="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300" normalizeH="0" baseline="0" noProof="0" dirty="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sp>
        <p:nvSpPr>
          <p:cNvPr id="3" name="TextBox 2"/>
          <p:cNvSpPr txBox="1"/>
          <p:nvPr/>
        </p:nvSpPr>
        <p:spPr>
          <a:xfrm>
            <a:off x="3122022" y="849086"/>
            <a:ext cx="6152606" cy="646331"/>
          </a:xfrm>
          <a:prstGeom prst="rect">
            <a:avLst/>
          </a:prstGeom>
          <a:noFill/>
        </p:spPr>
        <p:txBody>
          <a:bodyPr wrap="square" rtlCol="0">
            <a:spAutoFit/>
          </a:bodyPr>
          <a:lstStyle/>
          <a:p>
            <a:r>
              <a:rPr lang="en-US" altLang="zh-CN" sz="3600" b="1" spc="300" dirty="0" err="1">
                <a:solidFill>
                  <a:srgbClr val="FF0000"/>
                </a:solidFill>
                <a:latin typeface="Times New Roman" panose="02020603050405020304" pitchFamily="18" charset="0"/>
                <a:ea typeface="Microsoft YaHei" panose="020B0503020204020204" charset="-122"/>
                <a:cs typeface="Times New Roman" panose="02020603050405020304" pitchFamily="18" charset="0"/>
              </a:rPr>
              <a:t>Nội</a:t>
            </a:r>
            <a:r>
              <a:rPr lang="en-US" altLang="zh-CN" sz="3600" b="1" spc="300" dirty="0">
                <a:solidFill>
                  <a:srgbClr val="FF0000"/>
                </a:solidFill>
                <a:latin typeface="Times New Roman" panose="02020603050405020304" pitchFamily="18" charset="0"/>
                <a:ea typeface="Microsoft YaHei" panose="020B0503020204020204" charset="-122"/>
                <a:cs typeface="Times New Roman" panose="02020603050405020304" pitchFamily="18" charset="0"/>
              </a:rPr>
              <a:t> dung </a:t>
            </a:r>
            <a:r>
              <a:rPr lang="en-US" altLang="zh-CN" sz="3600" b="1" spc="300" dirty="0" err="1">
                <a:solidFill>
                  <a:srgbClr val="FF0000"/>
                </a:solidFill>
                <a:latin typeface="Times New Roman" panose="02020603050405020304" pitchFamily="18" charset="0"/>
                <a:ea typeface="Microsoft YaHei" panose="020B0503020204020204" charset="-122"/>
                <a:cs typeface="Times New Roman" panose="02020603050405020304" pitchFamily="18" charset="0"/>
              </a:rPr>
              <a:t>khổ</a:t>
            </a:r>
            <a:r>
              <a:rPr lang="en-US" altLang="zh-CN" sz="3600" b="1" spc="300" dirty="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a:solidFill>
                  <a:srgbClr val="FF0000"/>
                </a:solidFill>
                <a:latin typeface="Times New Roman" panose="02020603050405020304" pitchFamily="18" charset="0"/>
                <a:ea typeface="Microsoft YaHei" panose="020B0503020204020204" charset="-122"/>
                <a:cs typeface="Times New Roman" panose="02020603050405020304" pitchFamily="18" charset="0"/>
              </a:rPr>
              <a:t>thơ</a:t>
            </a:r>
            <a:r>
              <a:rPr lang="en-US" altLang="zh-CN" sz="3600" b="1" spc="300" dirty="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1 </a:t>
            </a:r>
            <a:r>
              <a:rPr lang="en-US" altLang="zh-CN" sz="3600" b="1" spc="300"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là</a:t>
            </a:r>
            <a:r>
              <a:rPr lang="en-US" altLang="zh-CN" sz="3600" b="1" spc="30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gì</a:t>
            </a:r>
            <a:r>
              <a:rPr lang="en-US" altLang="zh-CN" sz="3600" b="1" spc="30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a:t>
            </a:r>
            <a:endParaRPr lang="en-US" dirty="0"/>
          </a:p>
        </p:txBody>
      </p:sp>
    </p:spTree>
    <p:custDataLst>
      <p:tags r:id="rId1"/>
    </p:custDataLst>
    <p:extLst>
      <p:ext uri="{BB962C8B-B14F-4D97-AF65-F5344CB8AC3E}">
        <p14:creationId xmlns:p14="http://schemas.microsoft.com/office/powerpoint/2010/main" val="3724275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stretch>
            <a:fillRect/>
          </a:stretch>
        </p:blipFill>
        <p:spPr>
          <a:xfrm>
            <a:off x="0" y="0"/>
            <a:ext cx="12192000" cy="6858000"/>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034" y="1338568"/>
            <a:ext cx="786511" cy="584398"/>
          </a:xfrm>
          <a:prstGeom prst="rect">
            <a:avLst/>
          </a:prstGeom>
        </p:spPr>
      </p:pic>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46478" y="2476667"/>
            <a:ext cx="725465" cy="539039"/>
          </a:xfrm>
          <a:prstGeom prst="rect">
            <a:avLst/>
          </a:prstGeom>
        </p:spPr>
      </p:pic>
      <p:pic>
        <p:nvPicPr>
          <p:cNvPr id="7"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54062" y="553864"/>
            <a:ext cx="1242640" cy="902018"/>
          </a:xfrm>
          <a:prstGeom prst="rect">
            <a:avLst/>
          </a:prstGeom>
        </p:spPr>
      </p:pic>
      <p:pic>
        <p:nvPicPr>
          <p:cNvPr id="8" name="图片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00431" y="1455882"/>
            <a:ext cx="1331922" cy="1020785"/>
          </a:xfrm>
          <a:prstGeom prst="rect">
            <a:avLst/>
          </a:prstGeom>
        </p:spPr>
      </p:pic>
      <p:pic>
        <p:nvPicPr>
          <p:cNvPr id="9" name="图片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2588" y="457356"/>
            <a:ext cx="1535541" cy="1236541"/>
          </a:xfrm>
          <a:prstGeom prst="rect">
            <a:avLst/>
          </a:prstGeom>
        </p:spPr>
      </p:pic>
      <p:pic>
        <p:nvPicPr>
          <p:cNvPr id="10" name="图片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5695" y="5011464"/>
            <a:ext cx="1185863" cy="1003423"/>
          </a:xfrm>
          <a:prstGeom prst="rect">
            <a:avLst/>
          </a:prstGeom>
        </p:spPr>
      </p:pic>
      <p:pic>
        <p:nvPicPr>
          <p:cNvPr id="11" name="图片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454576" y="493378"/>
            <a:ext cx="823892" cy="1338169"/>
          </a:xfrm>
          <a:prstGeom prst="rect">
            <a:avLst/>
          </a:prstGeom>
        </p:spPr>
      </p:pic>
      <p:pic>
        <p:nvPicPr>
          <p:cNvPr id="12" name="图片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66622" y="4002612"/>
            <a:ext cx="731361" cy="1180151"/>
          </a:xfrm>
          <a:prstGeom prst="rect">
            <a:avLst/>
          </a:prstGeom>
        </p:spPr>
      </p:pic>
      <p:sp>
        <p:nvSpPr>
          <p:cNvPr id="13" name="任意多边形: 形状 12"/>
          <p:cNvSpPr/>
          <p:nvPr/>
        </p:nvSpPr>
        <p:spPr>
          <a:xfrm>
            <a:off x="1006381" y="1649345"/>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4" name="任意多边形: 形状 13"/>
          <p:cNvSpPr/>
          <p:nvPr/>
        </p:nvSpPr>
        <p:spPr>
          <a:xfrm>
            <a:off x="10118553" y="1804872"/>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5" name="任意多边形: 形状 14"/>
          <p:cNvSpPr/>
          <p:nvPr/>
        </p:nvSpPr>
        <p:spPr>
          <a:xfrm>
            <a:off x="965135" y="5781955"/>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8F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6" name="任意多边形: 形状 15"/>
          <p:cNvSpPr/>
          <p:nvPr/>
        </p:nvSpPr>
        <p:spPr>
          <a:xfrm>
            <a:off x="11689838" y="3600433"/>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17" name="图片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5659878"/>
            <a:ext cx="12192000" cy="1198068"/>
          </a:xfrm>
          <a:prstGeom prst="rect">
            <a:avLst/>
          </a:prstGeom>
        </p:spPr>
      </p:pic>
      <p:pic>
        <p:nvPicPr>
          <p:cNvPr id="18" name="图片 1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106121" y="1132827"/>
            <a:ext cx="4988319" cy="4973932"/>
          </a:xfrm>
          <a:prstGeom prst="rect">
            <a:avLst/>
          </a:prstGeom>
        </p:spPr>
      </p:pic>
      <p:pic>
        <p:nvPicPr>
          <p:cNvPr id="19" name="图片 2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875916" y="3832684"/>
            <a:ext cx="2313945" cy="2495308"/>
          </a:xfrm>
          <a:prstGeom prst="rect">
            <a:avLst/>
          </a:prstGeom>
        </p:spPr>
      </p:pic>
      <p:pic>
        <p:nvPicPr>
          <p:cNvPr id="20" name="图片 2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966787" y="4957521"/>
            <a:ext cx="1816256" cy="966300"/>
          </a:xfrm>
          <a:prstGeom prst="rect">
            <a:avLst/>
          </a:prstGeom>
        </p:spPr>
      </p:pic>
      <p:pic>
        <p:nvPicPr>
          <p:cNvPr id="21" name="图片 2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80623" y="1338568"/>
            <a:ext cx="4192676" cy="2523890"/>
          </a:xfrm>
          <a:prstGeom prst="rect">
            <a:avLst/>
          </a:prstGeom>
        </p:spPr>
      </p:pic>
      <p:sp>
        <p:nvSpPr>
          <p:cNvPr id="23" name="文本框 29"/>
          <p:cNvSpPr txBox="1"/>
          <p:nvPr/>
        </p:nvSpPr>
        <p:spPr>
          <a:xfrm>
            <a:off x="4419600" y="2898557"/>
            <a:ext cx="4023494"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300" normalizeH="0" baseline="0" noProof="0" dirty="0"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KHỞI ĐỘNG</a:t>
            </a:r>
            <a:endParaRPr kumimoji="0" lang="zh-CN" altLang="en-US" sz="2400" b="1" i="0" u="none" strike="noStrike" kern="1200" cap="none" spc="300" normalizeH="0" baseline="0" noProof="0" dirty="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2377188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1135">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750"/>
                                        <p:tgtEl>
                                          <p:spTgt spid="1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750" fill="hold"/>
                                        <p:tgtEl>
                                          <p:spTgt spid="5"/>
                                        </p:tgtEl>
                                        <p:attrNameLst>
                                          <p:attrName>ppt_w</p:attrName>
                                        </p:attrNameLst>
                                      </p:cBhvr>
                                      <p:tavLst>
                                        <p:tav tm="0">
                                          <p:val>
                                            <p:fltVal val="0"/>
                                          </p:val>
                                        </p:tav>
                                        <p:tav tm="100000">
                                          <p:val>
                                            <p:strVal val="#ppt_w"/>
                                          </p:val>
                                        </p:tav>
                                      </p:tavLst>
                                    </p:anim>
                                    <p:anim calcmode="lin" valueType="num">
                                      <p:cBhvr>
                                        <p:cTn id="12" dur="750" fill="hold"/>
                                        <p:tgtEl>
                                          <p:spTgt spid="5"/>
                                        </p:tgtEl>
                                        <p:attrNameLst>
                                          <p:attrName>ppt_h</p:attrName>
                                        </p:attrNameLst>
                                      </p:cBhvr>
                                      <p:tavLst>
                                        <p:tav tm="0">
                                          <p:val>
                                            <p:fltVal val="0"/>
                                          </p:val>
                                        </p:tav>
                                        <p:tav tm="100000">
                                          <p:val>
                                            <p:strVal val="#ppt_h"/>
                                          </p:val>
                                        </p:tav>
                                      </p:tavLst>
                                    </p:anim>
                                    <p:animEffect transition="in" filter="fade">
                                      <p:cBhvr>
                                        <p:cTn id="13" dur="75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750" fill="hold"/>
                                        <p:tgtEl>
                                          <p:spTgt spid="13"/>
                                        </p:tgtEl>
                                        <p:attrNameLst>
                                          <p:attrName>ppt_w</p:attrName>
                                        </p:attrNameLst>
                                      </p:cBhvr>
                                      <p:tavLst>
                                        <p:tav tm="0">
                                          <p:val>
                                            <p:fltVal val="0"/>
                                          </p:val>
                                        </p:tav>
                                        <p:tav tm="100000">
                                          <p:val>
                                            <p:strVal val="#ppt_w"/>
                                          </p:val>
                                        </p:tav>
                                      </p:tavLst>
                                    </p:anim>
                                    <p:anim calcmode="lin" valueType="num">
                                      <p:cBhvr>
                                        <p:cTn id="22" dur="750" fill="hold"/>
                                        <p:tgtEl>
                                          <p:spTgt spid="13"/>
                                        </p:tgtEl>
                                        <p:attrNameLst>
                                          <p:attrName>ppt_h</p:attrName>
                                        </p:attrNameLst>
                                      </p:cBhvr>
                                      <p:tavLst>
                                        <p:tav tm="0">
                                          <p:val>
                                            <p:fltVal val="0"/>
                                          </p:val>
                                        </p:tav>
                                        <p:tav tm="100000">
                                          <p:val>
                                            <p:strVal val="#ppt_h"/>
                                          </p:val>
                                        </p:tav>
                                      </p:tavLst>
                                    </p:anim>
                                    <p:animEffect transition="in" filter="fade">
                                      <p:cBhvr>
                                        <p:cTn id="23" dur="750"/>
                                        <p:tgtEl>
                                          <p:spTgt spid="13"/>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750" fill="hold"/>
                                        <p:tgtEl>
                                          <p:spTgt spid="10"/>
                                        </p:tgtEl>
                                        <p:attrNameLst>
                                          <p:attrName>ppt_w</p:attrName>
                                        </p:attrNameLst>
                                      </p:cBhvr>
                                      <p:tavLst>
                                        <p:tav tm="0">
                                          <p:val>
                                            <p:fltVal val="0"/>
                                          </p:val>
                                        </p:tav>
                                        <p:tav tm="100000">
                                          <p:val>
                                            <p:strVal val="#ppt_w"/>
                                          </p:val>
                                        </p:tav>
                                      </p:tavLst>
                                    </p:anim>
                                    <p:anim calcmode="lin" valueType="num">
                                      <p:cBhvr>
                                        <p:cTn id="27" dur="750" fill="hold"/>
                                        <p:tgtEl>
                                          <p:spTgt spid="10"/>
                                        </p:tgtEl>
                                        <p:attrNameLst>
                                          <p:attrName>ppt_h</p:attrName>
                                        </p:attrNameLst>
                                      </p:cBhvr>
                                      <p:tavLst>
                                        <p:tav tm="0">
                                          <p:val>
                                            <p:fltVal val="0"/>
                                          </p:val>
                                        </p:tav>
                                        <p:tav tm="100000">
                                          <p:val>
                                            <p:strVal val="#ppt_h"/>
                                          </p:val>
                                        </p:tav>
                                      </p:tavLst>
                                    </p:anim>
                                    <p:animEffect transition="in" filter="fade">
                                      <p:cBhvr>
                                        <p:cTn id="28" dur="750"/>
                                        <p:tgtEl>
                                          <p:spTgt spid="10"/>
                                        </p:tgtEl>
                                      </p:cBhvr>
                                    </p:animEffect>
                                  </p:childTnLst>
                                </p:cTn>
                              </p:par>
                              <p:par>
                                <p:cTn id="29" presetID="53" presetClass="entr" presetSubtype="16"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750" fill="hold"/>
                                        <p:tgtEl>
                                          <p:spTgt spid="12"/>
                                        </p:tgtEl>
                                        <p:attrNameLst>
                                          <p:attrName>ppt_w</p:attrName>
                                        </p:attrNameLst>
                                      </p:cBhvr>
                                      <p:tavLst>
                                        <p:tav tm="0">
                                          <p:val>
                                            <p:fltVal val="0"/>
                                          </p:val>
                                        </p:tav>
                                        <p:tav tm="100000">
                                          <p:val>
                                            <p:strVal val="#ppt_w"/>
                                          </p:val>
                                        </p:tav>
                                      </p:tavLst>
                                    </p:anim>
                                    <p:anim calcmode="lin" valueType="num">
                                      <p:cBhvr>
                                        <p:cTn id="32" dur="750" fill="hold"/>
                                        <p:tgtEl>
                                          <p:spTgt spid="12"/>
                                        </p:tgtEl>
                                        <p:attrNameLst>
                                          <p:attrName>ppt_h</p:attrName>
                                        </p:attrNameLst>
                                      </p:cBhvr>
                                      <p:tavLst>
                                        <p:tav tm="0">
                                          <p:val>
                                            <p:fltVal val="0"/>
                                          </p:val>
                                        </p:tav>
                                        <p:tav tm="100000">
                                          <p:val>
                                            <p:strVal val="#ppt_h"/>
                                          </p:val>
                                        </p:tav>
                                      </p:tavLst>
                                    </p:anim>
                                    <p:animEffect transition="in" filter="fade">
                                      <p:cBhvr>
                                        <p:cTn id="33" dur="750"/>
                                        <p:tgtEl>
                                          <p:spTgt spid="1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750" fill="hold"/>
                                        <p:tgtEl>
                                          <p:spTgt spid="15"/>
                                        </p:tgtEl>
                                        <p:attrNameLst>
                                          <p:attrName>ppt_w</p:attrName>
                                        </p:attrNameLst>
                                      </p:cBhvr>
                                      <p:tavLst>
                                        <p:tav tm="0">
                                          <p:val>
                                            <p:fltVal val="0"/>
                                          </p:val>
                                        </p:tav>
                                        <p:tav tm="100000">
                                          <p:val>
                                            <p:strVal val="#ppt_w"/>
                                          </p:val>
                                        </p:tav>
                                      </p:tavLst>
                                    </p:anim>
                                    <p:anim calcmode="lin" valueType="num">
                                      <p:cBhvr>
                                        <p:cTn id="37" dur="750" fill="hold"/>
                                        <p:tgtEl>
                                          <p:spTgt spid="15"/>
                                        </p:tgtEl>
                                        <p:attrNameLst>
                                          <p:attrName>ppt_h</p:attrName>
                                        </p:attrNameLst>
                                      </p:cBhvr>
                                      <p:tavLst>
                                        <p:tav tm="0">
                                          <p:val>
                                            <p:fltVal val="0"/>
                                          </p:val>
                                        </p:tav>
                                        <p:tav tm="100000">
                                          <p:val>
                                            <p:strVal val="#ppt_h"/>
                                          </p:val>
                                        </p:tav>
                                      </p:tavLst>
                                    </p:anim>
                                    <p:animEffect transition="in" filter="fade">
                                      <p:cBhvr>
                                        <p:cTn id="38" dur="750"/>
                                        <p:tgtEl>
                                          <p:spTgt spid="15"/>
                                        </p:tgtEl>
                                      </p:cBhvr>
                                    </p:animEffect>
                                  </p:childTnLst>
                                </p:cTn>
                              </p:par>
                              <p:par>
                                <p:cTn id="39" presetID="53" presetClass="entr" presetSubtype="16"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750" fill="hold"/>
                                        <p:tgtEl>
                                          <p:spTgt spid="6"/>
                                        </p:tgtEl>
                                        <p:attrNameLst>
                                          <p:attrName>ppt_w</p:attrName>
                                        </p:attrNameLst>
                                      </p:cBhvr>
                                      <p:tavLst>
                                        <p:tav tm="0">
                                          <p:val>
                                            <p:fltVal val="0"/>
                                          </p:val>
                                        </p:tav>
                                        <p:tav tm="100000">
                                          <p:val>
                                            <p:strVal val="#ppt_w"/>
                                          </p:val>
                                        </p:tav>
                                      </p:tavLst>
                                    </p:anim>
                                    <p:anim calcmode="lin" valueType="num">
                                      <p:cBhvr>
                                        <p:cTn id="42" dur="750" fill="hold"/>
                                        <p:tgtEl>
                                          <p:spTgt spid="6"/>
                                        </p:tgtEl>
                                        <p:attrNameLst>
                                          <p:attrName>ppt_h</p:attrName>
                                        </p:attrNameLst>
                                      </p:cBhvr>
                                      <p:tavLst>
                                        <p:tav tm="0">
                                          <p:val>
                                            <p:fltVal val="0"/>
                                          </p:val>
                                        </p:tav>
                                        <p:tav tm="100000">
                                          <p:val>
                                            <p:strVal val="#ppt_h"/>
                                          </p:val>
                                        </p:tav>
                                      </p:tavLst>
                                    </p:anim>
                                    <p:animEffect transition="in" filter="fade">
                                      <p:cBhvr>
                                        <p:cTn id="43" dur="750"/>
                                        <p:tgtEl>
                                          <p:spTgt spid="6"/>
                                        </p:tgtEl>
                                      </p:cBhvr>
                                    </p:animEffect>
                                  </p:childTnLst>
                                </p:cTn>
                              </p:par>
                              <p:par>
                                <p:cTn id="44" presetID="53" presetClass="entr" presetSubtype="16"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750" fill="hold"/>
                                        <p:tgtEl>
                                          <p:spTgt spid="7"/>
                                        </p:tgtEl>
                                        <p:attrNameLst>
                                          <p:attrName>ppt_w</p:attrName>
                                        </p:attrNameLst>
                                      </p:cBhvr>
                                      <p:tavLst>
                                        <p:tav tm="0">
                                          <p:val>
                                            <p:fltVal val="0"/>
                                          </p:val>
                                        </p:tav>
                                        <p:tav tm="100000">
                                          <p:val>
                                            <p:strVal val="#ppt_w"/>
                                          </p:val>
                                        </p:tav>
                                      </p:tavLst>
                                    </p:anim>
                                    <p:anim calcmode="lin" valueType="num">
                                      <p:cBhvr>
                                        <p:cTn id="47" dur="750" fill="hold"/>
                                        <p:tgtEl>
                                          <p:spTgt spid="7"/>
                                        </p:tgtEl>
                                        <p:attrNameLst>
                                          <p:attrName>ppt_h</p:attrName>
                                        </p:attrNameLst>
                                      </p:cBhvr>
                                      <p:tavLst>
                                        <p:tav tm="0">
                                          <p:val>
                                            <p:fltVal val="0"/>
                                          </p:val>
                                        </p:tav>
                                        <p:tav tm="100000">
                                          <p:val>
                                            <p:strVal val="#ppt_h"/>
                                          </p:val>
                                        </p:tav>
                                      </p:tavLst>
                                    </p:anim>
                                    <p:animEffect transition="in" filter="fade">
                                      <p:cBhvr>
                                        <p:cTn id="48" dur="750"/>
                                        <p:tgtEl>
                                          <p:spTgt spid="7"/>
                                        </p:tgtEl>
                                      </p:cBhvr>
                                    </p:animEffect>
                                  </p:childTnLst>
                                </p:cTn>
                              </p:par>
                              <p:par>
                                <p:cTn id="49" presetID="53" presetClass="entr" presetSubtype="16"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750" fill="hold"/>
                                        <p:tgtEl>
                                          <p:spTgt spid="8"/>
                                        </p:tgtEl>
                                        <p:attrNameLst>
                                          <p:attrName>ppt_w</p:attrName>
                                        </p:attrNameLst>
                                      </p:cBhvr>
                                      <p:tavLst>
                                        <p:tav tm="0">
                                          <p:val>
                                            <p:fltVal val="0"/>
                                          </p:val>
                                        </p:tav>
                                        <p:tav tm="100000">
                                          <p:val>
                                            <p:strVal val="#ppt_w"/>
                                          </p:val>
                                        </p:tav>
                                      </p:tavLst>
                                    </p:anim>
                                    <p:anim calcmode="lin" valueType="num">
                                      <p:cBhvr>
                                        <p:cTn id="52" dur="750" fill="hold"/>
                                        <p:tgtEl>
                                          <p:spTgt spid="8"/>
                                        </p:tgtEl>
                                        <p:attrNameLst>
                                          <p:attrName>ppt_h</p:attrName>
                                        </p:attrNameLst>
                                      </p:cBhvr>
                                      <p:tavLst>
                                        <p:tav tm="0">
                                          <p:val>
                                            <p:fltVal val="0"/>
                                          </p:val>
                                        </p:tav>
                                        <p:tav tm="100000">
                                          <p:val>
                                            <p:strVal val="#ppt_h"/>
                                          </p:val>
                                        </p:tav>
                                      </p:tavLst>
                                    </p:anim>
                                    <p:animEffect transition="in" filter="fade">
                                      <p:cBhvr>
                                        <p:cTn id="53" dur="750"/>
                                        <p:tgtEl>
                                          <p:spTgt spid="8"/>
                                        </p:tgtEl>
                                      </p:cBhvr>
                                    </p:animEffect>
                                  </p:childTnLst>
                                </p:cTn>
                              </p:par>
                              <p:par>
                                <p:cTn id="54" presetID="53" presetClass="entr" presetSubtype="16" fill="hold" nodeType="with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750" fill="hold"/>
                                        <p:tgtEl>
                                          <p:spTgt spid="11"/>
                                        </p:tgtEl>
                                        <p:attrNameLst>
                                          <p:attrName>ppt_w</p:attrName>
                                        </p:attrNameLst>
                                      </p:cBhvr>
                                      <p:tavLst>
                                        <p:tav tm="0">
                                          <p:val>
                                            <p:fltVal val="0"/>
                                          </p:val>
                                        </p:tav>
                                        <p:tav tm="100000">
                                          <p:val>
                                            <p:strVal val="#ppt_w"/>
                                          </p:val>
                                        </p:tav>
                                      </p:tavLst>
                                    </p:anim>
                                    <p:anim calcmode="lin" valueType="num">
                                      <p:cBhvr>
                                        <p:cTn id="57" dur="750" fill="hold"/>
                                        <p:tgtEl>
                                          <p:spTgt spid="11"/>
                                        </p:tgtEl>
                                        <p:attrNameLst>
                                          <p:attrName>ppt_h</p:attrName>
                                        </p:attrNameLst>
                                      </p:cBhvr>
                                      <p:tavLst>
                                        <p:tav tm="0">
                                          <p:val>
                                            <p:fltVal val="0"/>
                                          </p:val>
                                        </p:tav>
                                        <p:tav tm="100000">
                                          <p:val>
                                            <p:strVal val="#ppt_h"/>
                                          </p:val>
                                        </p:tav>
                                      </p:tavLst>
                                    </p:anim>
                                    <p:animEffect transition="in" filter="fade">
                                      <p:cBhvr>
                                        <p:cTn id="58" dur="75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750" fill="hold"/>
                                        <p:tgtEl>
                                          <p:spTgt spid="14"/>
                                        </p:tgtEl>
                                        <p:attrNameLst>
                                          <p:attrName>ppt_w</p:attrName>
                                        </p:attrNameLst>
                                      </p:cBhvr>
                                      <p:tavLst>
                                        <p:tav tm="0">
                                          <p:val>
                                            <p:fltVal val="0"/>
                                          </p:val>
                                        </p:tav>
                                        <p:tav tm="100000">
                                          <p:val>
                                            <p:strVal val="#ppt_w"/>
                                          </p:val>
                                        </p:tav>
                                      </p:tavLst>
                                    </p:anim>
                                    <p:anim calcmode="lin" valueType="num">
                                      <p:cBhvr>
                                        <p:cTn id="62" dur="750" fill="hold"/>
                                        <p:tgtEl>
                                          <p:spTgt spid="14"/>
                                        </p:tgtEl>
                                        <p:attrNameLst>
                                          <p:attrName>ppt_h</p:attrName>
                                        </p:attrNameLst>
                                      </p:cBhvr>
                                      <p:tavLst>
                                        <p:tav tm="0">
                                          <p:val>
                                            <p:fltVal val="0"/>
                                          </p:val>
                                        </p:tav>
                                        <p:tav tm="100000">
                                          <p:val>
                                            <p:strVal val="#ppt_h"/>
                                          </p:val>
                                        </p:tav>
                                      </p:tavLst>
                                    </p:anim>
                                    <p:animEffect transition="in" filter="fade">
                                      <p:cBhvr>
                                        <p:cTn id="63" dur="750"/>
                                        <p:tgtEl>
                                          <p:spTgt spid="14"/>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750" fill="hold"/>
                                        <p:tgtEl>
                                          <p:spTgt spid="16"/>
                                        </p:tgtEl>
                                        <p:attrNameLst>
                                          <p:attrName>ppt_w</p:attrName>
                                        </p:attrNameLst>
                                      </p:cBhvr>
                                      <p:tavLst>
                                        <p:tav tm="0">
                                          <p:val>
                                            <p:fltVal val="0"/>
                                          </p:val>
                                        </p:tav>
                                        <p:tav tm="100000">
                                          <p:val>
                                            <p:strVal val="#ppt_w"/>
                                          </p:val>
                                        </p:tav>
                                      </p:tavLst>
                                    </p:anim>
                                    <p:anim calcmode="lin" valueType="num">
                                      <p:cBhvr>
                                        <p:cTn id="67" dur="750" fill="hold"/>
                                        <p:tgtEl>
                                          <p:spTgt spid="16"/>
                                        </p:tgtEl>
                                        <p:attrNameLst>
                                          <p:attrName>ppt_h</p:attrName>
                                        </p:attrNameLst>
                                      </p:cBhvr>
                                      <p:tavLst>
                                        <p:tav tm="0">
                                          <p:val>
                                            <p:fltVal val="0"/>
                                          </p:val>
                                        </p:tav>
                                        <p:tav tm="100000">
                                          <p:val>
                                            <p:strVal val="#ppt_h"/>
                                          </p:val>
                                        </p:tav>
                                      </p:tavLst>
                                    </p:anim>
                                    <p:animEffect transition="in" filter="fade">
                                      <p:cBhvr>
                                        <p:cTn id="68" dur="750"/>
                                        <p:tgtEl>
                                          <p:spTgt spid="16"/>
                                        </p:tgtEl>
                                      </p:cBhvr>
                                    </p:animEffect>
                                  </p:childTnLst>
                                </p:cTn>
                              </p:par>
                            </p:childTnLst>
                          </p:cTn>
                        </p:par>
                        <p:par>
                          <p:cTn id="69" fill="hold">
                            <p:stCondLst>
                              <p:cond delay="2000"/>
                            </p:stCondLst>
                            <p:childTnLst>
                              <p:par>
                                <p:cTn id="70" presetID="2" presetClass="entr" presetSubtype="8" fill="hold" nodeType="after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750" fill="hold"/>
                                        <p:tgtEl>
                                          <p:spTgt spid="21"/>
                                        </p:tgtEl>
                                        <p:attrNameLst>
                                          <p:attrName>ppt_x</p:attrName>
                                        </p:attrNameLst>
                                      </p:cBhvr>
                                      <p:tavLst>
                                        <p:tav tm="0">
                                          <p:val>
                                            <p:strVal val="0-#ppt_w/2"/>
                                          </p:val>
                                        </p:tav>
                                        <p:tav tm="100000">
                                          <p:val>
                                            <p:strVal val="#ppt_x"/>
                                          </p:val>
                                        </p:tav>
                                      </p:tavLst>
                                    </p:anim>
                                    <p:anim calcmode="lin" valueType="num">
                                      <p:cBhvr additive="base">
                                        <p:cTn id="73" dur="750" fill="hold"/>
                                        <p:tgtEl>
                                          <p:spTgt spid="21"/>
                                        </p:tgtEl>
                                        <p:attrNameLst>
                                          <p:attrName>ppt_y</p:attrName>
                                        </p:attrNameLst>
                                      </p:cBhvr>
                                      <p:tavLst>
                                        <p:tav tm="0">
                                          <p:val>
                                            <p:strVal val="#ppt_y"/>
                                          </p:val>
                                        </p:tav>
                                        <p:tav tm="100000">
                                          <p:val>
                                            <p:strVal val="#ppt_y"/>
                                          </p:val>
                                        </p:tav>
                                      </p:tavLst>
                                    </p:anim>
                                  </p:childTnLst>
                                </p:cTn>
                              </p:par>
                            </p:childTnLst>
                          </p:cTn>
                        </p:par>
                        <p:par>
                          <p:cTn id="74" fill="hold">
                            <p:stCondLst>
                              <p:cond delay="3000"/>
                            </p:stCondLst>
                            <p:childTnLst>
                              <p:par>
                                <p:cTn id="75" presetID="53" presetClass="entr" presetSubtype="16"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750" fill="hold"/>
                                        <p:tgtEl>
                                          <p:spTgt spid="18"/>
                                        </p:tgtEl>
                                        <p:attrNameLst>
                                          <p:attrName>ppt_w</p:attrName>
                                        </p:attrNameLst>
                                      </p:cBhvr>
                                      <p:tavLst>
                                        <p:tav tm="0">
                                          <p:val>
                                            <p:fltVal val="0"/>
                                          </p:val>
                                        </p:tav>
                                        <p:tav tm="100000">
                                          <p:val>
                                            <p:strVal val="#ppt_w"/>
                                          </p:val>
                                        </p:tav>
                                      </p:tavLst>
                                    </p:anim>
                                    <p:anim calcmode="lin" valueType="num">
                                      <p:cBhvr>
                                        <p:cTn id="78" dur="750" fill="hold"/>
                                        <p:tgtEl>
                                          <p:spTgt spid="18"/>
                                        </p:tgtEl>
                                        <p:attrNameLst>
                                          <p:attrName>ppt_h</p:attrName>
                                        </p:attrNameLst>
                                      </p:cBhvr>
                                      <p:tavLst>
                                        <p:tav tm="0">
                                          <p:val>
                                            <p:fltVal val="0"/>
                                          </p:val>
                                        </p:tav>
                                        <p:tav tm="100000">
                                          <p:val>
                                            <p:strVal val="#ppt_h"/>
                                          </p:val>
                                        </p:tav>
                                      </p:tavLst>
                                    </p:anim>
                                    <p:animEffect transition="in" filter="fade">
                                      <p:cBhvr>
                                        <p:cTn id="79" dur="750"/>
                                        <p:tgtEl>
                                          <p:spTgt spid="18"/>
                                        </p:tgtEl>
                                      </p:cBhvr>
                                    </p:animEffect>
                                  </p:childTnLst>
                                </p:cTn>
                              </p:par>
                            </p:childTnLst>
                          </p:cTn>
                        </p:par>
                        <p:par>
                          <p:cTn id="80" fill="hold">
                            <p:stCondLst>
                              <p:cond delay="4000"/>
                            </p:stCondLst>
                            <p:childTnLst>
                              <p:par>
                                <p:cTn id="81" presetID="22" presetClass="entr" presetSubtype="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wipe(left)">
                                      <p:cBhvr>
                                        <p:cTn id="83" dur="750"/>
                                        <p:tgtEl>
                                          <p:spTgt spid="23"/>
                                        </p:tgtEl>
                                      </p:cBhvr>
                                    </p:animEffect>
                                  </p:childTnLst>
                                </p:cTn>
                              </p:par>
                            </p:childTnLst>
                          </p:cTn>
                        </p:par>
                        <p:par>
                          <p:cTn id="84" fill="hold">
                            <p:stCondLst>
                              <p:cond delay="5000"/>
                            </p:stCondLst>
                            <p:childTnLst>
                              <p:par>
                                <p:cTn id="85" presetID="53" presetClass="entr" presetSubtype="16" fill="hold" nodeType="after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p:cTn id="87" dur="750" fill="hold"/>
                                        <p:tgtEl>
                                          <p:spTgt spid="20"/>
                                        </p:tgtEl>
                                        <p:attrNameLst>
                                          <p:attrName>ppt_w</p:attrName>
                                        </p:attrNameLst>
                                      </p:cBhvr>
                                      <p:tavLst>
                                        <p:tav tm="0">
                                          <p:val>
                                            <p:fltVal val="0"/>
                                          </p:val>
                                        </p:tav>
                                        <p:tav tm="100000">
                                          <p:val>
                                            <p:strVal val="#ppt_w"/>
                                          </p:val>
                                        </p:tav>
                                      </p:tavLst>
                                    </p:anim>
                                    <p:anim calcmode="lin" valueType="num">
                                      <p:cBhvr>
                                        <p:cTn id="88" dur="750" fill="hold"/>
                                        <p:tgtEl>
                                          <p:spTgt spid="20"/>
                                        </p:tgtEl>
                                        <p:attrNameLst>
                                          <p:attrName>ppt_h</p:attrName>
                                        </p:attrNameLst>
                                      </p:cBhvr>
                                      <p:tavLst>
                                        <p:tav tm="0">
                                          <p:val>
                                            <p:fltVal val="0"/>
                                          </p:val>
                                        </p:tav>
                                        <p:tav tm="100000">
                                          <p:val>
                                            <p:strVal val="#ppt_h"/>
                                          </p:val>
                                        </p:tav>
                                      </p:tavLst>
                                    </p:anim>
                                    <p:animEffect transition="in" filter="fade">
                                      <p:cBhvr>
                                        <p:cTn id="89" dur="750"/>
                                        <p:tgtEl>
                                          <p:spTgt spid="20"/>
                                        </p:tgtEl>
                                      </p:cBhvr>
                                    </p:animEffect>
                                  </p:childTnLst>
                                </p:cTn>
                              </p:par>
                              <p:par>
                                <p:cTn id="90" presetID="53" presetClass="entr" presetSubtype="16" fill="hold" nodeType="with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750" fill="hold"/>
                                        <p:tgtEl>
                                          <p:spTgt spid="19"/>
                                        </p:tgtEl>
                                        <p:attrNameLst>
                                          <p:attrName>ppt_w</p:attrName>
                                        </p:attrNameLst>
                                      </p:cBhvr>
                                      <p:tavLst>
                                        <p:tav tm="0">
                                          <p:val>
                                            <p:fltVal val="0"/>
                                          </p:val>
                                        </p:tav>
                                        <p:tav tm="100000">
                                          <p:val>
                                            <p:strVal val="#ppt_w"/>
                                          </p:val>
                                        </p:tav>
                                      </p:tavLst>
                                    </p:anim>
                                    <p:anim calcmode="lin" valueType="num">
                                      <p:cBhvr>
                                        <p:cTn id="93" dur="750" fill="hold"/>
                                        <p:tgtEl>
                                          <p:spTgt spid="19"/>
                                        </p:tgtEl>
                                        <p:attrNameLst>
                                          <p:attrName>ppt_h</p:attrName>
                                        </p:attrNameLst>
                                      </p:cBhvr>
                                      <p:tavLst>
                                        <p:tav tm="0">
                                          <p:val>
                                            <p:fltVal val="0"/>
                                          </p:val>
                                        </p:tav>
                                        <p:tav tm="100000">
                                          <p:val>
                                            <p:strVal val="#ppt_h"/>
                                          </p:val>
                                        </p:tav>
                                      </p:tavLst>
                                    </p:anim>
                                    <p:animEffect transition="in" filter="fade">
                                      <p:cBhvr>
                                        <p:cTn id="9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bldLvl="0" animBg="1"/>
      <p:bldP spid="15" grpId="0" bldLvl="0" animBg="1"/>
      <p:bldP spid="16" grpId="0" bldLvl="0" animBg="1"/>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048871" y="880029"/>
            <a:ext cx="8617644" cy="1460068"/>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文本框 29"/>
          <p:cNvSpPr txBox="1"/>
          <p:nvPr/>
        </p:nvSpPr>
        <p:spPr>
          <a:xfrm>
            <a:off x="1048871" y="748940"/>
            <a:ext cx="8523515"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300" normalizeH="0" baseline="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Đọc</a:t>
            </a:r>
            <a:r>
              <a:rPr lang="en-US" altLang="zh-CN" sz="3600" b="1" spc="30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thầm</a:t>
            </a:r>
            <a:r>
              <a:rPr lang="en-US" altLang="zh-CN" sz="3600" b="1" spc="30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khổ</a:t>
            </a:r>
            <a:r>
              <a:rPr lang="en-US" altLang="zh-CN" sz="3600" b="1" spc="30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 2 </a:t>
            </a:r>
            <a:r>
              <a:rPr lang="en-US" altLang="zh-CN" sz="3600" b="1" spc="300"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và</a:t>
            </a:r>
            <a:r>
              <a:rPr lang="en-US" altLang="zh-CN" sz="3600" b="1" spc="30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 TLCH: </a:t>
            </a:r>
            <a:r>
              <a:rPr kumimoji="0" lang="en-US" altLang="zh-CN" sz="3600" b="1" i="0" u="none" strike="noStrike" kern="1200" cap="none" spc="300" normalizeH="0" baseline="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Ngựa</a:t>
            </a:r>
            <a:r>
              <a:rPr kumimoji="0" lang="en-US" altLang="zh-CN" sz="3600" b="1" i="0" u="none" strike="noStrike" kern="1200" cap="none" spc="300" normalizeH="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con </a:t>
            </a:r>
            <a:r>
              <a:rPr kumimoji="0" lang="en-US" altLang="zh-CN" sz="3600" b="1" i="0" u="none" strike="noStrike" kern="1200" cap="none" spc="300" normalizeH="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đã</a:t>
            </a:r>
            <a:r>
              <a:rPr kumimoji="0" lang="en-US" altLang="zh-CN" sz="3600" b="1" i="0" u="none" strike="noStrike" kern="1200" cap="none" spc="300" normalizeH="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theo</a:t>
            </a:r>
            <a:r>
              <a:rPr kumimoji="0" lang="en-US" altLang="zh-CN" sz="3600" b="1" i="0" u="none" strike="noStrike" kern="1200" cap="none" spc="300" normalizeH="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ngọn</a:t>
            </a:r>
            <a:r>
              <a:rPr kumimoji="0" lang="en-US" altLang="zh-CN" sz="3600" b="1" i="0" u="none" strike="noStrike" kern="1200" cap="none" spc="300" normalizeH="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gió</a:t>
            </a:r>
            <a:r>
              <a:rPr kumimoji="0" lang="en-US" altLang="zh-CN" sz="3600" b="1" i="0" u="none" strike="noStrike" kern="1200" cap="none" spc="300" normalizeH="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rong</a:t>
            </a:r>
            <a:r>
              <a:rPr kumimoji="0" lang="en-US" altLang="zh-CN" sz="3600" b="1" i="0" u="none" strike="noStrike" kern="1200" cap="none" spc="300" normalizeH="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chơi</a:t>
            </a:r>
            <a:r>
              <a:rPr kumimoji="0" lang="en-US" altLang="zh-CN" sz="3600" b="1" i="0" u="none" strike="noStrike" kern="1200" cap="none" spc="300" normalizeH="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những</a:t>
            </a:r>
            <a:r>
              <a:rPr kumimoji="0" lang="en-US" altLang="zh-CN" sz="3600" b="1" i="0" u="none" strike="noStrike" kern="1200" cap="none" spc="300" normalizeH="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đâu</a:t>
            </a:r>
            <a:r>
              <a:rPr kumimoji="0" lang="en-US" altLang="zh-CN" sz="3600" b="1" i="0" u="none" strike="noStrike" kern="1200" cap="none" spc="300" normalizeH="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300" normalizeH="0" baseline="0" noProof="0" dirty="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sp>
        <p:nvSpPr>
          <p:cNvPr id="11" name="文本框 29"/>
          <p:cNvSpPr txBox="1"/>
          <p:nvPr/>
        </p:nvSpPr>
        <p:spPr>
          <a:xfrm>
            <a:off x="757646" y="2995773"/>
            <a:ext cx="10907485" cy="230832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300" normalizeH="0" baseline="0" noProof="0" dirty="0" err="1"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Ngựa</a:t>
            </a:r>
            <a:r>
              <a:rPr kumimoji="0" lang="en-US" altLang="zh-CN" sz="3600" b="1" i="0" u="none" strike="noStrike" kern="1200" cap="none" spc="300" normalizeH="0" noProof="0" dirty="0"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 con </a:t>
            </a:r>
            <a:r>
              <a:rPr kumimoji="0" lang="en-US" altLang="zh-CN" sz="3600" b="1" i="0" u="none" strike="noStrike" kern="1200" cap="none" spc="300" normalizeH="0" noProof="0" dirty="0" err="1"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rong</a:t>
            </a:r>
            <a:r>
              <a:rPr kumimoji="0" lang="en-US" altLang="zh-CN" sz="3600" b="1" i="0" u="none" strike="noStrike" kern="1200" cap="none" spc="300" normalizeH="0" noProof="0" dirty="0"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chơi</a:t>
            </a:r>
            <a:r>
              <a:rPr kumimoji="0" lang="en-US" altLang="zh-CN" sz="3600" b="1" i="0" u="none" strike="noStrike" kern="1200" cap="none" spc="300" normalizeH="0" noProof="0" dirty="0"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khắp</a:t>
            </a:r>
            <a:r>
              <a:rPr kumimoji="0" lang="en-US" altLang="zh-CN" sz="3600" b="1" i="0" u="none" strike="noStrike" kern="1200" cap="none" spc="300" normalizeH="0" noProof="0" dirty="0"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nơi</a:t>
            </a:r>
            <a:r>
              <a:rPr lang="en-US" altLang="zh-CN" sz="3600" b="1" spc="300" dirty="0"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 Qua </a:t>
            </a:r>
            <a:r>
              <a:rPr lang="en-US" altLang="zh-CN" sz="3600" b="1" spc="300" dirty="0" err="1"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miền</a:t>
            </a:r>
            <a:r>
              <a:rPr lang="en-US" altLang="zh-CN" sz="3600" b="1" spc="300" dirty="0"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trung</a:t>
            </a:r>
            <a:r>
              <a:rPr lang="en-US" altLang="zh-CN" sz="3600" b="1" spc="300" dirty="0"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 du </a:t>
            </a:r>
            <a:r>
              <a:rPr lang="en-US" altLang="zh-CN" sz="3600" b="1" spc="300" dirty="0" err="1"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xanh</a:t>
            </a:r>
            <a:r>
              <a:rPr lang="en-US" altLang="zh-CN" sz="3600" b="1" spc="300" dirty="0"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ngắt</a:t>
            </a:r>
            <a:r>
              <a:rPr lang="en-US" altLang="zh-CN" sz="3600" b="1" spc="300" dirty="0"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 qua </a:t>
            </a:r>
            <a:r>
              <a:rPr lang="en-US" altLang="zh-CN" sz="3600" b="1" spc="300" dirty="0" err="1"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những</a:t>
            </a:r>
            <a:r>
              <a:rPr lang="en-US" altLang="zh-CN" sz="3600" b="1" spc="300" dirty="0"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cao</a:t>
            </a:r>
            <a:r>
              <a:rPr lang="en-US" altLang="zh-CN" sz="3600" b="1" spc="300" dirty="0"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nguyên</a:t>
            </a:r>
            <a:r>
              <a:rPr lang="en-US" altLang="zh-CN" sz="3600" b="1" spc="300" dirty="0"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đất</a:t>
            </a:r>
            <a:r>
              <a:rPr lang="en-US" altLang="zh-CN" sz="3600" b="1" spc="300" dirty="0"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đỏ</a:t>
            </a:r>
            <a:r>
              <a:rPr lang="en-US" altLang="zh-CN" sz="3600" b="1" spc="300" dirty="0"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những</a:t>
            </a:r>
            <a:r>
              <a:rPr lang="en-US" altLang="zh-CN" sz="3600" b="1" spc="300" dirty="0"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rừng</a:t>
            </a:r>
            <a:r>
              <a:rPr lang="en-US" altLang="zh-CN" sz="3600" b="1" spc="300" dirty="0"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đại</a:t>
            </a:r>
            <a:r>
              <a:rPr lang="en-US" altLang="zh-CN" sz="3600" b="1" spc="300" dirty="0"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ngàn</a:t>
            </a:r>
            <a:r>
              <a:rPr lang="en-US" altLang="zh-CN" sz="3600" b="1" spc="300" dirty="0"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đến</a:t>
            </a:r>
            <a:r>
              <a:rPr lang="en-US" altLang="zh-CN" sz="3600" b="1" spc="300" dirty="0"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triền</a:t>
            </a:r>
            <a:r>
              <a:rPr lang="en-US" altLang="zh-CN" sz="3600" b="1" spc="300" dirty="0"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núi</a:t>
            </a:r>
            <a:r>
              <a:rPr lang="en-US" altLang="zh-CN" sz="3600" b="1" spc="300" dirty="0"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đá</a:t>
            </a:r>
            <a:r>
              <a:rPr lang="en-US" altLang="zh-CN" sz="3600" b="1" spc="300" dirty="0"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a:t>
            </a:r>
            <a:endParaRPr kumimoji="0" lang="en-US" altLang="zh-CN" sz="3600" b="1" i="0" u="none" strike="noStrike" kern="1200" cap="none" spc="300" normalizeH="0" noProof="0" dirty="0"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300" normalizeH="0" baseline="0" noProof="0" dirty="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3456603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506684" y="175016"/>
            <a:ext cx="4206241" cy="1081218"/>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文本框 29"/>
          <p:cNvSpPr txBox="1"/>
          <p:nvPr/>
        </p:nvSpPr>
        <p:spPr>
          <a:xfrm>
            <a:off x="1379749" y="1590072"/>
            <a:ext cx="9284457"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b="1" spc="300" noProof="0" dirty="0" err="1" smtClean="0">
                <a:latin typeface="Times New Roman" panose="02020603050405020304" pitchFamily="18" charset="0"/>
                <a:ea typeface="Microsoft YaHei" panose="020B0503020204020204" charset="-122"/>
                <a:cs typeface="Times New Roman" panose="02020603050405020304" pitchFamily="18" charset="0"/>
              </a:rPr>
              <a:t>Đại</a:t>
            </a:r>
            <a:r>
              <a:rPr lang="en-US" altLang="zh-CN" sz="3600" b="1" spc="300" noProof="0" dirty="0" smtClean="0">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noProof="0" dirty="0" err="1" smtClean="0">
                <a:latin typeface="Times New Roman" panose="02020603050405020304" pitchFamily="18" charset="0"/>
                <a:ea typeface="Microsoft YaHei" panose="020B0503020204020204" charset="-122"/>
                <a:cs typeface="Times New Roman" panose="02020603050405020304" pitchFamily="18" charset="0"/>
              </a:rPr>
              <a:t>ngàn</a:t>
            </a:r>
            <a:r>
              <a:rPr lang="en-US" altLang="zh-CN" sz="3600" b="1" spc="300" noProof="0" dirty="0" smtClean="0">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noProof="0" dirty="0" err="1" smtClean="0">
                <a:latin typeface="Times New Roman" panose="02020603050405020304" pitchFamily="18" charset="0"/>
                <a:ea typeface="Microsoft YaHei" panose="020B0503020204020204" charset="-122"/>
                <a:cs typeface="Times New Roman" panose="02020603050405020304" pitchFamily="18" charset="0"/>
              </a:rPr>
              <a:t>l</a:t>
            </a:r>
            <a:r>
              <a:rPr kumimoji="0" lang="en-US" altLang="zh-CN" sz="3600" b="1" i="0" u="none" strike="noStrike" kern="1200" cap="none" spc="300" normalizeH="0" baseline="0" noProof="0" dirty="0" err="1" smtClean="0">
                <a:ln>
                  <a:noFill/>
                </a:ln>
                <a:effectLst/>
                <a:uLnTx/>
                <a:uFillTx/>
                <a:latin typeface="Times New Roman" panose="02020603050405020304" pitchFamily="18" charset="0"/>
                <a:ea typeface="Microsoft YaHei" panose="020B0503020204020204" charset="-122"/>
                <a:cs typeface="Times New Roman" panose="02020603050405020304" pitchFamily="18" charset="0"/>
              </a:rPr>
              <a:t>à</a:t>
            </a:r>
            <a:r>
              <a:rPr kumimoji="0" lang="en-US" altLang="zh-CN" sz="3600" b="1" i="0" u="none" strike="noStrike" kern="1200" cap="none" spc="300" normalizeH="0" noProof="0" dirty="0" smtClean="0">
                <a:ln>
                  <a:noFill/>
                </a:ln>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effectLst/>
                <a:uLnTx/>
                <a:uFillTx/>
                <a:latin typeface="Times New Roman" panose="02020603050405020304" pitchFamily="18" charset="0"/>
                <a:ea typeface="Microsoft YaHei" panose="020B0503020204020204" charset="-122"/>
                <a:cs typeface="Times New Roman" panose="02020603050405020304" pitchFamily="18" charset="0"/>
              </a:rPr>
              <a:t>rừng</a:t>
            </a:r>
            <a:r>
              <a:rPr kumimoji="0" lang="en-US" altLang="zh-CN" sz="3600" b="1" i="0" u="none" strike="noStrike" kern="1200" cap="none" spc="300" normalizeH="0" noProof="0" dirty="0" smtClean="0">
                <a:ln>
                  <a:noFill/>
                </a:ln>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effectLst/>
                <a:uLnTx/>
                <a:uFillTx/>
                <a:latin typeface="Times New Roman" panose="02020603050405020304" pitchFamily="18" charset="0"/>
                <a:ea typeface="Microsoft YaHei" panose="020B0503020204020204" charset="-122"/>
                <a:cs typeface="Times New Roman" panose="02020603050405020304" pitchFamily="18" charset="0"/>
              </a:rPr>
              <a:t>lớn</a:t>
            </a:r>
            <a:r>
              <a:rPr kumimoji="0" lang="en-US" altLang="zh-CN" sz="3600" b="1" i="0" u="none" strike="noStrike" kern="1200" cap="none" spc="300" normalizeH="0" noProof="0" dirty="0" smtClean="0">
                <a:ln>
                  <a:noFill/>
                </a:ln>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effectLst/>
                <a:uLnTx/>
                <a:uFillTx/>
                <a:latin typeface="Times New Roman" panose="02020603050405020304" pitchFamily="18" charset="0"/>
                <a:ea typeface="Microsoft YaHei" panose="020B0503020204020204" charset="-122"/>
                <a:cs typeface="Times New Roman" panose="02020603050405020304" pitchFamily="18" charset="0"/>
              </a:rPr>
              <a:t>có</a:t>
            </a:r>
            <a:r>
              <a:rPr kumimoji="0" lang="en-US" altLang="zh-CN" sz="3600" b="1" i="0" u="none" strike="noStrike" kern="1200" cap="none" spc="300" normalizeH="0" noProof="0" dirty="0" smtClean="0">
                <a:ln>
                  <a:noFill/>
                </a:ln>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effectLst/>
                <a:uLnTx/>
                <a:uFillTx/>
                <a:latin typeface="Times New Roman" panose="02020603050405020304" pitchFamily="18" charset="0"/>
                <a:ea typeface="Microsoft YaHei" panose="020B0503020204020204" charset="-122"/>
                <a:cs typeface="Times New Roman" panose="02020603050405020304" pitchFamily="18" charset="0"/>
              </a:rPr>
              <a:t>nhiều</a:t>
            </a:r>
            <a:r>
              <a:rPr kumimoji="0" lang="en-US" altLang="zh-CN" sz="3600" b="1" i="0" u="none" strike="noStrike" kern="1200" cap="none" spc="300" normalizeH="0" noProof="0" dirty="0" smtClean="0">
                <a:ln>
                  <a:noFill/>
                </a:ln>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effectLst/>
                <a:uLnTx/>
                <a:uFillTx/>
                <a:latin typeface="Times New Roman" panose="02020603050405020304" pitchFamily="18" charset="0"/>
                <a:ea typeface="Microsoft YaHei" panose="020B0503020204020204" charset="-122"/>
                <a:cs typeface="Times New Roman" panose="02020603050405020304" pitchFamily="18" charset="0"/>
              </a:rPr>
              <a:t>cây</a:t>
            </a:r>
            <a:r>
              <a:rPr kumimoji="0" lang="en-US" altLang="zh-CN" sz="3600" b="1" i="0" u="none" strike="noStrike" kern="1200" cap="none" spc="300" normalizeH="0" noProof="0" dirty="0" smtClean="0">
                <a:ln>
                  <a:noFill/>
                </a:ln>
                <a:effectLst/>
                <a:uLnTx/>
                <a:uFillTx/>
                <a:latin typeface="Times New Roman" panose="02020603050405020304" pitchFamily="18" charset="0"/>
                <a:ea typeface="Microsoft YaHei" panose="020B0503020204020204" charset="-122"/>
                <a:cs typeface="Times New Roman" panose="02020603050405020304" pitchFamily="18" charset="0"/>
              </a:rPr>
              <a:t> to, </a:t>
            </a:r>
            <a:r>
              <a:rPr kumimoji="0" lang="en-US" altLang="zh-CN" sz="3600" b="1" i="0" u="none" strike="noStrike" kern="1200" cap="none" spc="300" normalizeH="0" noProof="0" dirty="0" err="1" smtClean="0">
                <a:ln>
                  <a:noFill/>
                </a:ln>
                <a:effectLst/>
                <a:uLnTx/>
                <a:uFillTx/>
                <a:latin typeface="Times New Roman" panose="02020603050405020304" pitchFamily="18" charset="0"/>
                <a:ea typeface="Microsoft YaHei" panose="020B0503020204020204" charset="-122"/>
                <a:cs typeface="Times New Roman" panose="02020603050405020304" pitchFamily="18" charset="0"/>
              </a:rPr>
              <a:t>lâu</a:t>
            </a:r>
            <a:r>
              <a:rPr kumimoji="0" lang="en-US" altLang="zh-CN" sz="3600" b="1" i="0" u="none" strike="noStrike" kern="1200" cap="none" spc="300" normalizeH="0" noProof="0" dirty="0" smtClean="0">
                <a:ln>
                  <a:noFill/>
                </a:ln>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effectLst/>
                <a:uLnTx/>
                <a:uFillTx/>
                <a:latin typeface="Times New Roman" panose="02020603050405020304" pitchFamily="18" charset="0"/>
                <a:ea typeface="Microsoft YaHei" panose="020B0503020204020204" charset="-122"/>
                <a:cs typeface="Times New Roman" panose="02020603050405020304" pitchFamily="18" charset="0"/>
              </a:rPr>
              <a:t>đời</a:t>
            </a:r>
            <a:r>
              <a:rPr kumimoji="0" lang="en-US" altLang="zh-CN" sz="3600" b="1" i="0" u="none" strike="noStrike" kern="1200" cap="none" spc="300" normalizeH="0" noProof="0" dirty="0" smtClean="0">
                <a:ln>
                  <a:noFill/>
                </a:ln>
                <a:effectLst/>
                <a:uLnTx/>
                <a:uFillTx/>
                <a:latin typeface="Times New Roman" panose="02020603050405020304" pitchFamily="18" charset="0"/>
                <a:ea typeface="Microsoft YaHei" panose="020B0503020204020204" charset="-122"/>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300" normalizeH="0" baseline="0" noProof="0" dirty="0">
              <a:ln>
                <a:noFill/>
              </a:ln>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sp>
        <p:nvSpPr>
          <p:cNvPr id="9" name="文本框 29"/>
          <p:cNvSpPr txBox="1"/>
          <p:nvPr/>
        </p:nvSpPr>
        <p:spPr>
          <a:xfrm>
            <a:off x="4165853" y="389743"/>
            <a:ext cx="454707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b="1" spc="300" dirty="0" err="1"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Đại</a:t>
            </a:r>
            <a:r>
              <a:rPr lang="en-US" altLang="zh-CN" sz="3600" b="1" spc="300" dirty="0"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ngàn</a:t>
            </a:r>
            <a:r>
              <a:rPr lang="en-US" altLang="zh-CN" sz="3600" b="1" spc="300" dirty="0"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là</a:t>
            </a:r>
            <a:r>
              <a:rPr lang="en-US" altLang="zh-CN" sz="3600" b="1" spc="300" dirty="0"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gì</a:t>
            </a:r>
            <a:r>
              <a:rPr lang="en-US" altLang="zh-CN" sz="3600" b="1" spc="300" dirty="0"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a:t>
            </a:r>
            <a:endParaRPr kumimoji="0" lang="en-US" altLang="zh-CN" sz="3600" b="1" i="0" u="none" strike="noStrike" kern="1200" cap="none" spc="300" normalizeH="0" noProof="0" dirty="0"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300" normalizeH="0" baseline="0" noProof="0" dirty="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pic>
        <p:nvPicPr>
          <p:cNvPr id="5" name="Picture 29" descr="images836590_9_Mountain_Ash_forest_Yarra_012"/>
          <p:cNvPicPr>
            <a:picLocks noChangeAspect="1" noChangeArrowheads="1"/>
          </p:cNvPicPr>
          <p:nvPr/>
        </p:nvPicPr>
        <p:blipFill>
          <a:blip r:embed="rId4"/>
          <a:srcRect/>
          <a:stretch>
            <a:fillRect/>
          </a:stretch>
        </p:blipFill>
        <p:spPr>
          <a:xfrm>
            <a:off x="1789612" y="2338251"/>
            <a:ext cx="8464732" cy="4519750"/>
          </a:xfrm>
          <a:prstGeom prst="rect">
            <a:avLst/>
          </a:prstGeom>
          <a:noFill/>
        </p:spPr>
      </p:pic>
    </p:spTree>
    <p:custDataLst>
      <p:tags r:id="rId1"/>
    </p:custDataLst>
    <p:extLst>
      <p:ext uri="{BB962C8B-B14F-4D97-AF65-F5344CB8AC3E}">
        <p14:creationId xmlns:p14="http://schemas.microsoft.com/office/powerpoint/2010/main" val="3958576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83" name="Picture 5" descr="5787"/>
          <p:cNvPicPr>
            <a:picLocks noChangeAspect="1" noChangeArrowheads="1"/>
          </p:cNvPicPr>
          <p:nvPr/>
        </p:nvPicPr>
        <p:blipFill>
          <a:blip r:embed="rId4"/>
          <a:srcRect/>
          <a:stretch>
            <a:fillRect/>
          </a:stretch>
        </p:blipFill>
        <p:spPr bwMode="auto">
          <a:xfrm>
            <a:off x="0" y="42334"/>
            <a:ext cx="12192000" cy="6773333"/>
          </a:xfrm>
          <a:prstGeom prst="rect">
            <a:avLst/>
          </a:prstGeom>
          <a:noFill/>
          <a:ln w="28575">
            <a:solidFill>
              <a:srgbClr val="000000"/>
            </a:solidFill>
            <a:miter lim="800000"/>
            <a:headEnd/>
            <a:tailEnd/>
          </a:ln>
        </p:spPr>
      </p:pic>
      <p:sp>
        <p:nvSpPr>
          <p:cNvPr id="32784" name="Rectangle 16"/>
          <p:cNvSpPr>
            <a:spLocks noChangeArrowheads="1"/>
          </p:cNvSpPr>
          <p:nvPr/>
        </p:nvSpPr>
        <p:spPr bwMode="auto">
          <a:xfrm>
            <a:off x="4673600" y="532871"/>
            <a:ext cx="6019692" cy="851135"/>
          </a:xfrm>
          <a:prstGeom prst="rect">
            <a:avLst/>
          </a:prstGeom>
          <a:noFill/>
          <a:ln w="9525">
            <a:noFill/>
            <a:miter lim="800000"/>
            <a:headEnd/>
            <a:tailEnd/>
          </a:ln>
        </p:spPr>
        <p:txBody>
          <a:bodyPr wrap="none">
            <a:spAutoFit/>
          </a:bodyPr>
          <a:lstStyle/>
          <a:p>
            <a:r>
              <a:rPr lang="en-US" sz="4939" b="1" dirty="0" err="1">
                <a:solidFill>
                  <a:srgbClr val="000099"/>
                </a:solidFill>
                <a:latin typeface="Times New Roman" pitchFamily="18" charset="0"/>
                <a:cs typeface="Times New Roman" pitchFamily="18" charset="0"/>
              </a:rPr>
              <a:t>Gió</a:t>
            </a:r>
            <a:r>
              <a:rPr lang="en-US" sz="4939" b="1" dirty="0">
                <a:solidFill>
                  <a:srgbClr val="000099"/>
                </a:solidFill>
                <a:latin typeface="Times New Roman" pitchFamily="18" charset="0"/>
                <a:cs typeface="Times New Roman" pitchFamily="18" charset="0"/>
              </a:rPr>
              <a:t> </a:t>
            </a:r>
            <a:r>
              <a:rPr lang="en-US" sz="4939" b="1" dirty="0" err="1">
                <a:solidFill>
                  <a:srgbClr val="000099"/>
                </a:solidFill>
                <a:latin typeface="Times New Roman" pitchFamily="18" charset="0"/>
                <a:cs typeface="Times New Roman" pitchFamily="18" charset="0"/>
              </a:rPr>
              <a:t>hồng</a:t>
            </a:r>
            <a:r>
              <a:rPr lang="en-US" sz="4939" b="1" dirty="0">
                <a:solidFill>
                  <a:srgbClr val="000099"/>
                </a:solidFill>
                <a:latin typeface="Times New Roman" pitchFamily="18" charset="0"/>
                <a:cs typeface="Times New Roman" pitchFamily="18" charset="0"/>
              </a:rPr>
              <a:t> </a:t>
            </a:r>
            <a:r>
              <a:rPr lang="en-US" sz="4939" b="1" dirty="0" err="1">
                <a:solidFill>
                  <a:srgbClr val="000099"/>
                </a:solidFill>
                <a:latin typeface="Times New Roman" pitchFamily="18" charset="0"/>
                <a:cs typeface="Times New Roman" pitchFamily="18" charset="0"/>
              </a:rPr>
              <a:t>vùng</a:t>
            </a:r>
            <a:r>
              <a:rPr lang="en-US" sz="4939" b="1" dirty="0">
                <a:solidFill>
                  <a:srgbClr val="000099"/>
                </a:solidFill>
                <a:latin typeface="Times New Roman" pitchFamily="18" charset="0"/>
                <a:cs typeface="Times New Roman" pitchFamily="18" charset="0"/>
              </a:rPr>
              <a:t> </a:t>
            </a:r>
            <a:r>
              <a:rPr lang="en-US" sz="4939" b="1" dirty="0" err="1">
                <a:solidFill>
                  <a:srgbClr val="000099"/>
                </a:solidFill>
                <a:latin typeface="Times New Roman" pitchFamily="18" charset="0"/>
                <a:cs typeface="Times New Roman" pitchFamily="18" charset="0"/>
              </a:rPr>
              <a:t>đất</a:t>
            </a:r>
            <a:r>
              <a:rPr lang="en-US" sz="4939" b="1" dirty="0">
                <a:solidFill>
                  <a:srgbClr val="000099"/>
                </a:solidFill>
                <a:latin typeface="Times New Roman" pitchFamily="18" charset="0"/>
                <a:cs typeface="Times New Roman" pitchFamily="18" charset="0"/>
              </a:rPr>
              <a:t> </a:t>
            </a:r>
            <a:r>
              <a:rPr lang="en-US" sz="4939" b="1" dirty="0" err="1">
                <a:solidFill>
                  <a:srgbClr val="000099"/>
                </a:solidFill>
                <a:latin typeface="Times New Roman" pitchFamily="18" charset="0"/>
                <a:cs typeface="Times New Roman" pitchFamily="18" charset="0"/>
              </a:rPr>
              <a:t>đỏ</a:t>
            </a:r>
            <a:endParaRPr lang="en-US" sz="4939" b="1" dirty="0">
              <a:solidFill>
                <a:srgbClr val="000099"/>
              </a:solidFill>
              <a:latin typeface="Times New Roman" pitchFamily="18" charset="0"/>
              <a:cs typeface="Times New Roman" pitchFamily="18" charset="0"/>
            </a:endParaRPr>
          </a:p>
        </p:txBody>
      </p:sp>
      <p:pic>
        <p:nvPicPr>
          <p:cNvPr id="5" name="Picture 14" descr="1710774970_7b7560nn"/>
          <p:cNvPicPr>
            <a:picLocks noChangeAspect="1" noChangeArrowheads="1" noCrop="1"/>
          </p:cNvPicPr>
          <p:nvPr/>
        </p:nvPicPr>
        <p:blipFill>
          <a:blip r:embed="rId5"/>
          <a:srcRect/>
          <a:stretch>
            <a:fillRect/>
          </a:stretch>
        </p:blipFill>
        <p:spPr bwMode="auto">
          <a:xfrm rot="10409256" flipH="1" flipV="1">
            <a:off x="3368659" y="2703062"/>
            <a:ext cx="2815791" cy="2144197"/>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907385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2784"/>
                                        </p:tgtEl>
                                        <p:attrNameLst>
                                          <p:attrName>style.visibility</p:attrName>
                                        </p:attrNameLst>
                                      </p:cBhvr>
                                      <p:to>
                                        <p:strVal val="visible"/>
                                      </p:to>
                                    </p:set>
                                    <p:animEffect transition="in" filter="randombar(horizontal)">
                                      <p:cBhvr>
                                        <p:cTn id="7" dur="500"/>
                                        <p:tgtEl>
                                          <p:spTgt spid="32784"/>
                                        </p:tgtEl>
                                      </p:cBhvr>
                                    </p:animEffect>
                                  </p:childTnLst>
                                </p:cTn>
                              </p:par>
                              <p:par>
                                <p:cTn id="8" presetID="23" presetClass="entr" presetSubtype="16" fill="hold" nodeType="withEffect">
                                  <p:stCondLst>
                                    <p:cond delay="0"/>
                                  </p:stCondLst>
                                  <p:childTnLst>
                                    <p:set>
                                      <p:cBhvr>
                                        <p:cTn id="9" dur="1" fill="hold">
                                          <p:stCondLst>
                                            <p:cond delay="0"/>
                                          </p:stCondLst>
                                        </p:cTn>
                                        <p:tgtEl>
                                          <p:spTgt spid="32783"/>
                                        </p:tgtEl>
                                        <p:attrNameLst>
                                          <p:attrName>style.visibility</p:attrName>
                                        </p:attrNameLst>
                                      </p:cBhvr>
                                      <p:to>
                                        <p:strVal val="visible"/>
                                      </p:to>
                                    </p:set>
                                    <p:anim calcmode="lin" valueType="num">
                                      <p:cBhvr>
                                        <p:cTn id="10" dur="500" fill="hold"/>
                                        <p:tgtEl>
                                          <p:spTgt spid="32783"/>
                                        </p:tgtEl>
                                        <p:attrNameLst>
                                          <p:attrName>ppt_w</p:attrName>
                                        </p:attrNameLst>
                                      </p:cBhvr>
                                      <p:tavLst>
                                        <p:tav tm="0">
                                          <p:val>
                                            <p:fltVal val="0"/>
                                          </p:val>
                                        </p:tav>
                                        <p:tav tm="100000">
                                          <p:val>
                                            <p:strVal val="#ppt_w"/>
                                          </p:val>
                                        </p:tav>
                                      </p:tavLst>
                                    </p:anim>
                                    <p:anim calcmode="lin" valueType="num">
                                      <p:cBhvr>
                                        <p:cTn id="11" dur="500" fill="hold"/>
                                        <p:tgtEl>
                                          <p:spTgt spid="3278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3" name="Picture 7" descr="nhung-khuc-cua-an-tuong-tren-duong-hanh-phuc-12"/>
          <p:cNvPicPr>
            <a:picLocks noChangeAspect="1" noChangeArrowheads="1"/>
          </p:cNvPicPr>
          <p:nvPr/>
        </p:nvPicPr>
        <p:blipFill>
          <a:blip r:embed="rId4"/>
          <a:srcRect/>
          <a:stretch>
            <a:fillRect/>
          </a:stretch>
        </p:blipFill>
        <p:spPr bwMode="auto">
          <a:xfrm>
            <a:off x="0" y="42334"/>
            <a:ext cx="12192000" cy="6773333"/>
          </a:xfrm>
          <a:prstGeom prst="rect">
            <a:avLst/>
          </a:prstGeom>
          <a:noFill/>
          <a:ln w="9525">
            <a:noFill/>
            <a:miter lim="800000"/>
            <a:headEnd/>
            <a:tailEnd/>
          </a:ln>
        </p:spPr>
      </p:pic>
      <p:pic>
        <p:nvPicPr>
          <p:cNvPr id="34828" name="Picture 7" descr="IMG_0126"/>
          <p:cNvPicPr>
            <a:picLocks noChangeAspect="1" noChangeArrowheads="1"/>
          </p:cNvPicPr>
          <p:nvPr/>
        </p:nvPicPr>
        <p:blipFill>
          <a:blip r:embed="rId5"/>
          <a:srcRect/>
          <a:stretch>
            <a:fillRect/>
          </a:stretch>
        </p:blipFill>
        <p:spPr bwMode="auto">
          <a:xfrm>
            <a:off x="0" y="42334"/>
            <a:ext cx="12192000" cy="6773333"/>
          </a:xfrm>
          <a:prstGeom prst="rect">
            <a:avLst/>
          </a:prstGeom>
          <a:noFill/>
          <a:ln w="28575">
            <a:solidFill>
              <a:srgbClr val="000000"/>
            </a:solidFill>
            <a:miter lim="800000"/>
            <a:headEnd/>
            <a:tailEnd/>
          </a:ln>
        </p:spPr>
      </p:pic>
      <p:pic>
        <p:nvPicPr>
          <p:cNvPr id="34830" name="Picture 14" descr="1710774970_7b7560nn"/>
          <p:cNvPicPr>
            <a:picLocks noChangeAspect="1" noChangeArrowheads="1" noCrop="1"/>
          </p:cNvPicPr>
          <p:nvPr/>
        </p:nvPicPr>
        <p:blipFill>
          <a:blip r:embed="rId6"/>
          <a:srcRect/>
          <a:stretch>
            <a:fillRect/>
          </a:stretch>
        </p:blipFill>
        <p:spPr bwMode="auto">
          <a:xfrm rot="21313131" flipH="1">
            <a:off x="1016000" y="1246481"/>
            <a:ext cx="2235200" cy="1312334"/>
          </a:xfrm>
          <a:prstGeom prst="rect">
            <a:avLst/>
          </a:prstGeom>
          <a:noFill/>
          <a:ln w="9525">
            <a:noFill/>
            <a:miter lim="800000"/>
            <a:headEnd/>
            <a:tailEnd/>
          </a:ln>
        </p:spPr>
      </p:pic>
      <p:sp>
        <p:nvSpPr>
          <p:cNvPr id="34831" name="Rectangle 15"/>
          <p:cNvSpPr>
            <a:spLocks noChangeArrowheads="1"/>
          </p:cNvSpPr>
          <p:nvPr/>
        </p:nvSpPr>
        <p:spPr bwMode="auto">
          <a:xfrm>
            <a:off x="677334" y="117593"/>
            <a:ext cx="6407578" cy="851135"/>
          </a:xfrm>
          <a:prstGeom prst="rect">
            <a:avLst/>
          </a:prstGeom>
          <a:noFill/>
          <a:ln w="9525">
            <a:noFill/>
            <a:miter lim="800000"/>
            <a:headEnd/>
            <a:tailEnd/>
          </a:ln>
        </p:spPr>
        <p:txBody>
          <a:bodyPr wrap="none">
            <a:spAutoFit/>
          </a:bodyPr>
          <a:lstStyle/>
          <a:p>
            <a:r>
              <a:rPr lang="en-US" sz="4939" b="1" dirty="0" err="1">
                <a:solidFill>
                  <a:srgbClr val="FF6600"/>
                </a:solidFill>
                <a:latin typeface="Times New Roman" pitchFamily="18" charset="0"/>
              </a:rPr>
              <a:t>Mấp</a:t>
            </a:r>
            <a:r>
              <a:rPr lang="en-US" sz="4939" b="1" dirty="0">
                <a:solidFill>
                  <a:srgbClr val="FF6600"/>
                </a:solidFill>
                <a:latin typeface="Times New Roman" pitchFamily="18" charset="0"/>
              </a:rPr>
              <a:t> </a:t>
            </a:r>
            <a:r>
              <a:rPr lang="en-US" sz="4939" b="1" dirty="0" err="1">
                <a:solidFill>
                  <a:srgbClr val="FF6600"/>
                </a:solidFill>
                <a:latin typeface="Times New Roman" pitchFamily="18" charset="0"/>
              </a:rPr>
              <a:t>mô</a:t>
            </a:r>
            <a:r>
              <a:rPr lang="en-US" sz="4939" b="1" dirty="0">
                <a:solidFill>
                  <a:srgbClr val="FF6600"/>
                </a:solidFill>
                <a:latin typeface="Times New Roman" pitchFamily="18" charset="0"/>
              </a:rPr>
              <a:t> </a:t>
            </a:r>
            <a:r>
              <a:rPr lang="en-US" sz="4939" b="1" dirty="0" err="1">
                <a:solidFill>
                  <a:srgbClr val="FF6600"/>
                </a:solidFill>
                <a:latin typeface="Times New Roman" pitchFamily="18" charset="0"/>
              </a:rPr>
              <a:t>triền</a:t>
            </a:r>
            <a:r>
              <a:rPr lang="en-US" sz="4939" b="1" dirty="0">
                <a:solidFill>
                  <a:srgbClr val="FF6600"/>
                </a:solidFill>
                <a:latin typeface="Times New Roman" pitchFamily="18" charset="0"/>
              </a:rPr>
              <a:t> </a:t>
            </a:r>
            <a:r>
              <a:rPr lang="en-US" sz="4939" b="1" dirty="0" err="1">
                <a:solidFill>
                  <a:srgbClr val="FF6600"/>
                </a:solidFill>
                <a:latin typeface="Times New Roman" pitchFamily="18" charset="0"/>
              </a:rPr>
              <a:t>núi</a:t>
            </a:r>
            <a:r>
              <a:rPr lang="en-US" sz="4939" b="1" dirty="0">
                <a:solidFill>
                  <a:srgbClr val="FF6600"/>
                </a:solidFill>
                <a:latin typeface="Times New Roman" pitchFamily="18" charset="0"/>
              </a:rPr>
              <a:t> </a:t>
            </a:r>
            <a:r>
              <a:rPr lang="en-US" sz="4939" b="1" dirty="0" err="1">
                <a:solidFill>
                  <a:srgbClr val="FF6600"/>
                </a:solidFill>
                <a:latin typeface="Times New Roman" pitchFamily="18" charset="0"/>
              </a:rPr>
              <a:t>đá</a:t>
            </a:r>
            <a:r>
              <a:rPr lang="en-US" sz="4939" b="1" dirty="0">
                <a:solidFill>
                  <a:srgbClr val="FF6600"/>
                </a:solidFill>
                <a:latin typeface="Times New Roman" pitchFamily="18" charset="0"/>
              </a:rPr>
              <a:t>…</a:t>
            </a:r>
          </a:p>
        </p:txBody>
      </p:sp>
    </p:spTree>
    <p:custDataLst>
      <p:tags r:id="rId1"/>
    </p:custDataLst>
    <p:extLst>
      <p:ext uri="{BB962C8B-B14F-4D97-AF65-F5344CB8AC3E}">
        <p14:creationId xmlns:p14="http://schemas.microsoft.com/office/powerpoint/2010/main" val="1745222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34823"/>
                                        </p:tgtEl>
                                        <p:attrNameLst>
                                          <p:attrName>style.visibility</p:attrName>
                                        </p:attrNameLst>
                                      </p:cBhvr>
                                      <p:to>
                                        <p:strVal val="visible"/>
                                      </p:to>
                                    </p:set>
                                    <p:anim calcmode="lin" valueType="num">
                                      <p:cBhvr>
                                        <p:cTn id="7" dur="500" fill="hold"/>
                                        <p:tgtEl>
                                          <p:spTgt spid="34823"/>
                                        </p:tgtEl>
                                        <p:attrNameLst>
                                          <p:attrName>ppt_w</p:attrName>
                                        </p:attrNameLst>
                                      </p:cBhvr>
                                      <p:tavLst>
                                        <p:tav tm="0">
                                          <p:val>
                                            <p:fltVal val="0"/>
                                          </p:val>
                                        </p:tav>
                                        <p:tav tm="100000">
                                          <p:val>
                                            <p:strVal val="#ppt_w"/>
                                          </p:val>
                                        </p:tav>
                                      </p:tavLst>
                                    </p:anim>
                                    <p:anim calcmode="lin" valueType="num">
                                      <p:cBhvr>
                                        <p:cTn id="8" dur="500" fill="hold"/>
                                        <p:tgtEl>
                                          <p:spTgt spid="34823"/>
                                        </p:tgtEl>
                                        <p:attrNameLst>
                                          <p:attrName>ppt_h</p:attrName>
                                        </p:attrNameLst>
                                      </p:cBhvr>
                                      <p:tavLst>
                                        <p:tav tm="0">
                                          <p:val>
                                            <p:fltVal val="0"/>
                                          </p:val>
                                        </p:tav>
                                        <p:tav tm="100000">
                                          <p:val>
                                            <p:strVal val="#ppt_h"/>
                                          </p:val>
                                        </p:tav>
                                      </p:tavLst>
                                    </p:anim>
                                  </p:childTnLst>
                                </p:cTn>
                              </p:par>
                              <p:par>
                                <p:cTn id="9" presetID="3" presetClass="entr" presetSubtype="10" fill="hold" nodeType="withEffect">
                                  <p:stCondLst>
                                    <p:cond delay="0"/>
                                  </p:stCondLst>
                                  <p:childTnLst>
                                    <p:set>
                                      <p:cBhvr>
                                        <p:cTn id="10" dur="1" fill="hold">
                                          <p:stCondLst>
                                            <p:cond delay="0"/>
                                          </p:stCondLst>
                                        </p:cTn>
                                        <p:tgtEl>
                                          <p:spTgt spid="34830"/>
                                        </p:tgtEl>
                                        <p:attrNameLst>
                                          <p:attrName>style.visibility</p:attrName>
                                        </p:attrNameLst>
                                      </p:cBhvr>
                                      <p:to>
                                        <p:strVal val="visible"/>
                                      </p:to>
                                    </p:set>
                                    <p:animEffect transition="in" filter="blinds(horizontal)">
                                      <p:cBhvr>
                                        <p:cTn id="11" dur="500"/>
                                        <p:tgtEl>
                                          <p:spTgt spid="34830"/>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34831"/>
                                        </p:tgtEl>
                                        <p:attrNameLst>
                                          <p:attrName>style.visibility</p:attrName>
                                        </p:attrNameLst>
                                      </p:cBhvr>
                                      <p:to>
                                        <p:strVal val="visible"/>
                                      </p:to>
                                    </p:set>
                                    <p:animEffect transition="in" filter="blinds(horizontal)">
                                      <p:cBhvr>
                                        <p:cTn id="14" dur="500"/>
                                        <p:tgtEl>
                                          <p:spTgt spid="3483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34828"/>
                                        </p:tgtEl>
                                        <p:attrNameLst>
                                          <p:attrName>style.visibility</p:attrName>
                                        </p:attrNameLst>
                                      </p:cBhvr>
                                      <p:to>
                                        <p:strVal val="visible"/>
                                      </p:to>
                                    </p:set>
                                    <p:anim calcmode="lin" valueType="num">
                                      <p:cBhvr>
                                        <p:cTn id="19" dur="500" fill="hold"/>
                                        <p:tgtEl>
                                          <p:spTgt spid="34828"/>
                                        </p:tgtEl>
                                        <p:attrNameLst>
                                          <p:attrName>ppt_w</p:attrName>
                                        </p:attrNameLst>
                                      </p:cBhvr>
                                      <p:tavLst>
                                        <p:tav tm="0">
                                          <p:val>
                                            <p:fltVal val="0"/>
                                          </p:val>
                                        </p:tav>
                                        <p:tav tm="100000">
                                          <p:val>
                                            <p:strVal val="#ppt_w"/>
                                          </p:val>
                                        </p:tav>
                                      </p:tavLst>
                                    </p:anim>
                                    <p:anim calcmode="lin" valueType="num">
                                      <p:cBhvr>
                                        <p:cTn id="20" dur="500" fill="hold"/>
                                        <p:tgtEl>
                                          <p:spTgt spid="348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656335" y="1524002"/>
            <a:ext cx="11024316" cy="2375646"/>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文本框 29"/>
          <p:cNvSpPr txBox="1"/>
          <p:nvPr/>
        </p:nvSpPr>
        <p:spPr>
          <a:xfrm>
            <a:off x="656335" y="1524001"/>
            <a:ext cx="11152128" cy="249299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6000" b="1" spc="30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N</a:t>
            </a:r>
            <a:r>
              <a:rPr kumimoji="0" lang="en-US" altLang="zh-CN" sz="6000" b="1" i="0" u="none" strike="noStrike" kern="1200" cap="none" spc="300" normalizeH="0" baseline="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gựa</a:t>
            </a:r>
            <a:r>
              <a:rPr kumimoji="0" lang="en-US" altLang="zh-CN" sz="6000" b="1" i="0" u="none" strike="noStrike" kern="1200" cap="none" spc="300" normalizeH="0" baseline="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con </a:t>
            </a:r>
            <a:r>
              <a:rPr kumimoji="0" lang="en-US" altLang="zh-CN" sz="6000" b="1" i="0" u="none" strike="noStrike" kern="1200" cap="none" spc="300" normalizeH="0" baseline="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rong</a:t>
            </a:r>
            <a:r>
              <a:rPr kumimoji="0" lang="en-US" altLang="zh-CN" sz="6000" b="1" i="0" u="none" strike="noStrike" kern="1200" cap="none" spc="300" normalizeH="0" baseline="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6000" b="1" i="0" u="none" strike="noStrike" kern="1200" cap="none" spc="300" normalizeH="0" baseline="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chơi</a:t>
            </a:r>
            <a:r>
              <a:rPr kumimoji="0" lang="en-US" altLang="zh-CN" sz="6000" b="1" i="0" u="none" strike="noStrike" kern="1200" cap="none" spc="300" normalizeH="0" baseline="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6000" b="1" i="0" u="none" strike="noStrike" kern="1200" cap="none" spc="300" normalizeH="0" baseline="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khắp</a:t>
            </a:r>
            <a:r>
              <a:rPr kumimoji="0" lang="en-US" altLang="zh-CN" sz="6000" b="1" i="0" u="none" strike="noStrike" kern="1200" cap="none" spc="300" normalizeH="0" baseline="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6000" b="1" i="0" u="none" strike="noStrike" kern="1200" cap="none" spc="300" normalizeH="0" baseline="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nơi</a:t>
            </a:r>
            <a:r>
              <a:rPr kumimoji="0" lang="en-US" altLang="zh-CN" sz="6000" b="1" i="0" u="none" strike="noStrike" kern="1200" cap="none" spc="300" normalizeH="0" baseline="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6000" b="1" i="0" u="none" strike="noStrike" kern="1200" cap="none" spc="300" normalizeH="0" baseline="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cùng</a:t>
            </a:r>
            <a:r>
              <a:rPr kumimoji="0" lang="en-US" altLang="zh-CN" sz="6000" b="1" i="0" u="none" strike="noStrike" kern="1200" cap="none" spc="300" normalizeH="0" baseline="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6000" b="1" i="0" u="none" strike="noStrike" kern="1200" cap="none" spc="300" normalizeH="0" baseline="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ngọn</a:t>
            </a:r>
            <a:r>
              <a:rPr kumimoji="0" lang="en-US" altLang="zh-CN" sz="6000" b="1" i="0" u="none" strike="noStrike" kern="1200" cap="none" spc="300" normalizeH="0" baseline="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6000" b="1" i="0" u="none" strike="noStrike" kern="1200" cap="none" spc="300" normalizeH="0" baseline="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gió</a:t>
            </a:r>
            <a:r>
              <a:rPr kumimoji="0" lang="en-US" altLang="zh-CN" sz="6000" b="1" i="0" u="none" strike="noStrike" kern="1200" cap="none" spc="300" normalizeH="0" baseline="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300" normalizeH="0" baseline="0" noProof="0" dirty="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sp>
        <p:nvSpPr>
          <p:cNvPr id="2" name="TextBox 1"/>
          <p:cNvSpPr txBox="1"/>
          <p:nvPr/>
        </p:nvSpPr>
        <p:spPr>
          <a:xfrm flipH="1" flipV="1">
            <a:off x="4931543" y="724791"/>
            <a:ext cx="5570610" cy="437491"/>
          </a:xfrm>
          <a:prstGeom prst="rect">
            <a:avLst/>
          </a:prstGeom>
          <a:noFill/>
        </p:spPr>
        <p:txBody>
          <a:bodyPr wrap="square" rtlCol="0">
            <a:spAutoFit/>
          </a:bodyPr>
          <a:lstStyle/>
          <a:p>
            <a:endParaRPr lang="en-US"/>
          </a:p>
        </p:txBody>
      </p:sp>
      <p:sp>
        <p:nvSpPr>
          <p:cNvPr id="3" name="TextBox 2"/>
          <p:cNvSpPr txBox="1"/>
          <p:nvPr/>
        </p:nvSpPr>
        <p:spPr>
          <a:xfrm flipH="1">
            <a:off x="656334" y="363071"/>
            <a:ext cx="10034077" cy="830997"/>
          </a:xfrm>
          <a:prstGeom prst="rect">
            <a:avLst/>
          </a:prstGeom>
          <a:noFill/>
        </p:spPr>
        <p:txBody>
          <a:bodyPr wrap="square" rtlCol="0">
            <a:spAutoFit/>
          </a:bodyPr>
          <a:lstStyle/>
          <a:p>
            <a:pPr lvl="0" algn="ctr">
              <a:defRPr/>
            </a:pPr>
            <a:r>
              <a:rPr lang="en-US" altLang="zh-CN" sz="4800" b="1" spc="300" dirty="0" err="1">
                <a:solidFill>
                  <a:srgbClr val="FF0000"/>
                </a:solidFill>
                <a:latin typeface="Times New Roman" panose="02020603050405020304" pitchFamily="18" charset="0"/>
                <a:ea typeface="Microsoft YaHei" panose="020B0503020204020204" charset="-122"/>
                <a:cs typeface="Times New Roman" panose="02020603050405020304" pitchFamily="18" charset="0"/>
              </a:rPr>
              <a:t>K</a:t>
            </a:r>
            <a:r>
              <a:rPr lang="en-US" altLang="zh-CN" sz="4800" b="1" spc="300"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hổ</a:t>
            </a:r>
            <a:r>
              <a:rPr lang="en-US" altLang="zh-CN" sz="4800" b="1" spc="30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4800" b="1" spc="300" dirty="0" err="1">
                <a:solidFill>
                  <a:srgbClr val="FF0000"/>
                </a:solidFill>
                <a:latin typeface="Times New Roman" panose="02020603050405020304" pitchFamily="18" charset="0"/>
                <a:ea typeface="Microsoft YaHei" panose="020B0503020204020204" charset="-122"/>
                <a:cs typeface="Times New Roman" panose="02020603050405020304" pitchFamily="18" charset="0"/>
              </a:rPr>
              <a:t>thơ</a:t>
            </a:r>
            <a:r>
              <a:rPr lang="en-US" altLang="zh-CN" sz="4800" b="1" spc="300" dirty="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4800" b="1" spc="30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2 </a:t>
            </a:r>
            <a:r>
              <a:rPr lang="en-US" altLang="zh-CN" sz="4800" b="1" spc="300"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muốn</a:t>
            </a:r>
            <a:r>
              <a:rPr lang="en-US" altLang="zh-CN" sz="4800" b="1" spc="30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4800" b="1" spc="300"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nói</a:t>
            </a:r>
            <a:r>
              <a:rPr lang="en-US" altLang="zh-CN" sz="4800" b="1" spc="30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4800" b="1" spc="300"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điều</a:t>
            </a:r>
            <a:r>
              <a:rPr lang="en-US" altLang="zh-CN" sz="4800" b="1" spc="30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4800" b="1" spc="300"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gì</a:t>
            </a:r>
            <a:r>
              <a:rPr lang="en-US" altLang="zh-CN" sz="4800" b="1" spc="30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a:t>
            </a:r>
            <a:endParaRPr lang="en-US" altLang="zh-CN" sz="4800" b="1" spc="300" dirty="0">
              <a:solidFill>
                <a:srgbClr val="FF0000"/>
              </a:solidFill>
              <a:latin typeface="Times New Roman" panose="02020603050405020304" pitchFamily="18" charset="0"/>
              <a:ea typeface="Microsoft YaHei" panose="020B0503020204020204"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1176984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737360" y="880029"/>
            <a:ext cx="8647611" cy="1460068"/>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文本框 29"/>
          <p:cNvSpPr txBox="1"/>
          <p:nvPr/>
        </p:nvSpPr>
        <p:spPr>
          <a:xfrm>
            <a:off x="2194559" y="880029"/>
            <a:ext cx="7811589"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b="1" spc="30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Điều</a:t>
            </a:r>
            <a:r>
              <a:rPr lang="en-US" altLang="zh-CN" sz="3600" b="1" spc="30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gì</a:t>
            </a:r>
            <a:r>
              <a:rPr lang="en-US" altLang="zh-CN" sz="3600" b="1" spc="30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đã</a:t>
            </a:r>
            <a:r>
              <a:rPr lang="en-US" altLang="zh-CN" sz="3600" b="1" spc="30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hấp</a:t>
            </a:r>
            <a:r>
              <a:rPr lang="en-US" altLang="zh-CN" sz="3600" b="1" spc="30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dẫn</a:t>
            </a:r>
            <a:r>
              <a:rPr lang="en-US" altLang="zh-CN" sz="3600" b="1" spc="30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ngựa</a:t>
            </a:r>
            <a:r>
              <a:rPr lang="en-US" altLang="zh-CN" sz="3600" b="1" spc="30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 con </a:t>
            </a:r>
            <a:r>
              <a:rPr lang="en-US" altLang="zh-CN" sz="3600" b="1" spc="300"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trên</a:t>
            </a:r>
            <a:r>
              <a:rPr lang="en-US" altLang="zh-CN" sz="3600" b="1" spc="30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những</a:t>
            </a:r>
            <a:r>
              <a:rPr lang="en-US" altLang="zh-CN" sz="3600" b="1" spc="30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cánh</a:t>
            </a:r>
            <a:r>
              <a:rPr lang="en-US" altLang="zh-CN" sz="3600" b="1" spc="30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đồng</a:t>
            </a:r>
            <a:r>
              <a:rPr lang="en-US" altLang="zh-CN" sz="3600" b="1" spc="30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hoa</a:t>
            </a:r>
            <a:r>
              <a:rPr kumimoji="0" lang="en-US" altLang="zh-CN" sz="3600" b="1" i="0" u="none" strike="noStrike" kern="1200" cap="none" spc="300" normalizeH="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300" normalizeH="0" baseline="0" noProof="0" dirty="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sp>
        <p:nvSpPr>
          <p:cNvPr id="2" name="Rectangle 1"/>
          <p:cNvSpPr/>
          <p:nvPr/>
        </p:nvSpPr>
        <p:spPr>
          <a:xfrm>
            <a:off x="1345475" y="3071838"/>
            <a:ext cx="10058400" cy="1938992"/>
          </a:xfrm>
          <a:prstGeom prst="rect">
            <a:avLst/>
          </a:prstGeom>
        </p:spPr>
        <p:txBody>
          <a:bodyPr wrap="square">
            <a:spAutoFit/>
          </a:bodyPr>
          <a:lstStyle/>
          <a:p>
            <a:r>
              <a:rPr lang="en-US" altLang="en-US" sz="4000" b="1" dirty="0" err="1" smtClean="0">
                <a:solidFill>
                  <a:srgbClr val="0000FF"/>
                </a:solidFill>
                <a:latin typeface="Times New Roman" panose="02020603050405020304" pitchFamily="18" charset="0"/>
                <a:cs typeface="Times New Roman" panose="02020603050405020304" pitchFamily="18" charset="0"/>
              </a:rPr>
              <a:t>Màu</a:t>
            </a:r>
            <a:r>
              <a:rPr lang="en-US" altLang="en-US" sz="4000" b="1" dirty="0" smtClean="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sắc</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trắng</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loá</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của</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hoa</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mơ</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hương</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thơm</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ngạt</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ngào</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của</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hoa</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huệ</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gió</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và</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nắng</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xôn</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xao</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trên</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cánh</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đồng</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tràn</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ngập</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hoa</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cúc</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dại</a:t>
            </a:r>
            <a:r>
              <a:rPr lang="en-US" altLang="en-US" sz="4000" b="1" dirty="0">
                <a:solidFill>
                  <a:srgbClr val="0000FF"/>
                </a:solidFill>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3145551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6" name="Picture 6" descr="3716022200903005k_-34cae-p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7" descr="hoa-dao-moc-ch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Picture 9" descr="Hoa mơ trắng tinh khiết giữa núi rừ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0340"/>
            <a:ext cx="12192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0" name="Rectangle 10"/>
          <p:cNvSpPr>
            <a:spLocks noChangeArrowheads="1"/>
          </p:cNvSpPr>
          <p:nvPr/>
        </p:nvSpPr>
        <p:spPr bwMode="auto">
          <a:xfrm>
            <a:off x="1752601" y="1"/>
            <a:ext cx="5229225"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4000" b="1">
                <a:solidFill>
                  <a:srgbClr val="0000FF"/>
                </a:solidFill>
                <a:latin typeface="Times New Roman" panose="02020603050405020304" pitchFamily="18" charset="0"/>
                <a:cs typeface="Times New Roman" panose="02020603050405020304" pitchFamily="18" charset="0"/>
              </a:rPr>
              <a:t>Lóa màu trắng hoa mơ</a:t>
            </a:r>
          </a:p>
        </p:txBody>
      </p:sp>
    </p:spTree>
    <p:extLst>
      <p:ext uri="{BB962C8B-B14F-4D97-AF65-F5344CB8AC3E}">
        <p14:creationId xmlns:p14="http://schemas.microsoft.com/office/powerpoint/2010/main" val="13388692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5846"/>
                                        </p:tgtEl>
                                        <p:attrNameLst>
                                          <p:attrName>style.visibility</p:attrName>
                                        </p:attrNameLst>
                                      </p:cBhvr>
                                      <p:to>
                                        <p:strVal val="visible"/>
                                      </p:to>
                                    </p:set>
                                    <p:anim calcmode="lin" valueType="num">
                                      <p:cBhvr>
                                        <p:cTn id="7" dur="500" fill="hold"/>
                                        <p:tgtEl>
                                          <p:spTgt spid="35846"/>
                                        </p:tgtEl>
                                        <p:attrNameLst>
                                          <p:attrName>ppt_w</p:attrName>
                                        </p:attrNameLst>
                                      </p:cBhvr>
                                      <p:tavLst>
                                        <p:tav tm="0">
                                          <p:val>
                                            <p:fltVal val="0"/>
                                          </p:val>
                                        </p:tav>
                                        <p:tav tm="100000">
                                          <p:val>
                                            <p:strVal val="#ppt_w"/>
                                          </p:val>
                                        </p:tav>
                                      </p:tavLst>
                                    </p:anim>
                                    <p:anim calcmode="lin" valueType="num">
                                      <p:cBhvr>
                                        <p:cTn id="8" dur="500" fill="hold"/>
                                        <p:tgtEl>
                                          <p:spTgt spid="3584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5847"/>
                                        </p:tgtEl>
                                        <p:attrNameLst>
                                          <p:attrName>style.visibility</p:attrName>
                                        </p:attrNameLst>
                                      </p:cBhvr>
                                      <p:to>
                                        <p:strVal val="visible"/>
                                      </p:to>
                                    </p:set>
                                    <p:anim calcmode="lin" valueType="num">
                                      <p:cBhvr>
                                        <p:cTn id="13" dur="500" fill="hold"/>
                                        <p:tgtEl>
                                          <p:spTgt spid="35847"/>
                                        </p:tgtEl>
                                        <p:attrNameLst>
                                          <p:attrName>ppt_w</p:attrName>
                                        </p:attrNameLst>
                                      </p:cBhvr>
                                      <p:tavLst>
                                        <p:tav tm="0">
                                          <p:val>
                                            <p:fltVal val="0"/>
                                          </p:val>
                                        </p:tav>
                                        <p:tav tm="100000">
                                          <p:val>
                                            <p:strVal val="#ppt_w"/>
                                          </p:val>
                                        </p:tav>
                                      </p:tavLst>
                                    </p:anim>
                                    <p:anim calcmode="lin" valueType="num">
                                      <p:cBhvr>
                                        <p:cTn id="14" dur="500" fill="hold"/>
                                        <p:tgtEl>
                                          <p:spTgt spid="35847"/>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nodeType="clickEffect">
                                  <p:stCondLst>
                                    <p:cond delay="0"/>
                                  </p:stCondLst>
                                  <p:childTnLst>
                                    <p:set>
                                      <p:cBhvr>
                                        <p:cTn id="18" dur="1" fill="hold">
                                          <p:stCondLst>
                                            <p:cond delay="0"/>
                                          </p:stCondLst>
                                        </p:cTn>
                                        <p:tgtEl>
                                          <p:spTgt spid="35849"/>
                                        </p:tgtEl>
                                        <p:attrNameLst>
                                          <p:attrName>style.visibility</p:attrName>
                                        </p:attrNameLst>
                                      </p:cBhvr>
                                      <p:to>
                                        <p:strVal val="visible"/>
                                      </p:to>
                                    </p:set>
                                    <p:animEffect transition="in" filter="wipe(down)">
                                      <p:cBhvr>
                                        <p:cTn id="19" dur="500"/>
                                        <p:tgtEl>
                                          <p:spTgt spid="3584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5850"/>
                                        </p:tgtEl>
                                        <p:attrNameLst>
                                          <p:attrName>style.visibility</p:attrName>
                                        </p:attrNameLst>
                                      </p:cBhvr>
                                      <p:to>
                                        <p:strVal val="visible"/>
                                      </p:to>
                                    </p:set>
                                    <p:animEffect transition="in" filter="blinds(horizontal)">
                                      <p:cBhvr>
                                        <p:cTn id="24" dur="500"/>
                                        <p:tgtEl>
                                          <p:spTgt spid="35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0" name="Picture 6" descr="40_9_1331634687_78_hoa-loa-ken-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7" descr="CLX060109_073_1_5-de-381890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4" name="Rectangle 10"/>
          <p:cNvSpPr>
            <a:spLocks noChangeArrowheads="1"/>
          </p:cNvSpPr>
          <p:nvPr/>
        </p:nvSpPr>
        <p:spPr bwMode="auto">
          <a:xfrm>
            <a:off x="5867400" y="-31750"/>
            <a:ext cx="47884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3600" b="1" dirty="0" err="1">
                <a:solidFill>
                  <a:srgbClr val="FF6600"/>
                </a:solidFill>
              </a:rPr>
              <a:t>Mùi</a:t>
            </a:r>
            <a:r>
              <a:rPr lang="en-US" altLang="en-US" sz="3600" b="1" dirty="0">
                <a:solidFill>
                  <a:srgbClr val="FF6600"/>
                </a:solidFill>
              </a:rPr>
              <a:t> </a:t>
            </a:r>
            <a:r>
              <a:rPr lang="en-US" altLang="en-US" sz="3600" b="1" dirty="0" err="1">
                <a:solidFill>
                  <a:srgbClr val="FF6600"/>
                </a:solidFill>
              </a:rPr>
              <a:t>hoa</a:t>
            </a:r>
            <a:r>
              <a:rPr lang="en-US" altLang="en-US" sz="3600" b="1" dirty="0">
                <a:solidFill>
                  <a:srgbClr val="FF6600"/>
                </a:solidFill>
              </a:rPr>
              <a:t> </a:t>
            </a:r>
            <a:r>
              <a:rPr lang="en-US" altLang="en-US" sz="3600" b="1" dirty="0" err="1">
                <a:solidFill>
                  <a:srgbClr val="FF6600"/>
                </a:solidFill>
              </a:rPr>
              <a:t>huệ</a:t>
            </a:r>
            <a:r>
              <a:rPr lang="en-US" altLang="en-US" sz="3600" b="1" dirty="0">
                <a:solidFill>
                  <a:srgbClr val="FF6600"/>
                </a:solidFill>
              </a:rPr>
              <a:t> </a:t>
            </a:r>
            <a:r>
              <a:rPr lang="en-US" altLang="en-US" sz="3600" b="1" dirty="0" err="1">
                <a:solidFill>
                  <a:srgbClr val="FF6600"/>
                </a:solidFill>
              </a:rPr>
              <a:t>ngạt</a:t>
            </a:r>
            <a:r>
              <a:rPr lang="en-US" altLang="en-US" sz="3600" b="1" dirty="0">
                <a:solidFill>
                  <a:srgbClr val="FF6600"/>
                </a:solidFill>
              </a:rPr>
              <a:t> </a:t>
            </a:r>
            <a:r>
              <a:rPr lang="en-US" altLang="en-US" sz="3600" b="1" dirty="0" err="1">
                <a:solidFill>
                  <a:srgbClr val="FF6600"/>
                </a:solidFill>
              </a:rPr>
              <a:t>ngào</a:t>
            </a:r>
            <a:endParaRPr lang="en-US" altLang="en-US" sz="3600" b="1" dirty="0">
              <a:solidFill>
                <a:srgbClr val="FF6600"/>
              </a:solidFill>
            </a:endParaRPr>
          </a:p>
        </p:txBody>
      </p:sp>
    </p:spTree>
    <p:extLst>
      <p:ext uri="{BB962C8B-B14F-4D97-AF65-F5344CB8AC3E}">
        <p14:creationId xmlns:p14="http://schemas.microsoft.com/office/powerpoint/2010/main" val="4989528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6870"/>
                                        </p:tgtEl>
                                        <p:attrNameLst>
                                          <p:attrName>style.visibility</p:attrName>
                                        </p:attrNameLst>
                                      </p:cBhvr>
                                      <p:to>
                                        <p:strVal val="visible"/>
                                      </p:to>
                                    </p:set>
                                    <p:anim calcmode="lin" valueType="num">
                                      <p:cBhvr>
                                        <p:cTn id="7" dur="500" fill="hold"/>
                                        <p:tgtEl>
                                          <p:spTgt spid="36870"/>
                                        </p:tgtEl>
                                        <p:attrNameLst>
                                          <p:attrName>ppt_w</p:attrName>
                                        </p:attrNameLst>
                                      </p:cBhvr>
                                      <p:tavLst>
                                        <p:tav tm="0">
                                          <p:val>
                                            <p:fltVal val="0"/>
                                          </p:val>
                                        </p:tav>
                                        <p:tav tm="100000">
                                          <p:val>
                                            <p:strVal val="#ppt_w"/>
                                          </p:val>
                                        </p:tav>
                                      </p:tavLst>
                                    </p:anim>
                                    <p:anim calcmode="lin" valueType="num">
                                      <p:cBhvr>
                                        <p:cTn id="8" dur="500" fill="hold"/>
                                        <p:tgtEl>
                                          <p:spTgt spid="3687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6871"/>
                                        </p:tgtEl>
                                        <p:attrNameLst>
                                          <p:attrName>style.visibility</p:attrName>
                                        </p:attrNameLst>
                                      </p:cBhvr>
                                      <p:to>
                                        <p:strVal val="visible"/>
                                      </p:to>
                                    </p:set>
                                    <p:anim calcmode="lin" valueType="num">
                                      <p:cBhvr>
                                        <p:cTn id="13" dur="500" fill="hold"/>
                                        <p:tgtEl>
                                          <p:spTgt spid="36871"/>
                                        </p:tgtEl>
                                        <p:attrNameLst>
                                          <p:attrName>ppt_w</p:attrName>
                                        </p:attrNameLst>
                                      </p:cBhvr>
                                      <p:tavLst>
                                        <p:tav tm="0">
                                          <p:val>
                                            <p:fltVal val="0"/>
                                          </p:val>
                                        </p:tav>
                                        <p:tav tm="100000">
                                          <p:val>
                                            <p:strVal val="#ppt_w"/>
                                          </p:val>
                                        </p:tav>
                                      </p:tavLst>
                                    </p:anim>
                                    <p:anim calcmode="lin" valueType="num">
                                      <p:cBhvr>
                                        <p:cTn id="14" dur="500" fill="hold"/>
                                        <p:tgtEl>
                                          <p:spTgt spid="36871"/>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6874"/>
                                        </p:tgtEl>
                                        <p:attrNameLst>
                                          <p:attrName>style.visibility</p:attrName>
                                        </p:attrNameLst>
                                      </p:cBhvr>
                                      <p:to>
                                        <p:strVal val="visible"/>
                                      </p:to>
                                    </p:set>
                                    <p:animEffect transition="in" filter="blinds(horizontal)">
                                      <p:cBhvr>
                                        <p:cTn id="19" dur="500"/>
                                        <p:tgtEl>
                                          <p:spTgt spid="36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6" name="Picture 8" descr="CÚC 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Picture 13" descr="ho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5" name="Picture 17" descr="hoa dai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7" name="Picture 2" descr="big_8d8632db9932ba8a7734528187dd382088de76b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7908" name="Rectangle 20"/>
          <p:cNvSpPr>
            <a:spLocks noChangeArrowheads="1"/>
          </p:cNvSpPr>
          <p:nvPr/>
        </p:nvSpPr>
        <p:spPr bwMode="auto">
          <a:xfrm>
            <a:off x="5827714" y="1"/>
            <a:ext cx="4840287"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3600" b="1">
                <a:solidFill>
                  <a:srgbClr val="0000FF"/>
                </a:solidFill>
                <a:latin typeface="Times New Roman" panose="02020603050405020304" pitchFamily="18" charset="0"/>
                <a:cs typeface="Times New Roman" panose="02020603050405020304" pitchFamily="18" charset="0"/>
              </a:rPr>
              <a:t>Khắp đồng hoa cúc dại.</a:t>
            </a:r>
          </a:p>
        </p:txBody>
      </p:sp>
    </p:spTree>
    <p:extLst>
      <p:ext uri="{BB962C8B-B14F-4D97-AF65-F5344CB8AC3E}">
        <p14:creationId xmlns:p14="http://schemas.microsoft.com/office/powerpoint/2010/main" val="26381546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7896"/>
                                        </p:tgtEl>
                                        <p:attrNameLst>
                                          <p:attrName>style.visibility</p:attrName>
                                        </p:attrNameLst>
                                      </p:cBhvr>
                                      <p:to>
                                        <p:strVal val="visible"/>
                                      </p:to>
                                    </p:set>
                                    <p:anim calcmode="lin" valueType="num">
                                      <p:cBhvr>
                                        <p:cTn id="7" dur="500" fill="hold"/>
                                        <p:tgtEl>
                                          <p:spTgt spid="37896"/>
                                        </p:tgtEl>
                                        <p:attrNameLst>
                                          <p:attrName>ppt_w</p:attrName>
                                        </p:attrNameLst>
                                      </p:cBhvr>
                                      <p:tavLst>
                                        <p:tav tm="0">
                                          <p:val>
                                            <p:fltVal val="0"/>
                                          </p:val>
                                        </p:tav>
                                        <p:tav tm="100000">
                                          <p:val>
                                            <p:strVal val="#ppt_w"/>
                                          </p:val>
                                        </p:tav>
                                      </p:tavLst>
                                    </p:anim>
                                    <p:anim calcmode="lin" valueType="num">
                                      <p:cBhvr>
                                        <p:cTn id="8" dur="500" fill="hold"/>
                                        <p:tgtEl>
                                          <p:spTgt spid="3789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7901"/>
                                        </p:tgtEl>
                                        <p:attrNameLst>
                                          <p:attrName>style.visibility</p:attrName>
                                        </p:attrNameLst>
                                      </p:cBhvr>
                                      <p:to>
                                        <p:strVal val="visible"/>
                                      </p:to>
                                    </p:set>
                                    <p:anim calcmode="lin" valueType="num">
                                      <p:cBhvr>
                                        <p:cTn id="13" dur="500" fill="hold"/>
                                        <p:tgtEl>
                                          <p:spTgt spid="37901"/>
                                        </p:tgtEl>
                                        <p:attrNameLst>
                                          <p:attrName>ppt_w</p:attrName>
                                        </p:attrNameLst>
                                      </p:cBhvr>
                                      <p:tavLst>
                                        <p:tav tm="0">
                                          <p:val>
                                            <p:fltVal val="0"/>
                                          </p:val>
                                        </p:tav>
                                        <p:tav tm="100000">
                                          <p:val>
                                            <p:strVal val="#ppt_w"/>
                                          </p:val>
                                        </p:tav>
                                      </p:tavLst>
                                    </p:anim>
                                    <p:anim calcmode="lin" valueType="num">
                                      <p:cBhvr>
                                        <p:cTn id="14" dur="500" fill="hold"/>
                                        <p:tgtEl>
                                          <p:spTgt spid="37901"/>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37905"/>
                                        </p:tgtEl>
                                        <p:attrNameLst>
                                          <p:attrName>style.visibility</p:attrName>
                                        </p:attrNameLst>
                                      </p:cBhvr>
                                      <p:to>
                                        <p:strVal val="visible"/>
                                      </p:to>
                                    </p:set>
                                    <p:anim calcmode="lin" valueType="num">
                                      <p:cBhvr>
                                        <p:cTn id="19" dur="500" fill="hold"/>
                                        <p:tgtEl>
                                          <p:spTgt spid="37905"/>
                                        </p:tgtEl>
                                        <p:attrNameLst>
                                          <p:attrName>ppt_w</p:attrName>
                                        </p:attrNameLst>
                                      </p:cBhvr>
                                      <p:tavLst>
                                        <p:tav tm="0">
                                          <p:val>
                                            <p:fltVal val="0"/>
                                          </p:val>
                                        </p:tav>
                                        <p:tav tm="100000">
                                          <p:val>
                                            <p:strVal val="#ppt_w"/>
                                          </p:val>
                                        </p:tav>
                                      </p:tavLst>
                                    </p:anim>
                                    <p:anim calcmode="lin" valueType="num">
                                      <p:cBhvr>
                                        <p:cTn id="20" dur="500" fill="hold"/>
                                        <p:tgtEl>
                                          <p:spTgt spid="37905"/>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37907"/>
                                        </p:tgtEl>
                                        <p:attrNameLst>
                                          <p:attrName>style.visibility</p:attrName>
                                        </p:attrNameLst>
                                      </p:cBhvr>
                                      <p:to>
                                        <p:strVal val="visible"/>
                                      </p:to>
                                    </p:set>
                                    <p:anim calcmode="lin" valueType="num">
                                      <p:cBhvr>
                                        <p:cTn id="25" dur="500" fill="hold"/>
                                        <p:tgtEl>
                                          <p:spTgt spid="37907"/>
                                        </p:tgtEl>
                                        <p:attrNameLst>
                                          <p:attrName>ppt_w</p:attrName>
                                        </p:attrNameLst>
                                      </p:cBhvr>
                                      <p:tavLst>
                                        <p:tav tm="0">
                                          <p:val>
                                            <p:fltVal val="0"/>
                                          </p:val>
                                        </p:tav>
                                        <p:tav tm="100000">
                                          <p:val>
                                            <p:strVal val="#ppt_w"/>
                                          </p:val>
                                        </p:tav>
                                      </p:tavLst>
                                    </p:anim>
                                    <p:anim calcmode="lin" valueType="num">
                                      <p:cBhvr>
                                        <p:cTn id="26" dur="500" fill="hold"/>
                                        <p:tgtEl>
                                          <p:spTgt spid="37907"/>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7908"/>
                                        </p:tgtEl>
                                        <p:attrNameLst>
                                          <p:attrName>style.visibility</p:attrName>
                                        </p:attrNameLst>
                                      </p:cBhvr>
                                      <p:to>
                                        <p:strVal val="visible"/>
                                      </p:to>
                                    </p:set>
                                    <p:animEffect transition="in" filter="blinds(horizontal)">
                                      <p:cBhvr>
                                        <p:cTn id="31" dur="500"/>
                                        <p:tgtEl>
                                          <p:spTgt spid="379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149531" y="1330037"/>
            <a:ext cx="9535887" cy="3429296"/>
          </a:xfrm>
          <a:prstGeom prst="roundRect">
            <a:avLst>
              <a:gd name="adj" fmla="val 15524"/>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文本框 29"/>
          <p:cNvSpPr txBox="1"/>
          <p:nvPr/>
        </p:nvSpPr>
        <p:spPr>
          <a:xfrm>
            <a:off x="1149532" y="1761111"/>
            <a:ext cx="9535886"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5400" b="1" spc="30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C</a:t>
            </a:r>
            <a:r>
              <a:rPr kumimoji="0" lang="en-US" altLang="zh-CN" sz="5400" b="1" i="0" u="none" strike="noStrike" kern="1200" cap="none" spc="300" normalizeH="0" baseline="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ảnh</a:t>
            </a:r>
            <a:r>
              <a:rPr kumimoji="0" lang="en-US" altLang="zh-CN" sz="5400" b="1" i="0" u="none" strike="noStrike" kern="1200" cap="none" spc="300" normalizeH="0" baseline="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5400" b="1" i="0" u="none" strike="noStrike" kern="1200" cap="none" spc="300" normalizeH="0" baseline="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đẹp</a:t>
            </a:r>
            <a:r>
              <a:rPr kumimoji="0" lang="en-US" altLang="zh-CN" sz="5400" b="1" i="0" u="none" strike="noStrike" kern="1200" cap="none" spc="300" normalizeH="0" baseline="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5400" b="1" i="0" u="none" strike="noStrike" kern="1200" cap="none" spc="300" normalizeH="0" baseline="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của</a:t>
            </a:r>
            <a:r>
              <a:rPr kumimoji="0" lang="en-US" altLang="zh-CN" sz="5400" b="1" i="0" u="none" strike="noStrike" kern="1200" cap="none" spc="300" normalizeH="0" baseline="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5400" b="1" i="0" u="none" strike="noStrike" kern="1200" cap="none" spc="300" normalizeH="0" baseline="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đồng</a:t>
            </a:r>
            <a:r>
              <a:rPr kumimoji="0" lang="en-US" altLang="zh-CN" sz="5400" b="1" i="0" u="none" strike="noStrike" kern="1200" cap="none" spc="300" normalizeH="0" baseline="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5400" b="1" i="0" u="none" strike="noStrike" kern="1200" cap="none" spc="300" normalizeH="0" baseline="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hoa</a:t>
            </a:r>
            <a:r>
              <a:rPr kumimoji="0" lang="en-US" altLang="zh-CN" sz="5400" b="1" i="0" u="none" strike="noStrike" kern="1200" cap="none" spc="300" normalizeH="0" baseline="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5400" b="1" i="0" u="none" strike="noStrike" kern="1200" cap="none" spc="300" normalizeH="0" baseline="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mà</a:t>
            </a:r>
            <a:r>
              <a:rPr kumimoji="0" lang="en-US" altLang="zh-CN" sz="5400" b="1" i="0" u="none" strike="noStrike" kern="1200" cap="none" spc="300" normalizeH="0" baseline="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5400" b="1" i="0" u="none" strike="noStrike" kern="1200" cap="none" spc="300" normalizeH="0" baseline="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ngựa</a:t>
            </a:r>
            <a:r>
              <a:rPr kumimoji="0" lang="en-US" altLang="zh-CN" sz="5400" b="1" i="0" u="none" strike="noStrike" kern="1200" cap="none" spc="300" normalizeH="0" baseline="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con </a:t>
            </a:r>
            <a:r>
              <a:rPr kumimoji="0" lang="en-US" altLang="zh-CN" sz="5400" b="1" i="0" u="none" strike="noStrike" kern="1200" cap="none" spc="300" normalizeH="0" baseline="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vui</a:t>
            </a:r>
            <a:r>
              <a:rPr kumimoji="0" lang="en-US" altLang="zh-CN" sz="5400" b="1" i="0" u="none" strike="noStrike" kern="1200" cap="none" spc="300" normalizeH="0" baseline="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5400" b="1" i="0" u="none" strike="noStrike" kern="1200" cap="none" spc="300" normalizeH="0" baseline="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chơi</a:t>
            </a:r>
            <a:r>
              <a:rPr kumimoji="0" lang="en-US" altLang="zh-CN" sz="5400" b="1" i="0" u="none" strike="noStrike" kern="1200" cap="none" spc="300" normalizeH="0" baseline="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300" normalizeH="0" baseline="0" noProof="0" dirty="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sp>
        <p:nvSpPr>
          <p:cNvPr id="2" name="TextBox 1"/>
          <p:cNvSpPr txBox="1"/>
          <p:nvPr/>
        </p:nvSpPr>
        <p:spPr>
          <a:xfrm>
            <a:off x="2272938" y="431074"/>
            <a:ext cx="7654834" cy="923330"/>
          </a:xfrm>
          <a:prstGeom prst="rect">
            <a:avLst/>
          </a:prstGeom>
          <a:noFill/>
        </p:spPr>
        <p:txBody>
          <a:bodyPr wrap="square" rtlCol="0">
            <a:spAutoFit/>
          </a:bodyPr>
          <a:lstStyle/>
          <a:p>
            <a:pPr lvl="0" algn="ctr">
              <a:defRPr/>
            </a:pPr>
            <a:r>
              <a:rPr lang="en-US" altLang="zh-CN" sz="5400" b="1" spc="300" dirty="0" err="1">
                <a:solidFill>
                  <a:srgbClr val="FF0000"/>
                </a:solidFill>
                <a:latin typeface="Times New Roman" panose="02020603050405020304" pitchFamily="18" charset="0"/>
                <a:ea typeface="Microsoft YaHei" panose="020B0503020204020204" charset="-122"/>
                <a:cs typeface="Times New Roman" panose="02020603050405020304" pitchFamily="18" charset="0"/>
              </a:rPr>
              <a:t>Nội</a:t>
            </a:r>
            <a:r>
              <a:rPr lang="en-US" altLang="zh-CN" sz="5400" b="1" spc="300" dirty="0">
                <a:solidFill>
                  <a:srgbClr val="FF0000"/>
                </a:solidFill>
                <a:latin typeface="Times New Roman" panose="02020603050405020304" pitchFamily="18" charset="0"/>
                <a:ea typeface="Microsoft YaHei" panose="020B0503020204020204" charset="-122"/>
                <a:cs typeface="Times New Roman" panose="02020603050405020304" pitchFamily="18" charset="0"/>
              </a:rPr>
              <a:t> dung </a:t>
            </a:r>
            <a:r>
              <a:rPr lang="en-US" altLang="zh-CN" sz="5400" b="1" spc="300" dirty="0" err="1">
                <a:solidFill>
                  <a:srgbClr val="FF0000"/>
                </a:solidFill>
                <a:latin typeface="Times New Roman" panose="02020603050405020304" pitchFamily="18" charset="0"/>
                <a:ea typeface="Microsoft YaHei" panose="020B0503020204020204" charset="-122"/>
                <a:cs typeface="Times New Roman" panose="02020603050405020304" pitchFamily="18" charset="0"/>
              </a:rPr>
              <a:t>khổ</a:t>
            </a:r>
            <a:r>
              <a:rPr lang="en-US" altLang="zh-CN" sz="5400" b="1" spc="300" dirty="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5400" b="1" spc="30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3 </a:t>
            </a:r>
            <a:r>
              <a:rPr lang="en-US" altLang="zh-CN" sz="5400" b="1" spc="300"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là</a:t>
            </a:r>
            <a:r>
              <a:rPr lang="en-US" altLang="zh-CN" sz="5400" b="1" spc="30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5400" b="1" spc="300"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gì</a:t>
            </a:r>
            <a:r>
              <a:rPr lang="en-US" altLang="zh-CN" sz="5400" b="1" spc="30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a:t>
            </a:r>
            <a:endParaRPr lang="en-US" altLang="zh-CN" sz="5400" b="1" spc="300" dirty="0">
              <a:solidFill>
                <a:srgbClr val="FF0000"/>
              </a:solidFill>
              <a:latin typeface="Times New Roman" panose="02020603050405020304" pitchFamily="18" charset="0"/>
              <a:ea typeface="Microsoft YaHei" panose="020B0503020204020204"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997234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97" name="Text Box 25">
            <a:extLst/>
          </p:cNvPr>
          <p:cNvSpPr txBox="1">
            <a:spLocks noChangeArrowheads="1"/>
          </p:cNvSpPr>
          <p:nvPr/>
        </p:nvSpPr>
        <p:spPr bwMode="auto">
          <a:xfrm>
            <a:off x="1524000" y="228600"/>
            <a:ext cx="8763000" cy="830997"/>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4800" b="0" i="0"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mn-cs"/>
              </a:rPr>
              <a:t>Cánh</a:t>
            </a:r>
            <a:r>
              <a:rPr kumimoji="0" lang="en-US" altLang="en-US" sz="4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mn-cs"/>
              </a:rPr>
              <a:t> </a:t>
            </a:r>
            <a:r>
              <a:rPr kumimoji="0" lang="en-US" altLang="en-US" sz="4800" b="0" i="0"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mn-cs"/>
              </a:rPr>
              <a:t>diều</a:t>
            </a:r>
            <a:r>
              <a:rPr kumimoji="0" lang="en-US" altLang="en-US" sz="4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mn-cs"/>
              </a:rPr>
              <a:t> </a:t>
            </a:r>
            <a:r>
              <a:rPr kumimoji="0" lang="en-US" altLang="en-US" sz="4800" b="0" i="0"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mn-cs"/>
              </a:rPr>
              <a:t>tuổi</a:t>
            </a:r>
            <a:r>
              <a:rPr kumimoji="0" lang="en-US" altLang="en-US" sz="4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mn-cs"/>
              </a:rPr>
              <a:t> </a:t>
            </a:r>
            <a:r>
              <a:rPr kumimoji="0" lang="en-US" altLang="en-US" sz="4800" b="0" i="0"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mn-cs"/>
              </a:rPr>
              <a:t>thơ</a:t>
            </a:r>
            <a:endParaRPr kumimoji="0" lang="en-US" altLang="en-US" sz="4800" b="0" i="0" u="none" strike="noStrike" kern="1200" cap="none" spc="0" normalizeH="0" baseline="0" noProof="0" dirty="0">
              <a:ln>
                <a:noFill/>
              </a:ln>
              <a:solidFill>
                <a:srgbClr val="FF0066"/>
              </a:solidFill>
              <a:effectLst>
                <a:outerShdw blurRad="38100" dist="38100" dir="2700000" algn="tl">
                  <a:srgbClr val="000000"/>
                </a:outerShdw>
              </a:effectLst>
              <a:uLnTx/>
              <a:uFillTx/>
              <a:latin typeface="Times New Roman" panose="02020603050405020304" pitchFamily="18" charset="0"/>
              <a:ea typeface="+mn-ea"/>
              <a:cs typeface="+mn-cs"/>
            </a:endParaRPr>
          </a:p>
        </p:txBody>
      </p:sp>
      <p:sp>
        <p:nvSpPr>
          <p:cNvPr id="156699" name="Rectangle 27"/>
          <p:cNvSpPr>
            <a:spLocks noChangeArrowheads="1"/>
          </p:cNvSpPr>
          <p:nvPr/>
        </p:nvSpPr>
        <p:spPr bwMode="auto">
          <a:xfrm>
            <a:off x="1384663" y="1059597"/>
            <a:ext cx="9283337" cy="265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Char char="•"/>
              <a:tabLst/>
              <a:defRPr/>
            </a:pPr>
            <a:r>
              <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32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Đọc</a:t>
            </a:r>
            <a:r>
              <a:rPr kumimoji="0" lang="en-US" altLang="en-US" sz="32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32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đoạn</a:t>
            </a:r>
            <a:r>
              <a:rPr kumimoji="0" lang="en-US" altLang="en-US" sz="32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1, </a:t>
            </a:r>
            <a:r>
              <a:rPr kumimoji="0" lang="en-US" altLang="en-US" sz="32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trả</a:t>
            </a:r>
            <a:r>
              <a:rPr kumimoji="0" lang="en-US" altLang="en-US" sz="32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32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lời</a:t>
            </a:r>
            <a:r>
              <a:rPr kumimoji="0" lang="en-US" altLang="en-US" sz="32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32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câu</a:t>
            </a:r>
            <a:r>
              <a:rPr kumimoji="0" lang="en-US" altLang="en-US" sz="32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32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hỏi</a:t>
            </a:r>
            <a:r>
              <a:rPr kumimoji="0" lang="en-US" altLang="en-US" sz="32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32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sau</a:t>
            </a:r>
            <a:r>
              <a:rPr kumimoji="0" lang="en-US" altLang="en-US" sz="32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Tác</a:t>
            </a:r>
            <a:r>
              <a:rPr kumimoji="0" lang="en-US" alt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giả</a:t>
            </a:r>
            <a:r>
              <a:rPr kumimoji="0" lang="en-US" alt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đã</a:t>
            </a:r>
            <a:r>
              <a:rPr kumimoji="0" lang="en-US" alt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chọn</a:t>
            </a:r>
            <a:r>
              <a:rPr kumimoji="0" lang="en-US" alt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những</a:t>
            </a:r>
            <a:r>
              <a:rPr kumimoji="0" lang="en-US" alt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chi </a:t>
            </a:r>
            <a:r>
              <a:rPr kumimoji="0" lang="en-US" altLang="en-US"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tiết</a:t>
            </a:r>
            <a:r>
              <a:rPr kumimoji="0" lang="en-US" alt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nào</a:t>
            </a:r>
            <a:r>
              <a:rPr kumimoji="0" lang="en-US" alt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để</a:t>
            </a:r>
            <a:r>
              <a:rPr kumimoji="0" lang="en-US" alt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tả</a:t>
            </a:r>
            <a:r>
              <a:rPr kumimoji="0" lang="en-US" alt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cánh</a:t>
            </a:r>
            <a:r>
              <a:rPr kumimoji="0" lang="en-US" alt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diều</a:t>
            </a:r>
            <a:r>
              <a:rPr kumimoji="0" lang="en-US" alt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3200" b="1"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vi-VN" altLang="en-US" sz="3200" b="1"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Cánh</a:t>
            </a:r>
            <a:r>
              <a:rPr kumimoji="0" lang="en-US" altLang="en-US" sz="3200" b="1"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diều</a:t>
            </a:r>
            <a:r>
              <a:rPr kumimoji="0" lang="en-US" altLang="en-US" sz="3200" b="1"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mềm</a:t>
            </a:r>
            <a:r>
              <a:rPr kumimoji="0" lang="en-US" altLang="en-US" sz="3200" b="1"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mại</a:t>
            </a:r>
            <a:r>
              <a:rPr kumimoji="0" lang="en-US" altLang="en-US" sz="3200" b="1"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như</a:t>
            </a:r>
            <a:r>
              <a:rPr kumimoji="0" lang="en-US" altLang="en-US" sz="3200" b="1"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cánh</a:t>
            </a:r>
            <a:r>
              <a:rPr kumimoji="0" lang="en-US" altLang="en-US" sz="3200" b="1"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bướm</a:t>
            </a:r>
            <a:r>
              <a:rPr kumimoji="0" lang="en-US" altLang="en-US" sz="3200" b="1"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Tiếng</a:t>
            </a:r>
            <a:r>
              <a:rPr kumimoji="0" lang="en-US" altLang="en-US" sz="3200" b="1"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sáo</a:t>
            </a:r>
            <a:r>
              <a:rPr kumimoji="0" lang="en-US" altLang="en-US" sz="3200" b="1"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diều</a:t>
            </a:r>
            <a:r>
              <a:rPr kumimoji="0" lang="en-US" altLang="en-US" sz="3200" b="1"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vi vu </a:t>
            </a:r>
            <a:r>
              <a:rPr kumimoji="0" lang="en-US" altLang="en-US" sz="3200" b="1"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trầm</a:t>
            </a:r>
            <a:r>
              <a:rPr kumimoji="0" lang="en-US" altLang="en-US" sz="3200" b="1"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bổng</a:t>
            </a:r>
            <a:r>
              <a:rPr kumimoji="0" lang="en-US" altLang="en-US" sz="3200" b="1"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Sáo</a:t>
            </a:r>
            <a:r>
              <a:rPr kumimoji="0" lang="en-US" altLang="en-US" sz="3200" b="1"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đơn</a:t>
            </a:r>
            <a:r>
              <a:rPr kumimoji="0" lang="en-US" altLang="en-US" sz="3200" b="1"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rồi</a:t>
            </a:r>
            <a:r>
              <a:rPr kumimoji="0" lang="en-US" altLang="en-US" sz="3200" b="1"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sáo</a:t>
            </a:r>
            <a:r>
              <a:rPr kumimoji="0" lang="en-US" altLang="en-US" sz="3200" b="1"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kép</a:t>
            </a:r>
            <a:r>
              <a:rPr kumimoji="0" lang="en-US" altLang="en-US" sz="3200" b="1"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sáo</a:t>
            </a:r>
            <a:r>
              <a:rPr kumimoji="0" lang="en-US" altLang="en-US" sz="3200" b="1"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bè</a:t>
            </a:r>
            <a:r>
              <a:rPr kumimoji="0" lang="en-US" altLang="en-US" sz="3200" b="1"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a:t>
            </a:r>
            <a:r>
              <a:rPr kumimoji="0" lang="en-US" altLang="en-US" sz="3200" b="1"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như</a:t>
            </a:r>
            <a:r>
              <a:rPr kumimoji="0" lang="en-US" altLang="en-US" sz="3200" b="1"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gọi</a:t>
            </a:r>
            <a:r>
              <a:rPr kumimoji="0" lang="en-US" altLang="en-US" sz="3200" b="1"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thấp</a:t>
            </a:r>
            <a:r>
              <a:rPr kumimoji="0" lang="en-US" altLang="en-US" sz="3200" b="1"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xuống</a:t>
            </a:r>
            <a:r>
              <a:rPr kumimoji="0" lang="en-US" altLang="en-US" sz="3200" b="1"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những</a:t>
            </a:r>
            <a:r>
              <a:rPr kumimoji="0" lang="en-US" altLang="en-US" sz="3200" b="1"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vì</a:t>
            </a:r>
            <a:r>
              <a:rPr kumimoji="0" lang="en-US" altLang="en-US" sz="3200" b="1"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sao</a:t>
            </a:r>
            <a:r>
              <a:rPr kumimoji="0" lang="en-US" altLang="en-US" sz="3200" b="1"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srgbClr val="FF3300"/>
                </a:solidFill>
                <a:effectLst/>
                <a:uLnTx/>
                <a:uFillTx/>
                <a:latin typeface="Times New Roman" panose="02020603050405020304" pitchFamily="18" charset="0"/>
                <a:ea typeface="+mn-ea"/>
                <a:cs typeface="+mn-cs"/>
              </a:rPr>
              <a:t>sớm</a:t>
            </a:r>
            <a:r>
              <a:rPr kumimoji="0" lang="en-US" altLang="en-US" sz="3200" b="1"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a:t>
            </a:r>
            <a:endPar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endParaRPr>
          </a:p>
        </p:txBody>
      </p:sp>
      <p:sp>
        <p:nvSpPr>
          <p:cNvPr id="11" name="Rectangle 27"/>
          <p:cNvSpPr>
            <a:spLocks noChangeArrowheads="1"/>
          </p:cNvSpPr>
          <p:nvPr/>
        </p:nvSpPr>
        <p:spPr bwMode="auto">
          <a:xfrm>
            <a:off x="1384663" y="3853544"/>
            <a:ext cx="9283337"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Char char="•"/>
              <a:tabLst/>
              <a:defRPr/>
            </a:pPr>
            <a:r>
              <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32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Đọc</a:t>
            </a:r>
            <a:r>
              <a:rPr kumimoji="0" lang="en-US" altLang="en-US" sz="32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32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đoạn</a:t>
            </a:r>
            <a:r>
              <a:rPr kumimoji="0" lang="en-US" altLang="en-US" sz="32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2, </a:t>
            </a:r>
            <a:r>
              <a:rPr kumimoji="0" lang="en-US" altLang="en-US" sz="32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trả</a:t>
            </a:r>
            <a:r>
              <a:rPr kumimoji="0" lang="en-US" altLang="en-US" sz="32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32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lời</a:t>
            </a:r>
            <a:r>
              <a:rPr kumimoji="0" lang="en-US" altLang="en-US" sz="32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32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câu</a:t>
            </a:r>
            <a:r>
              <a:rPr kumimoji="0" lang="en-US" altLang="en-US" sz="32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32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hỏi</a:t>
            </a:r>
            <a:r>
              <a:rPr kumimoji="0" lang="en-US" altLang="en-US" sz="32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32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sau</a:t>
            </a:r>
            <a:r>
              <a:rPr kumimoji="0" lang="en-US" altLang="en-US" sz="32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Trò</a:t>
            </a:r>
            <a:r>
              <a:rPr kumimoji="0" lang="en-US" alt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chơi</a:t>
            </a:r>
            <a:r>
              <a:rPr kumimoji="0" lang="en-US" alt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thả</a:t>
            </a:r>
            <a:r>
              <a:rPr kumimoji="0" lang="en-US" alt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diều</a:t>
            </a:r>
            <a:r>
              <a:rPr kumimoji="0" lang="en-US" alt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đã</a:t>
            </a:r>
            <a:r>
              <a:rPr kumimoji="0" lang="en-US" alt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mang</a:t>
            </a:r>
            <a:r>
              <a:rPr kumimoji="0" lang="en-US" alt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lại</a:t>
            </a:r>
            <a:r>
              <a:rPr kumimoji="0" lang="en-US" alt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cho</a:t>
            </a:r>
            <a:r>
              <a:rPr kumimoji="0" lang="en-US" alt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trẻ</a:t>
            </a:r>
            <a:r>
              <a:rPr kumimoji="0" lang="en-US" alt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em</a:t>
            </a:r>
            <a:r>
              <a:rPr kumimoji="0" lang="en-US" alt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những</a:t>
            </a:r>
            <a:r>
              <a:rPr kumimoji="0" lang="en-US" alt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niềm</a:t>
            </a:r>
            <a:r>
              <a:rPr kumimoji="0" lang="en-US" alt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vui</a:t>
            </a:r>
            <a:r>
              <a:rPr kumimoji="0" lang="en-US" alt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lớn</a:t>
            </a:r>
            <a:r>
              <a:rPr kumimoji="0" lang="en-US" alt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như</a:t>
            </a:r>
            <a:r>
              <a:rPr kumimoji="0" lang="en-US" alt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thế</a:t>
            </a:r>
            <a:r>
              <a:rPr kumimoji="0" lang="en-US" alt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nào</a:t>
            </a:r>
            <a:r>
              <a:rPr kumimoji="0" lang="en-US" alt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32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Các</a:t>
            </a:r>
            <a:r>
              <a:rPr kumimoji="0" lang="en-US" alt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bạn</a:t>
            </a:r>
            <a:r>
              <a:rPr kumimoji="0" lang="en-US" alt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hò</a:t>
            </a:r>
            <a:r>
              <a:rPr kumimoji="0" lang="en-US" alt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hét</a:t>
            </a:r>
            <a:r>
              <a:rPr kumimoji="0" lang="en-US" alt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nhau</a:t>
            </a:r>
            <a:r>
              <a:rPr kumimoji="0" lang="en-US" alt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thả</a:t>
            </a:r>
            <a:r>
              <a:rPr kumimoji="0" lang="en-US" alt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diều</a:t>
            </a:r>
            <a:r>
              <a:rPr kumimoji="0" lang="en-US" alt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thi</a:t>
            </a:r>
            <a:r>
              <a:rPr kumimoji="0" lang="en-US" alt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vui</a:t>
            </a:r>
            <a:r>
              <a:rPr kumimoji="0" lang="en-US" alt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sướng</a:t>
            </a:r>
            <a:r>
              <a:rPr kumimoji="0" lang="en-US" alt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đến</a:t>
            </a:r>
            <a:r>
              <a:rPr kumimoji="0" lang="en-US" alt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phát</a:t>
            </a:r>
            <a:r>
              <a:rPr kumimoji="0" lang="en-US" alt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dại</a:t>
            </a:r>
            <a:r>
              <a:rPr kumimoji="0" lang="en-US" alt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nhìn</a:t>
            </a:r>
            <a:r>
              <a:rPr kumimoji="0" lang="en-US" alt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lên</a:t>
            </a:r>
            <a:r>
              <a:rPr kumimoji="0" lang="en-US" alt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mn-cs"/>
              </a:rPr>
              <a:t>trời</a:t>
            </a:r>
            <a:r>
              <a:rPr kumimoji="0" lang="en-US" alt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1" i="0" u="none" strike="noStrike" kern="1200" cap="none" spc="0" normalizeH="0" baseline="0" noProof="0" dirty="0" smtClean="0">
                <a:ln>
                  <a:noFill/>
                </a:ln>
                <a:solidFill>
                  <a:srgbClr val="FF3300"/>
                </a:solidFill>
                <a:effectLst/>
                <a:uLnTx/>
                <a:uFillTx/>
                <a:latin typeface="Times New Roman" panose="02020603050405020304" pitchFamily="18" charset="0"/>
                <a:ea typeface="+mn-ea"/>
                <a:cs typeface="+mn-cs"/>
              </a:rPr>
              <a:t>   </a:t>
            </a:r>
            <a:endParaRPr kumimoji="0" lang="en-US" alt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1346306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6699">
                                            <p:txEl>
                                              <p:pRg st="0" end="0"/>
                                            </p:txEl>
                                          </p:spTgt>
                                        </p:tgtEl>
                                        <p:attrNameLst>
                                          <p:attrName>style.visibility</p:attrName>
                                        </p:attrNameLst>
                                      </p:cBhvr>
                                      <p:to>
                                        <p:strVal val="visible"/>
                                      </p:to>
                                    </p:set>
                                    <p:animEffect transition="in" filter="blinds(horizontal)">
                                      <p:cBhvr>
                                        <p:cTn id="7" dur="500"/>
                                        <p:tgtEl>
                                          <p:spTgt spid="156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56699">
                                            <p:txEl>
                                              <p:pRg st="1" end="1"/>
                                            </p:txEl>
                                          </p:spTgt>
                                        </p:tgtEl>
                                        <p:attrNameLst>
                                          <p:attrName>style.visibility</p:attrName>
                                        </p:attrNameLst>
                                      </p:cBhvr>
                                      <p:to>
                                        <p:strVal val="visible"/>
                                      </p:to>
                                    </p:set>
                                    <p:animEffect transition="in" filter="blinds(horizontal)">
                                      <p:cBhvr>
                                        <p:cTn id="12" dur="500"/>
                                        <p:tgtEl>
                                          <p:spTgt spid="1566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linds(horizontal)">
                                      <p:cBhvr>
                                        <p:cTn id="17" dur="500"/>
                                        <p:tgtEl>
                                          <p:spTgt spid="1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blinds(horizontal)">
                                      <p:cBhvr>
                                        <p:cTn id="22" dur="500"/>
                                        <p:tgtEl>
                                          <p:spTgt spid="11">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blinds(horizontal)">
                                      <p:cBhvr>
                                        <p:cTn id="2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96389" y="812869"/>
            <a:ext cx="9521669" cy="1460068"/>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文本框 29"/>
          <p:cNvSpPr txBox="1"/>
          <p:nvPr/>
        </p:nvSpPr>
        <p:spPr>
          <a:xfrm>
            <a:off x="496389" y="1027158"/>
            <a:ext cx="9696482"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300" normalizeH="0" baseline="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Hãy</a:t>
            </a:r>
            <a:r>
              <a:rPr lang="en-US" altLang="zh-CN" sz="3600" b="1" spc="30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đọc</a:t>
            </a:r>
            <a:r>
              <a:rPr lang="en-US" altLang="zh-CN" sz="3600" b="1" spc="30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thầm</a:t>
            </a:r>
            <a:r>
              <a:rPr lang="en-US" altLang="zh-CN" sz="3600" b="1" spc="30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khổ</a:t>
            </a:r>
            <a:r>
              <a:rPr lang="en-US" altLang="zh-CN" sz="3600" b="1" spc="30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 4 </a:t>
            </a:r>
            <a:r>
              <a:rPr lang="en-US" altLang="zh-CN" sz="3600" b="1" spc="300"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và</a:t>
            </a:r>
            <a:r>
              <a:rPr lang="en-US" altLang="zh-CN" sz="3600" b="1" spc="30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 TLCH: N</a:t>
            </a:r>
            <a:r>
              <a:rPr kumimoji="0" lang="en-US" altLang="zh-CN" sz="3600" b="1" i="0" u="none" strike="noStrike" kern="1200" cap="none" spc="300" normalizeH="0" baseline="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gựa</a:t>
            </a:r>
            <a:r>
              <a:rPr kumimoji="0" lang="en-US" altLang="zh-CN" sz="3600" b="1" i="0" u="none" strike="noStrike" kern="1200" cap="none" spc="300" normalizeH="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con </a:t>
            </a:r>
            <a:r>
              <a:rPr kumimoji="0" lang="en-US" altLang="zh-CN" sz="3600" b="1" i="0" u="none" strike="noStrike" kern="1200" cap="none" spc="300" normalizeH="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đã</a:t>
            </a:r>
            <a:r>
              <a:rPr kumimoji="0" lang="en-US" altLang="zh-CN" sz="3600" b="1" i="0" u="none" strike="noStrike" kern="1200" cap="none" spc="300" normalizeH="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nhắn</a:t>
            </a:r>
            <a:r>
              <a:rPr kumimoji="0" lang="en-US" altLang="zh-CN" sz="3600" b="1" i="0" u="none" strike="noStrike" kern="1200" cap="none" spc="300" normalizeH="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nhủ</a:t>
            </a:r>
            <a:r>
              <a:rPr kumimoji="0" lang="en-US" altLang="zh-CN" sz="3600" b="1" i="0" u="none" strike="noStrike" kern="1200" cap="none" spc="300" normalizeH="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điều</a:t>
            </a:r>
            <a:r>
              <a:rPr kumimoji="0" lang="en-US" altLang="zh-CN" sz="3600" b="1" i="0" u="none" strike="noStrike" kern="1200" cap="none" spc="300" normalizeH="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gì</a:t>
            </a:r>
            <a:r>
              <a:rPr kumimoji="0" lang="en-US" altLang="zh-CN" sz="3600" b="1" i="0" u="none" strike="noStrike" kern="1200" cap="none" spc="300" normalizeH="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300" normalizeH="0" baseline="0" noProof="0" dirty="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sp>
        <p:nvSpPr>
          <p:cNvPr id="11" name="文本框 29"/>
          <p:cNvSpPr txBox="1"/>
          <p:nvPr/>
        </p:nvSpPr>
        <p:spPr>
          <a:xfrm>
            <a:off x="496389" y="2995773"/>
            <a:ext cx="11351622"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b="1" spc="300" dirty="0" err="1" smtClean="0">
                <a:latin typeface="Times New Roman" panose="02020603050405020304" pitchFamily="18" charset="0"/>
                <a:ea typeface="Microsoft YaHei" panose="020B0503020204020204" charset="-122"/>
                <a:cs typeface="Times New Roman" panose="02020603050405020304" pitchFamily="18" charset="0"/>
              </a:rPr>
              <a:t>Ngựa</a:t>
            </a:r>
            <a:r>
              <a:rPr lang="en-US" altLang="zh-CN" sz="3600" b="1" spc="300" dirty="0" smtClean="0">
                <a:latin typeface="Times New Roman" panose="02020603050405020304" pitchFamily="18" charset="0"/>
                <a:ea typeface="Microsoft YaHei" panose="020B0503020204020204" charset="-122"/>
                <a:cs typeface="Times New Roman" panose="02020603050405020304" pitchFamily="18" charset="0"/>
              </a:rPr>
              <a:t> con </a:t>
            </a:r>
            <a:r>
              <a:rPr lang="en-US" altLang="zh-CN" sz="3600" b="1" spc="300" dirty="0" err="1" smtClean="0">
                <a:latin typeface="Times New Roman" panose="02020603050405020304" pitchFamily="18" charset="0"/>
                <a:ea typeface="Microsoft YaHei" panose="020B0503020204020204" charset="-122"/>
                <a:cs typeface="Times New Roman" panose="02020603050405020304" pitchFamily="18" charset="0"/>
              </a:rPr>
              <a:t>nhắn</a:t>
            </a:r>
            <a:r>
              <a:rPr lang="en-US" altLang="zh-CN" sz="3600" b="1" spc="300" dirty="0" smtClean="0">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smtClean="0">
                <a:latin typeface="Times New Roman" panose="02020603050405020304" pitchFamily="18" charset="0"/>
                <a:ea typeface="Microsoft YaHei" panose="020B0503020204020204" charset="-122"/>
                <a:cs typeface="Times New Roman" panose="02020603050405020304" pitchFamily="18" charset="0"/>
              </a:rPr>
              <a:t>nhủ</a:t>
            </a:r>
            <a:r>
              <a:rPr lang="en-US" altLang="zh-CN" sz="3600" b="1" spc="300" dirty="0" smtClean="0">
                <a:latin typeface="Times New Roman" panose="02020603050405020304" pitchFamily="18" charset="0"/>
                <a:ea typeface="Microsoft YaHei" panose="020B0503020204020204" charset="-122"/>
                <a:cs typeface="Times New Roman" panose="02020603050405020304" pitchFamily="18" charset="0"/>
              </a:rPr>
              <a:t>: T</a:t>
            </a:r>
            <a:r>
              <a:rPr kumimoji="0" lang="en-US" altLang="zh-CN" sz="3600" b="1" i="0" u="none" strike="noStrike" kern="1200" cap="none" spc="300" normalizeH="0" baseline="0" noProof="0" dirty="0" err="1" smtClean="0">
                <a:ln>
                  <a:noFill/>
                </a:ln>
                <a:effectLst/>
                <a:uLnTx/>
                <a:uFillTx/>
                <a:latin typeface="Times New Roman" panose="02020603050405020304" pitchFamily="18" charset="0"/>
                <a:ea typeface="Microsoft YaHei" panose="020B0503020204020204" charset="-122"/>
                <a:cs typeface="Times New Roman" panose="02020603050405020304" pitchFamily="18" charset="0"/>
              </a:rPr>
              <a:t>uổi</a:t>
            </a:r>
            <a:r>
              <a:rPr kumimoji="0" lang="en-US" altLang="zh-CN" sz="3600" b="1" i="0" u="none" strike="noStrike" kern="1200" cap="none" spc="300" normalizeH="0" baseline="0" noProof="0" dirty="0" smtClean="0">
                <a:ln>
                  <a:noFill/>
                </a:ln>
                <a:effectLst/>
                <a:uLnTx/>
                <a:uFillTx/>
                <a:latin typeface="Times New Roman" panose="02020603050405020304" pitchFamily="18" charset="0"/>
                <a:ea typeface="Microsoft YaHei" panose="020B0503020204020204" charset="-122"/>
                <a:cs typeface="Times New Roman" panose="02020603050405020304" pitchFamily="18" charset="0"/>
              </a:rPr>
              <a:t> con</a:t>
            </a:r>
            <a:r>
              <a:rPr kumimoji="0" lang="en-US" altLang="zh-CN" sz="3600" b="1" i="0" u="none" strike="noStrike" kern="1200" cap="none" spc="300" normalizeH="0" noProof="0" dirty="0" smtClean="0">
                <a:ln>
                  <a:noFill/>
                </a:ln>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effectLst/>
                <a:uLnTx/>
                <a:uFillTx/>
                <a:latin typeface="Times New Roman" panose="02020603050405020304" pitchFamily="18" charset="0"/>
                <a:ea typeface="Microsoft YaHei" panose="020B0503020204020204" charset="-122"/>
                <a:cs typeface="Times New Roman" panose="02020603050405020304" pitchFamily="18" charset="0"/>
              </a:rPr>
              <a:t>là</a:t>
            </a:r>
            <a:r>
              <a:rPr kumimoji="0" lang="en-US" altLang="zh-CN" sz="3600" b="1" i="0" u="none" strike="noStrike" kern="1200" cap="none" spc="300" normalizeH="0" noProof="0" dirty="0" smtClean="0">
                <a:ln>
                  <a:noFill/>
                </a:ln>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effectLst/>
                <a:uLnTx/>
                <a:uFillTx/>
                <a:latin typeface="Times New Roman" panose="02020603050405020304" pitchFamily="18" charset="0"/>
                <a:ea typeface="Microsoft YaHei" panose="020B0503020204020204" charset="-122"/>
                <a:cs typeface="Times New Roman" panose="02020603050405020304" pitchFamily="18" charset="0"/>
              </a:rPr>
              <a:t>tuổi</a:t>
            </a:r>
            <a:r>
              <a:rPr kumimoji="0" lang="en-US" altLang="zh-CN" sz="3600" b="1" i="0" u="none" strike="noStrike" kern="1200" cap="none" spc="300" normalizeH="0" noProof="0" dirty="0" smtClean="0">
                <a:ln>
                  <a:noFill/>
                </a:ln>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effectLst/>
                <a:uLnTx/>
                <a:uFillTx/>
                <a:latin typeface="Times New Roman" panose="02020603050405020304" pitchFamily="18" charset="0"/>
                <a:ea typeface="Microsoft YaHei" panose="020B0503020204020204" charset="-122"/>
                <a:cs typeface="Times New Roman" panose="02020603050405020304" pitchFamily="18" charset="0"/>
              </a:rPr>
              <a:t>đi</a:t>
            </a:r>
            <a:r>
              <a:rPr kumimoji="0" lang="en-US" altLang="zh-CN" sz="3600" b="1" i="0" u="none" strike="noStrike" kern="1200" cap="none" spc="300" normalizeH="0" noProof="0" dirty="0" smtClean="0">
                <a:ln>
                  <a:noFill/>
                </a:ln>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effectLst/>
                <a:uLnTx/>
                <a:uFillTx/>
                <a:latin typeface="Times New Roman" panose="02020603050405020304" pitchFamily="18" charset="0"/>
                <a:ea typeface="Microsoft YaHei" panose="020B0503020204020204" charset="-122"/>
                <a:cs typeface="Times New Roman" panose="02020603050405020304" pitchFamily="18" charset="0"/>
              </a:rPr>
              <a:t>nhưng</a:t>
            </a:r>
            <a:r>
              <a:rPr kumimoji="0" lang="en-US" altLang="zh-CN" sz="3600" b="1" i="0" u="none" strike="noStrike" kern="1200" cap="none" spc="300" normalizeH="0" noProof="0" dirty="0" smtClean="0">
                <a:ln>
                  <a:noFill/>
                </a:ln>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effectLst/>
                <a:uLnTx/>
                <a:uFillTx/>
                <a:latin typeface="Times New Roman" panose="02020603050405020304" pitchFamily="18" charset="0"/>
                <a:ea typeface="Microsoft YaHei" panose="020B0503020204020204" charset="-122"/>
                <a:cs typeface="Times New Roman" panose="02020603050405020304" pitchFamily="18" charset="0"/>
              </a:rPr>
              <a:t>mẹ</a:t>
            </a:r>
            <a:r>
              <a:rPr kumimoji="0" lang="en-US" altLang="zh-CN" sz="3600" b="1" i="0" u="none" strike="noStrike" kern="1200" cap="none" spc="300" normalizeH="0" noProof="0" dirty="0" smtClean="0">
                <a:ln>
                  <a:noFill/>
                </a:ln>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effectLst/>
                <a:uLnTx/>
                <a:uFillTx/>
                <a:latin typeface="Times New Roman" panose="02020603050405020304" pitchFamily="18" charset="0"/>
                <a:ea typeface="Microsoft YaHei" panose="020B0503020204020204" charset="-122"/>
                <a:cs typeface="Times New Roman" panose="02020603050405020304" pitchFamily="18" charset="0"/>
              </a:rPr>
              <a:t>đừng</a:t>
            </a:r>
            <a:r>
              <a:rPr kumimoji="0" lang="en-US" altLang="zh-CN" sz="3600" b="1" i="0" u="none" strike="noStrike" kern="1200" cap="none" spc="300" normalizeH="0" noProof="0" dirty="0" smtClean="0">
                <a:ln>
                  <a:noFill/>
                </a:ln>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effectLst/>
                <a:uLnTx/>
                <a:uFillTx/>
                <a:latin typeface="Times New Roman" panose="02020603050405020304" pitchFamily="18" charset="0"/>
                <a:ea typeface="Microsoft YaHei" panose="020B0503020204020204" charset="-122"/>
                <a:cs typeface="Times New Roman" panose="02020603050405020304" pitchFamily="18" charset="0"/>
              </a:rPr>
              <a:t>buồn</a:t>
            </a:r>
            <a:r>
              <a:rPr kumimoji="0" lang="en-US" altLang="zh-CN" sz="3600" b="1" i="0" u="none" strike="noStrike" kern="1200" cap="none" spc="300" normalizeH="0" noProof="0" dirty="0" smtClean="0">
                <a:ln>
                  <a:noFill/>
                </a:ln>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effectLst/>
                <a:uLnTx/>
                <a:uFillTx/>
                <a:latin typeface="Times New Roman" panose="02020603050405020304" pitchFamily="18" charset="0"/>
                <a:ea typeface="Microsoft YaHei" panose="020B0503020204020204" charset="-122"/>
                <a:cs typeface="Times New Roman" panose="02020603050405020304" pitchFamily="18" charset="0"/>
              </a:rPr>
              <a:t>dù</a:t>
            </a:r>
            <a:r>
              <a:rPr kumimoji="0" lang="en-US" altLang="zh-CN" sz="3600" b="1" i="0" u="none" strike="noStrike" kern="1200" cap="none" spc="300" normalizeH="0" noProof="0" dirty="0" smtClean="0">
                <a:ln>
                  <a:noFill/>
                </a:ln>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effectLst/>
                <a:uLnTx/>
                <a:uFillTx/>
                <a:latin typeface="Times New Roman" panose="02020603050405020304" pitchFamily="18" charset="0"/>
                <a:ea typeface="Microsoft YaHei" panose="020B0503020204020204" charset="-122"/>
                <a:cs typeface="Times New Roman" panose="02020603050405020304" pitchFamily="18" charset="0"/>
              </a:rPr>
              <a:t>đi</a:t>
            </a:r>
            <a:r>
              <a:rPr kumimoji="0" lang="en-US" altLang="zh-CN" sz="3600" b="1" i="0" u="none" strike="noStrike" kern="1200" cap="none" spc="300" normalizeH="0" noProof="0" dirty="0" smtClean="0">
                <a:ln>
                  <a:noFill/>
                </a:ln>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effectLst/>
                <a:uLnTx/>
                <a:uFillTx/>
                <a:latin typeface="Times New Roman" panose="02020603050405020304" pitchFamily="18" charset="0"/>
                <a:ea typeface="Microsoft YaHei" panose="020B0503020204020204" charset="-122"/>
                <a:cs typeface="Times New Roman" panose="02020603050405020304" pitchFamily="18" charset="0"/>
              </a:rPr>
              <a:t>xa</a:t>
            </a:r>
            <a:r>
              <a:rPr kumimoji="0" lang="en-US" altLang="zh-CN" sz="3600" b="1" i="0" u="none" strike="noStrike" kern="1200" cap="none" spc="300" normalizeH="0" noProof="0" dirty="0" smtClean="0">
                <a:ln>
                  <a:noFill/>
                </a:ln>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effectLst/>
                <a:uLnTx/>
                <a:uFillTx/>
                <a:latin typeface="Times New Roman" panose="02020603050405020304" pitchFamily="18" charset="0"/>
                <a:ea typeface="Microsoft YaHei" panose="020B0503020204020204" charset="-122"/>
                <a:cs typeface="Times New Roman" panose="02020603050405020304" pitchFamily="18" charset="0"/>
              </a:rPr>
              <a:t>cách</a:t>
            </a:r>
            <a:r>
              <a:rPr kumimoji="0" lang="en-US" altLang="zh-CN" sz="3600" b="1" i="0" u="none" strike="noStrike" kern="1200" cap="none" spc="300" normalizeH="0" noProof="0" dirty="0" smtClean="0">
                <a:ln>
                  <a:noFill/>
                </a:ln>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effectLst/>
                <a:uLnTx/>
                <a:uFillTx/>
                <a:latin typeface="Times New Roman" panose="02020603050405020304" pitchFamily="18" charset="0"/>
                <a:ea typeface="Microsoft YaHei" panose="020B0503020204020204" charset="-122"/>
                <a:cs typeface="Times New Roman" panose="02020603050405020304" pitchFamily="18" charset="0"/>
              </a:rPr>
              <a:t>núi</a:t>
            </a:r>
            <a:r>
              <a:rPr kumimoji="0" lang="en-US" altLang="zh-CN" sz="3600" b="1" i="0" u="none" strike="noStrike" kern="1200" cap="none" spc="300" normalizeH="0" noProof="0" dirty="0" smtClean="0">
                <a:ln>
                  <a:noFill/>
                </a:ln>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effectLst/>
                <a:uLnTx/>
                <a:uFillTx/>
                <a:latin typeface="Times New Roman" panose="02020603050405020304" pitchFamily="18" charset="0"/>
                <a:ea typeface="Microsoft YaHei" panose="020B0503020204020204" charset="-122"/>
                <a:cs typeface="Times New Roman" panose="02020603050405020304" pitchFamily="18" charset="0"/>
              </a:rPr>
              <a:t>cách</a:t>
            </a:r>
            <a:r>
              <a:rPr kumimoji="0" lang="en-US" altLang="zh-CN" sz="3600" b="1" i="0" u="none" strike="noStrike" kern="1200" cap="none" spc="300" normalizeH="0" noProof="0" dirty="0" smtClean="0">
                <a:ln>
                  <a:noFill/>
                </a:ln>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effectLst/>
                <a:uLnTx/>
                <a:uFillTx/>
                <a:latin typeface="Times New Roman" panose="02020603050405020304" pitchFamily="18" charset="0"/>
                <a:ea typeface="Microsoft YaHei" panose="020B0503020204020204" charset="-122"/>
                <a:cs typeface="Times New Roman" panose="02020603050405020304" pitchFamily="18" charset="0"/>
              </a:rPr>
              <a:t>rừng</a:t>
            </a:r>
            <a:r>
              <a:rPr lang="en-US" altLang="zh-CN" sz="3600" b="1" spc="300" dirty="0" smtClean="0">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smtClean="0">
                <a:latin typeface="Times New Roman" panose="02020603050405020304" pitchFamily="18" charset="0"/>
                <a:ea typeface="Microsoft YaHei" panose="020B0503020204020204" charset="-122"/>
                <a:cs typeface="Times New Roman" panose="02020603050405020304" pitchFamily="18" charset="0"/>
              </a:rPr>
              <a:t>cách</a:t>
            </a:r>
            <a:r>
              <a:rPr lang="en-US" altLang="zh-CN" sz="3600" b="1" spc="300" dirty="0" smtClean="0">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smtClean="0">
                <a:latin typeface="Times New Roman" panose="02020603050405020304" pitchFamily="18" charset="0"/>
                <a:ea typeface="Microsoft YaHei" panose="020B0503020204020204" charset="-122"/>
                <a:cs typeface="Times New Roman" panose="02020603050405020304" pitchFamily="18" charset="0"/>
              </a:rPr>
              <a:t>sông</a:t>
            </a:r>
            <a:r>
              <a:rPr lang="en-US" altLang="zh-CN" sz="3600" b="1" spc="300" dirty="0" smtClean="0">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smtClean="0">
                <a:latin typeface="Times New Roman" panose="02020603050405020304" pitchFamily="18" charset="0"/>
                <a:ea typeface="Microsoft YaHei" panose="020B0503020204020204" charset="-122"/>
                <a:cs typeface="Times New Roman" panose="02020603050405020304" pitchFamily="18" charset="0"/>
              </a:rPr>
              <a:t>cách</a:t>
            </a:r>
            <a:r>
              <a:rPr lang="en-US" altLang="zh-CN" sz="3600" b="1" spc="300" dirty="0" smtClean="0">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smtClean="0">
                <a:latin typeface="Times New Roman" panose="02020603050405020304" pitchFamily="18" charset="0"/>
                <a:ea typeface="Microsoft YaHei" panose="020B0503020204020204" charset="-122"/>
                <a:cs typeface="Times New Roman" panose="02020603050405020304" pitchFamily="18" charset="0"/>
              </a:rPr>
              <a:t>biển</a:t>
            </a:r>
            <a:r>
              <a:rPr lang="en-US" altLang="zh-CN" sz="3600" b="1" spc="300" dirty="0" smtClean="0">
                <a:latin typeface="Times New Roman" panose="02020603050405020304" pitchFamily="18" charset="0"/>
                <a:ea typeface="Microsoft YaHei" panose="020B0503020204020204" charset="-122"/>
                <a:cs typeface="Times New Roman" panose="02020603050405020304" pitchFamily="18" charset="0"/>
              </a:rPr>
              <a:t> con </a:t>
            </a:r>
            <a:r>
              <a:rPr lang="en-US" altLang="zh-CN" sz="3600" b="1" spc="300" dirty="0" err="1" smtClean="0">
                <a:latin typeface="Times New Roman" panose="02020603050405020304" pitchFamily="18" charset="0"/>
                <a:ea typeface="Microsoft YaHei" panose="020B0503020204020204" charset="-122"/>
                <a:cs typeface="Times New Roman" panose="02020603050405020304" pitchFamily="18" charset="0"/>
              </a:rPr>
              <a:t>cũng</a:t>
            </a:r>
            <a:r>
              <a:rPr lang="en-US" altLang="zh-CN" sz="3600" b="1" spc="300" dirty="0" smtClean="0">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smtClean="0">
                <a:latin typeface="Times New Roman" panose="02020603050405020304" pitchFamily="18" charset="0"/>
                <a:ea typeface="Microsoft YaHei" panose="020B0503020204020204" charset="-122"/>
                <a:cs typeface="Times New Roman" panose="02020603050405020304" pitchFamily="18" charset="0"/>
              </a:rPr>
              <a:t>nhớ</a:t>
            </a:r>
            <a:r>
              <a:rPr lang="en-US" altLang="zh-CN" sz="3600" b="1" spc="300" dirty="0" smtClean="0">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smtClean="0">
                <a:latin typeface="Times New Roman" panose="02020603050405020304" pitchFamily="18" charset="0"/>
                <a:ea typeface="Microsoft YaHei" panose="020B0503020204020204" charset="-122"/>
                <a:cs typeface="Times New Roman" panose="02020603050405020304" pitchFamily="18" charset="0"/>
              </a:rPr>
              <a:t>tìm</a:t>
            </a:r>
            <a:r>
              <a:rPr lang="en-US" altLang="zh-CN" sz="3600" b="1" spc="300" dirty="0" smtClean="0">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smtClean="0">
                <a:latin typeface="Times New Roman" panose="02020603050405020304" pitchFamily="18" charset="0"/>
                <a:ea typeface="Microsoft YaHei" panose="020B0503020204020204" charset="-122"/>
                <a:cs typeface="Times New Roman" panose="02020603050405020304" pitchFamily="18" charset="0"/>
              </a:rPr>
              <a:t>đường</a:t>
            </a:r>
            <a:r>
              <a:rPr lang="en-US" altLang="zh-CN" sz="3600" b="1" spc="300" dirty="0" smtClean="0">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smtClean="0">
                <a:latin typeface="Times New Roman" panose="02020603050405020304" pitchFamily="18" charset="0"/>
                <a:ea typeface="Microsoft YaHei" panose="020B0503020204020204" charset="-122"/>
                <a:cs typeface="Times New Roman" panose="02020603050405020304" pitchFamily="18" charset="0"/>
              </a:rPr>
              <a:t>về</a:t>
            </a:r>
            <a:r>
              <a:rPr lang="en-US" altLang="zh-CN" sz="3600" b="1" spc="300" dirty="0" smtClean="0">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smtClean="0">
                <a:latin typeface="Times New Roman" panose="02020603050405020304" pitchFamily="18" charset="0"/>
                <a:ea typeface="Microsoft YaHei" panose="020B0503020204020204" charset="-122"/>
                <a:cs typeface="Times New Roman" panose="02020603050405020304" pitchFamily="18" charset="0"/>
              </a:rPr>
              <a:t>với</a:t>
            </a:r>
            <a:r>
              <a:rPr lang="en-US" altLang="zh-CN" sz="3600" b="1" spc="300" dirty="0" smtClean="0">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smtClean="0">
                <a:latin typeface="Times New Roman" panose="02020603050405020304" pitchFamily="18" charset="0"/>
                <a:ea typeface="Microsoft YaHei" panose="020B0503020204020204" charset="-122"/>
                <a:cs typeface="Times New Roman" panose="02020603050405020304" pitchFamily="18" charset="0"/>
              </a:rPr>
              <a:t>mẹ</a:t>
            </a:r>
            <a:r>
              <a:rPr lang="en-US" altLang="zh-CN" sz="3600" b="1" spc="300" dirty="0" smtClean="0">
                <a:latin typeface="Times New Roman" panose="02020603050405020304" pitchFamily="18" charset="0"/>
                <a:ea typeface="Microsoft YaHei" panose="020B0503020204020204" charset="-122"/>
                <a:cs typeface="Times New Roman" panose="02020603050405020304" pitchFamily="18" charset="0"/>
              </a:rPr>
              <a:t>.</a:t>
            </a:r>
            <a:endParaRPr kumimoji="0" lang="zh-CN" altLang="en-US" sz="3600" b="1" i="0" u="none" strike="noStrike" kern="1200" cap="none" spc="300" normalizeH="0" baseline="0" noProof="0" dirty="0">
              <a:ln>
                <a:noFill/>
              </a:ln>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2388398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84" name="Picture 12" descr="Ruộng Bậc Thang ở đồng Bằng Trung Du Bắc Bộ"/>
          <p:cNvPicPr>
            <a:picLocks noChangeAspect="1" noChangeArrowheads="1"/>
          </p:cNvPicPr>
          <p:nvPr/>
        </p:nvPicPr>
        <p:blipFill>
          <a:blip r:embed="rId4"/>
          <a:srcRect/>
          <a:stretch>
            <a:fillRect/>
          </a:stretch>
        </p:blipFill>
        <p:spPr bwMode="auto">
          <a:xfrm>
            <a:off x="-101600" y="42334"/>
            <a:ext cx="12293600" cy="6773333"/>
          </a:xfrm>
          <a:prstGeom prst="rect">
            <a:avLst/>
          </a:prstGeom>
          <a:noFill/>
          <a:ln w="38100">
            <a:solidFill>
              <a:srgbClr val="0000CC"/>
            </a:solidFill>
            <a:miter lim="800000"/>
            <a:headEnd/>
            <a:tailEnd/>
          </a:ln>
        </p:spPr>
      </p:pic>
      <p:sp>
        <p:nvSpPr>
          <p:cNvPr id="31756" name="Rectangle 12"/>
          <p:cNvSpPr>
            <a:spLocks noChangeArrowheads="1"/>
          </p:cNvSpPr>
          <p:nvPr/>
        </p:nvSpPr>
        <p:spPr bwMode="auto">
          <a:xfrm>
            <a:off x="5052638" y="244828"/>
            <a:ext cx="6687807" cy="851135"/>
          </a:xfrm>
          <a:prstGeom prst="rect">
            <a:avLst/>
          </a:prstGeom>
          <a:noFill/>
          <a:ln w="9525">
            <a:noFill/>
            <a:miter lim="800000"/>
            <a:headEnd/>
            <a:tailEnd/>
          </a:ln>
        </p:spPr>
        <p:txBody>
          <a:bodyPr wrap="none">
            <a:spAutoFit/>
          </a:bodyPr>
          <a:lstStyle/>
          <a:p>
            <a:r>
              <a:rPr lang="en-US" sz="4939" b="1" dirty="0" err="1">
                <a:solidFill>
                  <a:srgbClr val="751A01"/>
                </a:solidFill>
                <a:latin typeface="Times New Roman" pitchFamily="18" charset="0"/>
                <a:cs typeface="Times New Roman" pitchFamily="18" charset="0"/>
              </a:rPr>
              <a:t>Gió</a:t>
            </a:r>
            <a:r>
              <a:rPr lang="en-US" sz="4939" b="1" dirty="0">
                <a:solidFill>
                  <a:srgbClr val="751A01"/>
                </a:solidFill>
                <a:latin typeface="Times New Roman" pitchFamily="18" charset="0"/>
                <a:cs typeface="Times New Roman" pitchFamily="18" charset="0"/>
              </a:rPr>
              <a:t> </a:t>
            </a:r>
            <a:r>
              <a:rPr lang="en-US" sz="4939" b="1" dirty="0" err="1">
                <a:solidFill>
                  <a:srgbClr val="751A01"/>
                </a:solidFill>
                <a:latin typeface="Times New Roman" pitchFamily="18" charset="0"/>
                <a:cs typeface="Times New Roman" pitchFamily="18" charset="0"/>
              </a:rPr>
              <a:t>xanh</a:t>
            </a:r>
            <a:r>
              <a:rPr lang="en-US" sz="4939" b="1" dirty="0">
                <a:solidFill>
                  <a:srgbClr val="751A01"/>
                </a:solidFill>
                <a:latin typeface="Times New Roman" pitchFamily="18" charset="0"/>
                <a:cs typeface="Times New Roman" pitchFamily="18" charset="0"/>
              </a:rPr>
              <a:t> </a:t>
            </a:r>
            <a:r>
              <a:rPr lang="en-US" sz="4939" b="1" dirty="0" err="1">
                <a:solidFill>
                  <a:srgbClr val="751A01"/>
                </a:solidFill>
                <a:latin typeface="Times New Roman" pitchFamily="18" charset="0"/>
                <a:cs typeface="Times New Roman" pitchFamily="18" charset="0"/>
              </a:rPr>
              <a:t>miền</a:t>
            </a:r>
            <a:r>
              <a:rPr lang="en-US" sz="4939" b="1" dirty="0">
                <a:solidFill>
                  <a:srgbClr val="751A01"/>
                </a:solidFill>
                <a:latin typeface="Times New Roman" pitchFamily="18" charset="0"/>
                <a:cs typeface="Times New Roman" pitchFamily="18" charset="0"/>
              </a:rPr>
              <a:t> </a:t>
            </a:r>
            <a:r>
              <a:rPr lang="en-US" sz="4939" b="1" dirty="0" err="1">
                <a:solidFill>
                  <a:srgbClr val="751A01"/>
                </a:solidFill>
                <a:latin typeface="Times New Roman" pitchFamily="18" charset="0"/>
                <a:cs typeface="Times New Roman" pitchFamily="18" charset="0"/>
              </a:rPr>
              <a:t>trung</a:t>
            </a:r>
            <a:r>
              <a:rPr lang="en-US" sz="4939" b="1" dirty="0">
                <a:solidFill>
                  <a:srgbClr val="751A01"/>
                </a:solidFill>
                <a:latin typeface="Times New Roman" pitchFamily="18" charset="0"/>
                <a:cs typeface="Times New Roman" pitchFamily="18" charset="0"/>
              </a:rPr>
              <a:t> du</a:t>
            </a:r>
          </a:p>
        </p:txBody>
      </p:sp>
    </p:spTree>
    <p:custDataLst>
      <p:tags r:id="rId1"/>
    </p:custDataLst>
    <p:extLst>
      <p:ext uri="{BB962C8B-B14F-4D97-AF65-F5344CB8AC3E}">
        <p14:creationId xmlns:p14="http://schemas.microsoft.com/office/powerpoint/2010/main" val="2260527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79884"/>
                                        </p:tgtEl>
                                        <p:attrNameLst>
                                          <p:attrName>style.visibility</p:attrName>
                                        </p:attrNameLst>
                                      </p:cBhvr>
                                      <p:to>
                                        <p:strVal val="visible"/>
                                      </p:to>
                                    </p:set>
                                    <p:animEffect transition="in" filter="wheel(4)">
                                      <p:cBhvr>
                                        <p:cTn id="7" dur="2000"/>
                                        <p:tgtEl>
                                          <p:spTgt spid="7988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1756"/>
                                        </p:tgtEl>
                                        <p:attrNameLst>
                                          <p:attrName>style.visibility</p:attrName>
                                        </p:attrNameLst>
                                      </p:cBhvr>
                                      <p:to>
                                        <p:strVal val="visible"/>
                                      </p:to>
                                    </p:set>
                                    <p:animEffect transition="in" filter="randombar(horizontal)">
                                      <p:cBhvr>
                                        <p:cTn id="10" dur="500"/>
                                        <p:tgtEl>
                                          <p:spTgt spid="31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224" y="2076327"/>
            <a:ext cx="4339771" cy="3935663"/>
          </a:xfrm>
          <a:prstGeom prst="rect">
            <a:avLst/>
          </a:prstGeom>
        </p:spPr>
      </p:pic>
    </p:spTree>
    <p:custDataLst>
      <p:tags r:id="rId1"/>
    </p:custDataLst>
    <p:extLst>
      <p:ext uri="{BB962C8B-B14F-4D97-AF65-F5344CB8AC3E}">
        <p14:creationId xmlns:p14="http://schemas.microsoft.com/office/powerpoint/2010/main" val="307162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7" presetClass="path" presetSubtype="0" accel="50000" decel="50000" fill="hold" nodeType="clickEffect">
                                  <p:stCondLst>
                                    <p:cond delay="0"/>
                                  </p:stCondLst>
                                  <p:childTnLst>
                                    <p:animMotion origin="layout" path="M 0.03217 -0.03171 L 0.34037 0.07454 C 0.40443 0.09861 0.50065 0.11227 0.60235 0.11227 C 0.71745 0.11227 0.80938 0.09861 0.87396 0.07454 L 1.18295 -0.03171 " pathEditMode="relative" rAng="0" ptsTypes="AAAAA">
                                      <p:cBhvr>
                                        <p:cTn id="11" dur="4250" fill="hold"/>
                                        <p:tgtEl>
                                          <p:spTgt spid="4"/>
                                        </p:tgtEl>
                                        <p:attrNameLst>
                                          <p:attrName>ppt_x</p:attrName>
                                          <p:attrName>ppt_y</p:attrName>
                                        </p:attrNameLst>
                                      </p:cBhvr>
                                      <p:rCtr x="57539" y="71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5256" y="3174035"/>
            <a:ext cx="1823758" cy="2948592"/>
          </a:xfrm>
          <a:prstGeom prst="rect">
            <a:avLst/>
          </a:prstGeom>
        </p:spPr>
      </p:pic>
      <p:pic>
        <p:nvPicPr>
          <p:cNvPr id="4" name="Picture 7" descr="ruong-bac-thang-sâp"/>
          <p:cNvPicPr>
            <a:picLocks noChangeAspect="1" noChangeArrowheads="1"/>
          </p:cNvPicPr>
          <p:nvPr/>
        </p:nvPicPr>
        <p:blipFill>
          <a:blip r:embed="rId5"/>
          <a:srcRect/>
          <a:stretch>
            <a:fillRect/>
          </a:stretch>
        </p:blipFill>
        <p:spPr bwMode="auto">
          <a:xfrm>
            <a:off x="1748502" y="1"/>
            <a:ext cx="10443498" cy="6858000"/>
          </a:xfrm>
          <a:prstGeom prst="rect">
            <a:avLst/>
          </a:prstGeom>
          <a:noFill/>
          <a:ln w="9525">
            <a:noFill/>
            <a:miter lim="800000"/>
            <a:headEnd/>
            <a:tailEnd/>
          </a:ln>
        </p:spPr>
      </p:pic>
      <p:pic>
        <p:nvPicPr>
          <p:cNvPr id="5" name="Picture 13" descr="1710774970_7b7560nn"/>
          <p:cNvPicPr>
            <a:picLocks noChangeAspect="1" noChangeArrowheads="1" noCrop="1"/>
          </p:cNvPicPr>
          <p:nvPr/>
        </p:nvPicPr>
        <p:blipFill>
          <a:blip r:embed="rId6"/>
          <a:srcRect/>
          <a:stretch>
            <a:fillRect/>
          </a:stretch>
        </p:blipFill>
        <p:spPr bwMode="auto">
          <a:xfrm flipH="1">
            <a:off x="4595548" y="2991020"/>
            <a:ext cx="2032000" cy="1381321"/>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54844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149531" y="2236720"/>
            <a:ext cx="9535887" cy="2522613"/>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文本框 29"/>
          <p:cNvSpPr txBox="1"/>
          <p:nvPr/>
        </p:nvSpPr>
        <p:spPr>
          <a:xfrm>
            <a:off x="1149531" y="2542449"/>
            <a:ext cx="9535887" cy="18774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300" normalizeH="0" baseline="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Cậu</a:t>
            </a:r>
            <a:r>
              <a:rPr kumimoji="0" lang="en-US" altLang="zh-CN" sz="4000" b="1" i="0" u="none" strike="noStrike" kern="1200" cap="none" spc="300" normalizeH="0" baseline="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4000" b="1" i="0" u="none" strike="noStrike" kern="1200" cap="none" spc="300" normalizeH="0" baseline="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bé</a:t>
            </a:r>
            <a:r>
              <a:rPr kumimoji="0" lang="en-US" altLang="zh-CN" sz="4000" b="1" i="0" u="none" strike="noStrike" kern="1200" cap="none" spc="300" normalizeH="0" baseline="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4000" b="1" i="0" u="none" strike="noStrike" kern="1200" cap="none" spc="300" normalizeH="0" baseline="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dù</a:t>
            </a:r>
            <a:r>
              <a:rPr kumimoji="0" lang="en-US" altLang="zh-CN" sz="4000" b="1" i="0" u="none" strike="noStrike" kern="1200" cap="none" spc="300" normalizeH="0" baseline="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4000" b="1" i="0" u="none" strike="noStrike" kern="1200" cap="none" spc="300" normalizeH="0" baseline="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đi</a:t>
            </a:r>
            <a:r>
              <a:rPr kumimoji="0" lang="en-US" altLang="zh-CN" sz="4000" b="1" i="0" u="none" strike="noStrike" kern="1200" cap="none" spc="300" normalizeH="0" baseline="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4000" b="1" i="0" u="none" strike="noStrike" kern="1200" cap="none" spc="300" normalizeH="0" baseline="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muôn</a:t>
            </a:r>
            <a:r>
              <a:rPr kumimoji="0" lang="en-US" altLang="zh-CN" sz="4000" b="1" i="0" u="none" strike="noStrike" kern="1200" cap="none" spc="300" normalizeH="0" baseline="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4000" b="1" i="0" u="none" strike="noStrike" kern="1200" cap="none" spc="300" normalizeH="0" baseline="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nơi</a:t>
            </a:r>
            <a:r>
              <a:rPr kumimoji="0" lang="en-US" altLang="zh-CN" sz="4000" b="1" i="0" u="none" strike="noStrike" kern="1200" cap="none" spc="300" normalizeH="0" baseline="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4000" b="1" i="0" u="none" strike="noStrike" kern="1200" cap="none" spc="300" normalizeH="0" baseline="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vẫn</a:t>
            </a:r>
            <a:r>
              <a:rPr kumimoji="0" lang="en-US" altLang="zh-CN" sz="4000" b="1" i="0" u="none" strike="noStrike" kern="1200" cap="none" spc="300" normalizeH="0" baseline="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4000" b="1" i="0" u="none" strike="noStrike" kern="1200" cap="none" spc="300" normalizeH="0" baseline="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tìm</a:t>
            </a:r>
            <a:r>
              <a:rPr kumimoji="0" lang="en-US" altLang="zh-CN" sz="4000" b="1" i="0" u="none" strike="noStrike" kern="1200" cap="none" spc="300" normalizeH="0" baseline="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4000" b="1" i="0" u="none" strike="noStrike" kern="1200" cap="none" spc="300" normalizeH="0" baseline="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đường</a:t>
            </a:r>
            <a:r>
              <a:rPr kumimoji="0" lang="en-US" altLang="zh-CN" sz="4000" b="1" i="0" u="none" strike="noStrike" kern="1200" cap="none" spc="300" normalizeH="0" baseline="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4000" b="1" i="0" u="none" strike="noStrike" kern="1200" cap="none" spc="300" normalizeH="0" baseline="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về</a:t>
            </a:r>
            <a:r>
              <a:rPr kumimoji="0" lang="en-US" altLang="zh-CN" sz="4000" b="1" i="0" u="none" strike="noStrike" kern="1200" cap="none" spc="300" normalizeH="0" baseline="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4000" b="1" i="0" u="none" strike="noStrike" kern="1200" cap="none" spc="300" normalizeH="0" baseline="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với</a:t>
            </a:r>
            <a:r>
              <a:rPr kumimoji="0" lang="en-US" altLang="zh-CN" sz="4000" b="1" i="0" u="none" strike="noStrike" kern="1200" cap="none" spc="300" normalizeH="0" baseline="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4000" b="1" i="0" u="none" strike="noStrike" kern="1200" cap="none" spc="300" normalizeH="0" baseline="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mẹ</a:t>
            </a:r>
            <a:r>
              <a:rPr kumimoji="0" lang="en-US" altLang="zh-CN" sz="4000" b="1" i="0" u="none" strike="noStrike" kern="1200" cap="none" spc="300" normalizeH="0" baseline="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300" normalizeH="0" baseline="0" noProof="0" dirty="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sp>
        <p:nvSpPr>
          <p:cNvPr id="2" name="TextBox 1"/>
          <p:cNvSpPr txBox="1"/>
          <p:nvPr/>
        </p:nvSpPr>
        <p:spPr>
          <a:xfrm>
            <a:off x="3213847" y="847165"/>
            <a:ext cx="5930153" cy="707886"/>
          </a:xfrm>
          <a:prstGeom prst="rect">
            <a:avLst/>
          </a:prstGeom>
          <a:noFill/>
        </p:spPr>
        <p:txBody>
          <a:bodyPr wrap="square" rtlCol="0">
            <a:spAutoFit/>
          </a:bodyPr>
          <a:lstStyle/>
          <a:p>
            <a:pPr lvl="0" algn="ctr">
              <a:defRPr/>
            </a:pPr>
            <a:r>
              <a:rPr lang="en-US" altLang="zh-CN" sz="4000" b="1" spc="300" dirty="0" err="1">
                <a:solidFill>
                  <a:srgbClr val="FF0000"/>
                </a:solidFill>
                <a:latin typeface="Times New Roman" panose="02020603050405020304" pitchFamily="18" charset="0"/>
                <a:ea typeface="Microsoft YaHei" panose="020B0503020204020204" charset="-122"/>
                <a:cs typeface="Times New Roman" panose="02020603050405020304" pitchFamily="18" charset="0"/>
              </a:rPr>
              <a:t>K</a:t>
            </a:r>
            <a:r>
              <a:rPr lang="en-US" altLang="zh-CN" sz="4000" b="1" spc="300"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hổ</a:t>
            </a:r>
            <a:r>
              <a:rPr lang="en-US" altLang="zh-CN" sz="4000" b="1" spc="30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 4 </a:t>
            </a:r>
            <a:r>
              <a:rPr lang="en-US" altLang="zh-CN" sz="4000" b="1" spc="300"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nói</a:t>
            </a:r>
            <a:r>
              <a:rPr lang="en-US" altLang="zh-CN" sz="4000" b="1" spc="30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4000" b="1" spc="300"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về</a:t>
            </a:r>
            <a:r>
              <a:rPr lang="en-US" altLang="zh-CN" sz="4000" b="1" spc="30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4000" b="1" spc="300"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điều</a:t>
            </a:r>
            <a:r>
              <a:rPr lang="en-US" altLang="zh-CN" sz="4000" b="1" spc="30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4000" b="1" spc="300"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gì</a:t>
            </a:r>
            <a:r>
              <a:rPr lang="en-US" altLang="zh-CN" sz="4000" b="1" spc="30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a:t>
            </a:r>
            <a:endParaRPr lang="en-US" altLang="zh-CN" sz="4000" b="1" spc="300" dirty="0">
              <a:solidFill>
                <a:srgbClr val="FF0000"/>
              </a:solidFill>
              <a:latin typeface="Times New Roman" panose="02020603050405020304" pitchFamily="18" charset="0"/>
              <a:ea typeface="Microsoft YaHei" panose="020B0503020204020204"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2859173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36148" y="2408996"/>
            <a:ext cx="10972800" cy="2522613"/>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文本框 29"/>
          <p:cNvSpPr txBox="1"/>
          <p:nvPr/>
        </p:nvSpPr>
        <p:spPr>
          <a:xfrm>
            <a:off x="613836" y="2757480"/>
            <a:ext cx="10217424"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300" normalizeH="0" baseline="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Cậu</a:t>
            </a:r>
            <a:r>
              <a:rPr kumimoji="0" lang="en-US" altLang="zh-CN" sz="3600" b="1" i="0" u="none" strike="noStrike" kern="1200" cap="none" spc="300" normalizeH="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bé</a:t>
            </a:r>
            <a:r>
              <a:rPr kumimoji="0" lang="en-US" altLang="zh-CN" sz="3600" b="1" i="0" u="none" strike="noStrike" kern="1200" cap="none" spc="300" normalizeH="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tuổi</a:t>
            </a:r>
            <a:r>
              <a:rPr kumimoji="0" lang="en-US" altLang="zh-CN" sz="3600" b="1" i="0" u="none" strike="noStrike" kern="1200" cap="none" spc="300" normalizeH="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ngựa</a:t>
            </a:r>
            <a:r>
              <a:rPr kumimoji="0" lang="en-US" altLang="zh-CN" sz="3600" b="1" i="0" u="none" strike="noStrike" kern="1200" cap="none" spc="300" normalizeH="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thích</a:t>
            </a:r>
            <a:r>
              <a:rPr lang="en-US" altLang="zh-CN" sz="3600" b="1" spc="300" dirty="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bay </a:t>
            </a:r>
            <a:r>
              <a:rPr lang="en-US" altLang="zh-CN" sz="3600" b="1" spc="300"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nhảy</a:t>
            </a:r>
            <a:r>
              <a:rPr lang="en-US" altLang="zh-CN" sz="3600" b="1" spc="30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thích</a:t>
            </a:r>
            <a:r>
              <a:rPr lang="en-US" altLang="zh-CN" sz="3600" b="1" spc="30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 du </a:t>
            </a:r>
            <a:r>
              <a:rPr lang="en-US" altLang="zh-CN" sz="3600" b="1" spc="300"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ngoạn</a:t>
            </a:r>
            <a:r>
              <a:rPr lang="en-US" altLang="zh-CN" sz="3600" b="1" spc="30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nhiều</a:t>
            </a:r>
            <a:r>
              <a:rPr lang="en-US" altLang="zh-CN" sz="3600" b="1" spc="30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nơi</a:t>
            </a:r>
            <a:r>
              <a:rPr lang="en-US" altLang="zh-CN" sz="3600" b="1" spc="30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nhưng</a:t>
            </a:r>
            <a:r>
              <a:rPr lang="en-US" altLang="zh-CN" sz="3600" b="1" spc="30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cậu</a:t>
            </a:r>
            <a:r>
              <a:rPr lang="en-US" altLang="zh-CN" sz="3600" b="1" spc="30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yêu</a:t>
            </a:r>
            <a:r>
              <a:rPr lang="en-US" altLang="zh-CN" sz="3600" b="1" spc="30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mẹ</a:t>
            </a:r>
            <a:r>
              <a:rPr lang="en-US" altLang="zh-CN" sz="3600" b="1" spc="30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đi</a:t>
            </a:r>
            <a:r>
              <a:rPr lang="en-US" altLang="zh-CN" sz="3600" b="1" spc="30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đâu</a:t>
            </a:r>
            <a:r>
              <a:rPr lang="en-US" altLang="zh-CN" sz="3600" b="1" spc="30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cũng</a:t>
            </a:r>
            <a:r>
              <a:rPr lang="en-US" altLang="zh-CN" sz="3600" b="1" spc="30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nhớ</a:t>
            </a:r>
            <a:r>
              <a:rPr lang="en-US" altLang="zh-CN" sz="3600" b="1" spc="30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đường</a:t>
            </a:r>
            <a:r>
              <a:rPr lang="en-US" altLang="zh-CN" sz="3600" b="1" spc="30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về</a:t>
            </a:r>
            <a:r>
              <a:rPr lang="en-US" altLang="zh-CN" sz="3600" b="1" spc="30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với</a:t>
            </a:r>
            <a:r>
              <a:rPr lang="en-US" altLang="zh-CN" sz="3600" b="1" spc="30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mẹ</a:t>
            </a:r>
            <a:endParaRPr kumimoji="0" lang="en-US" altLang="zh-CN" sz="3600" b="1" i="0" u="none" strike="noStrike" kern="1200" cap="none" spc="300" normalizeH="0" noProof="0" dirty="0" smtClean="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300" normalizeH="0" baseline="0" noProof="0" dirty="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pic>
        <p:nvPicPr>
          <p:cNvPr id="4"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9755" y="38229"/>
            <a:ext cx="7959143" cy="2236572"/>
          </a:xfrm>
          <a:prstGeom prst="rect">
            <a:avLst/>
          </a:prstGeom>
          <a:effectLst>
            <a:outerShdw blurRad="50800" dist="38100" dir="2700000" algn="tl" rotWithShape="0">
              <a:prstClr val="black">
                <a:alpha val="40000"/>
              </a:prstClr>
            </a:outerShdw>
          </a:effectLst>
        </p:spPr>
      </p:pic>
      <p:sp>
        <p:nvSpPr>
          <p:cNvPr id="6" name="Rectangle 5"/>
          <p:cNvSpPr/>
          <p:nvPr/>
        </p:nvSpPr>
        <p:spPr>
          <a:xfrm>
            <a:off x="3544618" y="1080593"/>
            <a:ext cx="4883299" cy="769441"/>
          </a:xfrm>
          <a:prstGeom prst="rect">
            <a:avLst/>
          </a:prstGeom>
        </p:spPr>
        <p:txBody>
          <a:bodyPr wrap="square">
            <a:spAutoFit/>
          </a:bodyPr>
          <a:lstStyle/>
          <a:p>
            <a:r>
              <a:rPr lang="en-US" altLang="zh-CN" sz="4400" b="1" dirty="0" err="1" smtClean="0">
                <a:solidFill>
                  <a:schemeClr val="tx1">
                    <a:lumMod val="95000"/>
                    <a:lumOff val="5000"/>
                  </a:schemeClr>
                </a:solidFill>
                <a:latin typeface="Times New Roman" panose="02020603050405020304" pitchFamily="18" charset="0"/>
                <a:ea typeface="方正少儿简体" panose="03000509000000000000" pitchFamily="65" charset="-122"/>
                <a:cs typeface="Times New Roman" panose="02020603050405020304" pitchFamily="18" charset="0"/>
              </a:rPr>
              <a:t>Nội</a:t>
            </a:r>
            <a:r>
              <a:rPr lang="en-US" altLang="zh-CN" sz="4400" b="1" dirty="0" smtClean="0">
                <a:solidFill>
                  <a:schemeClr val="tx1">
                    <a:lumMod val="95000"/>
                    <a:lumOff val="5000"/>
                  </a:schemeClr>
                </a:solidFill>
                <a:latin typeface="Times New Roman" panose="02020603050405020304" pitchFamily="18" charset="0"/>
                <a:ea typeface="方正少儿简体" panose="03000509000000000000" pitchFamily="65" charset="-122"/>
                <a:cs typeface="Times New Roman" panose="02020603050405020304" pitchFamily="18" charset="0"/>
              </a:rPr>
              <a:t> dung </a:t>
            </a:r>
            <a:r>
              <a:rPr lang="en-US" altLang="zh-CN" sz="4400" b="1" dirty="0" err="1" smtClean="0">
                <a:solidFill>
                  <a:schemeClr val="tx1">
                    <a:lumMod val="95000"/>
                    <a:lumOff val="5000"/>
                  </a:schemeClr>
                </a:solidFill>
                <a:latin typeface="Times New Roman" panose="02020603050405020304" pitchFamily="18" charset="0"/>
                <a:ea typeface="方正少儿简体" panose="03000509000000000000" pitchFamily="65" charset="-122"/>
                <a:cs typeface="Times New Roman" panose="02020603050405020304" pitchFamily="18" charset="0"/>
              </a:rPr>
              <a:t>bài</a:t>
            </a:r>
            <a:r>
              <a:rPr lang="en-US" altLang="zh-CN" sz="4400" b="1" dirty="0" smtClean="0">
                <a:solidFill>
                  <a:schemeClr val="tx1">
                    <a:lumMod val="95000"/>
                    <a:lumOff val="5000"/>
                  </a:schemeClr>
                </a:solidFill>
                <a:latin typeface="Times New Roman" panose="02020603050405020304" pitchFamily="18" charset="0"/>
                <a:ea typeface="方正少儿简体" panose="03000509000000000000" pitchFamily="65" charset="-122"/>
                <a:cs typeface="Times New Roman" panose="02020603050405020304" pitchFamily="18" charset="0"/>
              </a:rPr>
              <a:t> </a:t>
            </a:r>
            <a:r>
              <a:rPr lang="en-US" altLang="zh-CN" sz="4400" b="1" dirty="0" err="1" smtClean="0">
                <a:solidFill>
                  <a:schemeClr val="tx1">
                    <a:lumMod val="95000"/>
                    <a:lumOff val="5000"/>
                  </a:schemeClr>
                </a:solidFill>
                <a:latin typeface="Times New Roman" panose="02020603050405020304" pitchFamily="18" charset="0"/>
                <a:ea typeface="方正少儿简体" panose="03000509000000000000" pitchFamily="65" charset="-122"/>
                <a:cs typeface="Times New Roman" panose="02020603050405020304" pitchFamily="18" charset="0"/>
              </a:rPr>
              <a:t>thơ</a:t>
            </a:r>
            <a:r>
              <a:rPr lang="en-US" altLang="zh-CN" sz="4400" b="1" dirty="0" smtClean="0">
                <a:solidFill>
                  <a:schemeClr val="tx1">
                    <a:lumMod val="95000"/>
                    <a:lumOff val="5000"/>
                  </a:schemeClr>
                </a:solidFill>
                <a:latin typeface="Times New Roman" panose="02020603050405020304" pitchFamily="18" charset="0"/>
                <a:ea typeface="方正少儿简体" panose="03000509000000000000" pitchFamily="65" charset="-122"/>
                <a:cs typeface="Times New Roman" panose="02020603050405020304" pitchFamily="18" charset="0"/>
              </a:rPr>
              <a:t>:</a:t>
            </a:r>
            <a:endParaRPr lang="zh-CN" altLang="en-US" sz="4400" b="1" dirty="0">
              <a:solidFill>
                <a:schemeClr val="tx1">
                  <a:lumMod val="95000"/>
                  <a:lumOff val="5000"/>
                </a:schemeClr>
              </a:solidFill>
              <a:latin typeface="Times New Roman" panose="02020603050405020304" pitchFamily="18" charset="0"/>
              <a:ea typeface="方正少儿简体" panose="03000509000000000000" pitchFamily="65" charset="-122"/>
              <a:cs typeface="Times New Roman" panose="02020603050405020304" pitchFamily="18" charset="0"/>
            </a:endParaRPr>
          </a:p>
        </p:txBody>
      </p:sp>
      <p:pic>
        <p:nvPicPr>
          <p:cNvPr id="8" name="图片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998" y="3911642"/>
            <a:ext cx="2091788" cy="3069768"/>
          </a:xfrm>
          <a:prstGeom prst="rect">
            <a:avLst/>
          </a:prstGeom>
        </p:spPr>
      </p:pic>
    </p:spTree>
    <p:custDataLst>
      <p:tags r:id="rId1"/>
    </p:custDataLst>
    <p:extLst>
      <p:ext uri="{BB962C8B-B14F-4D97-AF65-F5344CB8AC3E}">
        <p14:creationId xmlns:p14="http://schemas.microsoft.com/office/powerpoint/2010/main" val="77738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124422" y="2274801"/>
            <a:ext cx="10972800" cy="2911153"/>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9755" y="38229"/>
            <a:ext cx="8376759" cy="2236572"/>
          </a:xfrm>
          <a:prstGeom prst="rect">
            <a:avLst/>
          </a:prstGeom>
          <a:effectLst>
            <a:outerShdw blurRad="50800" dist="38100" dir="2700000" algn="tl" rotWithShape="0">
              <a:prstClr val="black">
                <a:alpha val="40000"/>
              </a:prstClr>
            </a:outerShdw>
          </a:effectLst>
        </p:spPr>
      </p:pic>
      <p:sp>
        <p:nvSpPr>
          <p:cNvPr id="6" name="Rectangle 5"/>
          <p:cNvSpPr/>
          <p:nvPr/>
        </p:nvSpPr>
        <p:spPr>
          <a:xfrm>
            <a:off x="2834640" y="1080593"/>
            <a:ext cx="5969726"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smtClean="0">
                <a:ln>
                  <a:noFill/>
                </a:ln>
                <a:solidFill>
                  <a:prstClr val="black">
                    <a:lumMod val="95000"/>
                    <a:lumOff val="5000"/>
                  </a:prstClr>
                </a:solidFill>
                <a:effectLst/>
                <a:uLnTx/>
                <a:uFillTx/>
                <a:latin typeface="Times New Roman" panose="02020603050405020304" pitchFamily="18" charset="0"/>
                <a:ea typeface="方正少儿简体" panose="03000509000000000000" pitchFamily="65" charset="-122"/>
                <a:cs typeface="Times New Roman" panose="02020603050405020304" pitchFamily="18" charset="0"/>
              </a:rPr>
              <a:t>Nêu</a:t>
            </a:r>
            <a:r>
              <a:rPr kumimoji="0" lang="en-US" altLang="zh-CN" sz="4400" b="1" i="0" u="none" strike="noStrike" kern="1200" cap="none" spc="0" normalizeH="0" noProof="0" dirty="0" smtClean="0">
                <a:ln>
                  <a:noFill/>
                </a:ln>
                <a:solidFill>
                  <a:prstClr val="black">
                    <a:lumMod val="95000"/>
                    <a:lumOff val="5000"/>
                  </a:prstClr>
                </a:solidFill>
                <a:effectLst/>
                <a:uLnTx/>
                <a:uFillTx/>
                <a:latin typeface="Times New Roman" panose="02020603050405020304" pitchFamily="18" charset="0"/>
                <a:ea typeface="方正少儿简体" panose="03000509000000000000" pitchFamily="65" charset="-122"/>
                <a:cs typeface="Times New Roman" panose="02020603050405020304" pitchFamily="18" charset="0"/>
              </a:rPr>
              <a:t> </a:t>
            </a:r>
            <a:r>
              <a:rPr kumimoji="0" lang="en-US" altLang="zh-CN" sz="4400" b="1" i="0" u="none" strike="noStrike" kern="1200" cap="none" spc="0" normalizeH="0" noProof="0" dirty="0" err="1" smtClean="0">
                <a:ln>
                  <a:noFill/>
                </a:ln>
                <a:solidFill>
                  <a:prstClr val="black">
                    <a:lumMod val="95000"/>
                    <a:lumOff val="5000"/>
                  </a:prstClr>
                </a:solidFill>
                <a:effectLst/>
                <a:uLnTx/>
                <a:uFillTx/>
                <a:latin typeface="Times New Roman" panose="02020603050405020304" pitchFamily="18" charset="0"/>
                <a:ea typeface="方正少儿简体" panose="03000509000000000000" pitchFamily="65" charset="-122"/>
                <a:cs typeface="Times New Roman" panose="02020603050405020304" pitchFamily="18" charset="0"/>
              </a:rPr>
              <a:t>giọng</a:t>
            </a:r>
            <a:r>
              <a:rPr kumimoji="0" lang="en-US" altLang="zh-CN" sz="4400" b="1" i="0" u="none" strike="noStrike" kern="1200" cap="none" spc="0" normalizeH="0" noProof="0" dirty="0" smtClean="0">
                <a:ln>
                  <a:noFill/>
                </a:ln>
                <a:solidFill>
                  <a:prstClr val="black">
                    <a:lumMod val="95000"/>
                    <a:lumOff val="5000"/>
                  </a:prstClr>
                </a:solidFill>
                <a:effectLst/>
                <a:uLnTx/>
                <a:uFillTx/>
                <a:latin typeface="Times New Roman" panose="02020603050405020304" pitchFamily="18" charset="0"/>
                <a:ea typeface="方正少儿简体" panose="03000509000000000000" pitchFamily="65" charset="-122"/>
                <a:cs typeface="Times New Roman" panose="02020603050405020304" pitchFamily="18" charset="0"/>
              </a:rPr>
              <a:t> </a:t>
            </a:r>
            <a:r>
              <a:rPr kumimoji="0" lang="en-US" altLang="zh-CN" sz="4400" b="1" i="0" u="none" strike="noStrike" kern="1200" cap="none" spc="0" normalizeH="0" noProof="0" dirty="0" err="1" smtClean="0">
                <a:ln>
                  <a:noFill/>
                </a:ln>
                <a:solidFill>
                  <a:prstClr val="black">
                    <a:lumMod val="95000"/>
                    <a:lumOff val="5000"/>
                  </a:prstClr>
                </a:solidFill>
                <a:effectLst/>
                <a:uLnTx/>
                <a:uFillTx/>
                <a:latin typeface="Times New Roman" panose="02020603050405020304" pitchFamily="18" charset="0"/>
                <a:ea typeface="方正少儿简体" panose="03000509000000000000" pitchFamily="65" charset="-122"/>
                <a:cs typeface="Times New Roman" panose="02020603050405020304" pitchFamily="18" charset="0"/>
              </a:rPr>
              <a:t>đọc</a:t>
            </a:r>
            <a:r>
              <a:rPr kumimoji="0" lang="en-US" altLang="zh-CN" sz="4400" b="1" i="0" u="none" strike="noStrike" kern="1200" cap="none" spc="0" normalizeH="0" noProof="0" dirty="0" smtClean="0">
                <a:ln>
                  <a:noFill/>
                </a:ln>
                <a:solidFill>
                  <a:prstClr val="black">
                    <a:lumMod val="95000"/>
                    <a:lumOff val="5000"/>
                  </a:prstClr>
                </a:solidFill>
                <a:effectLst/>
                <a:uLnTx/>
                <a:uFillTx/>
                <a:latin typeface="Times New Roman" panose="02020603050405020304" pitchFamily="18" charset="0"/>
                <a:ea typeface="方正少儿简体" panose="03000509000000000000" pitchFamily="65" charset="-122"/>
                <a:cs typeface="Times New Roman" panose="02020603050405020304" pitchFamily="18" charset="0"/>
              </a:rPr>
              <a:t> </a:t>
            </a:r>
            <a:r>
              <a:rPr kumimoji="0" lang="en-US" altLang="zh-CN" sz="4400" b="1" i="0" u="none" strike="noStrike" kern="1200" cap="none" spc="0" normalizeH="0" noProof="0" dirty="0" err="1" smtClean="0">
                <a:ln>
                  <a:noFill/>
                </a:ln>
                <a:solidFill>
                  <a:prstClr val="black">
                    <a:lumMod val="95000"/>
                    <a:lumOff val="5000"/>
                  </a:prstClr>
                </a:solidFill>
                <a:effectLst/>
                <a:uLnTx/>
                <a:uFillTx/>
                <a:latin typeface="Times New Roman" panose="02020603050405020304" pitchFamily="18" charset="0"/>
                <a:ea typeface="方正少儿简体" panose="03000509000000000000" pitchFamily="65" charset="-122"/>
                <a:cs typeface="Times New Roman" panose="02020603050405020304" pitchFamily="18" charset="0"/>
              </a:rPr>
              <a:t>toàn</a:t>
            </a:r>
            <a:r>
              <a:rPr kumimoji="0" lang="en-US" altLang="zh-CN" sz="4400" b="1" i="0" u="none" strike="noStrike" kern="1200" cap="none" spc="0" normalizeH="0" noProof="0" dirty="0" smtClean="0">
                <a:ln>
                  <a:noFill/>
                </a:ln>
                <a:solidFill>
                  <a:prstClr val="black">
                    <a:lumMod val="95000"/>
                    <a:lumOff val="5000"/>
                  </a:prstClr>
                </a:solidFill>
                <a:effectLst/>
                <a:uLnTx/>
                <a:uFillTx/>
                <a:latin typeface="Times New Roman" panose="02020603050405020304" pitchFamily="18" charset="0"/>
                <a:ea typeface="方正少儿简体" panose="03000509000000000000" pitchFamily="65" charset="-122"/>
                <a:cs typeface="Times New Roman" panose="02020603050405020304" pitchFamily="18" charset="0"/>
              </a:rPr>
              <a:t> </a:t>
            </a:r>
            <a:r>
              <a:rPr kumimoji="0" lang="en-US" altLang="zh-CN" sz="4400" b="1" i="0" u="none" strike="noStrike" kern="1200" cap="none" spc="0" normalizeH="0" noProof="0" dirty="0" err="1" smtClean="0">
                <a:ln>
                  <a:noFill/>
                </a:ln>
                <a:solidFill>
                  <a:prstClr val="black">
                    <a:lumMod val="95000"/>
                    <a:lumOff val="5000"/>
                  </a:prstClr>
                </a:solidFill>
                <a:effectLst/>
                <a:uLnTx/>
                <a:uFillTx/>
                <a:latin typeface="Times New Roman" panose="02020603050405020304" pitchFamily="18" charset="0"/>
                <a:ea typeface="方正少儿简体" panose="03000509000000000000" pitchFamily="65" charset="-122"/>
                <a:cs typeface="Times New Roman" panose="02020603050405020304" pitchFamily="18" charset="0"/>
              </a:rPr>
              <a:t>bài</a:t>
            </a:r>
            <a:endParaRPr kumimoji="0" lang="zh-CN" alt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方正少儿简体" panose="03000509000000000000" pitchFamily="65" charset="-122"/>
              <a:cs typeface="Times New Roman" panose="02020603050405020304" pitchFamily="18" charset="0"/>
            </a:endParaRPr>
          </a:p>
        </p:txBody>
      </p:sp>
      <p:pic>
        <p:nvPicPr>
          <p:cNvPr id="8" name="图片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998" y="3911642"/>
            <a:ext cx="2091788" cy="3069768"/>
          </a:xfrm>
          <a:prstGeom prst="rect">
            <a:avLst/>
          </a:prstGeom>
        </p:spPr>
      </p:pic>
      <p:sp>
        <p:nvSpPr>
          <p:cNvPr id="2" name="TextBox 1"/>
          <p:cNvSpPr txBox="1"/>
          <p:nvPr/>
        </p:nvSpPr>
        <p:spPr>
          <a:xfrm>
            <a:off x="1724296" y="2274801"/>
            <a:ext cx="10189029" cy="2785378"/>
          </a:xfrm>
          <a:prstGeom prst="rect">
            <a:avLst/>
          </a:prstGeom>
          <a:noFill/>
        </p:spPr>
        <p:txBody>
          <a:bodyPr wrap="square" rtlCol="0">
            <a:spAutoFit/>
          </a:bodyPr>
          <a:lstStyle/>
          <a:p>
            <a:pPr lvl="0" fontAlgn="base">
              <a:spcBef>
                <a:spcPct val="0"/>
              </a:spcBef>
              <a:spcAft>
                <a:spcPct val="0"/>
              </a:spcAft>
              <a:defRPr/>
            </a:pPr>
            <a:r>
              <a:rPr lang="en-US" altLang="en-US" sz="3500" b="1" dirty="0" err="1" smtClean="0">
                <a:solidFill>
                  <a:srgbClr val="1F05BB"/>
                </a:solidFill>
                <a:latin typeface="Times New Roman" panose="02020603050405020304" pitchFamily="18" charset="0"/>
              </a:rPr>
              <a:t>Giọng</a:t>
            </a:r>
            <a:r>
              <a:rPr lang="en-US" altLang="en-US" sz="3500" b="1" dirty="0" smtClean="0">
                <a:solidFill>
                  <a:srgbClr val="1F05BB"/>
                </a:solidFill>
                <a:latin typeface="Times New Roman" panose="02020603050405020304" pitchFamily="18" charset="0"/>
              </a:rPr>
              <a:t> </a:t>
            </a:r>
            <a:r>
              <a:rPr lang="en-US" altLang="en-US" sz="3500" b="1" dirty="0" err="1">
                <a:solidFill>
                  <a:srgbClr val="1F05BB"/>
                </a:solidFill>
                <a:latin typeface="Times New Roman" panose="02020603050405020304" pitchFamily="18" charset="0"/>
              </a:rPr>
              <a:t>đọc</a:t>
            </a:r>
            <a:r>
              <a:rPr lang="en-US" altLang="en-US" sz="3500" b="1" dirty="0">
                <a:solidFill>
                  <a:srgbClr val="1F05BB"/>
                </a:solidFill>
                <a:latin typeface="Times New Roman" panose="02020603050405020304" pitchFamily="18" charset="0"/>
              </a:rPr>
              <a:t> </a:t>
            </a:r>
            <a:r>
              <a:rPr lang="en-US" altLang="en-US" sz="3500" b="1" dirty="0" err="1">
                <a:solidFill>
                  <a:srgbClr val="1F05BB"/>
                </a:solidFill>
                <a:latin typeface="Times New Roman" panose="02020603050405020304" pitchFamily="18" charset="0"/>
              </a:rPr>
              <a:t>cả</a:t>
            </a:r>
            <a:r>
              <a:rPr lang="en-US" altLang="en-US" sz="3500" b="1" dirty="0">
                <a:solidFill>
                  <a:srgbClr val="1F05BB"/>
                </a:solidFill>
                <a:latin typeface="Times New Roman" panose="02020603050405020304" pitchFamily="18" charset="0"/>
              </a:rPr>
              <a:t> </a:t>
            </a:r>
            <a:r>
              <a:rPr lang="en-US" altLang="en-US" sz="3500" b="1" dirty="0" err="1">
                <a:solidFill>
                  <a:srgbClr val="1F05BB"/>
                </a:solidFill>
                <a:latin typeface="Times New Roman" panose="02020603050405020304" pitchFamily="18" charset="0"/>
              </a:rPr>
              <a:t>bài</a:t>
            </a:r>
            <a:r>
              <a:rPr lang="en-US" altLang="en-US" sz="3500" b="1" dirty="0">
                <a:solidFill>
                  <a:srgbClr val="1F05BB"/>
                </a:solidFill>
                <a:latin typeface="Times New Roman" panose="02020603050405020304" pitchFamily="18" charset="0"/>
              </a:rPr>
              <a:t>: </a:t>
            </a:r>
            <a:r>
              <a:rPr lang="en-US" altLang="en-US" sz="3500" b="1" dirty="0" err="1">
                <a:solidFill>
                  <a:srgbClr val="1F05BB"/>
                </a:solidFill>
                <a:latin typeface="Times New Roman" panose="02020603050405020304" pitchFamily="18" charset="0"/>
              </a:rPr>
              <a:t>dịu</a:t>
            </a:r>
            <a:r>
              <a:rPr lang="en-US" altLang="en-US" sz="3500" b="1" dirty="0">
                <a:solidFill>
                  <a:srgbClr val="1F05BB"/>
                </a:solidFill>
                <a:latin typeface="Times New Roman" panose="02020603050405020304" pitchFamily="18" charset="0"/>
              </a:rPr>
              <a:t> </a:t>
            </a:r>
            <a:r>
              <a:rPr lang="en-US" altLang="en-US" sz="3500" b="1" dirty="0" err="1">
                <a:solidFill>
                  <a:srgbClr val="1F05BB"/>
                </a:solidFill>
                <a:latin typeface="Times New Roman" panose="02020603050405020304" pitchFamily="18" charset="0"/>
              </a:rPr>
              <a:t>dàng</a:t>
            </a:r>
            <a:r>
              <a:rPr lang="en-US" altLang="en-US" sz="3500" b="1" dirty="0">
                <a:solidFill>
                  <a:srgbClr val="1F05BB"/>
                </a:solidFill>
                <a:latin typeface="Times New Roman" panose="02020603050405020304" pitchFamily="18" charset="0"/>
              </a:rPr>
              <a:t>, </a:t>
            </a:r>
            <a:r>
              <a:rPr lang="en-US" altLang="en-US" sz="3500" b="1" dirty="0" err="1">
                <a:solidFill>
                  <a:srgbClr val="1F05BB"/>
                </a:solidFill>
                <a:latin typeface="Times New Roman" panose="02020603050405020304" pitchFamily="18" charset="0"/>
              </a:rPr>
              <a:t>hào</a:t>
            </a:r>
            <a:r>
              <a:rPr lang="en-US" altLang="en-US" sz="3500" b="1" dirty="0">
                <a:solidFill>
                  <a:srgbClr val="1F05BB"/>
                </a:solidFill>
                <a:latin typeface="Times New Roman" panose="02020603050405020304" pitchFamily="18" charset="0"/>
              </a:rPr>
              <a:t> </a:t>
            </a:r>
            <a:r>
              <a:rPr lang="en-US" altLang="en-US" sz="3500" b="1" dirty="0" err="1">
                <a:solidFill>
                  <a:srgbClr val="1F05BB"/>
                </a:solidFill>
                <a:latin typeface="Times New Roman" panose="02020603050405020304" pitchFamily="18" charset="0"/>
              </a:rPr>
              <a:t>hứng</a:t>
            </a:r>
            <a:r>
              <a:rPr lang="en-US" altLang="en-US" sz="3500" b="1" dirty="0">
                <a:solidFill>
                  <a:srgbClr val="1F05BB"/>
                </a:solidFill>
                <a:latin typeface="Times New Roman" panose="02020603050405020304" pitchFamily="18" charset="0"/>
              </a:rPr>
              <a:t> </a:t>
            </a:r>
          </a:p>
          <a:p>
            <a:pPr lvl="0" fontAlgn="base">
              <a:spcBef>
                <a:spcPct val="0"/>
              </a:spcBef>
              <a:spcAft>
                <a:spcPct val="0"/>
              </a:spcAft>
              <a:defRPr/>
            </a:pPr>
            <a:r>
              <a:rPr lang="en-US" altLang="en-US" sz="3500" b="1" dirty="0" err="1">
                <a:solidFill>
                  <a:srgbClr val="1F05BB"/>
                </a:solidFill>
                <a:latin typeface="Times New Roman" panose="02020603050405020304" pitchFamily="18" charset="0"/>
              </a:rPr>
              <a:t>Khổ</a:t>
            </a:r>
            <a:r>
              <a:rPr lang="en-US" altLang="en-US" sz="3500" b="1" dirty="0">
                <a:solidFill>
                  <a:srgbClr val="1F05BB"/>
                </a:solidFill>
                <a:latin typeface="Times New Roman" panose="02020603050405020304" pitchFamily="18" charset="0"/>
              </a:rPr>
              <a:t> 2 </a:t>
            </a:r>
            <a:r>
              <a:rPr lang="en-US" altLang="en-US" sz="3500" b="1" dirty="0" err="1">
                <a:solidFill>
                  <a:srgbClr val="1F05BB"/>
                </a:solidFill>
                <a:latin typeface="Times New Roman" panose="02020603050405020304" pitchFamily="18" charset="0"/>
              </a:rPr>
              <a:t>và</a:t>
            </a:r>
            <a:r>
              <a:rPr lang="en-US" altLang="en-US" sz="3500" b="1" dirty="0">
                <a:solidFill>
                  <a:srgbClr val="1F05BB"/>
                </a:solidFill>
                <a:latin typeface="Times New Roman" panose="02020603050405020304" pitchFamily="18" charset="0"/>
              </a:rPr>
              <a:t> 3: </a:t>
            </a:r>
            <a:r>
              <a:rPr lang="en-US" altLang="en-US" sz="3500" b="1" dirty="0" err="1">
                <a:solidFill>
                  <a:srgbClr val="1F05BB"/>
                </a:solidFill>
                <a:latin typeface="Times New Roman" panose="02020603050405020304" pitchFamily="18" charset="0"/>
              </a:rPr>
              <a:t>đọc</a:t>
            </a:r>
            <a:r>
              <a:rPr lang="en-US" altLang="en-US" sz="3500" b="1" dirty="0">
                <a:solidFill>
                  <a:srgbClr val="1F05BB"/>
                </a:solidFill>
                <a:latin typeface="Times New Roman" panose="02020603050405020304" pitchFamily="18" charset="0"/>
              </a:rPr>
              <a:t> </a:t>
            </a:r>
            <a:r>
              <a:rPr lang="en-US" altLang="en-US" sz="3500" b="1" dirty="0" err="1">
                <a:solidFill>
                  <a:srgbClr val="1F05BB"/>
                </a:solidFill>
                <a:latin typeface="Times New Roman" panose="02020603050405020304" pitchFamily="18" charset="0"/>
              </a:rPr>
              <a:t>nhanh</a:t>
            </a:r>
            <a:r>
              <a:rPr lang="en-US" altLang="en-US" sz="3500" b="1" dirty="0">
                <a:solidFill>
                  <a:srgbClr val="1F05BB"/>
                </a:solidFill>
                <a:latin typeface="Times New Roman" panose="02020603050405020304" pitchFamily="18" charset="0"/>
              </a:rPr>
              <a:t> </a:t>
            </a:r>
            <a:r>
              <a:rPr lang="en-US" altLang="en-US" sz="3500" b="1" dirty="0" err="1">
                <a:solidFill>
                  <a:srgbClr val="1F05BB"/>
                </a:solidFill>
                <a:latin typeface="Times New Roman" panose="02020603050405020304" pitchFamily="18" charset="0"/>
              </a:rPr>
              <a:t>hơn</a:t>
            </a:r>
            <a:endParaRPr lang="en-US" altLang="en-US" sz="3500" b="1" dirty="0">
              <a:solidFill>
                <a:srgbClr val="1F05BB"/>
              </a:solidFill>
              <a:latin typeface="Times New Roman" panose="02020603050405020304" pitchFamily="18" charset="0"/>
            </a:endParaRPr>
          </a:p>
          <a:p>
            <a:pPr lvl="0" fontAlgn="base">
              <a:spcBef>
                <a:spcPct val="0"/>
              </a:spcBef>
              <a:spcAft>
                <a:spcPct val="0"/>
              </a:spcAft>
              <a:defRPr/>
            </a:pPr>
            <a:r>
              <a:rPr lang="en-US" altLang="en-US" sz="3500" b="1" dirty="0" err="1">
                <a:solidFill>
                  <a:srgbClr val="1F05BB"/>
                </a:solidFill>
                <a:latin typeface="Times New Roman" panose="02020603050405020304" pitchFamily="18" charset="0"/>
              </a:rPr>
              <a:t>Khổ</a:t>
            </a:r>
            <a:r>
              <a:rPr lang="en-US" altLang="en-US" sz="3500" b="1" dirty="0">
                <a:solidFill>
                  <a:srgbClr val="1F05BB"/>
                </a:solidFill>
                <a:latin typeface="Times New Roman" panose="02020603050405020304" pitchFamily="18" charset="0"/>
              </a:rPr>
              <a:t> 4: </a:t>
            </a:r>
            <a:r>
              <a:rPr lang="en-US" altLang="en-US" sz="3500" b="1" dirty="0" err="1">
                <a:solidFill>
                  <a:srgbClr val="1F05BB"/>
                </a:solidFill>
                <a:latin typeface="Times New Roman" panose="02020603050405020304" pitchFamily="18" charset="0"/>
              </a:rPr>
              <a:t>tình</a:t>
            </a:r>
            <a:r>
              <a:rPr lang="en-US" altLang="en-US" sz="3500" b="1" dirty="0">
                <a:solidFill>
                  <a:srgbClr val="1F05BB"/>
                </a:solidFill>
                <a:latin typeface="Times New Roman" panose="02020603050405020304" pitchFamily="18" charset="0"/>
              </a:rPr>
              <a:t> </a:t>
            </a:r>
            <a:r>
              <a:rPr lang="en-US" altLang="en-US" sz="3500" b="1" dirty="0" err="1">
                <a:solidFill>
                  <a:srgbClr val="1F05BB"/>
                </a:solidFill>
                <a:latin typeface="Times New Roman" panose="02020603050405020304" pitchFamily="18" charset="0"/>
              </a:rPr>
              <a:t>cảm</a:t>
            </a:r>
            <a:r>
              <a:rPr lang="en-US" altLang="en-US" sz="3500" b="1" dirty="0">
                <a:solidFill>
                  <a:srgbClr val="1F05BB"/>
                </a:solidFill>
                <a:latin typeface="Times New Roman" panose="02020603050405020304" pitchFamily="18" charset="0"/>
              </a:rPr>
              <a:t>, </a:t>
            </a:r>
            <a:r>
              <a:rPr lang="en-US" altLang="en-US" sz="3500" b="1" dirty="0" err="1">
                <a:solidFill>
                  <a:srgbClr val="1F05BB"/>
                </a:solidFill>
                <a:latin typeface="Times New Roman" panose="02020603050405020304" pitchFamily="18" charset="0"/>
              </a:rPr>
              <a:t>thiết</a:t>
            </a:r>
            <a:r>
              <a:rPr lang="en-US" altLang="en-US" sz="3500" b="1" dirty="0">
                <a:solidFill>
                  <a:srgbClr val="1F05BB"/>
                </a:solidFill>
                <a:latin typeface="Times New Roman" panose="02020603050405020304" pitchFamily="18" charset="0"/>
              </a:rPr>
              <a:t> </a:t>
            </a:r>
            <a:r>
              <a:rPr lang="en-US" altLang="en-US" sz="3500" b="1" dirty="0" err="1">
                <a:solidFill>
                  <a:srgbClr val="1F05BB"/>
                </a:solidFill>
                <a:latin typeface="Times New Roman" panose="02020603050405020304" pitchFamily="18" charset="0"/>
              </a:rPr>
              <a:t>tha</a:t>
            </a:r>
            <a:r>
              <a:rPr lang="en-US" altLang="en-US" sz="3500" b="1" dirty="0">
                <a:solidFill>
                  <a:srgbClr val="1F05BB"/>
                </a:solidFill>
                <a:latin typeface="Times New Roman" panose="02020603050405020304" pitchFamily="18" charset="0"/>
              </a:rPr>
              <a:t> </a:t>
            </a:r>
          </a:p>
          <a:p>
            <a:pPr lvl="0" fontAlgn="base">
              <a:spcBef>
                <a:spcPct val="0"/>
              </a:spcBef>
              <a:spcAft>
                <a:spcPct val="0"/>
              </a:spcAft>
              <a:defRPr/>
            </a:pPr>
            <a:r>
              <a:rPr lang="en-US" altLang="en-US" sz="3500" b="1" dirty="0" err="1">
                <a:solidFill>
                  <a:srgbClr val="1F05BB"/>
                </a:solidFill>
                <a:latin typeface="Times New Roman" panose="02020603050405020304" pitchFamily="18" charset="0"/>
              </a:rPr>
              <a:t>Ngắt</a:t>
            </a:r>
            <a:r>
              <a:rPr lang="en-US" altLang="en-US" sz="3500" b="1" dirty="0">
                <a:solidFill>
                  <a:srgbClr val="1F05BB"/>
                </a:solidFill>
                <a:latin typeface="Times New Roman" panose="02020603050405020304" pitchFamily="18" charset="0"/>
              </a:rPr>
              <a:t> </a:t>
            </a:r>
            <a:r>
              <a:rPr lang="en-US" altLang="en-US" sz="3500" b="1" dirty="0" err="1">
                <a:solidFill>
                  <a:srgbClr val="1F05BB"/>
                </a:solidFill>
                <a:latin typeface="Times New Roman" panose="02020603050405020304" pitchFamily="18" charset="0"/>
              </a:rPr>
              <a:t>nghỉ</a:t>
            </a:r>
            <a:r>
              <a:rPr lang="en-US" altLang="en-US" sz="3500" b="1" dirty="0">
                <a:solidFill>
                  <a:srgbClr val="1F05BB"/>
                </a:solidFill>
                <a:latin typeface="Times New Roman" panose="02020603050405020304" pitchFamily="18" charset="0"/>
              </a:rPr>
              <a:t> </a:t>
            </a:r>
            <a:r>
              <a:rPr lang="en-US" altLang="en-US" sz="3500" b="1" dirty="0" err="1">
                <a:solidFill>
                  <a:srgbClr val="1F05BB"/>
                </a:solidFill>
                <a:latin typeface="Times New Roman" panose="02020603050405020304" pitchFamily="18" charset="0"/>
              </a:rPr>
              <a:t>hơi</a:t>
            </a:r>
            <a:r>
              <a:rPr lang="en-US" altLang="en-US" sz="3500" b="1" dirty="0">
                <a:solidFill>
                  <a:srgbClr val="1F05BB"/>
                </a:solidFill>
                <a:latin typeface="Times New Roman" panose="02020603050405020304" pitchFamily="18" charset="0"/>
              </a:rPr>
              <a:t> </a:t>
            </a:r>
            <a:r>
              <a:rPr lang="en-US" altLang="en-US" sz="3500" b="1" dirty="0" err="1">
                <a:solidFill>
                  <a:srgbClr val="1F05BB"/>
                </a:solidFill>
                <a:latin typeface="Times New Roman" panose="02020603050405020304" pitchFamily="18" charset="0"/>
              </a:rPr>
              <a:t>giữa</a:t>
            </a:r>
            <a:r>
              <a:rPr lang="en-US" altLang="en-US" sz="3500" b="1" dirty="0">
                <a:solidFill>
                  <a:srgbClr val="1F05BB"/>
                </a:solidFill>
                <a:latin typeface="Times New Roman" panose="02020603050405020304" pitchFamily="18" charset="0"/>
              </a:rPr>
              <a:t> </a:t>
            </a:r>
            <a:r>
              <a:rPr lang="en-US" altLang="en-US" sz="3500" b="1" dirty="0" err="1">
                <a:solidFill>
                  <a:srgbClr val="1F05BB"/>
                </a:solidFill>
                <a:latin typeface="Times New Roman" panose="02020603050405020304" pitchFamily="18" charset="0"/>
              </a:rPr>
              <a:t>các</a:t>
            </a:r>
            <a:r>
              <a:rPr lang="en-US" altLang="en-US" sz="3500" b="1" dirty="0">
                <a:solidFill>
                  <a:srgbClr val="1F05BB"/>
                </a:solidFill>
                <a:latin typeface="Times New Roman" panose="02020603050405020304" pitchFamily="18" charset="0"/>
              </a:rPr>
              <a:t> </a:t>
            </a:r>
            <a:r>
              <a:rPr lang="en-US" altLang="en-US" sz="3500" b="1" dirty="0" err="1">
                <a:solidFill>
                  <a:srgbClr val="1F05BB"/>
                </a:solidFill>
                <a:latin typeface="Times New Roman" panose="02020603050405020304" pitchFamily="18" charset="0"/>
              </a:rPr>
              <a:t>dòng</a:t>
            </a:r>
            <a:r>
              <a:rPr lang="en-US" altLang="en-US" sz="3500" b="1" dirty="0">
                <a:solidFill>
                  <a:srgbClr val="1F05BB"/>
                </a:solidFill>
                <a:latin typeface="Times New Roman" panose="02020603050405020304" pitchFamily="18" charset="0"/>
              </a:rPr>
              <a:t> </a:t>
            </a:r>
            <a:r>
              <a:rPr lang="en-US" altLang="en-US" sz="3500" b="1" dirty="0" err="1">
                <a:solidFill>
                  <a:srgbClr val="1F05BB"/>
                </a:solidFill>
                <a:latin typeface="Times New Roman" panose="02020603050405020304" pitchFamily="18" charset="0"/>
              </a:rPr>
              <a:t>thơ</a:t>
            </a:r>
            <a:r>
              <a:rPr lang="en-US" altLang="en-US" sz="3500" b="1" dirty="0">
                <a:solidFill>
                  <a:srgbClr val="1F05BB"/>
                </a:solidFill>
                <a:latin typeface="Times New Roman" panose="02020603050405020304" pitchFamily="18" charset="0"/>
              </a:rPr>
              <a:t>, </a:t>
            </a:r>
            <a:r>
              <a:rPr lang="en-US" altLang="en-US" sz="3500" b="1" dirty="0" err="1">
                <a:solidFill>
                  <a:srgbClr val="1F05BB"/>
                </a:solidFill>
                <a:latin typeface="Times New Roman" panose="02020603050405020304" pitchFamily="18" charset="0"/>
              </a:rPr>
              <a:t>cụm</a:t>
            </a:r>
            <a:r>
              <a:rPr lang="en-US" altLang="en-US" sz="3500" b="1" dirty="0">
                <a:solidFill>
                  <a:srgbClr val="1F05BB"/>
                </a:solidFill>
                <a:latin typeface="Times New Roman" panose="02020603050405020304" pitchFamily="18" charset="0"/>
              </a:rPr>
              <a:t> </a:t>
            </a:r>
            <a:r>
              <a:rPr lang="en-US" altLang="en-US" sz="3500" b="1" dirty="0" err="1">
                <a:solidFill>
                  <a:srgbClr val="1F05BB"/>
                </a:solidFill>
                <a:latin typeface="Times New Roman" panose="02020603050405020304" pitchFamily="18" charset="0"/>
              </a:rPr>
              <a:t>từ</a:t>
            </a:r>
            <a:r>
              <a:rPr lang="en-US" altLang="en-US" sz="3500" b="1" dirty="0">
                <a:solidFill>
                  <a:srgbClr val="1F05BB"/>
                </a:solidFill>
                <a:latin typeface="Times New Roman" panose="02020603050405020304" pitchFamily="18" charset="0"/>
              </a:rPr>
              <a:t>, </a:t>
            </a:r>
            <a:r>
              <a:rPr lang="en-US" altLang="en-US" sz="3500" b="1" dirty="0" err="1">
                <a:solidFill>
                  <a:srgbClr val="1F05BB"/>
                </a:solidFill>
                <a:latin typeface="Times New Roman" panose="02020603050405020304" pitchFamily="18" charset="0"/>
              </a:rPr>
              <a:t>nhấn</a:t>
            </a:r>
            <a:r>
              <a:rPr lang="en-US" altLang="en-US" sz="3500" b="1" dirty="0">
                <a:solidFill>
                  <a:srgbClr val="1F05BB"/>
                </a:solidFill>
                <a:latin typeface="Times New Roman" panose="02020603050405020304" pitchFamily="18" charset="0"/>
              </a:rPr>
              <a:t> </a:t>
            </a:r>
            <a:r>
              <a:rPr lang="en-US" altLang="en-US" sz="3500" b="1" dirty="0" err="1">
                <a:solidFill>
                  <a:srgbClr val="1F05BB"/>
                </a:solidFill>
                <a:latin typeface="Times New Roman" panose="02020603050405020304" pitchFamily="18" charset="0"/>
              </a:rPr>
              <a:t>giọng</a:t>
            </a:r>
            <a:r>
              <a:rPr lang="en-US" altLang="en-US" sz="3500" b="1" dirty="0">
                <a:solidFill>
                  <a:srgbClr val="1F05BB"/>
                </a:solidFill>
                <a:latin typeface="Times New Roman" panose="02020603050405020304" pitchFamily="18" charset="0"/>
              </a:rPr>
              <a:t> ở </a:t>
            </a:r>
            <a:r>
              <a:rPr lang="en-US" altLang="en-US" sz="3500" b="1" dirty="0" err="1">
                <a:solidFill>
                  <a:srgbClr val="1F05BB"/>
                </a:solidFill>
                <a:latin typeface="Times New Roman" panose="02020603050405020304" pitchFamily="18" charset="0"/>
              </a:rPr>
              <a:t>những</a:t>
            </a:r>
            <a:r>
              <a:rPr lang="en-US" altLang="en-US" sz="3500" b="1" dirty="0">
                <a:solidFill>
                  <a:srgbClr val="1F05BB"/>
                </a:solidFill>
                <a:latin typeface="Times New Roman" panose="02020603050405020304" pitchFamily="18" charset="0"/>
              </a:rPr>
              <a:t> </a:t>
            </a:r>
            <a:r>
              <a:rPr lang="en-US" altLang="en-US" sz="3500" b="1" dirty="0" err="1">
                <a:solidFill>
                  <a:srgbClr val="1F05BB"/>
                </a:solidFill>
                <a:latin typeface="Times New Roman" panose="02020603050405020304" pitchFamily="18" charset="0"/>
              </a:rPr>
              <a:t>từ</a:t>
            </a:r>
            <a:r>
              <a:rPr lang="en-US" altLang="en-US" sz="3500" b="1" dirty="0">
                <a:solidFill>
                  <a:srgbClr val="1F05BB"/>
                </a:solidFill>
                <a:latin typeface="Times New Roman" panose="02020603050405020304" pitchFamily="18" charset="0"/>
              </a:rPr>
              <a:t> </a:t>
            </a:r>
            <a:r>
              <a:rPr lang="en-US" altLang="en-US" sz="3500" b="1" dirty="0" err="1">
                <a:solidFill>
                  <a:srgbClr val="1F05BB"/>
                </a:solidFill>
                <a:latin typeface="Times New Roman" panose="02020603050405020304" pitchFamily="18" charset="0"/>
              </a:rPr>
              <a:t>ngữ</a:t>
            </a:r>
            <a:r>
              <a:rPr lang="en-US" altLang="en-US" sz="3500" b="1" dirty="0">
                <a:solidFill>
                  <a:srgbClr val="1F05BB"/>
                </a:solidFill>
                <a:latin typeface="Times New Roman" panose="02020603050405020304" pitchFamily="18" charset="0"/>
              </a:rPr>
              <a:t> </a:t>
            </a:r>
            <a:r>
              <a:rPr lang="en-US" altLang="en-US" sz="3500" b="1" dirty="0" err="1">
                <a:solidFill>
                  <a:srgbClr val="1F05BB"/>
                </a:solidFill>
                <a:latin typeface="Times New Roman" panose="02020603050405020304" pitchFamily="18" charset="0"/>
              </a:rPr>
              <a:t>gợi</a:t>
            </a:r>
            <a:r>
              <a:rPr lang="en-US" altLang="en-US" sz="3500" b="1" dirty="0">
                <a:solidFill>
                  <a:srgbClr val="1F05BB"/>
                </a:solidFill>
                <a:latin typeface="Times New Roman" panose="02020603050405020304" pitchFamily="18" charset="0"/>
              </a:rPr>
              <a:t> </a:t>
            </a:r>
            <a:r>
              <a:rPr lang="en-US" altLang="en-US" sz="3500" b="1" dirty="0" err="1">
                <a:solidFill>
                  <a:srgbClr val="1F05BB"/>
                </a:solidFill>
                <a:latin typeface="Times New Roman" panose="02020603050405020304" pitchFamily="18" charset="0"/>
              </a:rPr>
              <a:t>tả</a:t>
            </a:r>
            <a:r>
              <a:rPr lang="en-US" altLang="en-US" sz="3500" b="1" dirty="0">
                <a:solidFill>
                  <a:srgbClr val="1F05BB"/>
                </a:solidFill>
                <a:latin typeface="Times New Roman" panose="02020603050405020304" pitchFamily="18" charset="0"/>
              </a:rPr>
              <a:t>, </a:t>
            </a:r>
            <a:r>
              <a:rPr lang="en-US" altLang="en-US" sz="3500" b="1" dirty="0" err="1">
                <a:solidFill>
                  <a:srgbClr val="1F05BB"/>
                </a:solidFill>
                <a:latin typeface="Times New Roman" panose="02020603050405020304" pitchFamily="18" charset="0"/>
              </a:rPr>
              <a:t>gợi</a:t>
            </a:r>
            <a:r>
              <a:rPr lang="en-US" altLang="en-US" sz="3500" b="1" dirty="0">
                <a:solidFill>
                  <a:srgbClr val="1F05BB"/>
                </a:solidFill>
                <a:latin typeface="Times New Roman" panose="02020603050405020304" pitchFamily="18" charset="0"/>
              </a:rPr>
              <a:t> </a:t>
            </a:r>
            <a:r>
              <a:rPr lang="en-US" altLang="en-US" sz="3500" b="1" dirty="0" err="1">
                <a:solidFill>
                  <a:srgbClr val="1F05BB"/>
                </a:solidFill>
                <a:latin typeface="Times New Roman" panose="02020603050405020304" pitchFamily="18" charset="0"/>
              </a:rPr>
              <a:t>cảm</a:t>
            </a:r>
            <a:r>
              <a:rPr lang="en-US" altLang="en-US" sz="3500" b="1" dirty="0">
                <a:solidFill>
                  <a:srgbClr val="1F05BB"/>
                </a:solidFill>
                <a:latin typeface="Times New Roman" panose="02020603050405020304" pitchFamily="18" charset="0"/>
              </a:rPr>
              <a:t>.</a:t>
            </a:r>
          </a:p>
        </p:txBody>
      </p:sp>
    </p:spTree>
    <p:custDataLst>
      <p:tags r:id="rId1"/>
    </p:custDataLst>
    <p:extLst>
      <p:ext uri="{BB962C8B-B14F-4D97-AF65-F5344CB8AC3E}">
        <p14:creationId xmlns:p14="http://schemas.microsoft.com/office/powerpoint/2010/main" val="3440108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2000" cy="6858000"/>
          </a:xfrm>
        </p:spPr>
      </p:pic>
      <p:pic>
        <p:nvPicPr>
          <p:cNvPr id="5" name="图片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777" y="1375831"/>
            <a:ext cx="9762185" cy="4489392"/>
          </a:xfrm>
          <a:prstGeom prst="rect">
            <a:avLst/>
          </a:prstGeom>
        </p:spPr>
      </p:pic>
      <p:sp>
        <p:nvSpPr>
          <p:cNvPr id="6" name="文本框 29"/>
          <p:cNvSpPr txBox="1"/>
          <p:nvPr/>
        </p:nvSpPr>
        <p:spPr>
          <a:xfrm>
            <a:off x="2203297" y="2806792"/>
            <a:ext cx="7511143" cy="23698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6000" b="1" spc="300" dirty="0" err="1"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Luyện</a:t>
            </a:r>
            <a:r>
              <a:rPr lang="en-US" altLang="zh-CN" sz="6000" b="1" spc="300" dirty="0"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6000" b="1" spc="300" dirty="0" err="1">
                <a:solidFill>
                  <a:srgbClr val="002060"/>
                </a:solidFill>
                <a:latin typeface="Times New Roman" panose="02020603050405020304" pitchFamily="18" charset="0"/>
                <a:ea typeface="Microsoft YaHei" panose="020B0503020204020204" charset="-122"/>
                <a:cs typeface="Times New Roman" panose="02020603050405020304" pitchFamily="18" charset="0"/>
              </a:rPr>
              <a:t>đ</a:t>
            </a:r>
            <a:r>
              <a:rPr lang="en-US" altLang="zh-CN" sz="6000" b="1" spc="300" dirty="0" err="1"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ọc</a:t>
            </a:r>
            <a:r>
              <a:rPr lang="en-US" altLang="zh-CN" sz="6000" b="1" spc="300" dirty="0"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6000" b="1" spc="300" dirty="0" err="1"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diễn</a:t>
            </a:r>
            <a:r>
              <a:rPr lang="en-US" altLang="zh-CN" sz="6000" b="1" spc="300" dirty="0"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6000" b="1" spc="300" dirty="0" err="1"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cảm</a:t>
            </a:r>
            <a:r>
              <a:rPr lang="en-US" altLang="zh-CN" sz="6000" b="1" spc="300" dirty="0"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6000" b="1" spc="300" dirty="0" err="1"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và</a:t>
            </a:r>
            <a:r>
              <a:rPr lang="en-US" altLang="zh-CN" sz="6000" b="1" spc="300" dirty="0"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6000" b="1" spc="300" dirty="0" err="1"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học</a:t>
            </a:r>
            <a:r>
              <a:rPr lang="en-US" altLang="zh-CN" sz="6000" b="1" spc="300" dirty="0"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6000" b="1" spc="300" dirty="0" err="1"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thuộc</a:t>
            </a:r>
            <a:r>
              <a:rPr lang="en-US" altLang="zh-CN" sz="6000" b="1" spc="300" dirty="0"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6000" b="1" spc="300" dirty="0" err="1" smtClean="0">
                <a:solidFill>
                  <a:srgbClr val="002060"/>
                </a:solidFill>
                <a:latin typeface="Times New Roman" panose="02020603050405020304" pitchFamily="18" charset="0"/>
                <a:ea typeface="Microsoft YaHei" panose="020B0503020204020204" charset="-122"/>
                <a:cs typeface="Times New Roman" panose="02020603050405020304" pitchFamily="18" charset="0"/>
              </a:rPr>
              <a:t>lòng</a:t>
            </a:r>
            <a:endParaRPr kumimoji="0" lang="en-US" altLang="zh-CN" sz="6000" b="1" i="0" u="none" strike="noStrike" kern="1200" cap="none" spc="300" normalizeH="0" noProof="0" dirty="0" smtClean="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300" normalizeH="0" baseline="0" noProof="0" dirty="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3919427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82833" y="1110343"/>
            <a:ext cx="6162069" cy="5632311"/>
          </a:xfrm>
          <a:prstGeom prst="rect">
            <a:avLst/>
          </a:prstGeom>
        </p:spPr>
        <p:txBody>
          <a:bodyPr wrap="square">
            <a:spAutoFit/>
          </a:bodyPr>
          <a:lstStyle/>
          <a:p>
            <a:r>
              <a:rPr lang="en-US" sz="4000" dirty="0">
                <a:solidFill>
                  <a:schemeClr val="bg2">
                    <a:lumMod val="10000"/>
                  </a:schemeClr>
                </a:solidFill>
                <a:latin typeface="Times New Roman" pitchFamily="18" charset="0"/>
              </a:rPr>
              <a:t>- </a:t>
            </a:r>
            <a:r>
              <a:rPr lang="en-US" sz="4000" b="1" dirty="0" err="1" smtClean="0">
                <a:solidFill>
                  <a:schemeClr val="bg2">
                    <a:lumMod val="10000"/>
                  </a:schemeClr>
                </a:solidFill>
                <a:latin typeface="Times New Roman" pitchFamily="18" charset="0"/>
              </a:rPr>
              <a:t>Mẹ</a:t>
            </a:r>
            <a:r>
              <a:rPr lang="en-US" sz="4000" b="1" dirty="0" smtClean="0">
                <a:solidFill>
                  <a:schemeClr val="bg2">
                    <a:lumMod val="10000"/>
                  </a:schemeClr>
                </a:solidFill>
                <a:latin typeface="Times New Roman" pitchFamily="18" charset="0"/>
              </a:rPr>
              <a:t> </a:t>
            </a:r>
            <a:r>
              <a:rPr lang="en-US" sz="4000" b="1" dirty="0" err="1">
                <a:solidFill>
                  <a:schemeClr val="bg2">
                    <a:lumMod val="10000"/>
                  </a:schemeClr>
                </a:solidFill>
                <a:latin typeface="Times New Roman" pitchFamily="18" charset="0"/>
              </a:rPr>
              <a:t>ơi</a:t>
            </a:r>
            <a:r>
              <a:rPr lang="en-US" sz="4000" b="1" dirty="0" smtClean="0">
                <a:solidFill>
                  <a:schemeClr val="bg2">
                    <a:lumMod val="10000"/>
                  </a:schemeClr>
                </a:solidFill>
                <a:latin typeface="Times New Roman" pitchFamily="18" charset="0"/>
              </a:rPr>
              <a:t>,/ </a:t>
            </a:r>
            <a:r>
              <a:rPr lang="en-US" sz="4000" b="1" dirty="0">
                <a:solidFill>
                  <a:schemeClr val="bg2">
                    <a:lumMod val="10000"/>
                  </a:schemeClr>
                </a:solidFill>
                <a:latin typeface="Times New Roman" pitchFamily="18" charset="0"/>
              </a:rPr>
              <a:t>con </a:t>
            </a:r>
            <a:r>
              <a:rPr lang="en-US" sz="4000" b="1" dirty="0" err="1">
                <a:solidFill>
                  <a:schemeClr val="bg2">
                    <a:lumMod val="10000"/>
                  </a:schemeClr>
                </a:solidFill>
                <a:latin typeface="Times New Roman" pitchFamily="18" charset="0"/>
              </a:rPr>
              <a:t>sẽ</a:t>
            </a:r>
            <a:r>
              <a:rPr lang="en-US" sz="4000" b="1" dirty="0">
                <a:solidFill>
                  <a:schemeClr val="bg2">
                    <a:lumMod val="10000"/>
                  </a:schemeClr>
                </a:solidFill>
                <a:latin typeface="Times New Roman" pitchFamily="18" charset="0"/>
              </a:rPr>
              <a:t> </a:t>
            </a:r>
            <a:r>
              <a:rPr lang="en-US" sz="4000" b="1" dirty="0" smtClean="0">
                <a:solidFill>
                  <a:schemeClr val="bg2">
                    <a:lumMod val="10000"/>
                  </a:schemeClr>
                </a:solidFill>
                <a:latin typeface="Times New Roman" pitchFamily="18" charset="0"/>
              </a:rPr>
              <a:t>phi/</a:t>
            </a:r>
            <a:endParaRPr lang="en-US" sz="4000" b="1" dirty="0">
              <a:solidFill>
                <a:schemeClr val="bg2">
                  <a:lumMod val="10000"/>
                </a:schemeClr>
              </a:solidFill>
              <a:latin typeface="Times New Roman" pitchFamily="18" charset="0"/>
            </a:endParaRPr>
          </a:p>
          <a:p>
            <a:r>
              <a:rPr lang="en-US" sz="4000" b="1" dirty="0">
                <a:solidFill>
                  <a:schemeClr val="bg2">
                    <a:lumMod val="10000"/>
                  </a:schemeClr>
                </a:solidFill>
                <a:latin typeface="Times New Roman" pitchFamily="18" charset="0"/>
              </a:rPr>
              <a:t>Qua </a:t>
            </a:r>
            <a:r>
              <a:rPr lang="en-US" sz="4000" b="1" dirty="0" err="1">
                <a:solidFill>
                  <a:srgbClr val="FF0000"/>
                </a:solidFill>
                <a:latin typeface="Times New Roman" pitchFamily="18" charset="0"/>
              </a:rPr>
              <a:t>bao</a:t>
            </a:r>
            <a:r>
              <a:rPr lang="en-US" sz="4000" b="1" dirty="0">
                <a:solidFill>
                  <a:srgbClr val="FF0000"/>
                </a:solidFill>
                <a:latin typeface="Times New Roman" pitchFamily="18" charset="0"/>
              </a:rPr>
              <a:t> </a:t>
            </a:r>
            <a:r>
              <a:rPr lang="en-US" sz="4000" b="1" dirty="0" err="1" smtClean="0">
                <a:solidFill>
                  <a:srgbClr val="FF0000"/>
                </a:solidFill>
                <a:latin typeface="Times New Roman" pitchFamily="18" charset="0"/>
              </a:rPr>
              <a:t>nhiêu</a:t>
            </a:r>
            <a:r>
              <a:rPr lang="en-US" sz="4000" b="1" dirty="0">
                <a:solidFill>
                  <a:srgbClr val="FF0000"/>
                </a:solidFill>
                <a:latin typeface="Times New Roman" pitchFamily="18" charset="0"/>
              </a:rPr>
              <a:t> </a:t>
            </a:r>
            <a:r>
              <a:rPr lang="en-US" sz="4000" b="1" dirty="0" smtClean="0">
                <a:solidFill>
                  <a:schemeClr val="bg2">
                    <a:lumMod val="10000"/>
                  </a:schemeClr>
                </a:solidFill>
                <a:latin typeface="Times New Roman" pitchFamily="18" charset="0"/>
              </a:rPr>
              <a:t>/ </a:t>
            </a:r>
            <a:r>
              <a:rPr lang="en-US" sz="4000" b="1" dirty="0" err="1">
                <a:solidFill>
                  <a:schemeClr val="bg2">
                    <a:lumMod val="10000"/>
                  </a:schemeClr>
                </a:solidFill>
                <a:latin typeface="Times New Roman" pitchFamily="18" charset="0"/>
              </a:rPr>
              <a:t>ngọn</a:t>
            </a:r>
            <a:r>
              <a:rPr lang="en-US" sz="4000" b="1" dirty="0">
                <a:solidFill>
                  <a:schemeClr val="bg2">
                    <a:lumMod val="10000"/>
                  </a:schemeClr>
                </a:solidFill>
                <a:latin typeface="Times New Roman" pitchFamily="18" charset="0"/>
              </a:rPr>
              <a:t> </a:t>
            </a:r>
            <a:r>
              <a:rPr lang="en-US" sz="4000" b="1" dirty="0" err="1" smtClean="0">
                <a:solidFill>
                  <a:schemeClr val="bg2">
                    <a:lumMod val="10000"/>
                  </a:schemeClr>
                </a:solidFill>
                <a:latin typeface="Times New Roman" pitchFamily="18" charset="0"/>
              </a:rPr>
              <a:t>gió</a:t>
            </a:r>
            <a:r>
              <a:rPr lang="en-US" sz="4000" b="1" dirty="0" smtClean="0">
                <a:solidFill>
                  <a:schemeClr val="bg2">
                    <a:lumMod val="10000"/>
                  </a:schemeClr>
                </a:solidFill>
                <a:latin typeface="Times New Roman" pitchFamily="18" charset="0"/>
              </a:rPr>
              <a:t>/</a:t>
            </a:r>
            <a:endParaRPr lang="en-US" sz="4000" b="1" dirty="0">
              <a:solidFill>
                <a:schemeClr val="bg2">
                  <a:lumMod val="10000"/>
                </a:schemeClr>
              </a:solidFill>
              <a:latin typeface="Times New Roman" pitchFamily="18" charset="0"/>
            </a:endParaRPr>
          </a:p>
          <a:p>
            <a:r>
              <a:rPr lang="en-US" sz="4000" b="1" dirty="0" err="1">
                <a:latin typeface="Times New Roman" pitchFamily="18" charset="0"/>
              </a:rPr>
              <a:t>Gió</a:t>
            </a:r>
            <a:r>
              <a:rPr lang="en-US" sz="4000" b="1" dirty="0">
                <a:solidFill>
                  <a:srgbClr val="FF0000"/>
                </a:solidFill>
                <a:latin typeface="Times New Roman" pitchFamily="18" charset="0"/>
              </a:rPr>
              <a:t> </a:t>
            </a:r>
            <a:r>
              <a:rPr lang="en-US" sz="4000" b="1" dirty="0" err="1" smtClean="0">
                <a:solidFill>
                  <a:srgbClr val="FF0000"/>
                </a:solidFill>
                <a:latin typeface="Times New Roman" pitchFamily="18" charset="0"/>
              </a:rPr>
              <a:t>xanh</a:t>
            </a:r>
            <a:r>
              <a:rPr lang="en-US" sz="4000" b="1" dirty="0" smtClean="0">
                <a:solidFill>
                  <a:schemeClr val="bg2">
                    <a:lumMod val="10000"/>
                  </a:schemeClr>
                </a:solidFill>
                <a:latin typeface="Times New Roman" pitchFamily="18" charset="0"/>
              </a:rPr>
              <a:t>/ </a:t>
            </a:r>
            <a:r>
              <a:rPr lang="en-US" sz="4000" b="1" dirty="0" err="1">
                <a:solidFill>
                  <a:schemeClr val="bg2">
                    <a:lumMod val="10000"/>
                  </a:schemeClr>
                </a:solidFill>
                <a:latin typeface="Times New Roman" pitchFamily="18" charset="0"/>
              </a:rPr>
              <a:t>miền</a:t>
            </a:r>
            <a:r>
              <a:rPr lang="en-US" sz="4000" b="1" dirty="0">
                <a:solidFill>
                  <a:schemeClr val="bg2">
                    <a:lumMod val="10000"/>
                  </a:schemeClr>
                </a:solidFill>
                <a:latin typeface="Times New Roman" pitchFamily="18" charset="0"/>
              </a:rPr>
              <a:t> </a:t>
            </a:r>
            <a:r>
              <a:rPr lang="en-US" sz="4000" b="1" dirty="0" err="1">
                <a:solidFill>
                  <a:schemeClr val="bg2">
                    <a:lumMod val="10000"/>
                  </a:schemeClr>
                </a:solidFill>
                <a:latin typeface="Times New Roman" pitchFamily="18" charset="0"/>
              </a:rPr>
              <a:t>trung</a:t>
            </a:r>
            <a:r>
              <a:rPr lang="en-US" sz="4000" b="1" dirty="0">
                <a:solidFill>
                  <a:schemeClr val="bg2">
                    <a:lumMod val="10000"/>
                  </a:schemeClr>
                </a:solidFill>
                <a:latin typeface="Times New Roman" pitchFamily="18" charset="0"/>
              </a:rPr>
              <a:t> </a:t>
            </a:r>
            <a:r>
              <a:rPr lang="en-US" sz="4000" b="1" dirty="0" smtClean="0">
                <a:solidFill>
                  <a:schemeClr val="bg2">
                    <a:lumMod val="10000"/>
                  </a:schemeClr>
                </a:solidFill>
                <a:latin typeface="Times New Roman" pitchFamily="18" charset="0"/>
              </a:rPr>
              <a:t>du/</a:t>
            </a:r>
            <a:endParaRPr lang="en-US" sz="4000" b="1" dirty="0">
              <a:solidFill>
                <a:schemeClr val="bg2">
                  <a:lumMod val="10000"/>
                </a:schemeClr>
              </a:solidFill>
              <a:latin typeface="Times New Roman" pitchFamily="18" charset="0"/>
            </a:endParaRPr>
          </a:p>
          <a:p>
            <a:r>
              <a:rPr lang="en-US" sz="4000" b="1" dirty="0" err="1">
                <a:solidFill>
                  <a:schemeClr val="bg2">
                    <a:lumMod val="10000"/>
                  </a:schemeClr>
                </a:solidFill>
                <a:latin typeface="Times New Roman" pitchFamily="18" charset="0"/>
              </a:rPr>
              <a:t>Gió</a:t>
            </a:r>
            <a:r>
              <a:rPr lang="en-US" sz="4000" b="1" dirty="0">
                <a:solidFill>
                  <a:schemeClr val="bg2">
                    <a:lumMod val="10000"/>
                  </a:schemeClr>
                </a:solidFill>
                <a:latin typeface="Times New Roman" pitchFamily="18" charset="0"/>
              </a:rPr>
              <a:t> </a:t>
            </a:r>
            <a:r>
              <a:rPr lang="en-US" sz="4000" b="1" dirty="0" err="1" smtClean="0">
                <a:solidFill>
                  <a:srgbClr val="FF0000"/>
                </a:solidFill>
                <a:latin typeface="Times New Roman" pitchFamily="18" charset="0"/>
              </a:rPr>
              <a:t>hồng</a:t>
            </a:r>
            <a:r>
              <a:rPr lang="en-US" sz="4000" b="1" dirty="0" smtClean="0">
                <a:latin typeface="Times New Roman" pitchFamily="18" charset="0"/>
              </a:rPr>
              <a:t>/</a:t>
            </a:r>
            <a:r>
              <a:rPr lang="en-US" sz="4000" b="1" dirty="0" smtClean="0">
                <a:solidFill>
                  <a:schemeClr val="bg2">
                    <a:lumMod val="10000"/>
                  </a:schemeClr>
                </a:solidFill>
                <a:latin typeface="Times New Roman" pitchFamily="18" charset="0"/>
              </a:rPr>
              <a:t> </a:t>
            </a:r>
            <a:r>
              <a:rPr lang="en-US" sz="4000" b="1" dirty="0" err="1">
                <a:solidFill>
                  <a:schemeClr val="bg2">
                    <a:lumMod val="10000"/>
                  </a:schemeClr>
                </a:solidFill>
                <a:latin typeface="Times New Roman" pitchFamily="18" charset="0"/>
              </a:rPr>
              <a:t>vùng</a:t>
            </a:r>
            <a:r>
              <a:rPr lang="en-US" sz="4000" b="1" dirty="0">
                <a:solidFill>
                  <a:schemeClr val="bg2">
                    <a:lumMod val="10000"/>
                  </a:schemeClr>
                </a:solidFill>
                <a:latin typeface="Times New Roman" pitchFamily="18" charset="0"/>
              </a:rPr>
              <a:t> </a:t>
            </a:r>
            <a:r>
              <a:rPr lang="en-US" sz="4000" b="1" dirty="0" err="1">
                <a:solidFill>
                  <a:schemeClr val="bg2">
                    <a:lumMod val="10000"/>
                  </a:schemeClr>
                </a:solidFill>
                <a:latin typeface="Times New Roman" pitchFamily="18" charset="0"/>
              </a:rPr>
              <a:t>đất</a:t>
            </a:r>
            <a:r>
              <a:rPr lang="en-US" sz="4000" b="1" dirty="0">
                <a:solidFill>
                  <a:schemeClr val="bg2">
                    <a:lumMod val="10000"/>
                  </a:schemeClr>
                </a:solidFill>
                <a:latin typeface="Times New Roman" pitchFamily="18" charset="0"/>
              </a:rPr>
              <a:t> </a:t>
            </a:r>
            <a:r>
              <a:rPr lang="en-US" sz="4000" b="1" dirty="0" err="1">
                <a:solidFill>
                  <a:schemeClr val="bg2">
                    <a:lumMod val="10000"/>
                  </a:schemeClr>
                </a:solidFill>
                <a:latin typeface="Times New Roman" pitchFamily="18" charset="0"/>
              </a:rPr>
              <a:t>đỏ</a:t>
            </a:r>
            <a:endParaRPr lang="en-US" sz="4000" b="1" dirty="0">
              <a:solidFill>
                <a:schemeClr val="bg2">
                  <a:lumMod val="10000"/>
                </a:schemeClr>
              </a:solidFill>
              <a:latin typeface="Times New Roman" pitchFamily="18" charset="0"/>
            </a:endParaRPr>
          </a:p>
          <a:p>
            <a:r>
              <a:rPr lang="en-US" sz="4000" b="1" dirty="0" err="1">
                <a:solidFill>
                  <a:schemeClr val="bg2">
                    <a:lumMod val="10000"/>
                  </a:schemeClr>
                </a:solidFill>
                <a:latin typeface="Times New Roman" pitchFamily="18" charset="0"/>
              </a:rPr>
              <a:t>Gió</a:t>
            </a:r>
            <a:r>
              <a:rPr lang="en-US" sz="4000" b="1" dirty="0">
                <a:solidFill>
                  <a:schemeClr val="bg2">
                    <a:lumMod val="10000"/>
                  </a:schemeClr>
                </a:solidFill>
                <a:latin typeface="Times New Roman" pitchFamily="18" charset="0"/>
              </a:rPr>
              <a:t> </a:t>
            </a:r>
            <a:r>
              <a:rPr lang="en-US" sz="4000" b="1" dirty="0" err="1">
                <a:solidFill>
                  <a:srgbClr val="FF0000"/>
                </a:solidFill>
                <a:latin typeface="Times New Roman" pitchFamily="18" charset="0"/>
              </a:rPr>
              <a:t>đen</a:t>
            </a:r>
            <a:r>
              <a:rPr lang="en-US" sz="4000" b="1" dirty="0">
                <a:solidFill>
                  <a:srgbClr val="FF0000"/>
                </a:solidFill>
                <a:latin typeface="Times New Roman" pitchFamily="18" charset="0"/>
              </a:rPr>
              <a:t> </a:t>
            </a:r>
            <a:r>
              <a:rPr lang="en-US" sz="4000" b="1" dirty="0" err="1" smtClean="0">
                <a:solidFill>
                  <a:srgbClr val="FF0000"/>
                </a:solidFill>
                <a:latin typeface="Times New Roman" pitchFamily="18" charset="0"/>
              </a:rPr>
              <a:t>hút</a:t>
            </a:r>
            <a:r>
              <a:rPr lang="en-US" sz="4000" b="1" dirty="0" smtClean="0">
                <a:latin typeface="Times New Roman" pitchFamily="18" charset="0"/>
              </a:rPr>
              <a:t>/</a:t>
            </a:r>
            <a:r>
              <a:rPr lang="en-US" sz="4000" b="1" dirty="0" smtClean="0">
                <a:solidFill>
                  <a:srgbClr val="FF0000"/>
                </a:solidFill>
                <a:latin typeface="Times New Roman" pitchFamily="18" charset="0"/>
              </a:rPr>
              <a:t> </a:t>
            </a:r>
            <a:r>
              <a:rPr lang="en-US" sz="4000" b="1" dirty="0" err="1">
                <a:solidFill>
                  <a:schemeClr val="bg2">
                    <a:lumMod val="10000"/>
                  </a:schemeClr>
                </a:solidFill>
                <a:latin typeface="Times New Roman" pitchFamily="18" charset="0"/>
              </a:rPr>
              <a:t>đại</a:t>
            </a:r>
            <a:r>
              <a:rPr lang="en-US" sz="4000" b="1" dirty="0">
                <a:solidFill>
                  <a:schemeClr val="bg2">
                    <a:lumMod val="10000"/>
                  </a:schemeClr>
                </a:solidFill>
                <a:latin typeface="Times New Roman" pitchFamily="18" charset="0"/>
              </a:rPr>
              <a:t> </a:t>
            </a:r>
            <a:r>
              <a:rPr lang="en-US" sz="4000" b="1" dirty="0" err="1">
                <a:solidFill>
                  <a:schemeClr val="bg2">
                    <a:lumMod val="10000"/>
                  </a:schemeClr>
                </a:solidFill>
                <a:latin typeface="Times New Roman" pitchFamily="18" charset="0"/>
              </a:rPr>
              <a:t>ngàn</a:t>
            </a:r>
            <a:endParaRPr lang="en-US" sz="4000" b="1" dirty="0">
              <a:solidFill>
                <a:schemeClr val="bg2">
                  <a:lumMod val="10000"/>
                </a:schemeClr>
              </a:solidFill>
              <a:latin typeface="Times New Roman" pitchFamily="18" charset="0"/>
            </a:endParaRPr>
          </a:p>
          <a:p>
            <a:r>
              <a:rPr lang="en-US" sz="4000" b="1" dirty="0" err="1">
                <a:solidFill>
                  <a:schemeClr val="bg2">
                    <a:lumMod val="10000"/>
                  </a:schemeClr>
                </a:solidFill>
                <a:latin typeface="Times New Roman" pitchFamily="18" charset="0"/>
              </a:rPr>
              <a:t>Mấp</a:t>
            </a:r>
            <a:r>
              <a:rPr lang="en-US" sz="4000" b="1" dirty="0">
                <a:solidFill>
                  <a:schemeClr val="bg2">
                    <a:lumMod val="10000"/>
                  </a:schemeClr>
                </a:solidFill>
                <a:latin typeface="Times New Roman" pitchFamily="18" charset="0"/>
              </a:rPr>
              <a:t> </a:t>
            </a:r>
            <a:r>
              <a:rPr lang="en-US" sz="4000" b="1" dirty="0" err="1" smtClean="0">
                <a:solidFill>
                  <a:schemeClr val="bg2">
                    <a:lumMod val="10000"/>
                  </a:schemeClr>
                </a:solidFill>
                <a:latin typeface="Times New Roman" pitchFamily="18" charset="0"/>
              </a:rPr>
              <a:t>mô</a:t>
            </a:r>
            <a:r>
              <a:rPr lang="en-US" sz="4000" b="1" dirty="0" smtClean="0">
                <a:solidFill>
                  <a:schemeClr val="bg2">
                    <a:lumMod val="10000"/>
                  </a:schemeClr>
                </a:solidFill>
                <a:latin typeface="Times New Roman" pitchFamily="18" charset="0"/>
              </a:rPr>
              <a:t>/ </a:t>
            </a:r>
            <a:r>
              <a:rPr lang="en-US" sz="4000" b="1" dirty="0" err="1">
                <a:solidFill>
                  <a:schemeClr val="bg2">
                    <a:lumMod val="10000"/>
                  </a:schemeClr>
                </a:solidFill>
                <a:latin typeface="Times New Roman" pitchFamily="18" charset="0"/>
              </a:rPr>
              <a:t>triền</a:t>
            </a:r>
            <a:r>
              <a:rPr lang="en-US" sz="4000" b="1" dirty="0">
                <a:solidFill>
                  <a:schemeClr val="bg2">
                    <a:lumMod val="10000"/>
                  </a:schemeClr>
                </a:solidFill>
                <a:latin typeface="Times New Roman" pitchFamily="18" charset="0"/>
              </a:rPr>
              <a:t> </a:t>
            </a:r>
            <a:r>
              <a:rPr lang="en-US" sz="4000" b="1" dirty="0" err="1">
                <a:solidFill>
                  <a:schemeClr val="bg2">
                    <a:lumMod val="10000"/>
                  </a:schemeClr>
                </a:solidFill>
                <a:latin typeface="Times New Roman" pitchFamily="18" charset="0"/>
              </a:rPr>
              <a:t>núi</a:t>
            </a:r>
            <a:r>
              <a:rPr lang="en-US" sz="4000" b="1" dirty="0">
                <a:solidFill>
                  <a:schemeClr val="bg2">
                    <a:lumMod val="10000"/>
                  </a:schemeClr>
                </a:solidFill>
                <a:latin typeface="Times New Roman" pitchFamily="18" charset="0"/>
              </a:rPr>
              <a:t> </a:t>
            </a:r>
            <a:r>
              <a:rPr lang="en-US" sz="4000" b="1" dirty="0" err="1">
                <a:solidFill>
                  <a:schemeClr val="bg2">
                    <a:lumMod val="10000"/>
                  </a:schemeClr>
                </a:solidFill>
                <a:latin typeface="Times New Roman" pitchFamily="18" charset="0"/>
              </a:rPr>
              <a:t>đá</a:t>
            </a:r>
            <a:r>
              <a:rPr lang="en-US" sz="4000" b="1" dirty="0">
                <a:solidFill>
                  <a:schemeClr val="bg2">
                    <a:lumMod val="10000"/>
                  </a:schemeClr>
                </a:solidFill>
                <a:latin typeface="Times New Roman" pitchFamily="18" charset="0"/>
              </a:rPr>
              <a:t>…</a:t>
            </a:r>
          </a:p>
          <a:p>
            <a:r>
              <a:rPr lang="en-US" sz="4000" b="1" dirty="0">
                <a:solidFill>
                  <a:schemeClr val="bg2">
                    <a:lumMod val="10000"/>
                  </a:schemeClr>
                </a:solidFill>
                <a:latin typeface="Times New Roman" pitchFamily="18" charset="0"/>
              </a:rPr>
              <a:t>Con </a:t>
            </a:r>
            <a:r>
              <a:rPr lang="en-US" sz="4000" b="1" dirty="0" err="1">
                <a:solidFill>
                  <a:srgbClr val="FF0000"/>
                </a:solidFill>
                <a:latin typeface="Times New Roman" pitchFamily="18" charset="0"/>
              </a:rPr>
              <a:t>mang</a:t>
            </a:r>
            <a:r>
              <a:rPr lang="en-US" sz="4000" b="1" dirty="0">
                <a:solidFill>
                  <a:srgbClr val="FF0000"/>
                </a:solidFill>
                <a:latin typeface="Times New Roman" pitchFamily="18" charset="0"/>
              </a:rPr>
              <a:t> </a:t>
            </a:r>
            <a:r>
              <a:rPr lang="en-US" sz="4000" b="1" dirty="0" err="1" smtClean="0">
                <a:solidFill>
                  <a:srgbClr val="FF0000"/>
                </a:solidFill>
                <a:latin typeface="Times New Roman" pitchFamily="18" charset="0"/>
              </a:rPr>
              <a:t>về</a:t>
            </a:r>
            <a:r>
              <a:rPr lang="en-US" sz="4000" b="1" dirty="0" smtClean="0">
                <a:solidFill>
                  <a:schemeClr val="bg2">
                    <a:lumMod val="10000"/>
                  </a:schemeClr>
                </a:solidFill>
                <a:latin typeface="Times New Roman" pitchFamily="18" charset="0"/>
              </a:rPr>
              <a:t>/ </a:t>
            </a:r>
            <a:r>
              <a:rPr lang="en-US" sz="4000" b="1" dirty="0" err="1">
                <a:solidFill>
                  <a:schemeClr val="bg2">
                    <a:lumMod val="10000"/>
                  </a:schemeClr>
                </a:solidFill>
                <a:latin typeface="Times New Roman" pitchFamily="18" charset="0"/>
              </a:rPr>
              <a:t>cho</a:t>
            </a:r>
            <a:r>
              <a:rPr lang="en-US" sz="4000" b="1" dirty="0">
                <a:solidFill>
                  <a:schemeClr val="bg2">
                    <a:lumMod val="10000"/>
                  </a:schemeClr>
                </a:solidFill>
                <a:latin typeface="Times New Roman" pitchFamily="18" charset="0"/>
              </a:rPr>
              <a:t> </a:t>
            </a:r>
            <a:r>
              <a:rPr lang="en-US" sz="4000" b="1" dirty="0" err="1">
                <a:solidFill>
                  <a:schemeClr val="bg2">
                    <a:lumMod val="10000"/>
                  </a:schemeClr>
                </a:solidFill>
                <a:latin typeface="Times New Roman" pitchFamily="18" charset="0"/>
              </a:rPr>
              <a:t>mẹ</a:t>
            </a:r>
            <a:endParaRPr lang="en-US" sz="4000" b="1" dirty="0">
              <a:solidFill>
                <a:schemeClr val="bg2">
                  <a:lumMod val="10000"/>
                </a:schemeClr>
              </a:solidFill>
              <a:latin typeface="Times New Roman" pitchFamily="18" charset="0"/>
            </a:endParaRPr>
          </a:p>
          <a:p>
            <a:r>
              <a:rPr lang="en-US" sz="4000" b="1" dirty="0" err="1">
                <a:solidFill>
                  <a:schemeClr val="bg2">
                    <a:lumMod val="10000"/>
                  </a:schemeClr>
                </a:solidFill>
                <a:latin typeface="Times New Roman" pitchFamily="18" charset="0"/>
              </a:rPr>
              <a:t>Ngọn</a:t>
            </a:r>
            <a:r>
              <a:rPr lang="en-US" sz="4000" b="1" dirty="0">
                <a:solidFill>
                  <a:schemeClr val="bg2">
                    <a:lumMod val="10000"/>
                  </a:schemeClr>
                </a:solidFill>
                <a:latin typeface="Times New Roman" pitchFamily="18" charset="0"/>
              </a:rPr>
              <a:t> </a:t>
            </a:r>
            <a:r>
              <a:rPr lang="en-US" sz="4000" b="1" dirty="0" err="1" smtClean="0">
                <a:solidFill>
                  <a:schemeClr val="bg2">
                    <a:lumMod val="10000"/>
                  </a:schemeClr>
                </a:solidFill>
                <a:latin typeface="Times New Roman" pitchFamily="18" charset="0"/>
              </a:rPr>
              <a:t>gió</a:t>
            </a:r>
            <a:r>
              <a:rPr lang="en-US" sz="4000" b="1" dirty="0" smtClean="0">
                <a:solidFill>
                  <a:schemeClr val="bg2">
                    <a:lumMod val="10000"/>
                  </a:schemeClr>
                </a:solidFill>
                <a:latin typeface="Times New Roman" pitchFamily="18" charset="0"/>
              </a:rPr>
              <a:t> </a:t>
            </a:r>
            <a:r>
              <a:rPr lang="en-US" sz="4000" b="1" dirty="0" err="1" smtClean="0">
                <a:solidFill>
                  <a:schemeClr val="bg2">
                    <a:lumMod val="10000"/>
                  </a:schemeClr>
                </a:solidFill>
                <a:latin typeface="Times New Roman" pitchFamily="18" charset="0"/>
              </a:rPr>
              <a:t>của</a:t>
            </a:r>
            <a:r>
              <a:rPr lang="en-US" sz="4000" b="1" dirty="0" smtClean="0">
                <a:solidFill>
                  <a:schemeClr val="bg2">
                    <a:lumMod val="10000"/>
                  </a:schemeClr>
                </a:solidFill>
                <a:latin typeface="Times New Roman" pitchFamily="18" charset="0"/>
              </a:rPr>
              <a:t>/ </a:t>
            </a:r>
            <a:r>
              <a:rPr lang="en-US" sz="4000" b="1" dirty="0" err="1">
                <a:solidFill>
                  <a:srgbClr val="FF0000"/>
                </a:solidFill>
                <a:latin typeface="Times New Roman" pitchFamily="18" charset="0"/>
              </a:rPr>
              <a:t>trăm</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miền</a:t>
            </a:r>
            <a:r>
              <a:rPr lang="en-US" sz="4000" b="1" dirty="0">
                <a:solidFill>
                  <a:schemeClr val="bg2">
                    <a:lumMod val="10000"/>
                  </a:schemeClr>
                </a:solidFill>
                <a:latin typeface="Times New Roman" pitchFamily="18" charset="0"/>
              </a:rPr>
              <a:t>.</a:t>
            </a:r>
          </a:p>
          <a:p>
            <a:endParaRPr lang="en-US" sz="4000" b="1" dirty="0">
              <a:solidFill>
                <a:schemeClr val="bg2">
                  <a:lumMod val="10000"/>
                </a:schemeClr>
              </a:solidFill>
              <a:latin typeface="Times New Roman" pitchFamily="18" charset="0"/>
            </a:endParaRPr>
          </a:p>
        </p:txBody>
      </p:sp>
      <p:sp>
        <p:nvSpPr>
          <p:cNvPr id="4" name="AutoShape 13"/>
          <p:cNvSpPr>
            <a:spLocks noChangeArrowheads="1"/>
          </p:cNvSpPr>
          <p:nvPr/>
        </p:nvSpPr>
        <p:spPr bwMode="auto">
          <a:xfrm>
            <a:off x="182880" y="143691"/>
            <a:ext cx="5434149" cy="862149"/>
          </a:xfrm>
          <a:prstGeom prst="flowChartAlternateProcess">
            <a:avLst/>
          </a:prstGeom>
          <a:solidFill>
            <a:srgbClr val="BEED69"/>
          </a:solidFill>
          <a:ln w="9525">
            <a:solidFill>
              <a:sysClr val="windowText" lastClr="00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dirty="0" smtClean="0">
                <a:ln>
                  <a:noFill/>
                </a:ln>
                <a:solidFill>
                  <a:prstClr val="black"/>
                </a:solidFill>
                <a:effectLst/>
                <a:uLnTx/>
                <a:uFillTx/>
                <a:latin typeface="Times New Roman" panose="02020603050405020304" pitchFamily="18" charset="0"/>
              </a:rPr>
              <a:t>LUYỆN ĐỌC DIỄN CẢM</a:t>
            </a:r>
          </a:p>
        </p:txBody>
      </p:sp>
    </p:spTree>
    <p:custDataLst>
      <p:tags r:id="rId1"/>
    </p:custDataLst>
    <p:extLst>
      <p:ext uri="{BB962C8B-B14F-4D97-AF65-F5344CB8AC3E}">
        <p14:creationId xmlns:p14="http://schemas.microsoft.com/office/powerpoint/2010/main" val="2028665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675032" y="25943"/>
            <a:ext cx="2534150" cy="1011511"/>
          </a:xfrm>
          <a:prstGeom prst="roundRect">
            <a:avLst/>
          </a:prstGeom>
          <a:solidFill>
            <a:schemeClr val="accent1">
              <a:lumMod val="60000"/>
              <a:lumOff val="4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矩形 50"/>
          <p:cNvSpPr/>
          <p:nvPr/>
        </p:nvSpPr>
        <p:spPr>
          <a:xfrm>
            <a:off x="4801602" y="167037"/>
            <a:ext cx="228100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err="1" smtClean="0">
                <a:ln>
                  <a:noFill/>
                </a:ln>
                <a:solidFill>
                  <a:srgbClr val="44546A">
                    <a:lumMod val="50000"/>
                  </a:srgbClr>
                </a:solidFill>
                <a:effectLst/>
                <a:uLnTx/>
                <a:uFillTx/>
                <a:latin typeface="Times New Roman" panose="02020603050405020304" pitchFamily="18" charset="0"/>
                <a:ea typeface="方正少儿简体" panose="03000509000000000000" pitchFamily="65" charset="-122"/>
                <a:cs typeface="Times New Roman" panose="02020603050405020304" pitchFamily="18" charset="0"/>
              </a:rPr>
              <a:t>Tuổi</a:t>
            </a:r>
            <a:r>
              <a:rPr kumimoji="0" lang="en-US" altLang="zh-CN" sz="4000" b="0" i="0" u="none" strike="noStrike" kern="1200" cap="none" spc="0" normalizeH="0" baseline="0" noProof="0" dirty="0" smtClean="0">
                <a:ln>
                  <a:noFill/>
                </a:ln>
                <a:solidFill>
                  <a:srgbClr val="44546A">
                    <a:lumMod val="50000"/>
                  </a:srgbClr>
                </a:solidFill>
                <a:effectLst/>
                <a:uLnTx/>
                <a:uFillTx/>
                <a:latin typeface="Times New Roman" panose="02020603050405020304" pitchFamily="18" charset="0"/>
                <a:ea typeface="方正少儿简体" panose="03000509000000000000" pitchFamily="65" charset="-122"/>
                <a:cs typeface="Times New Roman" panose="02020603050405020304" pitchFamily="18" charset="0"/>
              </a:rPr>
              <a:t> </a:t>
            </a:r>
            <a:r>
              <a:rPr kumimoji="0" lang="en-US" altLang="zh-CN" sz="4000" b="0" i="0" u="none" strike="noStrike" kern="1200" cap="none" spc="0" normalizeH="0" baseline="0" noProof="0" dirty="0" err="1" smtClean="0">
                <a:ln>
                  <a:noFill/>
                </a:ln>
                <a:solidFill>
                  <a:srgbClr val="44546A">
                    <a:lumMod val="50000"/>
                  </a:srgbClr>
                </a:solidFill>
                <a:effectLst/>
                <a:uLnTx/>
                <a:uFillTx/>
                <a:latin typeface="Times New Roman" panose="02020603050405020304" pitchFamily="18" charset="0"/>
                <a:ea typeface="方正少儿简体" panose="03000509000000000000" pitchFamily="65" charset="-122"/>
                <a:cs typeface="Times New Roman" panose="02020603050405020304" pitchFamily="18" charset="0"/>
              </a:rPr>
              <a:t>ngựa</a:t>
            </a:r>
            <a:endParaRPr kumimoji="0" lang="zh-CN" altLang="en-US" sz="40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方正少儿简体" panose="03000509000000000000" pitchFamily="65" charset="-122"/>
              <a:cs typeface="Arial" panose="020B0604020202020204" pitchFamily="34" charset="0"/>
            </a:endParaRPr>
          </a:p>
        </p:txBody>
      </p:sp>
      <p:sp>
        <p:nvSpPr>
          <p:cNvPr id="6" name="Rectangle 5"/>
          <p:cNvSpPr/>
          <p:nvPr/>
        </p:nvSpPr>
        <p:spPr>
          <a:xfrm>
            <a:off x="1627032" y="1252545"/>
            <a:ext cx="6096000" cy="156966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Mẹ</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smtClean="0">
                <a:ln>
                  <a:noFill/>
                </a:ln>
                <a:solidFill>
                  <a:srgbClr val="E7E6E6">
                    <a:lumMod val="10000"/>
                  </a:srgbClr>
                </a:solidFill>
                <a:effectLst/>
                <a:uLnTx/>
                <a:uFillTx/>
                <a:latin typeface="Times New Roman" pitchFamily="18" charset="0"/>
                <a:ea typeface="+mn-ea"/>
                <a:cs typeface="+mn-cs"/>
              </a:rPr>
              <a:t>….                                       </a:t>
            </a:r>
            <a:endPar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Tuổi</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smtClean="0">
                <a:ln>
                  <a:noFill/>
                </a:ln>
                <a:solidFill>
                  <a:srgbClr val="E7E6E6">
                    <a:lumMod val="10000"/>
                  </a:srgbClr>
                </a:solidFill>
                <a:effectLst/>
                <a:uLnTx/>
                <a:uFillTx/>
                <a:latin typeface="Times New Roman" pitchFamily="18" charset="0"/>
                <a:ea typeface="+mn-ea"/>
                <a:cs typeface="+mn-cs"/>
              </a:rPr>
              <a:t>…..</a:t>
            </a:r>
            <a:endPar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smtClean="0">
                <a:ln>
                  <a:noFill/>
                </a:ln>
                <a:solidFill>
                  <a:srgbClr val="E7E6E6">
                    <a:lumMod val="10000"/>
                  </a:srgbClr>
                </a:solidFill>
                <a:effectLst/>
                <a:uLnTx/>
                <a:uFillTx/>
                <a:latin typeface="Times New Roman" pitchFamily="18" charset="0"/>
                <a:ea typeface="+mn-ea"/>
                <a:cs typeface="+mn-cs"/>
              </a:rPr>
              <a:t>Ngựa</a:t>
            </a:r>
            <a:r>
              <a:rPr kumimoji="0" lang="en-US" sz="2400" b="1" i="0" u="none" strike="noStrike" kern="1200" cap="none" spc="0" normalizeH="0" baseline="0" noProof="0" dirty="0" smtClean="0">
                <a:ln>
                  <a:noFill/>
                </a:ln>
                <a:solidFill>
                  <a:srgbClr val="E7E6E6">
                    <a:lumMod val="10000"/>
                  </a:srgbClr>
                </a:solidFill>
                <a:effectLst/>
                <a:uLnTx/>
                <a:uFillTx/>
                <a:latin typeface="Times New Roman" pitchFamily="18" charset="0"/>
                <a:ea typeface="+mn-ea"/>
                <a:cs typeface="+mn-cs"/>
              </a:rPr>
              <a:t>……</a:t>
            </a:r>
            <a:endPar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smtClean="0">
                <a:ln>
                  <a:noFill/>
                </a:ln>
                <a:solidFill>
                  <a:srgbClr val="E7E6E6">
                    <a:lumMod val="10000"/>
                  </a:srgbClr>
                </a:solidFill>
                <a:effectLst/>
                <a:uLnTx/>
                <a:uFillTx/>
                <a:latin typeface="Times New Roman" pitchFamily="18" charset="0"/>
                <a:ea typeface="+mn-ea"/>
                <a:cs typeface="+mn-cs"/>
              </a:rPr>
              <a:t>Tuổi</a:t>
            </a:r>
            <a:r>
              <a:rPr kumimoji="0" lang="en-US" sz="2400" b="1" i="0" u="none" strike="noStrike" kern="1200" cap="none" spc="0" normalizeH="0" baseline="0" noProof="0" dirty="0" smtClean="0">
                <a:ln>
                  <a:noFill/>
                </a:ln>
                <a:solidFill>
                  <a:srgbClr val="E7E6E6">
                    <a:lumMod val="10000"/>
                  </a:srgbClr>
                </a:solidFill>
                <a:effectLst/>
                <a:uLnTx/>
                <a:uFillTx/>
                <a:latin typeface="Times New Roman" pitchFamily="18" charset="0"/>
                <a:ea typeface="+mn-ea"/>
                <a:cs typeface="+mn-cs"/>
              </a:rPr>
              <a:t>…….</a:t>
            </a:r>
            <a:endPar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endParaRPr>
          </a:p>
        </p:txBody>
      </p:sp>
      <p:sp>
        <p:nvSpPr>
          <p:cNvPr id="8" name="Rectangle 7"/>
          <p:cNvSpPr/>
          <p:nvPr/>
        </p:nvSpPr>
        <p:spPr>
          <a:xfrm>
            <a:off x="1627032" y="2868370"/>
            <a:ext cx="6096000" cy="341632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err="1" smtClean="0">
                <a:ln>
                  <a:noFill/>
                </a:ln>
                <a:solidFill>
                  <a:srgbClr val="E7E6E6">
                    <a:lumMod val="10000"/>
                  </a:srgbClr>
                </a:solidFill>
                <a:effectLst/>
                <a:uLnTx/>
                <a:uFillTx/>
                <a:latin typeface="Times New Roman" pitchFamily="18" charset="0"/>
                <a:ea typeface="+mn-ea"/>
                <a:cs typeface="+mn-cs"/>
              </a:rPr>
              <a:t>Mẹ</a:t>
            </a:r>
            <a:r>
              <a:rPr kumimoji="0" lang="en-US" sz="2400" b="1" i="0" u="none" strike="noStrike" kern="1200" cap="none" spc="0" normalizeH="0" baseline="0" noProof="0" dirty="0" smtClean="0">
                <a:ln>
                  <a:noFill/>
                </a:ln>
                <a:solidFill>
                  <a:srgbClr val="E7E6E6">
                    <a:lumMod val="10000"/>
                  </a:srgbClr>
                </a:solidFill>
                <a:effectLst/>
                <a:uLnTx/>
                <a:uFillTx/>
                <a:latin typeface="Times New Roman" pitchFamily="18" charset="0"/>
                <a:ea typeface="+mn-ea"/>
                <a:cs typeface="+mn-cs"/>
              </a:rPr>
              <a:t>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E7E6E6">
                    <a:lumMod val="10000"/>
                  </a:srgbClr>
                </a:solidFill>
                <a:effectLst/>
                <a:uLnTx/>
                <a:uFillTx/>
                <a:latin typeface="Times New Roman" pitchFamily="18" charset="0"/>
                <a:ea typeface="+mn-ea"/>
                <a:cs typeface="+mn-cs"/>
              </a:rPr>
              <a:t>Qua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smtClean="0">
                <a:ln>
                  <a:noFill/>
                </a:ln>
                <a:solidFill>
                  <a:srgbClr val="E7E6E6">
                    <a:lumMod val="10000"/>
                  </a:srgbClr>
                </a:solidFill>
                <a:effectLst/>
                <a:uLnTx/>
                <a:uFillTx/>
                <a:latin typeface="Times New Roman" pitchFamily="18" charset="0"/>
                <a:ea typeface="+mn-ea"/>
                <a:cs typeface="+mn-cs"/>
              </a:rPr>
              <a:t>Gió</a:t>
            </a:r>
            <a:r>
              <a:rPr kumimoji="0" lang="en-US" sz="2400" b="1" i="0" u="none" strike="noStrike" kern="1200" cap="none" spc="0" normalizeH="0" baseline="0" noProof="0" dirty="0" smtClean="0">
                <a:ln>
                  <a:noFill/>
                </a:ln>
                <a:solidFill>
                  <a:srgbClr val="E7E6E6">
                    <a:lumMod val="10000"/>
                  </a:srgbClr>
                </a:solidFill>
                <a:effectLst/>
                <a:uLnTx/>
                <a:uFillTx/>
                <a:latin typeface="Times New Roman" pitchFamily="18"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smtClean="0">
                <a:ln>
                  <a:noFill/>
                </a:ln>
                <a:solidFill>
                  <a:srgbClr val="E7E6E6">
                    <a:lumMod val="10000"/>
                  </a:srgbClr>
                </a:solidFill>
                <a:effectLst/>
                <a:uLnTx/>
                <a:uFillTx/>
                <a:latin typeface="Times New Roman" pitchFamily="18" charset="0"/>
                <a:ea typeface="+mn-ea"/>
                <a:cs typeface="+mn-cs"/>
              </a:rPr>
              <a:t>Gió</a:t>
            </a:r>
            <a:r>
              <a:rPr kumimoji="0" lang="en-US" sz="2400" b="1" i="0" u="none" strike="noStrike" kern="1200" cap="none" spc="0" normalizeH="0" baseline="0" noProof="0" dirty="0" smtClean="0">
                <a:ln>
                  <a:noFill/>
                </a:ln>
                <a:solidFill>
                  <a:srgbClr val="E7E6E6">
                    <a:lumMod val="10000"/>
                  </a:srgbClr>
                </a:solidFill>
                <a:effectLst/>
                <a:uLnTx/>
                <a:uFillTx/>
                <a:latin typeface="Times New Roman" pitchFamily="18" charset="0"/>
                <a:ea typeface="+mn-ea"/>
                <a:cs typeface="+mn-cs"/>
              </a:rPr>
              <a:t> …….</a:t>
            </a:r>
            <a:endPar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Gió</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smtClean="0">
                <a:ln>
                  <a:noFill/>
                </a:ln>
                <a:solidFill>
                  <a:srgbClr val="E7E6E6">
                    <a:lumMod val="10000"/>
                  </a:srgbClr>
                </a:solidFill>
                <a:effectLst/>
                <a:uLnTx/>
                <a:uFillTx/>
                <a:latin typeface="Times New Roman" pitchFamily="18" charset="0"/>
                <a:ea typeface="+mn-ea"/>
                <a:cs typeface="+mn-cs"/>
              </a:rPr>
              <a:t>…..</a:t>
            </a:r>
            <a:endPar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Mấp</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smtClean="0">
                <a:ln>
                  <a:noFill/>
                </a:ln>
                <a:solidFill>
                  <a:srgbClr val="E7E6E6">
                    <a:lumMod val="10000"/>
                  </a:srgbClr>
                </a:solidFill>
                <a:effectLst/>
                <a:uLnTx/>
                <a:uFillTx/>
                <a:latin typeface="Times New Roman" pitchFamily="18" charset="0"/>
                <a:ea typeface="+mn-ea"/>
                <a:cs typeface="+mn-cs"/>
              </a:rPr>
              <a:t>…..</a:t>
            </a:r>
            <a:endPar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Con </a:t>
            </a:r>
            <a:r>
              <a:rPr kumimoji="0" lang="en-US" sz="2400" b="1" i="0" u="none" strike="noStrike" kern="1200" cap="none" spc="0" normalizeH="0" baseline="0" noProof="0" dirty="0" smtClean="0">
                <a:ln>
                  <a:noFill/>
                </a:ln>
                <a:solidFill>
                  <a:srgbClr val="E7E6E6">
                    <a:lumMod val="10000"/>
                  </a:srgbClr>
                </a:solidFill>
                <a:effectLst/>
                <a:uLnTx/>
                <a:uFillTx/>
                <a:latin typeface="Times New Roman" pitchFamily="18" charset="0"/>
                <a:ea typeface="+mn-ea"/>
                <a:cs typeface="+mn-cs"/>
              </a:rPr>
              <a:t>…..</a:t>
            </a:r>
            <a:endPar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smtClean="0">
                <a:ln>
                  <a:noFill/>
                </a:ln>
                <a:solidFill>
                  <a:srgbClr val="E7E6E6">
                    <a:lumMod val="10000"/>
                  </a:srgbClr>
                </a:solidFill>
                <a:effectLst/>
                <a:uLnTx/>
                <a:uFillTx/>
                <a:latin typeface="Times New Roman" pitchFamily="18" charset="0"/>
                <a:ea typeface="+mn-ea"/>
                <a:cs typeface="+mn-cs"/>
              </a:rPr>
              <a:t>Ngọn</a:t>
            </a:r>
            <a:r>
              <a:rPr kumimoji="0" lang="en-US" sz="2400" b="1" i="0" u="none" strike="noStrike" kern="1200" cap="none" spc="0" normalizeH="0" baseline="0" noProof="0" dirty="0" smtClean="0">
                <a:ln>
                  <a:noFill/>
                </a:ln>
                <a:solidFill>
                  <a:srgbClr val="E7E6E6">
                    <a:lumMod val="10000"/>
                  </a:srgbClr>
                </a:solidFill>
                <a:effectLst/>
                <a:uLnTx/>
                <a:uFillTx/>
                <a:latin typeface="Times New Roman" pitchFamily="18" charset="0"/>
                <a:ea typeface="+mn-ea"/>
                <a:cs typeface="+mn-cs"/>
              </a:rPr>
              <a:t>….</a:t>
            </a:r>
            <a:endPar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endParaRPr>
          </a:p>
        </p:txBody>
      </p:sp>
      <p:sp>
        <p:nvSpPr>
          <p:cNvPr id="2" name="Rectangle 1"/>
          <p:cNvSpPr/>
          <p:nvPr/>
        </p:nvSpPr>
        <p:spPr>
          <a:xfrm>
            <a:off x="6692537" y="1298711"/>
            <a:ext cx="6096000" cy="3046988"/>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Ngựa</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smtClean="0">
                <a:ln>
                  <a:noFill/>
                </a:ln>
                <a:solidFill>
                  <a:srgbClr val="E7E6E6">
                    <a:lumMod val="10000"/>
                  </a:srgbClr>
                </a:solidFill>
                <a:effectLst/>
                <a:uLnTx/>
                <a:uFillTx/>
                <a:latin typeface="Times New Roman" pitchFamily="18" charset="0"/>
                <a:ea typeface="+mn-ea"/>
                <a:cs typeface="+mn-cs"/>
              </a:rPr>
              <a:t>….</a:t>
            </a:r>
            <a:endPar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Trên</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smtClean="0">
                <a:ln>
                  <a:noFill/>
                </a:ln>
                <a:solidFill>
                  <a:srgbClr val="E7E6E6">
                    <a:lumMod val="10000"/>
                  </a:srgbClr>
                </a:solidFill>
                <a:effectLst/>
                <a:uLnTx/>
                <a:uFillTx/>
                <a:latin typeface="Times New Roman" pitchFamily="18" charset="0"/>
                <a:ea typeface="+mn-ea"/>
                <a:cs typeface="+mn-cs"/>
              </a:rPr>
              <a:t>……</a:t>
            </a:r>
            <a:endPar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Lóa</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smtClean="0">
                <a:ln>
                  <a:noFill/>
                </a:ln>
                <a:solidFill>
                  <a:srgbClr val="E7E6E6">
                    <a:lumMod val="10000"/>
                  </a:srgbClr>
                </a:solidFill>
                <a:effectLst/>
                <a:uLnTx/>
                <a:uFillTx/>
                <a:latin typeface="Times New Roman" pitchFamily="18" charset="0"/>
                <a:ea typeface="+mn-ea"/>
                <a:cs typeface="+mn-cs"/>
              </a:rPr>
              <a:t>……</a:t>
            </a:r>
            <a:endPar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Trang</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smtClean="0">
                <a:ln>
                  <a:noFill/>
                </a:ln>
                <a:solidFill>
                  <a:srgbClr val="E7E6E6">
                    <a:lumMod val="10000"/>
                  </a:srgbClr>
                </a:solidFill>
                <a:effectLst/>
                <a:uLnTx/>
                <a:uFillTx/>
                <a:latin typeface="Times New Roman" pitchFamily="18" charset="0"/>
                <a:ea typeface="+mn-ea"/>
                <a:cs typeface="+mn-cs"/>
              </a:rPr>
              <a:t>……</a:t>
            </a:r>
            <a:endPar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Con </a:t>
            </a:r>
            <a:r>
              <a:rPr kumimoji="0" lang="en-US" sz="2400" b="1" i="0" u="none" strike="noStrike" kern="1200" cap="none" spc="0" normalizeH="0" baseline="0" noProof="0" dirty="0" smtClean="0">
                <a:ln>
                  <a:noFill/>
                </a:ln>
                <a:solidFill>
                  <a:srgbClr val="E7E6E6">
                    <a:lumMod val="10000"/>
                  </a:srgbClr>
                </a:solidFill>
                <a:effectLst/>
                <a:uLnTx/>
                <a:uFillTx/>
                <a:latin typeface="Times New Roman" pitchFamily="18" charset="0"/>
                <a:ea typeface="+mn-ea"/>
                <a:cs typeface="+mn-cs"/>
              </a:rPr>
              <a:t>……</a:t>
            </a:r>
            <a:endPar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Mùi</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smtClean="0">
                <a:ln>
                  <a:noFill/>
                </a:ln>
                <a:solidFill>
                  <a:srgbClr val="E7E6E6">
                    <a:lumMod val="10000"/>
                  </a:srgbClr>
                </a:solidFill>
                <a:effectLst/>
                <a:uLnTx/>
                <a:uFillTx/>
                <a:latin typeface="Times New Roman" pitchFamily="18" charset="0"/>
                <a:ea typeface="+mn-ea"/>
                <a:cs typeface="+mn-cs"/>
              </a:rPr>
              <a:t>…..</a:t>
            </a:r>
            <a:endPar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Gió</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smtClean="0">
                <a:ln>
                  <a:noFill/>
                </a:ln>
                <a:solidFill>
                  <a:srgbClr val="E7E6E6">
                    <a:lumMod val="10000"/>
                  </a:srgbClr>
                </a:solidFill>
                <a:effectLst/>
                <a:uLnTx/>
                <a:uFillTx/>
                <a:latin typeface="Times New Roman" pitchFamily="18" charset="0"/>
                <a:ea typeface="+mn-ea"/>
                <a:cs typeface="+mn-cs"/>
              </a:rPr>
              <a:t>…..</a:t>
            </a:r>
            <a:endPar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Khắp</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smtClean="0">
                <a:ln>
                  <a:noFill/>
                </a:ln>
                <a:solidFill>
                  <a:srgbClr val="E7E6E6">
                    <a:lumMod val="10000"/>
                  </a:srgbClr>
                </a:solidFill>
                <a:effectLst/>
                <a:uLnTx/>
                <a:uFillTx/>
                <a:latin typeface="Times New Roman" pitchFamily="18" charset="0"/>
                <a:ea typeface="+mn-ea"/>
                <a:cs typeface="+mn-cs"/>
              </a:rPr>
              <a:t> …..</a:t>
            </a:r>
            <a:endPar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endParaRPr>
          </a:p>
        </p:txBody>
      </p:sp>
      <p:sp>
        <p:nvSpPr>
          <p:cNvPr id="9" name="Rectangle 8"/>
          <p:cNvSpPr/>
          <p:nvPr/>
        </p:nvSpPr>
        <p:spPr>
          <a:xfrm>
            <a:off x="6692537" y="4391864"/>
            <a:ext cx="6096000" cy="2308324"/>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Tuổi</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smtClean="0">
                <a:ln>
                  <a:noFill/>
                </a:ln>
                <a:solidFill>
                  <a:srgbClr val="E7E6E6">
                    <a:lumMod val="10000"/>
                  </a:srgbClr>
                </a:solidFill>
                <a:effectLst/>
                <a:uLnTx/>
                <a:uFillTx/>
                <a:latin typeface="Times New Roman" pitchFamily="18" charset="0"/>
                <a:ea typeface="+mn-ea"/>
                <a:cs typeface="+mn-cs"/>
              </a:rPr>
              <a:t>….</a:t>
            </a:r>
            <a:endPar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Nhưng</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smtClean="0">
                <a:ln>
                  <a:noFill/>
                </a:ln>
                <a:solidFill>
                  <a:srgbClr val="E7E6E6">
                    <a:lumMod val="10000"/>
                  </a:srgbClr>
                </a:solidFill>
                <a:effectLst/>
                <a:uLnTx/>
                <a:uFillTx/>
                <a:latin typeface="Times New Roman" pitchFamily="18" charset="0"/>
                <a:ea typeface="+mn-ea"/>
                <a:cs typeface="+mn-cs"/>
              </a:rPr>
              <a:t>…..</a:t>
            </a:r>
            <a:endPar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Dẫu</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smtClean="0">
                <a:ln>
                  <a:noFill/>
                </a:ln>
                <a:solidFill>
                  <a:srgbClr val="E7E6E6">
                    <a:lumMod val="10000"/>
                  </a:srgbClr>
                </a:solidFill>
                <a:effectLst/>
                <a:uLnTx/>
                <a:uFillTx/>
                <a:latin typeface="Times New Roman" pitchFamily="18" charset="0"/>
                <a:ea typeface="+mn-ea"/>
                <a:cs typeface="+mn-cs"/>
              </a:rPr>
              <a:t>…..</a:t>
            </a:r>
            <a:endPar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Dẫu</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smtClean="0">
                <a:ln>
                  <a:noFill/>
                </a:ln>
                <a:solidFill>
                  <a:srgbClr val="E7E6E6">
                    <a:lumMod val="10000"/>
                  </a:srgbClr>
                </a:solidFill>
                <a:effectLst/>
                <a:uLnTx/>
                <a:uFillTx/>
                <a:latin typeface="Times New Roman" pitchFamily="18" charset="0"/>
                <a:ea typeface="+mn-ea"/>
                <a:cs typeface="+mn-cs"/>
              </a:rPr>
              <a:t>…..</a:t>
            </a:r>
            <a:endPar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Con </a:t>
            </a:r>
            <a:r>
              <a:rPr kumimoji="0" lang="en-US" sz="2400" b="1" i="0" u="none" strike="noStrike" kern="1200" cap="none" spc="0" normalizeH="0" baseline="0" noProof="0" dirty="0" smtClean="0">
                <a:ln>
                  <a:noFill/>
                </a:ln>
                <a:solidFill>
                  <a:srgbClr val="E7E6E6">
                    <a:lumMod val="10000"/>
                  </a:srgbClr>
                </a:solidFill>
                <a:effectLst/>
                <a:uLnTx/>
                <a:uFillTx/>
                <a:latin typeface="Times New Roman" pitchFamily="18" charset="0"/>
                <a:ea typeface="+mn-ea"/>
                <a:cs typeface="+mn-cs"/>
              </a:rPr>
              <a:t>….</a:t>
            </a:r>
            <a:endPar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E7E6E6">
                    <a:lumMod val="10000"/>
                  </a:srgbClr>
                </a:solidFill>
                <a:effectLst/>
                <a:uLnTx/>
                <a:uFillTx/>
                <a:latin typeface="Times New Roman" pitchFamily="18" charset="0"/>
                <a:ea typeface="+mn-ea"/>
                <a:cs typeface="+mn-cs"/>
              </a:rPr>
              <a:t>Ngựa</a:t>
            </a:r>
            <a:r>
              <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rPr>
              <a:t> </a:t>
            </a:r>
            <a:r>
              <a:rPr kumimoji="0" lang="en-US" sz="2400" b="1" i="0" u="none" strike="noStrike" kern="1200" cap="none" spc="0" normalizeH="0" baseline="0" noProof="0" dirty="0" smtClean="0">
                <a:ln>
                  <a:noFill/>
                </a:ln>
                <a:solidFill>
                  <a:srgbClr val="E7E6E6">
                    <a:lumMod val="10000"/>
                  </a:srgbClr>
                </a:solidFill>
                <a:effectLst/>
                <a:uLnTx/>
                <a:uFillTx/>
                <a:latin typeface="Times New Roman" pitchFamily="18" charset="0"/>
                <a:ea typeface="+mn-ea"/>
                <a:cs typeface="+mn-cs"/>
              </a:rPr>
              <a:t>…..</a:t>
            </a:r>
            <a:endParaRPr kumimoji="0" lang="en-US" sz="2400" b="1" i="0" u="none" strike="noStrike" kern="1200" cap="none" spc="0" normalizeH="0" baseline="0" noProof="0" dirty="0">
              <a:ln>
                <a:noFill/>
              </a:ln>
              <a:solidFill>
                <a:srgbClr val="E7E6E6">
                  <a:lumMod val="10000"/>
                </a:srgbClr>
              </a:solidFill>
              <a:effectLst/>
              <a:uLnTx/>
              <a:uFillTx/>
              <a:latin typeface="Times New Roman" pitchFamily="18" charset="0"/>
              <a:ea typeface="+mn-ea"/>
              <a:cs typeface="+mn-cs"/>
            </a:endParaRPr>
          </a:p>
        </p:txBody>
      </p:sp>
      <p:sp>
        <p:nvSpPr>
          <p:cNvPr id="10" name="WordArt 13"/>
          <p:cNvSpPr>
            <a:spLocks noChangeArrowheads="1" noChangeShapeType="1" noTextEdit="1"/>
          </p:cNvSpPr>
          <p:nvPr/>
        </p:nvSpPr>
        <p:spPr bwMode="auto">
          <a:xfrm>
            <a:off x="10340915" y="6519616"/>
            <a:ext cx="1599575" cy="363452"/>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Xuân</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Quỳnh</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Oval 2"/>
          <p:cNvSpPr/>
          <p:nvPr/>
        </p:nvSpPr>
        <p:spPr>
          <a:xfrm>
            <a:off x="1143000" y="1298711"/>
            <a:ext cx="484032" cy="301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Calibri" panose="020F0502020204030204"/>
                <a:ea typeface="+mn-ea"/>
                <a:cs typeface="+mn-cs"/>
              </a:rPr>
              <a:t>1</a:t>
            </a:r>
          </a:p>
        </p:txBody>
      </p:sp>
      <p:sp>
        <p:nvSpPr>
          <p:cNvPr id="11" name="Oval 10"/>
          <p:cNvSpPr/>
          <p:nvPr/>
        </p:nvSpPr>
        <p:spPr>
          <a:xfrm>
            <a:off x="6208505" y="4521827"/>
            <a:ext cx="484032" cy="259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Calibri" panose="020F0502020204030204"/>
                <a:ea typeface="+mn-ea"/>
                <a:cs typeface="+mn-cs"/>
              </a:rPr>
              <a:t>4</a:t>
            </a:r>
          </a:p>
        </p:txBody>
      </p:sp>
      <p:sp>
        <p:nvSpPr>
          <p:cNvPr id="12" name="Oval 11"/>
          <p:cNvSpPr/>
          <p:nvPr/>
        </p:nvSpPr>
        <p:spPr>
          <a:xfrm>
            <a:off x="6208505" y="1428673"/>
            <a:ext cx="484032" cy="301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Calibri" panose="020F0502020204030204"/>
                <a:ea typeface="+mn-ea"/>
                <a:cs typeface="+mn-cs"/>
              </a:rPr>
              <a:t>3</a:t>
            </a:r>
          </a:p>
        </p:txBody>
      </p:sp>
      <p:sp>
        <p:nvSpPr>
          <p:cNvPr id="13" name="Oval 12"/>
          <p:cNvSpPr/>
          <p:nvPr/>
        </p:nvSpPr>
        <p:spPr>
          <a:xfrm>
            <a:off x="1205784" y="3002400"/>
            <a:ext cx="484032" cy="301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Calibri" panose="020F0502020204030204"/>
                <a:ea typeface="+mn-ea"/>
                <a:cs typeface="+mn-cs"/>
              </a:rPr>
              <a:t>2</a:t>
            </a:r>
          </a:p>
        </p:txBody>
      </p:sp>
      <p:sp>
        <p:nvSpPr>
          <p:cNvPr id="15" name="AutoShape 13"/>
          <p:cNvSpPr>
            <a:spLocks noChangeArrowheads="1"/>
          </p:cNvSpPr>
          <p:nvPr/>
        </p:nvSpPr>
        <p:spPr bwMode="auto">
          <a:xfrm>
            <a:off x="0" y="0"/>
            <a:ext cx="4548461" cy="809897"/>
          </a:xfrm>
          <a:prstGeom prst="flowChartAlternateProcess">
            <a:avLst/>
          </a:prstGeom>
          <a:solidFill>
            <a:srgbClr val="BEED69"/>
          </a:solidFill>
          <a:ln w="9525">
            <a:solidFill>
              <a:sysClr val="windowText" lastClr="00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b="1" kern="0" dirty="0" smtClean="0">
                <a:solidFill>
                  <a:prstClr val="black"/>
                </a:solidFill>
              </a:rPr>
              <a:t>HỌC THUỘC LÒNG</a:t>
            </a:r>
            <a:endParaRPr kumimoji="0" lang="en-US" altLang="en-US" sz="3200" b="1" i="0" u="none" strike="noStrike" kern="0" cap="none" spc="0" normalizeH="0" baseline="0" noProof="0" dirty="0" smtClean="0">
              <a:ln>
                <a:noFill/>
              </a:ln>
              <a:solidFill>
                <a:prstClr val="black"/>
              </a:solidFill>
              <a:effectLst/>
              <a:uLnTx/>
              <a:uFillTx/>
              <a:latin typeface="Times New Roman" panose="02020603050405020304" pitchFamily="18" charset="0"/>
            </a:endParaRPr>
          </a:p>
        </p:txBody>
      </p:sp>
    </p:spTree>
    <p:custDataLst>
      <p:tags r:id="rId1"/>
    </p:custDataLst>
    <p:extLst>
      <p:ext uri="{BB962C8B-B14F-4D97-AF65-F5344CB8AC3E}">
        <p14:creationId xmlns:p14="http://schemas.microsoft.com/office/powerpoint/2010/main" val="2798283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Grp="1"/>
          </p:cNvSpPr>
          <p:nvPr>
            <p:ph type="title"/>
          </p:nvPr>
        </p:nvSpPr>
        <p:spPr>
          <a:xfrm>
            <a:off x="1658983" y="0"/>
            <a:ext cx="9009017" cy="1071154"/>
          </a:xfrm>
          <a:noFill/>
        </p:spPr>
        <p:txBody>
          <a:bodyPr/>
          <a:lstStyle/>
          <a:p>
            <a:pPr algn="l" eaLnBrk="1" hangingPunct="1"/>
            <a:r>
              <a:rPr lang="en-US" altLang="en-US" sz="2800" b="1" dirty="0" smtClean="0"/>
              <a:t> </a:t>
            </a:r>
            <a:r>
              <a:rPr lang="en-US" altLang="en-US" sz="2800" b="1" dirty="0" err="1" smtClean="0"/>
              <a:t>Quan</a:t>
            </a:r>
            <a:r>
              <a:rPr lang="en-US" altLang="en-US" sz="2800" b="1" dirty="0" smtClean="0"/>
              <a:t> </a:t>
            </a:r>
            <a:r>
              <a:rPr lang="en-US" altLang="en-US" sz="2800" b="1" dirty="0" err="1" smtClean="0"/>
              <a:t>sát</a:t>
            </a:r>
            <a:r>
              <a:rPr lang="en-US" altLang="en-US" sz="2800" b="1" dirty="0" smtClean="0"/>
              <a:t> </a:t>
            </a:r>
            <a:r>
              <a:rPr lang="en-US" altLang="en-US" sz="2800" b="1" dirty="0" err="1" smtClean="0"/>
              <a:t>tranh</a:t>
            </a:r>
            <a:r>
              <a:rPr lang="en-US" altLang="en-US" sz="2800" b="1" dirty="0" smtClean="0"/>
              <a:t> </a:t>
            </a:r>
            <a:r>
              <a:rPr lang="en-US" altLang="en-US" sz="2800" b="1" dirty="0" err="1" smtClean="0"/>
              <a:t>cho</a:t>
            </a:r>
            <a:r>
              <a:rPr lang="en-US" altLang="en-US" sz="2800" b="1" dirty="0" smtClean="0"/>
              <a:t> </a:t>
            </a:r>
            <a:r>
              <a:rPr lang="en-US" altLang="en-US" sz="2800" b="1" dirty="0" err="1" smtClean="0"/>
              <a:t>biết</a:t>
            </a:r>
            <a:r>
              <a:rPr lang="en-US" altLang="en-US" sz="2800" b="1" dirty="0" smtClean="0"/>
              <a:t>: </a:t>
            </a:r>
            <a:r>
              <a:rPr lang="en-US" altLang="en-US" sz="2800" b="1" dirty="0" err="1" smtClean="0"/>
              <a:t>Bức</a:t>
            </a:r>
            <a:r>
              <a:rPr lang="en-US" altLang="en-US" sz="2800" b="1" dirty="0" smtClean="0"/>
              <a:t> </a:t>
            </a:r>
            <a:r>
              <a:rPr lang="en-US" altLang="en-US" sz="2800" b="1" dirty="0" err="1" smtClean="0"/>
              <a:t>tranh</a:t>
            </a:r>
            <a:r>
              <a:rPr lang="en-US" altLang="en-US" sz="2800" b="1" dirty="0" smtClean="0"/>
              <a:t> </a:t>
            </a:r>
            <a:r>
              <a:rPr lang="en-US" altLang="en-US" sz="2800" b="1" dirty="0" err="1" smtClean="0"/>
              <a:t>vẽ</a:t>
            </a:r>
            <a:r>
              <a:rPr lang="en-US" altLang="en-US" sz="2800" b="1" dirty="0" smtClean="0"/>
              <a:t> </a:t>
            </a:r>
            <a:r>
              <a:rPr lang="en-US" altLang="en-US" sz="2800" b="1" dirty="0" err="1" smtClean="0"/>
              <a:t>cảnh</a:t>
            </a:r>
            <a:r>
              <a:rPr lang="en-US" altLang="en-US" sz="2800" b="1" dirty="0" smtClean="0"/>
              <a:t> </a:t>
            </a:r>
            <a:r>
              <a:rPr lang="en-US" altLang="en-US" sz="2800" b="1" dirty="0" err="1" smtClean="0"/>
              <a:t>gì</a:t>
            </a:r>
            <a:r>
              <a:rPr lang="en-US" altLang="en-US" sz="2800" b="1" dirty="0" smtClean="0"/>
              <a:t> ?</a:t>
            </a:r>
            <a:endParaRPr lang="vi-VN" altLang="en-US" b="1" dirty="0" smtClean="0"/>
          </a:p>
        </p:txBody>
      </p:sp>
      <p:pic>
        <p:nvPicPr>
          <p:cNvPr id="153606" name="Picture 6" descr="Picture 0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403" y="822960"/>
            <a:ext cx="12151807" cy="6035040"/>
          </a:xfrm>
          <a:prstGeom prst="rect">
            <a:avLst/>
          </a:prstGeom>
          <a:noFill/>
          <a:ln w="57150">
            <a:solidFill>
              <a:srgbClr val="99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2148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153606"/>
                                        </p:tgtEl>
                                        <p:attrNameLst>
                                          <p:attrName>style.visibility</p:attrName>
                                        </p:attrNameLst>
                                      </p:cBhvr>
                                      <p:to>
                                        <p:strVal val="visible"/>
                                      </p:to>
                                    </p:set>
                                    <p:animEffect transition="in" filter="wheel(4)">
                                      <p:cBhvr>
                                        <p:cTn id="7" dur="1000"/>
                                        <p:tgtEl>
                                          <p:spTgt spid="153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5413" y="3579813"/>
            <a:ext cx="2981325"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2319" y="816089"/>
            <a:ext cx="7253288"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6A6D5E53-4DA9-4671-9C39-6BD20806C05B}"/>
              </a:ext>
            </a:extLst>
          </p:cNvPr>
          <p:cNvSpPr/>
          <p:nvPr/>
        </p:nvSpPr>
        <p:spPr>
          <a:xfrm>
            <a:off x="1599104" y="2463377"/>
            <a:ext cx="3762375" cy="830997"/>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smtClean="0">
                <a:ln w="6600">
                  <a:solidFill>
                    <a:srgbClr val="333399"/>
                  </a:solidFill>
                  <a:prstDash val="solid"/>
                </a:ln>
                <a:solidFill>
                  <a:srgbClr val="FFFFFF"/>
                </a:solidFill>
                <a:effectLst>
                  <a:glow rad="228600">
                    <a:srgbClr val="333399">
                      <a:satMod val="175000"/>
                      <a:alpha val="40000"/>
                    </a:srgbClr>
                  </a:glow>
                  <a:outerShdw dist="38100" dir="2700000" algn="tl" rotWithShape="0">
                    <a:srgbClr val="333399"/>
                  </a:outerShdw>
                </a:effectLst>
                <a:uLnTx/>
                <a:uFillTx/>
                <a:latin typeface="Arial" panose="020B0604020202020204" pitchFamily="34" charset="0"/>
                <a:ea typeface="+mn-ea"/>
                <a:cs typeface="+mn-cs"/>
              </a:rPr>
              <a:t>VẬN DỤNG</a:t>
            </a:r>
            <a:endParaRPr kumimoji="0" lang="en-US" sz="4800" b="1" i="0" u="none" strike="noStrike" kern="1200" cap="none" spc="0" normalizeH="0" baseline="0" noProof="0" dirty="0">
              <a:ln w="6600">
                <a:solidFill>
                  <a:srgbClr val="333399"/>
                </a:solidFill>
                <a:prstDash val="solid"/>
              </a:ln>
              <a:solidFill>
                <a:srgbClr val="FFFFFF"/>
              </a:solidFill>
              <a:effectLst>
                <a:glow rad="228600">
                  <a:srgbClr val="333399">
                    <a:satMod val="175000"/>
                    <a:alpha val="40000"/>
                  </a:srgbClr>
                </a:glow>
                <a:outerShdw dist="38100" dir="2700000" algn="tl" rotWithShape="0">
                  <a:srgbClr val="333399"/>
                </a:outerShdw>
              </a:effectLst>
              <a:uLnTx/>
              <a:uFillTx/>
              <a:latin typeface="Arial" panose="020B0604020202020204" pitchFamily="34" charset="0"/>
              <a:ea typeface="+mn-ea"/>
              <a:cs typeface="+mn-cs"/>
            </a:endParaRPr>
          </a:p>
        </p:txBody>
      </p:sp>
      <p:sp>
        <p:nvSpPr>
          <p:cNvPr id="7" name="Content Placeholder 2"/>
          <p:cNvSpPr txBox="1">
            <a:spLocks/>
          </p:cNvSpPr>
          <p:nvPr/>
        </p:nvSpPr>
        <p:spPr>
          <a:xfrm>
            <a:off x="6595314" y="1933684"/>
            <a:ext cx="5390359" cy="2202218"/>
          </a:xfrm>
          <a:prstGeom prst="rect">
            <a:avLst/>
          </a:prstGeom>
        </p:spPr>
        <p:txBody>
          <a:bodyPr spcFirstLastPara="1" vert="horz" wrap="square" lIns="91425" tIns="91425" rIns="91425" bIns="91425" rtlCol="0" anchor="t" anchorCtr="0">
            <a:noAutofit/>
          </a:bodyPr>
          <a:lstStyle>
            <a:lvl1pPr marL="228600" lvl="0" indent="-228600" algn="ctr" defTabSz="914400" rtl="0" eaLnBrk="1" latinLnBrk="0" hangingPunct="1">
              <a:lnSpc>
                <a:spcPct val="100000"/>
              </a:lnSpc>
              <a:spcBef>
                <a:spcPts val="0"/>
              </a:spcBef>
              <a:spcAft>
                <a:spcPts val="0"/>
              </a:spcAft>
              <a:buSzPts val="1400"/>
              <a:buFont typeface="Arial" panose="020B0604020202020204" pitchFamily="34" charset="0"/>
              <a:buNone/>
              <a:defRPr sz="1867" kern="1200">
                <a:solidFill>
                  <a:schemeClr val="tx1"/>
                </a:solidFill>
                <a:latin typeface="+mn-lt"/>
                <a:ea typeface="+mn-ea"/>
                <a:cs typeface="+mn-cs"/>
              </a:defRPr>
            </a:lvl1pPr>
            <a:lvl2pPr marL="685800" lvl="1" indent="-228600" algn="ctr" defTabSz="914400" rtl="0" eaLnBrk="1" latinLnBrk="0" hangingPunct="1">
              <a:lnSpc>
                <a:spcPct val="100000"/>
              </a:lnSpc>
              <a:spcBef>
                <a:spcPts val="0"/>
              </a:spcBef>
              <a:spcAft>
                <a:spcPts val="0"/>
              </a:spcAft>
              <a:buSzPts val="1400"/>
              <a:buFont typeface="Arial" panose="020B0604020202020204" pitchFamily="34" charset="0"/>
              <a:buNone/>
              <a:defRPr sz="1867" kern="1200">
                <a:solidFill>
                  <a:schemeClr val="tx1"/>
                </a:solidFill>
                <a:latin typeface="+mn-lt"/>
                <a:ea typeface="+mn-ea"/>
                <a:cs typeface="+mn-cs"/>
              </a:defRPr>
            </a:lvl2pPr>
            <a:lvl3pPr marL="1143000" lvl="2" indent="-228600" algn="ctr" defTabSz="914400" rtl="0" eaLnBrk="1" latinLnBrk="0" hangingPunct="1">
              <a:lnSpc>
                <a:spcPct val="100000"/>
              </a:lnSpc>
              <a:spcBef>
                <a:spcPts val="0"/>
              </a:spcBef>
              <a:spcAft>
                <a:spcPts val="0"/>
              </a:spcAft>
              <a:buSzPts val="1400"/>
              <a:buFont typeface="Arial" panose="020B0604020202020204" pitchFamily="34" charset="0"/>
              <a:buNone/>
              <a:defRPr sz="1867" kern="1200">
                <a:solidFill>
                  <a:schemeClr val="tx1"/>
                </a:solidFill>
                <a:latin typeface="+mn-lt"/>
                <a:ea typeface="+mn-ea"/>
                <a:cs typeface="+mn-cs"/>
              </a:defRPr>
            </a:lvl3pPr>
            <a:lvl4pPr marL="1600200" lvl="3" indent="-228600" algn="ctr" defTabSz="914400" rtl="0" eaLnBrk="1" latinLnBrk="0" hangingPunct="1">
              <a:lnSpc>
                <a:spcPct val="100000"/>
              </a:lnSpc>
              <a:spcBef>
                <a:spcPts val="0"/>
              </a:spcBef>
              <a:spcAft>
                <a:spcPts val="0"/>
              </a:spcAft>
              <a:buSzPts val="1400"/>
              <a:buFont typeface="Arial" panose="020B0604020202020204" pitchFamily="34" charset="0"/>
              <a:buNone/>
              <a:defRPr sz="1867" kern="1200">
                <a:solidFill>
                  <a:schemeClr val="tx1"/>
                </a:solidFill>
                <a:latin typeface="+mn-lt"/>
                <a:ea typeface="+mn-ea"/>
                <a:cs typeface="+mn-cs"/>
              </a:defRPr>
            </a:lvl4pPr>
            <a:lvl5pPr marL="2057400" lvl="4" indent="-228600" algn="ctr" defTabSz="914400" rtl="0" eaLnBrk="1" latinLnBrk="0" hangingPunct="1">
              <a:lnSpc>
                <a:spcPct val="100000"/>
              </a:lnSpc>
              <a:spcBef>
                <a:spcPts val="0"/>
              </a:spcBef>
              <a:spcAft>
                <a:spcPts val="0"/>
              </a:spcAft>
              <a:buSzPts val="1400"/>
              <a:buFont typeface="Arial" panose="020B0604020202020204" pitchFamily="34" charset="0"/>
              <a:buNone/>
              <a:defRPr sz="1867" kern="1200">
                <a:solidFill>
                  <a:schemeClr val="tx1"/>
                </a:solidFill>
                <a:latin typeface="+mn-lt"/>
                <a:ea typeface="+mn-ea"/>
                <a:cs typeface="+mn-cs"/>
              </a:defRPr>
            </a:lvl5pPr>
            <a:lvl6pPr marL="2514600" lvl="5" indent="-228600" algn="ctr" defTabSz="914400" rtl="0" eaLnBrk="1" latinLnBrk="0" hangingPunct="1">
              <a:lnSpc>
                <a:spcPct val="100000"/>
              </a:lnSpc>
              <a:spcBef>
                <a:spcPts val="0"/>
              </a:spcBef>
              <a:spcAft>
                <a:spcPts val="0"/>
              </a:spcAft>
              <a:buSzPts val="1400"/>
              <a:buFont typeface="Arial" panose="020B0604020202020204" pitchFamily="34" charset="0"/>
              <a:buNone/>
              <a:defRPr sz="1867" kern="1200">
                <a:solidFill>
                  <a:schemeClr val="tx1"/>
                </a:solidFill>
                <a:latin typeface="+mn-lt"/>
                <a:ea typeface="+mn-ea"/>
                <a:cs typeface="+mn-cs"/>
              </a:defRPr>
            </a:lvl6pPr>
            <a:lvl7pPr marL="2971800" lvl="6" indent="-228600" algn="ctr" defTabSz="914400" rtl="0" eaLnBrk="1" latinLnBrk="0" hangingPunct="1">
              <a:lnSpc>
                <a:spcPct val="100000"/>
              </a:lnSpc>
              <a:spcBef>
                <a:spcPts val="0"/>
              </a:spcBef>
              <a:spcAft>
                <a:spcPts val="0"/>
              </a:spcAft>
              <a:buSzPts val="1400"/>
              <a:buFont typeface="Arial" panose="020B0604020202020204" pitchFamily="34" charset="0"/>
              <a:buNone/>
              <a:defRPr sz="1867" kern="1200">
                <a:solidFill>
                  <a:schemeClr val="tx1"/>
                </a:solidFill>
                <a:latin typeface="+mn-lt"/>
                <a:ea typeface="+mn-ea"/>
                <a:cs typeface="+mn-cs"/>
              </a:defRPr>
            </a:lvl7pPr>
            <a:lvl8pPr marL="3429000" lvl="7" indent="-228600" algn="ctr" defTabSz="914400" rtl="0" eaLnBrk="1" latinLnBrk="0" hangingPunct="1">
              <a:lnSpc>
                <a:spcPct val="100000"/>
              </a:lnSpc>
              <a:spcBef>
                <a:spcPts val="0"/>
              </a:spcBef>
              <a:spcAft>
                <a:spcPts val="0"/>
              </a:spcAft>
              <a:buSzPts val="1400"/>
              <a:buFont typeface="Arial" panose="020B0604020202020204" pitchFamily="34" charset="0"/>
              <a:buNone/>
              <a:defRPr sz="1867" kern="1200">
                <a:solidFill>
                  <a:schemeClr val="tx1"/>
                </a:solidFill>
                <a:latin typeface="+mn-lt"/>
                <a:ea typeface="+mn-ea"/>
                <a:cs typeface="+mn-cs"/>
              </a:defRPr>
            </a:lvl8pPr>
            <a:lvl9pPr marL="3886200" lvl="8" indent="-228600" algn="ctr" defTabSz="914400" rtl="0" eaLnBrk="1" latinLnBrk="0" hangingPunct="1">
              <a:lnSpc>
                <a:spcPct val="100000"/>
              </a:lnSpc>
              <a:spcBef>
                <a:spcPts val="0"/>
              </a:spcBef>
              <a:spcAft>
                <a:spcPts val="0"/>
              </a:spcAft>
              <a:buSzPts val="1400"/>
              <a:buFont typeface="Arial" panose="020B0604020202020204" pitchFamily="34" charset="0"/>
              <a:buNone/>
              <a:defRPr sz="1867"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Pts val="1400"/>
              <a:buFont typeface="Arial" panose="020B0604020202020204" pitchFamily="34" charset="0"/>
              <a:buNone/>
              <a:tabLst/>
              <a:defRPr/>
            </a:pPr>
            <a:r>
              <a:rPr kumimoji="0" lang="en-US" sz="4000" b="1" i="0" u="none" strike="noStrike" kern="1200" cap="none" spc="0" normalizeH="0" baseline="0" noProof="0" dirty="0" smtClean="0">
                <a:ln>
                  <a:noFill/>
                </a:ln>
                <a:solidFill>
                  <a:srgbClr val="C00000"/>
                </a:solidFill>
                <a:effectLst/>
                <a:uLnTx/>
                <a:uFillTx/>
                <a:latin typeface="Calibri"/>
                <a:ea typeface="+mn-ea"/>
                <a:cs typeface="+mn-cs"/>
              </a:rPr>
              <a:t>Con </a:t>
            </a:r>
            <a:r>
              <a:rPr kumimoji="0" lang="en-US" sz="4000" b="1" i="0" u="none" strike="noStrike" kern="1200" cap="none" spc="0" normalizeH="0" baseline="0" noProof="0" dirty="0" err="1" smtClean="0">
                <a:ln>
                  <a:noFill/>
                </a:ln>
                <a:solidFill>
                  <a:srgbClr val="C00000"/>
                </a:solidFill>
                <a:effectLst/>
                <a:uLnTx/>
                <a:uFillTx/>
                <a:latin typeface="Calibri"/>
                <a:ea typeface="+mn-ea"/>
                <a:cs typeface="+mn-cs"/>
              </a:rPr>
              <a:t>vận</a:t>
            </a:r>
            <a:r>
              <a:rPr kumimoji="0" lang="en-US" sz="4000" b="1" i="0" u="none" strike="noStrike" kern="1200" cap="none" spc="0" normalizeH="0" baseline="0" noProof="0" dirty="0" smtClean="0">
                <a:ln>
                  <a:noFill/>
                </a:ln>
                <a:solidFill>
                  <a:srgbClr val="C00000"/>
                </a:solidFill>
                <a:effectLst/>
                <a:uLnTx/>
                <a:uFillTx/>
                <a:latin typeface="Calibri"/>
                <a:ea typeface="+mn-ea"/>
                <a:cs typeface="+mn-cs"/>
              </a:rPr>
              <a:t> </a:t>
            </a:r>
            <a:r>
              <a:rPr kumimoji="0" lang="en-US" sz="4000" b="1" i="0" u="none" strike="noStrike" kern="1200" cap="none" spc="0" normalizeH="0" baseline="0" noProof="0" dirty="0" err="1" smtClean="0">
                <a:ln>
                  <a:noFill/>
                </a:ln>
                <a:solidFill>
                  <a:srgbClr val="C00000"/>
                </a:solidFill>
                <a:effectLst/>
                <a:uLnTx/>
                <a:uFillTx/>
                <a:latin typeface="Calibri"/>
                <a:ea typeface="+mn-ea"/>
                <a:cs typeface="+mn-cs"/>
              </a:rPr>
              <a:t>dụng</a:t>
            </a:r>
            <a:r>
              <a:rPr kumimoji="0" lang="en-US" sz="4000" b="1" i="0" u="none" strike="noStrike" kern="1200" cap="none" spc="0" normalizeH="0" baseline="0" noProof="0" dirty="0" smtClean="0">
                <a:ln>
                  <a:noFill/>
                </a:ln>
                <a:solidFill>
                  <a:srgbClr val="C00000"/>
                </a:solidFill>
                <a:effectLst/>
                <a:uLnTx/>
                <a:uFillTx/>
                <a:latin typeface="Calibri"/>
                <a:ea typeface="+mn-ea"/>
                <a:cs typeface="+mn-cs"/>
              </a:rPr>
              <a:t> </a:t>
            </a:r>
            <a:r>
              <a:rPr kumimoji="0" lang="en-US" sz="4000" b="1" i="0" u="none" strike="noStrike" kern="1200" cap="none" spc="0" normalizeH="0" baseline="0" noProof="0" dirty="0" err="1" smtClean="0">
                <a:ln>
                  <a:noFill/>
                </a:ln>
                <a:solidFill>
                  <a:srgbClr val="C00000"/>
                </a:solidFill>
                <a:effectLst/>
                <a:uLnTx/>
                <a:uFillTx/>
                <a:latin typeface="Calibri"/>
                <a:ea typeface="+mn-ea"/>
                <a:cs typeface="+mn-cs"/>
              </a:rPr>
              <a:t>được</a:t>
            </a:r>
            <a:r>
              <a:rPr kumimoji="0" lang="en-US" sz="4000" b="1" i="0" u="none" strike="noStrike" kern="1200" cap="none" spc="0" normalizeH="0" baseline="0" noProof="0" dirty="0" smtClean="0">
                <a:ln>
                  <a:noFill/>
                </a:ln>
                <a:solidFill>
                  <a:srgbClr val="C00000"/>
                </a:solidFill>
                <a:effectLst/>
                <a:uLnTx/>
                <a:uFillTx/>
                <a:latin typeface="Calibri"/>
                <a:ea typeface="+mn-ea"/>
                <a:cs typeface="+mn-cs"/>
              </a:rPr>
              <a:t> </a:t>
            </a:r>
            <a:r>
              <a:rPr kumimoji="0" lang="en-US" sz="4000" b="1" i="0" u="none" strike="noStrike" kern="1200" cap="none" spc="0" normalizeH="0" baseline="0" noProof="0" dirty="0" err="1" smtClean="0">
                <a:ln>
                  <a:noFill/>
                </a:ln>
                <a:solidFill>
                  <a:srgbClr val="C00000"/>
                </a:solidFill>
                <a:effectLst/>
                <a:uLnTx/>
                <a:uFillTx/>
                <a:latin typeface="Calibri"/>
                <a:ea typeface="+mn-ea"/>
                <a:cs typeface="+mn-cs"/>
              </a:rPr>
              <a:t>điều</a:t>
            </a:r>
            <a:r>
              <a:rPr kumimoji="0" lang="en-US" sz="4000" b="1" i="0" u="none" strike="noStrike" kern="1200" cap="none" spc="0" normalizeH="0" baseline="0" noProof="0" dirty="0" smtClean="0">
                <a:ln>
                  <a:noFill/>
                </a:ln>
                <a:solidFill>
                  <a:srgbClr val="C00000"/>
                </a:solidFill>
                <a:effectLst/>
                <a:uLnTx/>
                <a:uFillTx/>
                <a:latin typeface="Calibri"/>
                <a:ea typeface="+mn-ea"/>
                <a:cs typeface="+mn-cs"/>
              </a:rPr>
              <a:t> </a:t>
            </a:r>
            <a:r>
              <a:rPr kumimoji="0" lang="en-US" sz="4000" b="1" i="0" u="none" strike="noStrike" kern="1200" cap="none" spc="0" normalizeH="0" baseline="0" noProof="0" dirty="0" err="1" smtClean="0">
                <a:ln>
                  <a:noFill/>
                </a:ln>
                <a:solidFill>
                  <a:srgbClr val="C00000"/>
                </a:solidFill>
                <a:effectLst/>
                <a:uLnTx/>
                <a:uFillTx/>
                <a:latin typeface="Calibri"/>
                <a:ea typeface="+mn-ea"/>
                <a:cs typeface="+mn-cs"/>
              </a:rPr>
              <a:t>gì</a:t>
            </a:r>
            <a:r>
              <a:rPr kumimoji="0" lang="en-US" sz="4000" b="1" i="0" u="none" strike="noStrike" kern="1200" cap="none" spc="0" normalizeH="0" baseline="0" noProof="0" dirty="0" smtClean="0">
                <a:ln>
                  <a:noFill/>
                </a:ln>
                <a:solidFill>
                  <a:srgbClr val="C00000"/>
                </a:solidFill>
                <a:effectLst/>
                <a:uLnTx/>
                <a:uFillTx/>
                <a:latin typeface="Calibri"/>
                <a:ea typeface="+mn-ea"/>
                <a:cs typeface="+mn-cs"/>
              </a:rPr>
              <a:t> </a:t>
            </a:r>
            <a:r>
              <a:rPr kumimoji="0" lang="en-US" sz="4000" b="1" i="0" u="none" strike="noStrike" kern="1200" cap="none" spc="0" normalizeH="0" baseline="0" noProof="0" dirty="0" err="1" smtClean="0">
                <a:ln>
                  <a:noFill/>
                </a:ln>
                <a:solidFill>
                  <a:srgbClr val="C00000"/>
                </a:solidFill>
                <a:effectLst/>
                <a:uLnTx/>
                <a:uFillTx/>
                <a:latin typeface="Calibri"/>
                <a:ea typeface="+mn-ea"/>
                <a:cs typeface="+mn-cs"/>
              </a:rPr>
              <a:t>vào</a:t>
            </a:r>
            <a:r>
              <a:rPr kumimoji="0" lang="en-US" sz="4000" b="1" i="0" u="none" strike="noStrike" kern="1200" cap="none" spc="0" normalizeH="0" baseline="0" noProof="0" dirty="0" smtClean="0">
                <a:ln>
                  <a:noFill/>
                </a:ln>
                <a:solidFill>
                  <a:srgbClr val="C00000"/>
                </a:solidFill>
                <a:effectLst/>
                <a:uLnTx/>
                <a:uFillTx/>
                <a:latin typeface="Calibri"/>
                <a:ea typeface="+mn-ea"/>
                <a:cs typeface="+mn-cs"/>
              </a:rPr>
              <a:t> </a:t>
            </a:r>
            <a:r>
              <a:rPr kumimoji="0" lang="en-US" sz="4000" b="1" i="0" u="none" strike="noStrike" kern="1200" cap="none" spc="0" normalizeH="0" baseline="0" noProof="0" dirty="0" err="1" smtClean="0">
                <a:ln>
                  <a:noFill/>
                </a:ln>
                <a:solidFill>
                  <a:srgbClr val="C00000"/>
                </a:solidFill>
                <a:effectLst/>
                <a:uLnTx/>
                <a:uFillTx/>
                <a:latin typeface="Calibri"/>
                <a:ea typeface="+mn-ea"/>
                <a:cs typeface="+mn-cs"/>
              </a:rPr>
              <a:t>cuộc</a:t>
            </a:r>
            <a:r>
              <a:rPr kumimoji="0" lang="en-US" sz="4000" b="1" i="0" u="none" strike="noStrike" kern="1200" cap="none" spc="0" normalizeH="0" baseline="0" noProof="0" dirty="0" smtClean="0">
                <a:ln>
                  <a:noFill/>
                </a:ln>
                <a:solidFill>
                  <a:srgbClr val="C00000"/>
                </a:solidFill>
                <a:effectLst/>
                <a:uLnTx/>
                <a:uFillTx/>
                <a:latin typeface="Calibri"/>
                <a:ea typeface="+mn-ea"/>
                <a:cs typeface="+mn-cs"/>
              </a:rPr>
              <a:t> </a:t>
            </a:r>
            <a:r>
              <a:rPr kumimoji="0" lang="en-US" sz="4000" b="1" i="0" u="none" strike="noStrike" kern="1200" cap="none" spc="0" normalizeH="0" baseline="0" noProof="0" dirty="0" err="1" smtClean="0">
                <a:ln>
                  <a:noFill/>
                </a:ln>
                <a:solidFill>
                  <a:srgbClr val="C00000"/>
                </a:solidFill>
                <a:effectLst/>
                <a:uLnTx/>
                <a:uFillTx/>
                <a:latin typeface="Calibri"/>
                <a:ea typeface="+mn-ea"/>
                <a:cs typeface="+mn-cs"/>
              </a:rPr>
              <a:t>sống</a:t>
            </a:r>
            <a:r>
              <a:rPr kumimoji="0" lang="en-US" sz="4000" b="1" i="0" u="none" strike="noStrike" kern="1200" cap="none" spc="0" normalizeH="0" baseline="0" noProof="0" dirty="0" smtClean="0">
                <a:ln>
                  <a:noFill/>
                </a:ln>
                <a:solidFill>
                  <a:srgbClr val="C00000"/>
                </a:solidFill>
                <a:effectLst/>
                <a:uLnTx/>
                <a:uFillTx/>
                <a:latin typeface="Calibri"/>
                <a:ea typeface="+mn-ea"/>
                <a:cs typeface="+mn-cs"/>
              </a:rPr>
              <a:t> qua </a:t>
            </a:r>
            <a:r>
              <a:rPr kumimoji="0" lang="en-US" sz="4000" b="1" i="0" u="none" strike="noStrike" kern="1200" cap="none" spc="0" normalizeH="0" baseline="0" noProof="0" dirty="0" err="1" smtClean="0">
                <a:ln>
                  <a:noFill/>
                </a:ln>
                <a:solidFill>
                  <a:srgbClr val="C00000"/>
                </a:solidFill>
                <a:effectLst/>
                <a:uLnTx/>
                <a:uFillTx/>
                <a:latin typeface="Calibri"/>
                <a:ea typeface="+mn-ea"/>
                <a:cs typeface="+mn-cs"/>
              </a:rPr>
              <a:t>bài</a:t>
            </a:r>
            <a:r>
              <a:rPr kumimoji="0" lang="en-US" sz="4000" b="1" i="0" u="none" strike="noStrike" kern="1200" cap="none" spc="0" normalizeH="0" baseline="0" noProof="0" dirty="0" smtClean="0">
                <a:ln>
                  <a:noFill/>
                </a:ln>
                <a:solidFill>
                  <a:srgbClr val="C00000"/>
                </a:solidFill>
                <a:effectLst/>
                <a:uLnTx/>
                <a:uFillTx/>
                <a:latin typeface="Calibri"/>
                <a:ea typeface="+mn-ea"/>
                <a:cs typeface="+mn-cs"/>
              </a:rPr>
              <a:t> </a:t>
            </a:r>
            <a:r>
              <a:rPr kumimoji="0" lang="en-US" sz="4000" b="1" i="0" u="none" strike="noStrike" kern="1200" cap="none" spc="0" normalizeH="0" baseline="0" noProof="0" dirty="0" err="1" smtClean="0">
                <a:ln>
                  <a:noFill/>
                </a:ln>
                <a:solidFill>
                  <a:srgbClr val="C00000"/>
                </a:solidFill>
                <a:effectLst/>
                <a:uLnTx/>
                <a:uFillTx/>
                <a:latin typeface="Calibri"/>
                <a:ea typeface="+mn-ea"/>
                <a:cs typeface="+mn-cs"/>
              </a:rPr>
              <a:t>học</a:t>
            </a:r>
            <a:r>
              <a:rPr kumimoji="0" lang="en-US" sz="4000" b="1" i="0" u="none" strike="noStrike" kern="1200" cap="none" spc="0" normalizeH="0" baseline="0" noProof="0" dirty="0" smtClean="0">
                <a:ln>
                  <a:noFill/>
                </a:ln>
                <a:solidFill>
                  <a:srgbClr val="C00000"/>
                </a:solidFill>
                <a:effectLst/>
                <a:uLnTx/>
                <a:uFillTx/>
                <a:latin typeface="Calibri"/>
                <a:ea typeface="+mn-ea"/>
                <a:cs typeface="+mn-cs"/>
              </a:rPr>
              <a:t> </a:t>
            </a:r>
            <a:r>
              <a:rPr kumimoji="0" lang="en-US" sz="4000" b="1" i="0" u="none" strike="noStrike" kern="1200" cap="none" spc="0" normalizeH="0" baseline="0" noProof="0" dirty="0" err="1" smtClean="0">
                <a:ln>
                  <a:noFill/>
                </a:ln>
                <a:solidFill>
                  <a:srgbClr val="C00000"/>
                </a:solidFill>
                <a:effectLst/>
                <a:uLnTx/>
                <a:uFillTx/>
                <a:latin typeface="Calibri"/>
                <a:ea typeface="+mn-ea"/>
                <a:cs typeface="+mn-cs"/>
              </a:rPr>
              <a:t>hôm</a:t>
            </a:r>
            <a:r>
              <a:rPr kumimoji="0" lang="en-US" sz="4000" b="1" i="0" u="none" strike="noStrike" kern="1200" cap="none" spc="0" normalizeH="0" baseline="0" noProof="0" dirty="0" smtClean="0">
                <a:ln>
                  <a:noFill/>
                </a:ln>
                <a:solidFill>
                  <a:srgbClr val="C00000"/>
                </a:solidFill>
                <a:effectLst/>
                <a:uLnTx/>
                <a:uFillTx/>
                <a:latin typeface="Calibri"/>
                <a:ea typeface="+mn-ea"/>
                <a:cs typeface="+mn-cs"/>
              </a:rPr>
              <a:t> nay?</a:t>
            </a:r>
            <a:endParaRPr kumimoji="0" lang="en-US" sz="40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324140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9823" y="4543065"/>
            <a:ext cx="2230809" cy="2093040"/>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341947">
            <a:off x="2745337" y="368720"/>
            <a:ext cx="583267" cy="409574"/>
          </a:xfrm>
          <a:prstGeom prst="rect">
            <a:avLst/>
          </a:prstGeom>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212174">
            <a:off x="7594584" y="369927"/>
            <a:ext cx="856661" cy="802033"/>
          </a:xfrm>
          <a:prstGeom prst="rect">
            <a:avLst/>
          </a:prstGeom>
        </p:spPr>
      </p:pic>
      <p:pic>
        <p:nvPicPr>
          <p:cNvPr id="11" name="图片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37701" y="991464"/>
            <a:ext cx="1487438" cy="1393212"/>
          </a:xfrm>
          <a:prstGeom prst="rect">
            <a:avLst/>
          </a:prstGeom>
        </p:spPr>
      </p:pic>
      <p:pic>
        <p:nvPicPr>
          <p:cNvPr id="6" name="图片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3269" y="731606"/>
            <a:ext cx="1997731" cy="6239144"/>
          </a:xfrm>
          <a:prstGeom prst="rect">
            <a:avLst/>
          </a:prstGeom>
        </p:spPr>
      </p:pic>
      <p:grpSp>
        <p:nvGrpSpPr>
          <p:cNvPr id="28" name="组合 27"/>
          <p:cNvGrpSpPr/>
          <p:nvPr/>
        </p:nvGrpSpPr>
        <p:grpSpPr>
          <a:xfrm>
            <a:off x="8395962" y="2087411"/>
            <a:ext cx="1354086" cy="1168595"/>
            <a:chOff x="8395962" y="2087411"/>
            <a:chExt cx="1354086" cy="1168595"/>
          </a:xfrm>
        </p:grpSpPr>
        <p:sp>
          <p:nvSpPr>
            <p:cNvPr id="18" name="圆角矩形 17"/>
            <p:cNvSpPr/>
            <p:nvPr/>
          </p:nvSpPr>
          <p:spPr>
            <a:xfrm rot="897728">
              <a:off x="8395962" y="2087411"/>
              <a:ext cx="1354086" cy="1168595"/>
            </a:xfrm>
            <a:prstGeom prst="roundRect">
              <a:avLst>
                <a:gd name="adj" fmla="val 10318"/>
              </a:avLst>
            </a:prstGeom>
            <a:solidFill>
              <a:srgbClr val="FA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rot="854957">
              <a:off x="8552670" y="2256209"/>
              <a:ext cx="1040670" cy="830997"/>
            </a:xfrm>
            <a:prstGeom prst="rect">
              <a:avLst/>
            </a:prstGeom>
            <a:noFill/>
          </p:spPr>
          <p:txBody>
            <a:bodyPr wrap="none" rtlCol="0">
              <a:spAutoFit/>
            </a:bodyPr>
            <a:lstStyle/>
            <a:p>
              <a:r>
                <a:rPr lang="en-US" altLang="zh-CN" sz="4800" dirty="0" err="1" smtClean="0">
                  <a:solidFill>
                    <a:srgbClr val="FF6900"/>
                  </a:solidFill>
                  <a:latin typeface="Arial" panose="020B0604020202020204" pitchFamily="34" charset="0"/>
                  <a:ea typeface="方正少儿简体" panose="03000509000000000000" pitchFamily="65" charset="-122"/>
                  <a:cs typeface="Arial" panose="020B0604020202020204" pitchFamily="34" charset="0"/>
                </a:rPr>
                <a:t>em</a:t>
              </a:r>
              <a:endParaRPr lang="zh-CN" altLang="en-US" sz="4800" dirty="0">
                <a:solidFill>
                  <a:srgbClr val="FF6900"/>
                </a:solidFill>
                <a:latin typeface="Arial" panose="020B0604020202020204" pitchFamily="34" charset="0"/>
                <a:ea typeface="方正少儿简体" panose="03000509000000000000" pitchFamily="65" charset="-122"/>
                <a:cs typeface="Arial" panose="020B0604020202020204" pitchFamily="34" charset="0"/>
              </a:endParaRPr>
            </a:p>
          </p:txBody>
        </p:sp>
      </p:grpSp>
      <p:grpSp>
        <p:nvGrpSpPr>
          <p:cNvPr id="3" name="组合 2"/>
          <p:cNvGrpSpPr/>
          <p:nvPr/>
        </p:nvGrpSpPr>
        <p:grpSpPr>
          <a:xfrm>
            <a:off x="2974300" y="1678431"/>
            <a:ext cx="1446958" cy="1168595"/>
            <a:chOff x="2974300" y="1678431"/>
            <a:chExt cx="1446958" cy="1168595"/>
          </a:xfrm>
        </p:grpSpPr>
        <p:sp>
          <p:nvSpPr>
            <p:cNvPr id="15" name="圆角矩形 14"/>
            <p:cNvSpPr/>
            <p:nvPr/>
          </p:nvSpPr>
          <p:spPr>
            <a:xfrm rot="20821610">
              <a:off x="3067172" y="1678431"/>
              <a:ext cx="1354086" cy="1168595"/>
            </a:xfrm>
            <a:prstGeom prst="roundRect">
              <a:avLst>
                <a:gd name="adj" fmla="val 10318"/>
              </a:avLst>
            </a:prstGeom>
            <a:solidFill>
              <a:srgbClr val="FA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rot="20718769">
              <a:off x="2974300" y="1884762"/>
              <a:ext cx="1417376" cy="830997"/>
            </a:xfrm>
            <a:prstGeom prst="rect">
              <a:avLst/>
            </a:prstGeom>
          </p:spPr>
          <p:txBody>
            <a:bodyPr wrap="none">
              <a:spAutoFit/>
            </a:bodyPr>
            <a:lstStyle/>
            <a:p>
              <a:r>
                <a:rPr lang="en-US" altLang="zh-CN" sz="4800" dirty="0" err="1" smtClean="0">
                  <a:solidFill>
                    <a:srgbClr val="099F00"/>
                  </a:solidFill>
                  <a:latin typeface="Arial" panose="020B0604020202020204" pitchFamily="34" charset="0"/>
                  <a:ea typeface="方正少儿简体" panose="03000509000000000000" pitchFamily="65" charset="-122"/>
                  <a:cs typeface="Arial" panose="020B0604020202020204" pitchFamily="34" charset="0"/>
                </a:rPr>
                <a:t>Tạm</a:t>
              </a:r>
              <a:endParaRPr lang="zh-CN" altLang="en-US" sz="4800" dirty="0">
                <a:solidFill>
                  <a:srgbClr val="099F00"/>
                </a:solidFill>
                <a:latin typeface="Arial" panose="020B0604020202020204" pitchFamily="34" charset="0"/>
                <a:ea typeface="方正少儿简体" panose="03000509000000000000" pitchFamily="65" charset="-122"/>
                <a:cs typeface="Arial" panose="020B0604020202020204" pitchFamily="34" charset="0"/>
              </a:endParaRPr>
            </a:p>
          </p:txBody>
        </p:sp>
      </p:grpSp>
      <p:grpSp>
        <p:nvGrpSpPr>
          <p:cNvPr id="14" name="组合 13"/>
          <p:cNvGrpSpPr/>
          <p:nvPr/>
        </p:nvGrpSpPr>
        <p:grpSpPr>
          <a:xfrm>
            <a:off x="4763782" y="2031260"/>
            <a:ext cx="1354086" cy="1168595"/>
            <a:chOff x="4763782" y="2031260"/>
            <a:chExt cx="1354086" cy="1168595"/>
          </a:xfrm>
        </p:grpSpPr>
        <p:sp>
          <p:nvSpPr>
            <p:cNvPr id="16" name="圆角矩形 15"/>
            <p:cNvSpPr/>
            <p:nvPr/>
          </p:nvSpPr>
          <p:spPr>
            <a:xfrm rot="897728">
              <a:off x="4763782" y="2031260"/>
              <a:ext cx="1354086" cy="1168595"/>
            </a:xfrm>
            <a:prstGeom prst="roundRect">
              <a:avLst>
                <a:gd name="adj" fmla="val 10318"/>
              </a:avLst>
            </a:prstGeom>
            <a:solidFill>
              <a:srgbClr val="FA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rot="987423">
              <a:off x="4837888" y="2203500"/>
              <a:ext cx="1178528" cy="830997"/>
            </a:xfrm>
            <a:prstGeom prst="rect">
              <a:avLst/>
            </a:prstGeom>
          </p:spPr>
          <p:txBody>
            <a:bodyPr wrap="none">
              <a:spAutoFit/>
            </a:bodyPr>
            <a:lstStyle/>
            <a:p>
              <a:r>
                <a:rPr lang="en-US" altLang="zh-CN" sz="4800" dirty="0" err="1">
                  <a:solidFill>
                    <a:srgbClr val="FFC000"/>
                  </a:solidFill>
                  <a:latin typeface="Arial" panose="020B0604020202020204" pitchFamily="34" charset="0"/>
                  <a:ea typeface="方正少儿简体" panose="03000509000000000000" pitchFamily="65" charset="-122"/>
                  <a:cs typeface="Arial" panose="020B0604020202020204" pitchFamily="34" charset="0"/>
                </a:rPr>
                <a:t>b</a:t>
              </a:r>
              <a:r>
                <a:rPr lang="en-US" altLang="zh-CN" sz="4800" dirty="0" err="1" smtClean="0">
                  <a:solidFill>
                    <a:srgbClr val="FFC000"/>
                  </a:solidFill>
                  <a:latin typeface="Arial" panose="020B0604020202020204" pitchFamily="34" charset="0"/>
                  <a:ea typeface="方正少儿简体" panose="03000509000000000000" pitchFamily="65" charset="-122"/>
                  <a:cs typeface="Arial" panose="020B0604020202020204" pitchFamily="34" charset="0"/>
                </a:rPr>
                <a:t>iệt</a:t>
              </a:r>
              <a:endParaRPr lang="zh-CN" altLang="en-US" sz="4800" dirty="0">
                <a:solidFill>
                  <a:srgbClr val="FFC000"/>
                </a:solidFill>
                <a:latin typeface="Arial" panose="020B0604020202020204" pitchFamily="34" charset="0"/>
                <a:cs typeface="Arial" panose="020B0604020202020204" pitchFamily="34" charset="0"/>
              </a:endParaRPr>
            </a:p>
          </p:txBody>
        </p:sp>
      </p:grpSp>
      <p:grpSp>
        <p:nvGrpSpPr>
          <p:cNvPr id="23" name="组合 22"/>
          <p:cNvGrpSpPr/>
          <p:nvPr/>
        </p:nvGrpSpPr>
        <p:grpSpPr>
          <a:xfrm>
            <a:off x="6545751" y="1967332"/>
            <a:ext cx="1354086" cy="1168595"/>
            <a:chOff x="6545751" y="1967332"/>
            <a:chExt cx="1354086" cy="1168595"/>
          </a:xfrm>
        </p:grpSpPr>
        <p:sp>
          <p:nvSpPr>
            <p:cNvPr id="17" name="圆角矩形 16"/>
            <p:cNvSpPr/>
            <p:nvPr/>
          </p:nvSpPr>
          <p:spPr>
            <a:xfrm rot="20821610">
              <a:off x="6545751" y="1967332"/>
              <a:ext cx="1354086" cy="1168595"/>
            </a:xfrm>
            <a:prstGeom prst="roundRect">
              <a:avLst>
                <a:gd name="adj" fmla="val 10318"/>
              </a:avLst>
            </a:prstGeom>
            <a:solidFill>
              <a:srgbClr val="FA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rot="20892565">
              <a:off x="6654365" y="2175921"/>
              <a:ext cx="1143262" cy="830997"/>
            </a:xfrm>
            <a:prstGeom prst="rect">
              <a:avLst/>
            </a:prstGeom>
          </p:spPr>
          <p:txBody>
            <a:bodyPr wrap="none">
              <a:spAutoFit/>
            </a:bodyPr>
            <a:lstStyle/>
            <a:p>
              <a:r>
                <a:rPr lang="en-US" altLang="zh-CN" sz="4800" dirty="0" err="1" smtClean="0">
                  <a:solidFill>
                    <a:srgbClr val="FF4F66"/>
                  </a:solidFill>
                  <a:latin typeface="Arial" panose="020B0604020202020204" pitchFamily="34" charset="0"/>
                  <a:ea typeface="方正少儿简体" panose="03000509000000000000" pitchFamily="65" charset="-122"/>
                  <a:cs typeface="Arial" panose="020B0604020202020204" pitchFamily="34" charset="0"/>
                </a:rPr>
                <a:t>các</a:t>
              </a:r>
              <a:endParaRPr lang="zh-CN" altLang="en-US" sz="4800" dirty="0">
                <a:solidFill>
                  <a:srgbClr val="FF4F66"/>
                </a:solidFill>
                <a:latin typeface="Arial" panose="020B0604020202020204" pitchFamily="34" charset="0"/>
                <a:cs typeface="Arial" panose="020B0604020202020204" pitchFamily="34" charset="0"/>
              </a:endParaRPr>
            </a:p>
          </p:txBody>
        </p:sp>
      </p:grpSp>
      <p:sp>
        <p:nvSpPr>
          <p:cNvPr id="24" name="矩形 23"/>
          <p:cNvSpPr/>
          <p:nvPr/>
        </p:nvSpPr>
        <p:spPr>
          <a:xfrm rot="18455707">
            <a:off x="2709943" y="1804998"/>
            <a:ext cx="654056" cy="17737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rot="20118966">
            <a:off x="4635925" y="1816637"/>
            <a:ext cx="654056" cy="17737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rot="1119809">
            <a:off x="7357675" y="1852964"/>
            <a:ext cx="654056" cy="17737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rot="20691888">
            <a:off x="9084817" y="2014730"/>
            <a:ext cx="654056" cy="17737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组合 2"/>
          <p:cNvGrpSpPr/>
          <p:nvPr/>
        </p:nvGrpSpPr>
        <p:grpSpPr>
          <a:xfrm>
            <a:off x="2949464" y="1673730"/>
            <a:ext cx="1446958" cy="1168595"/>
            <a:chOff x="2974300" y="1678431"/>
            <a:chExt cx="1446958" cy="1168595"/>
          </a:xfrm>
        </p:grpSpPr>
        <p:sp>
          <p:nvSpPr>
            <p:cNvPr id="30" name="圆角矩形 14"/>
            <p:cNvSpPr/>
            <p:nvPr/>
          </p:nvSpPr>
          <p:spPr>
            <a:xfrm rot="20821610">
              <a:off x="3067172" y="1678431"/>
              <a:ext cx="1354086" cy="1168595"/>
            </a:xfrm>
            <a:prstGeom prst="roundRect">
              <a:avLst>
                <a:gd name="adj" fmla="val 10318"/>
              </a:avLst>
            </a:prstGeom>
            <a:solidFill>
              <a:srgbClr val="FA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19"/>
            <p:cNvSpPr/>
            <p:nvPr/>
          </p:nvSpPr>
          <p:spPr>
            <a:xfrm rot="20718769">
              <a:off x="2974300" y="1884762"/>
              <a:ext cx="1417376" cy="830997"/>
            </a:xfrm>
            <a:prstGeom prst="rect">
              <a:avLst/>
            </a:prstGeom>
          </p:spPr>
          <p:txBody>
            <a:bodyPr wrap="none">
              <a:spAutoFit/>
            </a:bodyPr>
            <a:lstStyle/>
            <a:p>
              <a:r>
                <a:rPr lang="en-US" altLang="zh-CN" sz="4800" dirty="0" err="1" smtClean="0">
                  <a:solidFill>
                    <a:srgbClr val="099F00"/>
                  </a:solidFill>
                  <a:latin typeface="Arial" panose="020B0604020202020204" pitchFamily="34" charset="0"/>
                  <a:ea typeface="方正少儿简体" panose="03000509000000000000" pitchFamily="65" charset="-122"/>
                  <a:cs typeface="Arial" panose="020B0604020202020204" pitchFamily="34" charset="0"/>
                </a:rPr>
                <a:t>Tạm</a:t>
              </a:r>
              <a:endParaRPr lang="zh-CN" altLang="en-US" sz="4800" dirty="0">
                <a:solidFill>
                  <a:srgbClr val="099F00"/>
                </a:solidFill>
                <a:latin typeface="Arial" panose="020B0604020202020204" pitchFamily="34" charset="0"/>
                <a:ea typeface="方正少儿简体" panose="03000509000000000000" pitchFamily="65" charset="-122"/>
                <a:cs typeface="Arial" panose="020B0604020202020204" pitchFamily="34" charset="0"/>
              </a:endParaRPr>
            </a:p>
          </p:txBody>
        </p:sp>
      </p:grpSp>
      <p:sp>
        <p:nvSpPr>
          <p:cNvPr id="12" name="Subtitle 11"/>
          <p:cNvSpPr>
            <a:spLocks noGrp="1"/>
          </p:cNvSpPr>
          <p:nvPr>
            <p:ph type="subTitle" idx="1"/>
          </p:nvPr>
        </p:nvSpPr>
        <p:spPr>
          <a:xfrm>
            <a:off x="562707" y="3602038"/>
            <a:ext cx="12027877" cy="1655762"/>
          </a:xfrm>
        </p:spPr>
        <p:txBody>
          <a:bodyPr>
            <a:noAutofit/>
          </a:bodyPr>
          <a:lstStyle/>
          <a:p>
            <a:r>
              <a:rPr lang="en-US" sz="5400" dirty="0" err="1" smtClean="0">
                <a:solidFill>
                  <a:srgbClr val="7030A0"/>
                </a:solidFill>
                <a:latin typeface="Times New Roman" panose="02020603050405020304" pitchFamily="18" charset="0"/>
                <a:cs typeface="Times New Roman" panose="02020603050405020304" pitchFamily="18" charset="0"/>
              </a:rPr>
              <a:t>Chúc</a:t>
            </a:r>
            <a:r>
              <a:rPr lang="en-US" sz="5400" dirty="0" smtClean="0">
                <a:solidFill>
                  <a:srgbClr val="7030A0"/>
                </a:solidFill>
                <a:latin typeface="Times New Roman" panose="02020603050405020304" pitchFamily="18" charset="0"/>
                <a:cs typeface="Times New Roman" panose="02020603050405020304" pitchFamily="18" charset="0"/>
              </a:rPr>
              <a:t> </a:t>
            </a:r>
            <a:r>
              <a:rPr lang="en-US" sz="5400" dirty="0" err="1" smtClean="0">
                <a:solidFill>
                  <a:srgbClr val="7030A0"/>
                </a:solidFill>
                <a:latin typeface="Times New Roman" panose="02020603050405020304" pitchFamily="18" charset="0"/>
                <a:cs typeface="Times New Roman" panose="02020603050405020304" pitchFamily="18" charset="0"/>
              </a:rPr>
              <a:t>các</a:t>
            </a:r>
            <a:r>
              <a:rPr lang="en-US" sz="5400" dirty="0" smtClean="0">
                <a:solidFill>
                  <a:srgbClr val="7030A0"/>
                </a:solidFill>
                <a:latin typeface="Times New Roman" panose="02020603050405020304" pitchFamily="18" charset="0"/>
                <a:cs typeface="Times New Roman" panose="02020603050405020304" pitchFamily="18" charset="0"/>
              </a:rPr>
              <a:t> </a:t>
            </a:r>
            <a:r>
              <a:rPr lang="en-US" sz="5400" dirty="0" err="1" smtClean="0">
                <a:solidFill>
                  <a:srgbClr val="7030A0"/>
                </a:solidFill>
                <a:latin typeface="Times New Roman" panose="02020603050405020304" pitchFamily="18" charset="0"/>
                <a:cs typeface="Times New Roman" panose="02020603050405020304" pitchFamily="18" charset="0"/>
              </a:rPr>
              <a:t>em</a:t>
            </a:r>
            <a:r>
              <a:rPr lang="en-US" sz="5400" dirty="0" smtClean="0">
                <a:solidFill>
                  <a:srgbClr val="7030A0"/>
                </a:solidFill>
                <a:latin typeface="Times New Roman" panose="02020603050405020304" pitchFamily="18" charset="0"/>
                <a:cs typeface="Times New Roman" panose="02020603050405020304" pitchFamily="18" charset="0"/>
              </a:rPr>
              <a:t> </a:t>
            </a:r>
            <a:r>
              <a:rPr lang="en-US" sz="5400" dirty="0" err="1" smtClean="0">
                <a:solidFill>
                  <a:srgbClr val="7030A0"/>
                </a:solidFill>
                <a:latin typeface="Times New Roman" panose="02020603050405020304" pitchFamily="18" charset="0"/>
                <a:cs typeface="Times New Roman" panose="02020603050405020304" pitchFamily="18" charset="0"/>
              </a:rPr>
              <a:t>luôn</a:t>
            </a:r>
            <a:r>
              <a:rPr lang="en-US" sz="5400" dirty="0" smtClean="0">
                <a:solidFill>
                  <a:srgbClr val="7030A0"/>
                </a:solidFill>
                <a:latin typeface="Times New Roman" panose="02020603050405020304" pitchFamily="18" charset="0"/>
                <a:cs typeface="Times New Roman" panose="02020603050405020304" pitchFamily="18" charset="0"/>
              </a:rPr>
              <a:t> </a:t>
            </a:r>
            <a:r>
              <a:rPr lang="en-US" sz="5400" dirty="0" err="1" smtClean="0">
                <a:solidFill>
                  <a:srgbClr val="7030A0"/>
                </a:solidFill>
                <a:latin typeface="Times New Roman" panose="02020603050405020304" pitchFamily="18" charset="0"/>
                <a:cs typeface="Times New Roman" panose="02020603050405020304" pitchFamily="18" charset="0"/>
              </a:rPr>
              <a:t>mạnh</a:t>
            </a:r>
            <a:r>
              <a:rPr lang="en-US" sz="5400" dirty="0" smtClean="0">
                <a:solidFill>
                  <a:srgbClr val="7030A0"/>
                </a:solidFill>
                <a:latin typeface="Times New Roman" panose="02020603050405020304" pitchFamily="18" charset="0"/>
                <a:cs typeface="Times New Roman" panose="02020603050405020304" pitchFamily="18" charset="0"/>
              </a:rPr>
              <a:t> </a:t>
            </a:r>
            <a:r>
              <a:rPr lang="en-US" sz="5400" dirty="0" err="1" smtClean="0">
                <a:solidFill>
                  <a:srgbClr val="7030A0"/>
                </a:solidFill>
                <a:latin typeface="Times New Roman" panose="02020603050405020304" pitchFamily="18" charset="0"/>
                <a:cs typeface="Times New Roman" panose="02020603050405020304" pitchFamily="18" charset="0"/>
              </a:rPr>
              <a:t>khỏe</a:t>
            </a:r>
            <a:r>
              <a:rPr lang="en-US" sz="5400" dirty="0">
                <a:solidFill>
                  <a:srgbClr val="7030A0"/>
                </a:solidFill>
                <a:latin typeface="Times New Roman" panose="02020603050405020304" pitchFamily="18" charset="0"/>
                <a:cs typeface="Times New Roman" panose="02020603050405020304" pitchFamily="18" charset="0"/>
              </a:rPr>
              <a:t> </a:t>
            </a:r>
            <a:endParaRPr lang="en-US" sz="5400" dirty="0" smtClean="0">
              <a:solidFill>
                <a:srgbClr val="7030A0"/>
              </a:solidFill>
              <a:latin typeface="Times New Roman" panose="02020603050405020304" pitchFamily="18" charset="0"/>
              <a:cs typeface="Times New Roman" panose="02020603050405020304" pitchFamily="18" charset="0"/>
            </a:endParaRPr>
          </a:p>
          <a:p>
            <a:r>
              <a:rPr lang="en-US" sz="5400" dirty="0" err="1" smtClean="0">
                <a:solidFill>
                  <a:srgbClr val="7030A0"/>
                </a:solidFill>
                <a:latin typeface="Times New Roman" panose="02020603050405020304" pitchFamily="18" charset="0"/>
                <a:cs typeface="Times New Roman" panose="02020603050405020304" pitchFamily="18" charset="0"/>
              </a:rPr>
              <a:t>và</a:t>
            </a:r>
            <a:r>
              <a:rPr lang="en-US" sz="5400" dirty="0" smtClean="0">
                <a:solidFill>
                  <a:srgbClr val="7030A0"/>
                </a:solidFill>
                <a:latin typeface="Times New Roman" panose="02020603050405020304" pitchFamily="18" charset="0"/>
                <a:cs typeface="Times New Roman" panose="02020603050405020304" pitchFamily="18" charset="0"/>
              </a:rPr>
              <a:t> </a:t>
            </a:r>
            <a:r>
              <a:rPr lang="en-US" sz="5400" dirty="0" err="1" smtClean="0">
                <a:solidFill>
                  <a:srgbClr val="7030A0"/>
                </a:solidFill>
                <a:latin typeface="Times New Roman" panose="02020603050405020304" pitchFamily="18" charset="0"/>
                <a:cs typeface="Times New Roman" panose="02020603050405020304" pitchFamily="18" charset="0"/>
              </a:rPr>
              <a:t>học</a:t>
            </a:r>
            <a:r>
              <a:rPr lang="en-US" sz="5400" dirty="0" smtClean="0">
                <a:solidFill>
                  <a:srgbClr val="7030A0"/>
                </a:solidFill>
                <a:latin typeface="Times New Roman" panose="02020603050405020304" pitchFamily="18" charset="0"/>
                <a:cs typeface="Times New Roman" panose="02020603050405020304" pitchFamily="18" charset="0"/>
              </a:rPr>
              <a:t> </a:t>
            </a:r>
            <a:r>
              <a:rPr lang="en-US" sz="5400" dirty="0" err="1" smtClean="0">
                <a:solidFill>
                  <a:srgbClr val="7030A0"/>
                </a:solidFill>
                <a:latin typeface="Times New Roman" panose="02020603050405020304" pitchFamily="18" charset="0"/>
                <a:cs typeface="Times New Roman" panose="02020603050405020304" pitchFamily="18" charset="0"/>
              </a:rPr>
              <a:t>tốt</a:t>
            </a:r>
            <a:r>
              <a:rPr lang="en-US" sz="5400" dirty="0" smtClean="0">
                <a:solidFill>
                  <a:srgbClr val="7030A0"/>
                </a:solidFill>
                <a:latin typeface="Times New Roman" panose="02020603050405020304" pitchFamily="18" charset="0"/>
                <a:cs typeface="Times New Roman" panose="02020603050405020304" pitchFamily="18" charset="0"/>
              </a:rPr>
              <a:t>!</a:t>
            </a:r>
            <a:endParaRPr lang="en-US" sz="5400" dirty="0">
              <a:solidFill>
                <a:srgbClr val="7030A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095862977"/>
      </p:ext>
    </p:extLst>
  </p:cSld>
  <p:clrMapOvr>
    <a:masterClrMapping/>
  </p:clrMapOvr>
  <mc:AlternateContent xmlns:mc="http://schemas.openxmlformats.org/markup-compatibility/2006" xmlns:p14="http://schemas.microsoft.com/office/powerpoint/2010/main">
    <mc:Choice Requires="p14">
      <p:transition p14:dur="10">
        <p:blinds dir="vert"/>
      </p:transition>
    </mc:Choice>
    <mc:Fallback xmlns="">
      <p:transition>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descr="A close up of a logo&#10;&#10;Description generated with very high confidence">
            <a:extLst>
              <a:ext uri="{FF2B5EF4-FFF2-40B4-BE49-F238E27FC236}">
                <a16:creationId xmlns:a16="http://schemas.microsoft.com/office/drawing/2014/main" id="{069B54F1-CC45-43F6-97AD-194D52974A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59008">
            <a:off x="10348909" y="3138497"/>
            <a:ext cx="241845" cy="196196"/>
          </a:xfrm>
          <a:prstGeom prst="rect">
            <a:avLst/>
          </a:prstGeom>
        </p:spPr>
      </p:pic>
      <p:pic>
        <p:nvPicPr>
          <p:cNvPr id="57" name="buom" descr="A insect on the ground&#10;&#10;Description generated with high confidence">
            <a:extLst>
              <a:ext uri="{FF2B5EF4-FFF2-40B4-BE49-F238E27FC236}">
                <a16:creationId xmlns:a16="http://schemas.microsoft.com/office/drawing/2014/main" id="{633BA60B-A834-4BA0-9477-2FB9465B37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770510">
            <a:off x="1314613" y="327143"/>
            <a:ext cx="963915" cy="923430"/>
          </a:xfrm>
          <a:prstGeom prst="rect">
            <a:avLst/>
          </a:prstGeom>
        </p:spPr>
      </p:pic>
      <p:pic>
        <p:nvPicPr>
          <p:cNvPr id="3" name="Picture 2">
            <a:extLst>
              <a:ext uri="{FF2B5EF4-FFF2-40B4-BE49-F238E27FC236}">
                <a16:creationId xmlns:a16="http://schemas.microsoft.com/office/drawing/2014/main" id="{3269E7C5-4EA5-4C44-AA00-1B2105BB828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9442" y="6351710"/>
            <a:ext cx="506290" cy="506290"/>
          </a:xfrm>
          <a:prstGeom prst="rect">
            <a:avLst/>
          </a:prstGeom>
        </p:spPr>
      </p:pic>
      <p:pic>
        <p:nvPicPr>
          <p:cNvPr id="6" name="Picture 5">
            <a:extLst>
              <a:ext uri="{FF2B5EF4-FFF2-40B4-BE49-F238E27FC236}">
                <a16:creationId xmlns:a16="http://schemas.microsoft.com/office/drawing/2014/main" id="{2534BD2E-90FC-49F3-AC62-E2293F519BB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073" y="144615"/>
            <a:ext cx="868643" cy="644243"/>
          </a:xfrm>
          <a:prstGeom prst="rect">
            <a:avLst/>
          </a:prstGeom>
        </p:spPr>
      </p:pic>
      <p:sp>
        <p:nvSpPr>
          <p:cNvPr id="18" name="Rounded Rectangle 17"/>
          <p:cNvSpPr/>
          <p:nvPr/>
        </p:nvSpPr>
        <p:spPr>
          <a:xfrm>
            <a:off x="0" y="914658"/>
            <a:ext cx="12192000" cy="3618154"/>
          </a:xfrm>
          <a:prstGeom prst="roundRect">
            <a:avLst/>
          </a:prstGeom>
          <a:solidFill>
            <a:schemeClr val="accent6">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文本框 29"/>
          <p:cNvSpPr txBox="1"/>
          <p:nvPr/>
        </p:nvSpPr>
        <p:spPr>
          <a:xfrm>
            <a:off x="587829" y="914659"/>
            <a:ext cx="11861075" cy="36625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300" normalizeH="0" baseline="0" noProof="0" dirty="0" err="1" smtClean="0">
                <a:ln>
                  <a:noFill/>
                </a:ln>
                <a:solidFill>
                  <a:schemeClr val="tx1">
                    <a:lumMod val="95000"/>
                    <a:lumOff val="5000"/>
                  </a:schemeClr>
                </a:solidFill>
                <a:effectLst/>
                <a:uLnTx/>
                <a:uFillTx/>
                <a:latin typeface="Times New Roman" panose="02020603050405020304" pitchFamily="18" charset="0"/>
                <a:ea typeface="Microsoft YaHei" panose="020B0503020204020204" charset="-122"/>
                <a:cs typeface="Times New Roman" panose="02020603050405020304" pitchFamily="18" charset="0"/>
              </a:rPr>
              <a:t>Thứ</a:t>
            </a:r>
            <a:r>
              <a:rPr kumimoji="0" lang="en-US" altLang="zh-CN" sz="5400" b="1" i="0" u="none" strike="noStrike" kern="1200" cap="none" spc="300" normalizeH="0" noProof="0" dirty="0" smtClean="0">
                <a:ln>
                  <a:noFill/>
                </a:ln>
                <a:solidFill>
                  <a:schemeClr val="tx1">
                    <a:lumMod val="95000"/>
                    <a:lumOff val="5000"/>
                  </a:schemeClr>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lang="en-US" altLang="zh-CN" sz="5400" b="1" spc="300" dirty="0" err="1" smtClean="0">
                <a:solidFill>
                  <a:schemeClr val="tx1">
                    <a:lumMod val="95000"/>
                    <a:lumOff val="5000"/>
                  </a:schemeClr>
                </a:solidFill>
                <a:latin typeface="Times New Roman" panose="02020603050405020304" pitchFamily="18" charset="0"/>
                <a:ea typeface="Microsoft YaHei" panose="020B0503020204020204" charset="-122"/>
                <a:cs typeface="Times New Roman" panose="02020603050405020304" pitchFamily="18" charset="0"/>
              </a:rPr>
              <a:t>ngày</a:t>
            </a:r>
            <a:r>
              <a:rPr lang="en-US" altLang="zh-CN" sz="5400" b="1" spc="300" dirty="0" smtClean="0">
                <a:solidFill>
                  <a:schemeClr val="tx1">
                    <a:lumMod val="95000"/>
                    <a:lumOff val="5000"/>
                  </a:schemeClr>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5400" b="1" spc="300" dirty="0" err="1" smtClean="0">
                <a:solidFill>
                  <a:schemeClr val="tx1">
                    <a:lumMod val="95000"/>
                    <a:lumOff val="5000"/>
                  </a:schemeClr>
                </a:solidFill>
                <a:latin typeface="Times New Roman" panose="02020603050405020304" pitchFamily="18" charset="0"/>
                <a:ea typeface="Microsoft YaHei" panose="020B0503020204020204" charset="-122"/>
                <a:cs typeface="Times New Roman" panose="02020603050405020304" pitchFamily="18" charset="0"/>
              </a:rPr>
              <a:t>tháng</a:t>
            </a:r>
            <a:r>
              <a:rPr lang="en-US" altLang="zh-CN" sz="5400" b="1" spc="300" dirty="0" smtClean="0">
                <a:solidFill>
                  <a:schemeClr val="tx1">
                    <a:lumMod val="95000"/>
                    <a:lumOff val="5000"/>
                  </a:schemeClr>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5400" b="1" spc="300" dirty="0" err="1" smtClean="0">
                <a:solidFill>
                  <a:schemeClr val="tx1">
                    <a:lumMod val="95000"/>
                    <a:lumOff val="5000"/>
                  </a:schemeClr>
                </a:solidFill>
                <a:latin typeface="Times New Roman" panose="02020603050405020304" pitchFamily="18" charset="0"/>
                <a:ea typeface="Microsoft YaHei" panose="020B0503020204020204" charset="-122"/>
                <a:cs typeface="Times New Roman" panose="02020603050405020304" pitchFamily="18" charset="0"/>
              </a:rPr>
              <a:t>năm</a:t>
            </a:r>
            <a:r>
              <a:rPr lang="en-US" altLang="zh-CN" sz="5400" b="1" spc="300" dirty="0" smtClean="0">
                <a:solidFill>
                  <a:schemeClr val="tx1">
                    <a:lumMod val="95000"/>
                    <a:lumOff val="5000"/>
                  </a:schemeClr>
                </a:solidFill>
                <a:latin typeface="Times New Roman" panose="02020603050405020304" pitchFamily="18" charset="0"/>
                <a:ea typeface="Microsoft YaHei" panose="020B0503020204020204" charset="-122"/>
                <a:cs typeface="Times New Roman" panose="02020603050405020304" pitchFamily="18" charset="0"/>
              </a:rPr>
              <a:t> 2021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300" normalizeH="0" baseline="0" noProof="0" dirty="0" err="1" smtClean="0">
                <a:ln>
                  <a:noFill/>
                </a:ln>
                <a:solidFill>
                  <a:schemeClr val="tx1">
                    <a:lumMod val="95000"/>
                    <a:lumOff val="5000"/>
                  </a:schemeClr>
                </a:solidFill>
                <a:effectLst/>
                <a:uLnTx/>
                <a:uFillTx/>
                <a:latin typeface="Times New Roman" panose="02020603050405020304" pitchFamily="18" charset="0"/>
                <a:ea typeface="Microsoft YaHei" panose="020B0503020204020204" charset="-122"/>
                <a:cs typeface="Times New Roman" panose="02020603050405020304" pitchFamily="18" charset="0"/>
              </a:rPr>
              <a:t>Tập</a:t>
            </a:r>
            <a:r>
              <a:rPr kumimoji="0" lang="en-US" altLang="zh-CN" sz="5400" b="1" i="0" u="none" strike="noStrike" kern="1200" cap="none" spc="300" normalizeH="0" noProof="0" dirty="0" smtClean="0">
                <a:ln>
                  <a:noFill/>
                </a:ln>
                <a:solidFill>
                  <a:schemeClr val="tx1">
                    <a:lumMod val="95000"/>
                    <a:lumOff val="5000"/>
                  </a:schemeClr>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5400" b="1" i="0" u="none" strike="noStrike" kern="1200" cap="none" spc="300" normalizeH="0" noProof="0" dirty="0" err="1" smtClean="0">
                <a:ln>
                  <a:noFill/>
                </a:ln>
                <a:solidFill>
                  <a:schemeClr val="tx1">
                    <a:lumMod val="95000"/>
                    <a:lumOff val="5000"/>
                  </a:schemeClr>
                </a:solidFill>
                <a:effectLst/>
                <a:uLnTx/>
                <a:uFillTx/>
                <a:latin typeface="Times New Roman" panose="02020603050405020304" pitchFamily="18" charset="0"/>
                <a:ea typeface="Microsoft YaHei" panose="020B0503020204020204" charset="-122"/>
                <a:cs typeface="Times New Roman" panose="02020603050405020304" pitchFamily="18" charset="0"/>
              </a:rPr>
              <a:t>đọc</a:t>
            </a:r>
            <a:endParaRPr kumimoji="0" lang="en-US" altLang="zh-CN" sz="5400" b="1" i="0" u="none" strike="noStrike" kern="1200" cap="none" spc="300" normalizeH="0" noProof="0" dirty="0" smtClean="0">
              <a:ln>
                <a:noFill/>
              </a:ln>
              <a:solidFill>
                <a:schemeClr val="tx1">
                  <a:lumMod val="95000"/>
                  <a:lumOff val="5000"/>
                </a:schemeClr>
              </a:solidFill>
              <a:effectLst/>
              <a:uLnTx/>
              <a:uFillTx/>
              <a:latin typeface="Times New Roman" panose="02020603050405020304" pitchFamily="18" charset="0"/>
              <a:ea typeface="Microsoft YaHei" panose="020B0503020204020204"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800" b="1" spc="300" dirty="0" err="1" smtClean="0">
                <a:solidFill>
                  <a:srgbClr val="C00000"/>
                </a:solidFill>
                <a:latin typeface="Times New Roman" panose="02020603050405020304" pitchFamily="18" charset="0"/>
                <a:ea typeface="Microsoft YaHei" panose="020B0503020204020204" charset="-122"/>
                <a:cs typeface="Times New Roman" panose="02020603050405020304" pitchFamily="18" charset="0"/>
              </a:rPr>
              <a:t>Tuổi</a:t>
            </a:r>
            <a:r>
              <a:rPr lang="en-US" altLang="zh-CN" sz="8800" b="1" spc="300" dirty="0" smtClean="0">
                <a:solidFill>
                  <a:srgbClr val="C0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8800" b="1" spc="300" dirty="0" err="1" smtClean="0">
                <a:solidFill>
                  <a:srgbClr val="C00000"/>
                </a:solidFill>
                <a:latin typeface="Times New Roman" panose="02020603050405020304" pitchFamily="18" charset="0"/>
                <a:ea typeface="Microsoft YaHei" panose="020B0503020204020204" charset="-122"/>
                <a:cs typeface="Times New Roman" panose="02020603050405020304" pitchFamily="18" charset="0"/>
              </a:rPr>
              <a:t>ngựa</a:t>
            </a:r>
            <a:endParaRPr kumimoji="0" lang="en-US" altLang="zh-CN" sz="7200" b="1" i="0" u="none" strike="noStrike" kern="1200" cap="none" spc="300" normalizeH="0" noProof="0" dirty="0" smtClean="0">
              <a:ln>
                <a:noFill/>
              </a:ln>
              <a:solidFill>
                <a:srgbClr val="C00000"/>
              </a:solidFill>
              <a:effectLst/>
              <a:uLnTx/>
              <a:uFillTx/>
              <a:latin typeface="Times New Roman" panose="02020603050405020304" pitchFamily="18" charset="0"/>
              <a:ea typeface="Microsoft YaHei" panose="020B0503020204020204"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300" normalizeH="0" baseline="0" noProof="0" dirty="0" smtClean="0">
                <a:ln>
                  <a:noFill/>
                </a:ln>
                <a:solidFill>
                  <a:srgbClr val="C0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baseline="0" noProof="0" dirty="0" err="1" smtClean="0">
                <a:ln>
                  <a:noFill/>
                </a:ln>
                <a:solidFill>
                  <a:srgbClr val="C00000"/>
                </a:solidFill>
                <a:effectLst/>
                <a:uLnTx/>
                <a:uFillTx/>
                <a:latin typeface="Times New Roman" panose="02020603050405020304" pitchFamily="18" charset="0"/>
                <a:ea typeface="Microsoft YaHei" panose="020B0503020204020204" charset="-122"/>
                <a:cs typeface="Times New Roman" panose="02020603050405020304" pitchFamily="18" charset="0"/>
              </a:rPr>
              <a:t>Xuân</a:t>
            </a:r>
            <a:r>
              <a:rPr kumimoji="0" lang="en-US" altLang="zh-CN" sz="3600" b="1" i="0" u="none" strike="noStrike" kern="1200" cap="none" spc="300" normalizeH="0" noProof="0" dirty="0" smtClean="0">
                <a:ln>
                  <a:noFill/>
                </a:ln>
                <a:solidFill>
                  <a:srgbClr val="C0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smtClean="0">
                <a:ln>
                  <a:noFill/>
                </a:ln>
                <a:solidFill>
                  <a:srgbClr val="C00000"/>
                </a:solidFill>
                <a:effectLst/>
                <a:uLnTx/>
                <a:uFillTx/>
                <a:latin typeface="Times New Roman" panose="02020603050405020304" pitchFamily="18" charset="0"/>
                <a:ea typeface="Microsoft YaHei" panose="020B0503020204020204" charset="-122"/>
                <a:cs typeface="Times New Roman" panose="02020603050405020304" pitchFamily="18" charset="0"/>
              </a:rPr>
              <a:t>Quỳnh</a:t>
            </a:r>
            <a:endParaRPr kumimoji="0" lang="zh-CN" altLang="en-US" sz="3600" b="1" i="0" u="none" strike="noStrike" kern="1200" cap="none" spc="300" normalizeH="0" baseline="0" noProof="0" dirty="0">
              <a:ln>
                <a:noFill/>
              </a:ln>
              <a:solidFill>
                <a:srgbClr val="C00000"/>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1692833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99825" y="248195"/>
            <a:ext cx="10973419" cy="6201521"/>
            <a:chOff x="4146246" y="1618656"/>
            <a:chExt cx="4958290" cy="4891298"/>
          </a:xfrm>
        </p:grpSpPr>
        <p:sp>
          <p:nvSpPr>
            <p:cNvPr id="8" name="Title 1"/>
            <p:cNvSpPr txBox="1">
              <a:spLocks/>
            </p:cNvSpPr>
            <p:nvPr/>
          </p:nvSpPr>
          <p:spPr>
            <a:xfrm>
              <a:off x="4715781" y="1618656"/>
              <a:ext cx="3496960" cy="608834"/>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3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alibri Light" panose="020F0302020204030204"/>
                </a:rPr>
                <a:t>YÊU CẦU CẦN ĐẠT</a:t>
              </a:r>
            </a:p>
          </p:txBody>
        </p:sp>
        <p:grpSp>
          <p:nvGrpSpPr>
            <p:cNvPr id="9" name="Group 13"/>
            <p:cNvGrpSpPr>
              <a:grpSpLocks/>
            </p:cNvGrpSpPr>
            <p:nvPr/>
          </p:nvGrpSpPr>
          <p:grpSpPr bwMode="auto">
            <a:xfrm>
              <a:off x="4181940" y="2103230"/>
              <a:ext cx="4775915" cy="1247998"/>
              <a:chOff x="1292225" y="968088"/>
              <a:chExt cx="2846760" cy="1815970"/>
            </a:xfrm>
          </p:grpSpPr>
          <p:sp>
            <p:nvSpPr>
              <p:cNvPr id="10" name="Rectangle 9"/>
              <p:cNvSpPr/>
              <p:nvPr/>
            </p:nvSpPr>
            <p:spPr>
              <a:xfrm>
                <a:off x="1292225" y="968088"/>
                <a:ext cx="2846760" cy="181597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350">
                  <a:solidFill>
                    <a:prstClr val="white"/>
                  </a:solidFill>
                  <a:latin typeface="Calibri" panose="020F0502020204030204"/>
                </a:endParaRPr>
              </a:p>
            </p:txBody>
          </p:sp>
          <p:sp>
            <p:nvSpPr>
              <p:cNvPr id="11" name="Rectangle 10"/>
              <p:cNvSpPr/>
              <p:nvPr/>
            </p:nvSpPr>
            <p:spPr>
              <a:xfrm>
                <a:off x="1292225" y="1295400"/>
                <a:ext cx="2822575" cy="381147"/>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100" b="1" dirty="0">
                  <a:solidFill>
                    <a:prstClr val="white"/>
                  </a:solidFill>
                  <a:latin typeface="Calibri" panose="020F0502020204030204"/>
                </a:endParaRPr>
              </a:p>
            </p:txBody>
          </p:sp>
          <p:cxnSp>
            <p:nvCxnSpPr>
              <p:cNvPr id="12" name="Straight Connector 11"/>
              <p:cNvCxnSpPr/>
              <p:nvPr/>
            </p:nvCxnSpPr>
            <p:spPr>
              <a:xfrm>
                <a:off x="1292225" y="1740648"/>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13" name="Group 13"/>
            <p:cNvGrpSpPr>
              <a:grpSpLocks/>
            </p:cNvGrpSpPr>
            <p:nvPr/>
          </p:nvGrpSpPr>
          <p:grpSpPr bwMode="auto">
            <a:xfrm>
              <a:off x="4181940" y="3359649"/>
              <a:ext cx="4789332" cy="1198871"/>
              <a:chOff x="1262444" y="1111750"/>
              <a:chExt cx="2852356" cy="1682250"/>
            </a:xfrm>
          </p:grpSpPr>
          <p:sp>
            <p:nvSpPr>
              <p:cNvPr id="14" name="Rectangle 13"/>
              <p:cNvSpPr/>
              <p:nvPr/>
            </p:nvSpPr>
            <p:spPr>
              <a:xfrm>
                <a:off x="1262444" y="1111750"/>
                <a:ext cx="2852356" cy="168225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350">
                  <a:solidFill>
                    <a:prstClr val="white"/>
                  </a:solidFill>
                  <a:latin typeface="Calibri" panose="020F0502020204030204"/>
                </a:endParaRPr>
              </a:p>
            </p:txBody>
          </p:sp>
          <p:sp>
            <p:nvSpPr>
              <p:cNvPr id="15" name="Rectangle 14"/>
              <p:cNvSpPr/>
              <p:nvPr/>
            </p:nvSpPr>
            <p:spPr>
              <a:xfrm>
                <a:off x="1292225" y="1295400"/>
                <a:ext cx="2822575" cy="337477"/>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100" b="1" dirty="0">
                  <a:solidFill>
                    <a:prstClr val="white"/>
                  </a:solidFill>
                  <a:latin typeface="Calibri" panose="020F0502020204030204"/>
                </a:endParaRPr>
              </a:p>
              <a:p>
                <a:pPr>
                  <a:defRPr/>
                </a:pPr>
                <a:endParaRPr lang="en-US" sz="2100" b="1" dirty="0">
                  <a:solidFill>
                    <a:prstClr val="white"/>
                  </a:solidFill>
                  <a:latin typeface="Calibri" panose="020F0502020204030204"/>
                </a:endParaRPr>
              </a:p>
              <a:p>
                <a:pPr>
                  <a:defRPr/>
                </a:pPr>
                <a:endParaRPr lang="en-US" sz="1350" dirty="0">
                  <a:solidFill>
                    <a:prstClr val="white"/>
                  </a:solidFill>
                  <a:latin typeface="Calibri" panose="020F0502020204030204"/>
                </a:endParaRPr>
              </a:p>
            </p:txBody>
          </p:sp>
          <p:cxnSp>
            <p:nvCxnSpPr>
              <p:cNvPr id="16" name="Straight Connector 15"/>
              <p:cNvCxnSpPr/>
              <p:nvPr/>
            </p:nvCxnSpPr>
            <p:spPr>
              <a:xfrm>
                <a:off x="1286609" y="1295400"/>
                <a:ext cx="2828191" cy="444401"/>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7" name="Freeform 16"/>
            <p:cNvSpPr/>
            <p:nvPr/>
          </p:nvSpPr>
          <p:spPr>
            <a:xfrm>
              <a:off x="4343851" y="3969161"/>
              <a:ext cx="389547" cy="438150"/>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350">
                <a:solidFill>
                  <a:prstClr val="white"/>
                </a:solidFill>
                <a:latin typeface="Calibri" panose="020F0502020204030204"/>
              </a:endParaRPr>
            </a:p>
          </p:txBody>
        </p:sp>
        <p:sp>
          <p:nvSpPr>
            <p:cNvPr id="18" name="Rectangle 12"/>
            <p:cNvSpPr>
              <a:spLocks noChangeArrowheads="1"/>
            </p:cNvSpPr>
            <p:nvPr/>
          </p:nvSpPr>
          <p:spPr bwMode="auto">
            <a:xfrm>
              <a:off x="4842558" y="2642583"/>
              <a:ext cx="3851637" cy="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VNI-Times" pitchFamily="2" charset="0"/>
                </a:defRPr>
              </a:lvl1pPr>
              <a:lvl2pPr marL="742950" indent="-285750">
                <a:defRPr sz="2000">
                  <a:solidFill>
                    <a:schemeClr val="tx1"/>
                  </a:solidFill>
                  <a:latin typeface="VNI-Times" pitchFamily="2" charset="0"/>
                </a:defRPr>
              </a:lvl2pPr>
              <a:lvl3pPr marL="1143000" indent="-228600">
                <a:defRPr sz="2000">
                  <a:solidFill>
                    <a:schemeClr val="tx1"/>
                  </a:solidFill>
                  <a:latin typeface="VNI-Times" pitchFamily="2" charset="0"/>
                </a:defRPr>
              </a:lvl3pPr>
              <a:lvl4pPr marL="1600200" indent="-228600">
                <a:defRPr sz="2000">
                  <a:solidFill>
                    <a:schemeClr val="tx1"/>
                  </a:solidFill>
                  <a:latin typeface="VNI-Times" pitchFamily="2" charset="0"/>
                </a:defRPr>
              </a:lvl4pPr>
              <a:lvl5pPr marL="2057400" indent="-22860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r>
                <a:rPr lang="en-US" sz="2800" b="1" dirty="0" err="1">
                  <a:solidFill>
                    <a:srgbClr val="00B050"/>
                  </a:solidFill>
                  <a:latin typeface="Times New Roman" panose="02020603050405020304" pitchFamily="18" charset="0"/>
                  <a:cs typeface="Times New Roman" panose="02020603050405020304" pitchFamily="18" charset="0"/>
                </a:rPr>
                <a:t>Đọc</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đúng</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các</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tiếng</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từ</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khó</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hoặc</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dễ</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lẫn</a:t>
              </a:r>
              <a:r>
                <a:rPr lang="en-US" sz="2800" b="1" dirty="0">
                  <a:solidFill>
                    <a:srgbClr val="00B050"/>
                  </a:solidFill>
                  <a:latin typeface="Times New Roman" panose="02020603050405020304" pitchFamily="18" charset="0"/>
                  <a:cs typeface="Times New Roman" panose="02020603050405020304" pitchFamily="18" charset="0"/>
                </a:rPr>
                <a:t> do </a:t>
              </a:r>
              <a:r>
                <a:rPr lang="en-US" sz="2800" b="1" dirty="0" err="1">
                  <a:solidFill>
                    <a:srgbClr val="00B050"/>
                  </a:solidFill>
                  <a:latin typeface="Times New Roman" panose="02020603050405020304" pitchFamily="18" charset="0"/>
                  <a:cs typeface="Times New Roman" panose="02020603050405020304" pitchFamily="18" charset="0"/>
                </a:rPr>
                <a:t>ảnh</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hưởng</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phương</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ngữ</a:t>
              </a:r>
              <a:endParaRPr lang="en-US" sz="2800" b="1" dirty="0">
                <a:solidFill>
                  <a:srgbClr val="00B050"/>
                </a:solidFill>
                <a:latin typeface="Times New Roman" panose="02020603050405020304" pitchFamily="18" charset="0"/>
                <a:cs typeface="Times New Roman" panose="02020603050405020304" pitchFamily="18" charset="0"/>
              </a:endParaRPr>
            </a:p>
          </p:txBody>
        </p:sp>
        <p:sp>
          <p:nvSpPr>
            <p:cNvPr id="19" name="Rectangle 13"/>
            <p:cNvSpPr>
              <a:spLocks noChangeArrowheads="1"/>
            </p:cNvSpPr>
            <p:nvPr/>
          </p:nvSpPr>
          <p:spPr bwMode="auto">
            <a:xfrm>
              <a:off x="4768328" y="3865185"/>
              <a:ext cx="4264303" cy="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VNI-Times" pitchFamily="2" charset="0"/>
                </a:defRPr>
              </a:lvl1pPr>
              <a:lvl2pPr marL="742950" indent="-285750">
                <a:defRPr sz="2000">
                  <a:solidFill>
                    <a:schemeClr val="tx1"/>
                  </a:solidFill>
                  <a:latin typeface="VNI-Times" pitchFamily="2" charset="0"/>
                </a:defRPr>
              </a:lvl2pPr>
              <a:lvl3pPr marL="1143000" indent="-228600">
                <a:defRPr sz="2000">
                  <a:solidFill>
                    <a:schemeClr val="tx1"/>
                  </a:solidFill>
                  <a:latin typeface="VNI-Times" pitchFamily="2" charset="0"/>
                </a:defRPr>
              </a:lvl3pPr>
              <a:lvl4pPr marL="1600200" indent="-228600">
                <a:defRPr sz="2000">
                  <a:solidFill>
                    <a:schemeClr val="tx1"/>
                  </a:solidFill>
                  <a:latin typeface="VNI-Times" pitchFamily="2" charset="0"/>
                </a:defRPr>
              </a:lvl4pPr>
              <a:lvl5pPr marL="2057400" indent="-22860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r>
                <a:rPr lang="en-US" sz="2800" b="1" dirty="0" err="1">
                  <a:solidFill>
                    <a:srgbClr val="F79646"/>
                  </a:solidFill>
                  <a:latin typeface="Times New Roman" panose="02020603050405020304" pitchFamily="18" charset="0"/>
                  <a:cs typeface="Times New Roman" panose="02020603050405020304" pitchFamily="18" charset="0"/>
                </a:rPr>
                <a:t>Đọc</a:t>
              </a:r>
              <a:r>
                <a:rPr lang="en-US" sz="2800" b="1" dirty="0">
                  <a:solidFill>
                    <a:srgbClr val="F79646"/>
                  </a:solidFill>
                  <a:latin typeface="Times New Roman" panose="02020603050405020304" pitchFamily="18" charset="0"/>
                  <a:cs typeface="Times New Roman" panose="02020603050405020304" pitchFamily="18" charset="0"/>
                </a:rPr>
                <a:t> </a:t>
              </a:r>
              <a:r>
                <a:rPr lang="en-US" sz="2800" b="1" dirty="0" err="1">
                  <a:solidFill>
                    <a:srgbClr val="F79646"/>
                  </a:solidFill>
                  <a:latin typeface="Times New Roman" panose="02020603050405020304" pitchFamily="18" charset="0"/>
                  <a:cs typeface="Times New Roman" panose="02020603050405020304" pitchFamily="18" charset="0"/>
                </a:rPr>
                <a:t>trôi</a:t>
              </a:r>
              <a:r>
                <a:rPr lang="en-US" sz="2800" b="1" dirty="0">
                  <a:solidFill>
                    <a:srgbClr val="F79646"/>
                  </a:solidFill>
                  <a:latin typeface="Times New Roman" panose="02020603050405020304" pitchFamily="18" charset="0"/>
                  <a:cs typeface="Times New Roman" panose="02020603050405020304" pitchFamily="18" charset="0"/>
                </a:rPr>
                <a:t> </a:t>
              </a:r>
              <a:r>
                <a:rPr lang="en-US" sz="2800" b="1" dirty="0" err="1">
                  <a:solidFill>
                    <a:srgbClr val="F79646"/>
                  </a:solidFill>
                  <a:latin typeface="Times New Roman" panose="02020603050405020304" pitchFamily="18" charset="0"/>
                  <a:cs typeface="Times New Roman" panose="02020603050405020304" pitchFamily="18" charset="0"/>
                </a:rPr>
                <a:t>chảy</a:t>
              </a:r>
              <a:r>
                <a:rPr lang="en-US" sz="2800" b="1" dirty="0">
                  <a:solidFill>
                    <a:srgbClr val="F79646"/>
                  </a:solidFill>
                  <a:latin typeface="Times New Roman" panose="02020603050405020304" pitchFamily="18" charset="0"/>
                  <a:cs typeface="Times New Roman" panose="02020603050405020304" pitchFamily="18" charset="0"/>
                </a:rPr>
                <a:t> </a:t>
              </a:r>
              <a:r>
                <a:rPr lang="en-US" sz="2800" b="1" dirty="0" err="1">
                  <a:solidFill>
                    <a:srgbClr val="F79646"/>
                  </a:solidFill>
                  <a:latin typeface="Times New Roman" panose="02020603050405020304" pitchFamily="18" charset="0"/>
                  <a:cs typeface="Times New Roman" panose="02020603050405020304" pitchFamily="18" charset="0"/>
                </a:rPr>
                <a:t>toàn</a:t>
              </a:r>
              <a:r>
                <a:rPr lang="en-US" sz="2800" b="1" dirty="0">
                  <a:solidFill>
                    <a:srgbClr val="F79646"/>
                  </a:solidFill>
                  <a:latin typeface="Times New Roman" panose="02020603050405020304" pitchFamily="18" charset="0"/>
                  <a:cs typeface="Times New Roman" panose="02020603050405020304" pitchFamily="18" charset="0"/>
                </a:rPr>
                <a:t> </a:t>
              </a:r>
              <a:r>
                <a:rPr lang="en-US" sz="2800" b="1" dirty="0" err="1">
                  <a:solidFill>
                    <a:srgbClr val="F79646"/>
                  </a:solidFill>
                  <a:latin typeface="Times New Roman" panose="02020603050405020304" pitchFamily="18" charset="0"/>
                  <a:cs typeface="Times New Roman" panose="02020603050405020304" pitchFamily="18" charset="0"/>
                </a:rPr>
                <a:t>bài</a:t>
              </a:r>
              <a:r>
                <a:rPr lang="en-US" sz="2800" b="1" dirty="0">
                  <a:solidFill>
                    <a:srgbClr val="F79646"/>
                  </a:solidFill>
                  <a:latin typeface="Times New Roman" panose="02020603050405020304" pitchFamily="18" charset="0"/>
                  <a:cs typeface="Times New Roman" panose="02020603050405020304" pitchFamily="18" charset="0"/>
                </a:rPr>
                <a:t>, </a:t>
              </a:r>
              <a:r>
                <a:rPr lang="en-US" sz="2800" b="1" dirty="0" err="1">
                  <a:solidFill>
                    <a:srgbClr val="F79646"/>
                  </a:solidFill>
                  <a:latin typeface="Times New Roman" panose="02020603050405020304" pitchFamily="18" charset="0"/>
                  <a:cs typeface="Times New Roman" panose="02020603050405020304" pitchFamily="18" charset="0"/>
                </a:rPr>
                <a:t>ngắt</a:t>
              </a:r>
              <a:r>
                <a:rPr lang="en-US" sz="2800" b="1" dirty="0">
                  <a:solidFill>
                    <a:srgbClr val="F79646"/>
                  </a:solidFill>
                  <a:latin typeface="Times New Roman" panose="02020603050405020304" pitchFamily="18" charset="0"/>
                  <a:cs typeface="Times New Roman" panose="02020603050405020304" pitchFamily="18" charset="0"/>
                </a:rPr>
                <a:t> </a:t>
              </a:r>
              <a:r>
                <a:rPr lang="en-US" sz="2800" b="1" dirty="0" err="1">
                  <a:solidFill>
                    <a:srgbClr val="F79646"/>
                  </a:solidFill>
                  <a:latin typeface="Times New Roman" panose="02020603050405020304" pitchFamily="18" charset="0"/>
                  <a:cs typeface="Times New Roman" panose="02020603050405020304" pitchFamily="18" charset="0"/>
                </a:rPr>
                <a:t>nghỉ</a:t>
              </a:r>
              <a:r>
                <a:rPr lang="en-US" sz="2800" b="1" dirty="0">
                  <a:solidFill>
                    <a:srgbClr val="F79646"/>
                  </a:solidFill>
                  <a:latin typeface="Times New Roman" panose="02020603050405020304" pitchFamily="18" charset="0"/>
                  <a:cs typeface="Times New Roman" panose="02020603050405020304" pitchFamily="18" charset="0"/>
                </a:rPr>
                <a:t> </a:t>
              </a:r>
              <a:r>
                <a:rPr lang="en-US" sz="2800" b="1" dirty="0" err="1">
                  <a:solidFill>
                    <a:srgbClr val="F79646"/>
                  </a:solidFill>
                  <a:latin typeface="Times New Roman" panose="02020603050405020304" pitchFamily="18" charset="0"/>
                  <a:cs typeface="Times New Roman" panose="02020603050405020304" pitchFamily="18" charset="0"/>
                </a:rPr>
                <a:t>đúng</a:t>
              </a:r>
              <a:r>
                <a:rPr lang="en-US" sz="2800" b="1" dirty="0">
                  <a:solidFill>
                    <a:srgbClr val="F79646"/>
                  </a:solidFill>
                  <a:latin typeface="Times New Roman" panose="02020603050405020304" pitchFamily="18" charset="0"/>
                  <a:cs typeface="Times New Roman" panose="02020603050405020304" pitchFamily="18" charset="0"/>
                </a:rPr>
                <a:t>; </a:t>
              </a:r>
              <a:r>
                <a:rPr lang="en-US" sz="2800" b="1" dirty="0" err="1">
                  <a:solidFill>
                    <a:srgbClr val="F79646"/>
                  </a:solidFill>
                  <a:latin typeface="Times New Roman" panose="02020603050405020304" pitchFamily="18" charset="0"/>
                  <a:cs typeface="Times New Roman" panose="02020603050405020304" pitchFamily="18" charset="0"/>
                </a:rPr>
                <a:t>đọc</a:t>
              </a:r>
              <a:r>
                <a:rPr lang="en-US" sz="2800" b="1" dirty="0">
                  <a:solidFill>
                    <a:srgbClr val="F79646"/>
                  </a:solidFill>
                  <a:latin typeface="Times New Roman" panose="02020603050405020304" pitchFamily="18" charset="0"/>
                  <a:cs typeface="Times New Roman" panose="02020603050405020304" pitchFamily="18" charset="0"/>
                </a:rPr>
                <a:t> </a:t>
              </a:r>
              <a:r>
                <a:rPr lang="en-US" sz="2800" b="1" dirty="0" err="1">
                  <a:solidFill>
                    <a:srgbClr val="F79646"/>
                  </a:solidFill>
                  <a:latin typeface="Times New Roman" panose="02020603050405020304" pitchFamily="18" charset="0"/>
                  <a:cs typeface="Times New Roman" panose="02020603050405020304" pitchFamily="18" charset="0"/>
                </a:rPr>
                <a:t>diễn</a:t>
              </a:r>
              <a:r>
                <a:rPr lang="en-US" sz="2800" b="1" dirty="0">
                  <a:solidFill>
                    <a:srgbClr val="F79646"/>
                  </a:solidFill>
                  <a:latin typeface="Times New Roman" panose="02020603050405020304" pitchFamily="18" charset="0"/>
                  <a:cs typeface="Times New Roman" panose="02020603050405020304" pitchFamily="18" charset="0"/>
                </a:rPr>
                <a:t> </a:t>
              </a:r>
              <a:r>
                <a:rPr lang="en-US" sz="2800" b="1" dirty="0" err="1">
                  <a:solidFill>
                    <a:srgbClr val="F79646"/>
                  </a:solidFill>
                  <a:latin typeface="Times New Roman" panose="02020603050405020304" pitchFamily="18" charset="0"/>
                  <a:cs typeface="Times New Roman" panose="02020603050405020304" pitchFamily="18" charset="0"/>
                </a:rPr>
                <a:t>cảm</a:t>
              </a:r>
              <a:r>
                <a:rPr lang="en-US" sz="2800" b="1" dirty="0">
                  <a:solidFill>
                    <a:srgbClr val="F79646"/>
                  </a:solidFill>
                  <a:latin typeface="Times New Roman" panose="02020603050405020304" pitchFamily="18" charset="0"/>
                  <a:cs typeface="Times New Roman" panose="02020603050405020304" pitchFamily="18" charset="0"/>
                </a:rPr>
                <a:t> </a:t>
              </a:r>
              <a:r>
                <a:rPr lang="en-US" sz="2800" b="1" dirty="0" err="1">
                  <a:solidFill>
                    <a:srgbClr val="F79646"/>
                  </a:solidFill>
                  <a:latin typeface="Times New Roman" panose="02020603050405020304" pitchFamily="18" charset="0"/>
                  <a:cs typeface="Times New Roman" panose="02020603050405020304" pitchFamily="18" charset="0"/>
                </a:rPr>
                <a:t>và</a:t>
              </a:r>
              <a:r>
                <a:rPr lang="en-US" sz="2800" b="1" dirty="0">
                  <a:solidFill>
                    <a:srgbClr val="F79646"/>
                  </a:solidFill>
                  <a:latin typeface="Times New Roman" panose="02020603050405020304" pitchFamily="18" charset="0"/>
                  <a:cs typeface="Times New Roman" panose="02020603050405020304" pitchFamily="18" charset="0"/>
                </a:rPr>
                <a:t> </a:t>
              </a:r>
              <a:r>
                <a:rPr lang="en-US" sz="2800" b="1" dirty="0" err="1">
                  <a:solidFill>
                    <a:srgbClr val="F79646"/>
                  </a:solidFill>
                  <a:latin typeface="Times New Roman" panose="02020603050405020304" pitchFamily="18" charset="0"/>
                  <a:cs typeface="Times New Roman" panose="02020603050405020304" pitchFamily="18" charset="0"/>
                </a:rPr>
                <a:t>nhấn</a:t>
              </a:r>
              <a:r>
                <a:rPr lang="en-US" sz="2800" b="1" dirty="0">
                  <a:solidFill>
                    <a:srgbClr val="F79646"/>
                  </a:solidFill>
                  <a:latin typeface="Times New Roman" panose="02020603050405020304" pitchFamily="18" charset="0"/>
                  <a:cs typeface="Times New Roman" panose="02020603050405020304" pitchFamily="18" charset="0"/>
                </a:rPr>
                <a:t> </a:t>
              </a:r>
              <a:r>
                <a:rPr lang="en-US" sz="2800" b="1" dirty="0" err="1">
                  <a:solidFill>
                    <a:srgbClr val="F79646"/>
                  </a:solidFill>
                  <a:latin typeface="Times New Roman" panose="02020603050405020304" pitchFamily="18" charset="0"/>
                  <a:cs typeface="Times New Roman" panose="02020603050405020304" pitchFamily="18" charset="0"/>
                </a:rPr>
                <a:t>giọng</a:t>
              </a:r>
              <a:r>
                <a:rPr lang="en-US" sz="2800" b="1" dirty="0">
                  <a:solidFill>
                    <a:srgbClr val="F79646"/>
                  </a:solidFill>
                  <a:latin typeface="Times New Roman" panose="02020603050405020304" pitchFamily="18" charset="0"/>
                  <a:cs typeface="Times New Roman" panose="02020603050405020304" pitchFamily="18" charset="0"/>
                </a:rPr>
                <a:t> ở </a:t>
              </a:r>
              <a:r>
                <a:rPr lang="en-US" sz="2800" b="1" dirty="0" err="1">
                  <a:solidFill>
                    <a:srgbClr val="F79646"/>
                  </a:solidFill>
                  <a:latin typeface="Times New Roman" panose="02020603050405020304" pitchFamily="18" charset="0"/>
                  <a:cs typeface="Times New Roman" panose="02020603050405020304" pitchFamily="18" charset="0"/>
                </a:rPr>
                <a:t>những</a:t>
              </a:r>
              <a:r>
                <a:rPr lang="en-US" sz="2800" b="1" dirty="0">
                  <a:solidFill>
                    <a:srgbClr val="F79646"/>
                  </a:solidFill>
                  <a:latin typeface="Times New Roman" panose="02020603050405020304" pitchFamily="18" charset="0"/>
                  <a:cs typeface="Times New Roman" panose="02020603050405020304" pitchFamily="18" charset="0"/>
                </a:rPr>
                <a:t> </a:t>
              </a:r>
              <a:r>
                <a:rPr lang="en-US" sz="2800" b="1" dirty="0" err="1">
                  <a:solidFill>
                    <a:srgbClr val="F79646"/>
                  </a:solidFill>
                  <a:latin typeface="Times New Roman" panose="02020603050405020304" pitchFamily="18" charset="0"/>
                  <a:cs typeface="Times New Roman" panose="02020603050405020304" pitchFamily="18" charset="0"/>
                </a:rPr>
                <a:t>từ</a:t>
              </a:r>
              <a:r>
                <a:rPr lang="en-US" sz="2800" b="1" dirty="0">
                  <a:solidFill>
                    <a:srgbClr val="F79646"/>
                  </a:solidFill>
                  <a:latin typeface="Times New Roman" panose="02020603050405020304" pitchFamily="18" charset="0"/>
                  <a:cs typeface="Times New Roman" panose="02020603050405020304" pitchFamily="18" charset="0"/>
                </a:rPr>
                <a:t> </a:t>
              </a:r>
              <a:r>
                <a:rPr lang="en-US" sz="2800" b="1" dirty="0" err="1">
                  <a:solidFill>
                    <a:srgbClr val="F79646"/>
                  </a:solidFill>
                  <a:latin typeface="Times New Roman" panose="02020603050405020304" pitchFamily="18" charset="0"/>
                  <a:cs typeface="Times New Roman" panose="02020603050405020304" pitchFamily="18" charset="0"/>
                </a:rPr>
                <a:t>gợi</a:t>
              </a:r>
              <a:r>
                <a:rPr lang="en-US" sz="2800" b="1" dirty="0">
                  <a:solidFill>
                    <a:srgbClr val="F79646"/>
                  </a:solidFill>
                  <a:latin typeface="Times New Roman" panose="02020603050405020304" pitchFamily="18" charset="0"/>
                  <a:cs typeface="Times New Roman" panose="02020603050405020304" pitchFamily="18" charset="0"/>
                </a:rPr>
                <a:t> </a:t>
              </a:r>
              <a:r>
                <a:rPr lang="en-US" sz="2800" b="1" dirty="0" err="1">
                  <a:solidFill>
                    <a:srgbClr val="F79646"/>
                  </a:solidFill>
                  <a:latin typeface="Times New Roman" panose="02020603050405020304" pitchFamily="18" charset="0"/>
                  <a:cs typeface="Times New Roman" panose="02020603050405020304" pitchFamily="18" charset="0"/>
                </a:rPr>
                <a:t>tả</a:t>
              </a:r>
              <a:endParaRPr lang="en-US" sz="2800" b="1" dirty="0">
                <a:solidFill>
                  <a:srgbClr val="F79646"/>
                </a:solidFill>
                <a:latin typeface="Times New Roman" panose="02020603050405020304" pitchFamily="18" charset="0"/>
                <a:cs typeface="Times New Roman" panose="02020603050405020304" pitchFamily="18" charset="0"/>
              </a:endParaRPr>
            </a:p>
          </p:txBody>
        </p:sp>
        <p:grpSp>
          <p:nvGrpSpPr>
            <p:cNvPr id="20" name="Group 13"/>
            <p:cNvGrpSpPr>
              <a:grpSpLocks/>
            </p:cNvGrpSpPr>
            <p:nvPr/>
          </p:nvGrpSpPr>
          <p:grpSpPr bwMode="auto">
            <a:xfrm>
              <a:off x="4181940" y="4566942"/>
              <a:ext cx="4789332" cy="954794"/>
              <a:chOff x="1262444" y="1165589"/>
              <a:chExt cx="2852356" cy="1628411"/>
            </a:xfrm>
          </p:grpSpPr>
          <p:sp>
            <p:nvSpPr>
              <p:cNvPr id="21" name="Rectangle 20"/>
              <p:cNvSpPr/>
              <p:nvPr/>
            </p:nvSpPr>
            <p:spPr>
              <a:xfrm>
                <a:off x="1262444" y="1165589"/>
                <a:ext cx="2852356" cy="1628411"/>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350">
                  <a:solidFill>
                    <a:prstClr val="white"/>
                  </a:solidFill>
                  <a:latin typeface="Calibri" panose="020F0502020204030204"/>
                </a:endParaRPr>
              </a:p>
            </p:txBody>
          </p:sp>
          <p:sp>
            <p:nvSpPr>
              <p:cNvPr id="22" name="Rectangle 21"/>
              <p:cNvSpPr/>
              <p:nvPr/>
            </p:nvSpPr>
            <p:spPr>
              <a:xfrm>
                <a:off x="1292225" y="1295400"/>
                <a:ext cx="2822575" cy="381757"/>
              </a:xfrm>
              <a:prstGeom prst="rect">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100" b="1" dirty="0">
                  <a:solidFill>
                    <a:prstClr val="white"/>
                  </a:solidFill>
                  <a:latin typeface="Calibri" panose="020F0502020204030204"/>
                </a:endParaRPr>
              </a:p>
            </p:txBody>
          </p:sp>
          <p:cxnSp>
            <p:nvCxnSpPr>
              <p:cNvPr id="23" name="Straight Connector 22"/>
              <p:cNvCxnSpPr/>
              <p:nvPr/>
            </p:nvCxnSpPr>
            <p:spPr>
              <a:xfrm>
                <a:off x="1292225" y="1740107"/>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24" name="Freeform 23"/>
            <p:cNvSpPr/>
            <p:nvPr/>
          </p:nvSpPr>
          <p:spPr>
            <a:xfrm>
              <a:off x="4339926" y="4940711"/>
              <a:ext cx="428402" cy="466725"/>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350">
                <a:solidFill>
                  <a:prstClr val="white"/>
                </a:solidFill>
                <a:latin typeface="Calibri" panose="020F0502020204030204"/>
              </a:endParaRPr>
            </a:p>
          </p:txBody>
        </p:sp>
        <p:sp>
          <p:nvSpPr>
            <p:cNvPr id="25" name="Rectangle 19"/>
            <p:cNvSpPr>
              <a:spLocks noChangeArrowheads="1"/>
            </p:cNvSpPr>
            <p:nvPr/>
          </p:nvSpPr>
          <p:spPr bwMode="auto">
            <a:xfrm>
              <a:off x="4822318" y="4982383"/>
              <a:ext cx="4094963" cy="41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VNI-Times" pitchFamily="2" charset="0"/>
                </a:defRPr>
              </a:lvl1pPr>
              <a:lvl2pPr marL="742950" indent="-285750">
                <a:defRPr sz="2000">
                  <a:solidFill>
                    <a:schemeClr val="tx1"/>
                  </a:solidFill>
                  <a:latin typeface="VNI-Times" pitchFamily="2" charset="0"/>
                </a:defRPr>
              </a:lvl2pPr>
              <a:lvl3pPr marL="1143000" indent="-228600">
                <a:defRPr sz="2000">
                  <a:solidFill>
                    <a:schemeClr val="tx1"/>
                  </a:solidFill>
                  <a:latin typeface="VNI-Times" pitchFamily="2" charset="0"/>
                </a:defRPr>
              </a:lvl3pPr>
              <a:lvl4pPr marL="1600200" indent="-228600">
                <a:defRPr sz="2000">
                  <a:solidFill>
                    <a:schemeClr val="tx1"/>
                  </a:solidFill>
                  <a:latin typeface="VNI-Times" pitchFamily="2" charset="0"/>
                </a:defRPr>
              </a:lvl4pPr>
              <a:lvl5pPr marL="2057400" indent="-22860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r>
                <a:rPr lang="en-US" sz="2800" b="1" dirty="0" err="1" smtClean="0">
                  <a:solidFill>
                    <a:srgbClr val="FF0000"/>
                  </a:solidFill>
                  <a:latin typeface="Times New Roman" panose="02020603050405020304" pitchFamily="18" charset="0"/>
                  <a:cs typeface="Times New Roman" panose="02020603050405020304" pitchFamily="18" charset="0"/>
                </a:rPr>
                <a:t>Hiểu</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các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từ</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khó</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và</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nội</a:t>
              </a:r>
              <a:r>
                <a:rPr lang="en-US" sz="2800" b="1" dirty="0" smtClean="0">
                  <a:solidFill>
                    <a:srgbClr val="FF0000"/>
                  </a:solidFill>
                  <a:latin typeface="Times New Roman" panose="02020603050405020304" pitchFamily="18" charset="0"/>
                  <a:cs typeface="Times New Roman" panose="02020603050405020304" pitchFamily="18" charset="0"/>
                </a:rPr>
                <a:t> dung </a:t>
              </a:r>
              <a:r>
                <a:rPr lang="en-US" sz="2800" b="1" dirty="0" err="1" smtClean="0">
                  <a:solidFill>
                    <a:srgbClr val="FF0000"/>
                  </a:solidFill>
                  <a:latin typeface="Times New Roman" panose="02020603050405020304" pitchFamily="18" charset="0"/>
                  <a:cs typeface="Times New Roman" panose="02020603050405020304" pitchFamily="18" charset="0"/>
                </a:rPr>
                <a:t>bài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tập</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đọc</a:t>
              </a:r>
              <a:r>
                <a:rPr lang="en-US" sz="2800" b="1" dirty="0" smtClean="0">
                  <a:solidFill>
                    <a:srgbClr val="A3CEB8"/>
                  </a:solidFill>
                  <a:latin typeface="Times New Roman" panose="02020603050405020304" pitchFamily="18" charset="0"/>
                  <a:cs typeface="Times New Roman" panose="02020603050405020304" pitchFamily="18" charset="0"/>
                </a:rPr>
                <a:t>.</a:t>
              </a:r>
              <a:endParaRPr lang="en-US" sz="2800" b="1" dirty="0">
                <a:solidFill>
                  <a:srgbClr val="A3CEB8"/>
                </a:solidFill>
                <a:latin typeface="Times New Roman" panose="02020603050405020304" pitchFamily="18" charset="0"/>
                <a:cs typeface="Times New Roman" panose="02020603050405020304" pitchFamily="18" charset="0"/>
              </a:endParaRPr>
            </a:p>
          </p:txBody>
        </p:sp>
        <p:grpSp>
          <p:nvGrpSpPr>
            <p:cNvPr id="26" name="Group 13"/>
            <p:cNvGrpSpPr>
              <a:grpSpLocks/>
            </p:cNvGrpSpPr>
            <p:nvPr/>
          </p:nvGrpSpPr>
          <p:grpSpPr bwMode="auto">
            <a:xfrm>
              <a:off x="4146246" y="5486017"/>
              <a:ext cx="4860719" cy="1023937"/>
              <a:chOff x="1246764" y="913645"/>
              <a:chExt cx="2897309" cy="1746336"/>
            </a:xfrm>
          </p:grpSpPr>
          <p:sp>
            <p:nvSpPr>
              <p:cNvPr id="27" name="Rectangle 26"/>
              <p:cNvSpPr/>
              <p:nvPr/>
            </p:nvSpPr>
            <p:spPr>
              <a:xfrm>
                <a:off x="1246764" y="913645"/>
                <a:ext cx="2876034" cy="1746336"/>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650">
                  <a:solidFill>
                    <a:prstClr val="white"/>
                  </a:solidFill>
                  <a:latin typeface="Calibri" panose="020F0502020204030204"/>
                </a:endParaRPr>
              </a:p>
            </p:txBody>
          </p:sp>
          <p:sp>
            <p:nvSpPr>
              <p:cNvPr id="28" name="Rectangle 27"/>
              <p:cNvSpPr/>
              <p:nvPr/>
            </p:nvSpPr>
            <p:spPr>
              <a:xfrm>
                <a:off x="1297846" y="974564"/>
                <a:ext cx="2846227" cy="454766"/>
              </a:xfrm>
              <a:prstGeom prst="rect">
                <a:avLst/>
              </a:pr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650" b="1" dirty="0">
                  <a:solidFill>
                    <a:prstClr val="white"/>
                  </a:solidFill>
                  <a:latin typeface="Calibri" panose="020F0502020204030204"/>
                </a:endParaRPr>
              </a:p>
            </p:txBody>
          </p:sp>
          <p:cxnSp>
            <p:nvCxnSpPr>
              <p:cNvPr id="29" name="Straight Connector 28"/>
              <p:cNvCxnSpPr/>
              <p:nvPr/>
            </p:nvCxnSpPr>
            <p:spPr>
              <a:xfrm>
                <a:off x="1292225" y="1740107"/>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30" name="Freeform 29"/>
            <p:cNvSpPr/>
            <p:nvPr/>
          </p:nvSpPr>
          <p:spPr>
            <a:xfrm>
              <a:off x="4333503" y="6030407"/>
              <a:ext cx="428402" cy="466725"/>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350">
                <a:solidFill>
                  <a:prstClr val="white"/>
                </a:solidFill>
                <a:latin typeface="Calibri" panose="020F0502020204030204"/>
              </a:endParaRPr>
            </a:p>
          </p:txBody>
        </p:sp>
        <p:sp>
          <p:nvSpPr>
            <p:cNvPr id="31" name="Rectangle 25"/>
            <p:cNvSpPr>
              <a:spLocks noChangeArrowheads="1"/>
            </p:cNvSpPr>
            <p:nvPr/>
          </p:nvSpPr>
          <p:spPr bwMode="auto">
            <a:xfrm>
              <a:off x="4651412" y="5933690"/>
              <a:ext cx="4453124" cy="41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VNI-Times" pitchFamily="2" charset="0"/>
                </a:defRPr>
              </a:lvl1pPr>
              <a:lvl2pPr marL="742950" indent="-285750">
                <a:defRPr sz="2000">
                  <a:solidFill>
                    <a:schemeClr val="tx1"/>
                  </a:solidFill>
                  <a:latin typeface="VNI-Times" pitchFamily="2" charset="0"/>
                </a:defRPr>
              </a:lvl2pPr>
              <a:lvl3pPr marL="1143000" indent="-228600">
                <a:defRPr sz="2000">
                  <a:solidFill>
                    <a:schemeClr val="tx1"/>
                  </a:solidFill>
                  <a:latin typeface="VNI-Times" pitchFamily="2" charset="0"/>
                </a:defRPr>
              </a:lvl3pPr>
              <a:lvl4pPr marL="1600200" indent="-228600">
                <a:defRPr sz="2000">
                  <a:solidFill>
                    <a:schemeClr val="tx1"/>
                  </a:solidFill>
                  <a:latin typeface="VNI-Times" pitchFamily="2" charset="0"/>
                </a:defRPr>
              </a:lvl4pPr>
              <a:lvl5pPr marL="2057400" indent="-22860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endParaRPr lang="en-US" sz="2800" b="1" dirty="0">
                <a:solidFill>
                  <a:srgbClr val="FF0066"/>
                </a:solidFill>
                <a:latin typeface="Times New Roman" panose="02020603050405020304" pitchFamily="18" charset="0"/>
                <a:cs typeface="Times New Roman" panose="02020603050405020304" pitchFamily="18" charset="0"/>
              </a:endParaRPr>
            </a:p>
          </p:txBody>
        </p:sp>
        <p:sp>
          <p:nvSpPr>
            <p:cNvPr id="32" name="Freeform 31"/>
            <p:cNvSpPr/>
            <p:nvPr/>
          </p:nvSpPr>
          <p:spPr>
            <a:xfrm>
              <a:off x="4318833" y="2667504"/>
              <a:ext cx="427407" cy="510779"/>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00B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350">
                <a:solidFill>
                  <a:prstClr val="white"/>
                </a:solidFill>
                <a:latin typeface="Calibri" panose="020F0502020204030204"/>
              </a:endParaRPr>
            </a:p>
          </p:txBody>
        </p:sp>
      </p:grpSp>
      <p:sp>
        <p:nvSpPr>
          <p:cNvPr id="3" name="Rectangle 2"/>
          <p:cNvSpPr/>
          <p:nvPr/>
        </p:nvSpPr>
        <p:spPr>
          <a:xfrm>
            <a:off x="1599277" y="5542474"/>
            <a:ext cx="9379033" cy="954107"/>
          </a:xfrm>
          <a:prstGeom prst="rect">
            <a:avLst/>
          </a:prstGeom>
        </p:spPr>
        <p:txBody>
          <a:bodyPr wrap="square">
            <a:spAutoFit/>
          </a:bodyPr>
          <a:lstStyle/>
          <a:p>
            <a:r>
              <a:rPr lang="en-US" sz="2800" kern="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b="1" kern="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GD HS tình yêu thương cuộc sống, lòng biết ơn mẹ </a:t>
            </a:r>
            <a:r>
              <a:rPr lang="vi-VN" sz="2800" b="1" kern="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Có ước mơ, sở thích riêng của mình.</a:t>
            </a:r>
            <a:endParaRPr lang="en-US" sz="2800" b="1" kern="1400" dirty="0">
              <a:solidFill>
                <a:srgbClr val="000000"/>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5614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4639" name="Text Box 3"/>
          <p:cNvSpPr txBox="1">
            <a:spLocks noChangeArrowheads="1"/>
          </p:cNvSpPr>
          <p:nvPr/>
        </p:nvSpPr>
        <p:spPr bwMode="auto">
          <a:xfrm>
            <a:off x="6243638" y="1068389"/>
            <a:ext cx="4424362" cy="500538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0010" tIns="40005" rIns="80010" bIns="40005">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en-US" altLang="en-US" sz="3200" b="1">
                <a:latin typeface="Times New Roman" panose="02020603050405020304" pitchFamily="18" charset="0"/>
              </a:rPr>
              <a:t>Xuân Quỳnh: (1942-1988), làng La Khê, huyện Hoài Đức, tỉnh Hà Tây (nay thuộc Hà Nội).  Bà là nhà thơ nữ xuất sắc trong nền thơ hiện đại Việt Nam. Năm 2001 bà được tặng Giải thưởng Nhà nước về văn học nghệ thuật.</a:t>
            </a:r>
          </a:p>
        </p:txBody>
      </p:sp>
      <p:grpSp>
        <p:nvGrpSpPr>
          <p:cNvPr id="7" name="Group 14"/>
          <p:cNvGrpSpPr>
            <a:grpSpLocks/>
          </p:cNvGrpSpPr>
          <p:nvPr/>
        </p:nvGrpSpPr>
        <p:grpSpPr bwMode="auto">
          <a:xfrm>
            <a:off x="1552575" y="44450"/>
            <a:ext cx="4572000" cy="6400800"/>
            <a:chOff x="1296" y="1200"/>
            <a:chExt cx="2910" cy="3048"/>
          </a:xfrm>
        </p:grpSpPr>
        <p:pic>
          <p:nvPicPr>
            <p:cNvPr id="6149" name="Picture 12" descr="Xuan_Quy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 y="1200"/>
              <a:ext cx="2910"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WordArt 13"/>
            <p:cNvSpPr>
              <a:spLocks noChangeArrowheads="1" noChangeShapeType="1" noTextEdit="1"/>
            </p:cNvSpPr>
            <p:nvPr/>
          </p:nvSpPr>
          <p:spPr bwMode="auto">
            <a:xfrm>
              <a:off x="2199" y="4008"/>
              <a:ext cx="1104" cy="240"/>
            </a:xfrm>
            <a:prstGeom prst="rect">
              <a:avLst/>
            </a:prstGeom>
          </p:spPr>
          <p:txBody>
            <a:bodyPr wrap="none" fromWordArt="1">
              <a:prstTxWarp prst="textPlain">
                <a:avLst>
                  <a:gd name="adj" fmla="val 50000"/>
                </a:avLst>
              </a:prstTxWarp>
            </a:bodyPr>
            <a:lstStyle/>
            <a:p>
              <a:pPr algn="ctr"/>
              <a:r>
                <a:rPr lang="en-US" sz="3600" b="1" kern="10">
                  <a:ln w="9525">
                    <a:solidFill>
                      <a:srgbClr val="FF0000"/>
                    </a:solidFill>
                    <a:round/>
                    <a:headEnd/>
                    <a:tailEnd/>
                  </a:ln>
                  <a:solidFill>
                    <a:srgbClr val="000099"/>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Xuân Quỳnh</a:t>
              </a:r>
            </a:p>
          </p:txBody>
        </p:sp>
      </p:grpSp>
    </p:spTree>
    <p:extLst>
      <p:ext uri="{BB962C8B-B14F-4D97-AF65-F5344CB8AC3E}">
        <p14:creationId xmlns:p14="http://schemas.microsoft.com/office/powerpoint/2010/main" val="4580720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4639"/>
                                        </p:tgtEl>
                                        <p:attrNameLst>
                                          <p:attrName>style.visibility</p:attrName>
                                        </p:attrNameLst>
                                      </p:cBhvr>
                                      <p:to>
                                        <p:strVal val="visible"/>
                                      </p:to>
                                    </p:set>
                                    <p:animEffect transition="in" filter="blinds(horizontal)">
                                      <p:cBhvr>
                                        <p:cTn id="7" dur="500"/>
                                        <p:tgtEl>
                                          <p:spTgt spid="1546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56754" y="365125"/>
            <a:ext cx="12192000" cy="6858000"/>
          </a:xfrm>
        </p:spPr>
      </p:pic>
      <p:sp>
        <p:nvSpPr>
          <p:cNvPr id="5" name="Rounded Rectangle 4"/>
          <p:cNvSpPr/>
          <p:nvPr/>
        </p:nvSpPr>
        <p:spPr>
          <a:xfrm>
            <a:off x="4350310" y="2395615"/>
            <a:ext cx="5003074" cy="1580605"/>
          </a:xfrm>
          <a:prstGeom prst="roundRect">
            <a:avLst/>
          </a:prstGeom>
          <a:solidFill>
            <a:schemeClr val="accent3">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文本框 29"/>
          <p:cNvSpPr txBox="1"/>
          <p:nvPr/>
        </p:nvSpPr>
        <p:spPr>
          <a:xfrm>
            <a:off x="4663700" y="2686878"/>
            <a:ext cx="4689683"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300" normalizeH="0" baseline="0" noProof="0" dirty="0" smtClean="0">
                <a:ln>
                  <a:noFill/>
                </a:ln>
                <a:solidFill>
                  <a:srgbClr val="C00000"/>
                </a:solidFill>
                <a:effectLst/>
                <a:uLnTx/>
                <a:uFillTx/>
                <a:latin typeface="Times New Roman" panose="02020603050405020304" pitchFamily="18" charset="0"/>
                <a:ea typeface="Microsoft YaHei" panose="020B0503020204020204" charset="-122"/>
                <a:cs typeface="Times New Roman" panose="02020603050405020304" pitchFamily="18" charset="0"/>
              </a:rPr>
              <a:t>12 con </a:t>
            </a:r>
            <a:r>
              <a:rPr kumimoji="0" lang="en-US" altLang="zh-CN" sz="6000" b="1" i="0" u="none" strike="noStrike" kern="1200" cap="none" spc="300" normalizeH="0" baseline="0" noProof="0" dirty="0" err="1" smtClean="0">
                <a:ln>
                  <a:noFill/>
                </a:ln>
                <a:solidFill>
                  <a:srgbClr val="C00000"/>
                </a:solidFill>
                <a:effectLst/>
                <a:uLnTx/>
                <a:uFillTx/>
                <a:latin typeface="Times New Roman" panose="02020603050405020304" pitchFamily="18" charset="0"/>
                <a:ea typeface="Microsoft YaHei" panose="020B0503020204020204" charset="-122"/>
                <a:cs typeface="Times New Roman" panose="02020603050405020304" pitchFamily="18" charset="0"/>
              </a:rPr>
              <a:t>giáp</a:t>
            </a:r>
            <a:endParaRPr kumimoji="0" lang="en-US" altLang="zh-CN" sz="6000" b="1" i="0" u="none" strike="noStrike" kern="1200" cap="none" spc="300" normalizeH="0" noProof="0" dirty="0" smtClean="0">
              <a:ln>
                <a:noFill/>
              </a:ln>
              <a:solidFill>
                <a:srgbClr val="C00000"/>
              </a:solidFill>
              <a:effectLst/>
              <a:uLnTx/>
              <a:uFillTx/>
              <a:latin typeface="Times New Roman" panose="02020603050405020304" pitchFamily="18" charset="0"/>
              <a:ea typeface="Microsoft YaHei" panose="020B0503020204020204"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300" normalizeH="0" baseline="0" noProof="0" dirty="0">
              <a:ln>
                <a:noFill/>
              </a:ln>
              <a:solidFill>
                <a:srgbClr val="C00000"/>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1864326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69101" y="0"/>
            <a:ext cx="12192000" cy="6858000"/>
          </a:xfr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5561" y="330044"/>
            <a:ext cx="2431280" cy="2052638"/>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36388" y="365125"/>
            <a:ext cx="2619375" cy="205263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9101" y="2917825"/>
            <a:ext cx="2619375" cy="1743075"/>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88788" y="2886299"/>
            <a:ext cx="2638425" cy="1733550"/>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69413" y="2829149"/>
            <a:ext cx="2466975" cy="1847850"/>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55762" y="3052148"/>
            <a:ext cx="2619375" cy="1743075"/>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6362" y="4906962"/>
            <a:ext cx="2686050" cy="1704975"/>
          </a:xfrm>
          <a:prstGeom prst="rect">
            <a:avLst/>
          </a:prstGeom>
        </p:spPr>
      </p:pic>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50372" y="4934397"/>
            <a:ext cx="2600325" cy="1762125"/>
          </a:xfrm>
          <a:prstGeom prst="rect">
            <a:avLst/>
          </a:prstGeom>
        </p:spPr>
      </p:pic>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912637" y="4468812"/>
            <a:ext cx="2143125" cy="2143125"/>
          </a:xfrm>
          <a:prstGeom prst="rect">
            <a:avLst/>
          </a:prstGeom>
        </p:spPr>
      </p:pic>
      <p:pic>
        <p:nvPicPr>
          <p:cNvPr id="17" name="Picture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418344" y="4909344"/>
            <a:ext cx="2638425" cy="1733550"/>
          </a:xfrm>
          <a:prstGeom prst="rect">
            <a:avLst/>
          </a:prstGeom>
        </p:spPr>
      </p:pic>
      <p:pic>
        <p:nvPicPr>
          <p:cNvPr id="18" name="Picture 1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84877" y="455612"/>
            <a:ext cx="2552700" cy="1790700"/>
          </a:xfrm>
          <a:prstGeom prst="rect">
            <a:avLst/>
          </a:prstGeom>
        </p:spPr>
      </p:pic>
      <p:pic>
        <p:nvPicPr>
          <p:cNvPr id="5" name="Picture 4"/>
          <p:cNvPicPr>
            <a:picLocks noChangeAspect="1"/>
          </p:cNvPicPr>
          <p:nvPr/>
        </p:nvPicPr>
        <p:blipFill>
          <a:blip r:embed="rId16"/>
          <a:stretch>
            <a:fillRect/>
          </a:stretch>
        </p:blipFill>
        <p:spPr>
          <a:xfrm>
            <a:off x="8247637" y="255302"/>
            <a:ext cx="2979837" cy="2116116"/>
          </a:xfrm>
          <a:prstGeom prst="rect">
            <a:avLst/>
          </a:prstGeom>
        </p:spPr>
      </p:pic>
    </p:spTree>
    <p:custDataLst>
      <p:tags r:id="rId1"/>
    </p:custDataLst>
    <p:extLst>
      <p:ext uri="{BB962C8B-B14F-4D97-AF65-F5344CB8AC3E}">
        <p14:creationId xmlns:p14="http://schemas.microsoft.com/office/powerpoint/2010/main" val="19167980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fade">
                                      <p:cBhvr>
                                        <p:cTn id="84" dur="1000"/>
                                        <p:tgtEl>
                                          <p:spTgt spid="17"/>
                                        </p:tgtEl>
                                      </p:cBhvr>
                                    </p:animEffect>
                                    <p:anim calcmode="lin" valueType="num">
                                      <p:cBhvr>
                                        <p:cTn id="85" dur="1000" fill="hold"/>
                                        <p:tgtEl>
                                          <p:spTgt spid="17"/>
                                        </p:tgtEl>
                                        <p:attrNameLst>
                                          <p:attrName>ppt_x</p:attrName>
                                        </p:attrNameLst>
                                      </p:cBhvr>
                                      <p:tavLst>
                                        <p:tav tm="0">
                                          <p:val>
                                            <p:strVal val="#ppt_x"/>
                                          </p:val>
                                        </p:tav>
                                        <p:tav tm="100000">
                                          <p:val>
                                            <p:strVal val="#ppt_x"/>
                                          </p:val>
                                        </p:tav>
                                      </p:tavLst>
                                    </p:anim>
                                    <p:anim calcmode="lin" valueType="num">
                                      <p:cBhvr>
                                        <p:cTn id="8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63&quot;/&gt;&lt;/object&gt;&lt;object type=&quot;3&quot; unique_id=&quot;10004&quot;&gt;&lt;property id=&quot;20148&quot; value=&quot;5&quot;/&gt;&lt;property id=&quot;20300&quot; value=&quot;Slide 4&quot;/&gt;&lt;property id=&quot;20307&quot; value=&quot;264&quot;/&gt;&lt;/object&gt;&lt;object type=&quot;3&quot; unique_id=&quot;10005&quot;&gt;&lt;property id=&quot;20148&quot; value=&quot;5&quot;/&gt;&lt;property id=&quot;20300&quot; value=&quot;Slide 3&quot;/&gt;&lt;property id=&quot;20307&quot; value=&quot;265&quot;/&gt;&lt;/object&gt;&lt;object type=&quot;3&quot; unique_id=&quot;10006&quot;&gt;&lt;property id=&quot;20148&quot; value=&quot;5&quot;/&gt;&lt;property id=&quot;20300&quot; value=&quot;Slide 6&quot;/&gt;&lt;property id=&quot;20307&quot; value=&quot;268&quot;/&gt;&lt;/object&gt;&lt;object type=&quot;3&quot; unique_id=&quot;10007&quot;&gt;&lt;property id=&quot;20148&quot; value=&quot;5&quot;/&gt;&lt;property id=&quot;20300&quot; value=&quot;Slide 5&quot;/&gt;&lt;property id=&quot;20307&quot; value=&quot;280&quot;/&gt;&lt;/object&gt;&lt;object type=&quot;3&quot; unique_id=&quot;10008&quot;&gt;&lt;property id=&quot;20148&quot; value=&quot;5&quot;/&gt;&lt;property id=&quot;20300&quot; value=&quot;Slide 8&quot;/&gt;&lt;property id=&quot;20307&quot; value=&quot;271&quot;/&gt;&lt;/object&gt;&lt;object type=&quot;3&quot; unique_id=&quot;10009&quot;&gt;&lt;property id=&quot;20148&quot; value=&quot;5&quot;/&gt;&lt;property id=&quot;20300&quot; value=&quot;Slide 9&quot;/&gt;&lt;property id=&quot;20307&quot; value=&quot;281&quot;/&gt;&lt;/object&gt;&lt;object type=&quot;3&quot; unique_id=&quot;10010&quot;&gt;&lt;property id=&quot;20148&quot; value=&quot;5&quot;/&gt;&lt;property id=&quot;20300&quot; value=&quot;Slide 10&quot;/&gt;&lt;property id=&quot;20307&quot; value=&quot;283&quot;/&gt;&lt;/object&gt;&lt;object type=&quot;3&quot; unique_id=&quot;10011&quot;&gt;&lt;property id=&quot;20148&quot; value=&quot;5&quot;/&gt;&lt;property id=&quot;20300&quot; value=&quot;Slide 11&quot;/&gt;&lt;property id=&quot;20307&quot; value=&quot;284&quot;/&gt;&lt;/object&gt;&lt;object type=&quot;3&quot; unique_id=&quot;10012&quot;&gt;&lt;property id=&quot;20148&quot; value=&quot;5&quot;/&gt;&lt;property id=&quot;20300&quot; value=&quot;Slide 12&quot;/&gt;&lt;property id=&quot;20307&quot; value=&quot;285&quot;/&gt;&lt;/object&gt;&lt;object type=&quot;3&quot; unique_id=&quot;10013&quot;&gt;&lt;property id=&quot;20148&quot; value=&quot;5&quot;/&gt;&lt;property id=&quot;20300&quot; value=&quot;Slide 13&quot;/&gt;&lt;property id=&quot;20307&quot; value=&quot;286&quot;/&gt;&lt;/object&gt;&lt;object type=&quot;3&quot; unique_id=&quot;10014&quot;&gt;&lt;property id=&quot;20148&quot; value=&quot;5&quot;/&gt;&lt;property id=&quot;20300&quot; value=&quot;Slide 14&quot;/&gt;&lt;property id=&quot;20307&quot; value=&quot;287&quot;/&gt;&lt;/object&gt;&lt;object type=&quot;3&quot; unique_id=&quot;10015&quot;&gt;&lt;property id=&quot;20148&quot; value=&quot;5&quot;/&gt;&lt;property id=&quot;20300&quot; value=&quot;Slide 15&quot;/&gt;&lt;property id=&quot;20307&quot; value=&quot;288&quot;/&gt;&lt;/object&gt;&lt;object type=&quot;3&quot; unique_id=&quot;10016&quot;&gt;&lt;property id=&quot;20148&quot; value=&quot;5&quot;/&gt;&lt;property id=&quot;20300&quot; value=&quot;Slide 16&quot;/&gt;&lt;property id=&quot;20307&quot; value=&quot;289&quot;/&gt;&lt;/object&gt;&lt;object type=&quot;3&quot; unique_id=&quot;10017&quot;&gt;&lt;property id=&quot;20148&quot; value=&quot;5&quot;/&gt;&lt;property id=&quot;20300&quot; value=&quot;Slide 17&quot;/&gt;&lt;property id=&quot;20307&quot; value=&quot;279&quot;/&gt;&lt;/object&gt;&lt;object type=&quot;3&quot; unique_id=&quot;10018&quot;&gt;&lt;property id=&quot;20148&quot; value=&quot;5&quot;/&gt;&lt;property id=&quot;20300&quot; value=&quot;Slide 18&quot;/&gt;&lt;property id=&quot;20307&quot; value=&quot;266&quot;/&gt;&lt;/object&gt;&lt;object type=&quot;3&quot; unique_id=&quot;10020&quot;&gt;&lt;property id=&quot;20148&quot; value=&quot;5&quot;/&gt;&lt;property id=&quot;20300&quot; value=&quot;Slide 19&quot;/&gt;&lt;property id=&quot;20307&quot; value=&quot;258&quot;/&gt;&lt;/object&gt;&lt;object type=&quot;3&quot; unique_id=&quot;10024&quot;&gt;&lt;property id=&quot;20148&quot; value=&quot;5&quot;/&gt;&lt;property id=&quot;20300&quot; value=&quot;Slide 26&quot;/&gt;&lt;property id=&quot;20307&quot; value=&quot;262&quot;/&gt;&lt;/object&gt;&lt;object type=&quot;3&quot; unique_id=&quot;10025&quot;&gt;&lt;property id=&quot;20148&quot; value=&quot;5&quot;/&gt;&lt;property id=&quot;20300&quot; value=&quot;Slide 28&quot;/&gt;&lt;property id=&quot;20307&quot; value=&quot;282&quot;/&gt;&lt;/object&gt;&lt;object type=&quot;3&quot; unique_id=&quot;10026&quot;&gt;&lt;property id=&quot;20148&quot; value=&quot;5&quot;/&gt;&lt;property id=&quot;20300&quot; value=&quot;Slide 30&quot;/&gt;&lt;property id=&quot;20307&quot; value=&quot;290&quot;/&gt;&lt;/object&gt;&lt;object type=&quot;3&quot; unique_id=&quot;10027&quot;&gt;&lt;property id=&quot;20148&quot; value=&quot;5&quot;/&gt;&lt;property id=&quot;20300&quot; value=&quot;Slide 31&quot;/&gt;&lt;property id=&quot;20307&quot; value=&quot;291&quot;/&gt;&lt;/object&gt;&lt;object type=&quot;3&quot; unique_id=&quot;10028&quot;&gt;&lt;property id=&quot;20148&quot; value=&quot;5&quot;/&gt;&lt;property id=&quot;20300&quot; value=&quot;Slide 32&quot;/&gt;&lt;property id=&quot;20307&quot; value=&quot;276&quot;/&gt;&lt;/object&gt;&lt;object type=&quot;3&quot; unique_id=&quot;10029&quot;&gt;&lt;property id=&quot;20148&quot; value=&quot;5&quot;/&gt;&lt;property id=&quot;20300&quot; value=&quot;Slide 33&quot;/&gt;&lt;property id=&quot;20307&quot; value=&quot;277&quot;/&gt;&lt;/object&gt;&lt;object type=&quot;3&quot; unique_id=&quot;10349&quot;&gt;&lt;property id=&quot;20148&quot; value=&quot;5&quot;/&gt;&lt;property id=&quot;20300&quot; value=&quot;Slide 2&quot;/&gt;&lt;property id=&quot;20307&quot; value=&quot;292&quot;/&gt;&lt;/object&gt;&lt;object type=&quot;3&quot; unique_id=&quot;10350&quot;&gt;&lt;property id=&quot;20148&quot; value=&quot;5&quot;/&gt;&lt;property id=&quot;20300&quot; value=&quot;Slide 34&quot;/&gt;&lt;property id=&quot;20307&quot; value=&quot;293&quot;/&gt;&lt;/object&gt;&lt;object type=&quot;3&quot; unique_id=&quot;10703&quot;&gt;&lt;property id=&quot;20148&quot; value=&quot;5&quot;/&gt;&lt;property id=&quot;20300&quot; value=&quot;Slide 20&quot;/&gt;&lt;property id=&quot;20307&quot; value=&quot;296&quot;/&gt;&lt;/object&gt;&lt;object type=&quot;3&quot; unique_id=&quot;10704&quot;&gt;&lt;property id=&quot;20148&quot; value=&quot;5&quot;/&gt;&lt;property id=&quot;20300&quot; value=&quot;Slide 21&quot;/&gt;&lt;property id=&quot;20307&quot; value=&quot;297&quot;/&gt;&lt;/object&gt;&lt;object type=&quot;3&quot; unique_id=&quot;10705&quot;&gt;&lt;property id=&quot;20148&quot; value=&quot;5&quot;/&gt;&lt;property id=&quot;20300&quot; value=&quot;Slide 22&quot;/&gt;&lt;property id=&quot;20307&quot; value=&quot;298&quot;/&gt;&lt;/object&gt;&lt;object type=&quot;3&quot; unique_id=&quot;11013&quot;&gt;&lt;property id=&quot;20148&quot; value=&quot;5&quot;/&gt;&lt;property id=&quot;20300&quot; value=&quot;Slide 7 - &amp;quot;Thứ tư ngày 16 tháng 12 năm 2020&amp;quot;&quot;/&gt;&lt;property id=&quot;20307&quot; value=&quot;300&quot;/&gt;&lt;/object&gt;&lt;object type=&quot;3&quot; unique_id=&quot;11014&quot;&gt;&lt;property id=&quot;20148&quot; value=&quot;5&quot;/&gt;&lt;property id=&quot;20300&quot; value=&quot;Slide 23&quot;/&gt;&lt;property id=&quot;20307&quot; value=&quot;301&quot;/&gt;&lt;/object&gt;&lt;object type=&quot;3&quot; unique_id=&quot;11015&quot;&gt;&lt;property id=&quot;20148&quot; value=&quot;5&quot;/&gt;&lt;property id=&quot;20300&quot; value=&quot;Slide 24&quot;/&gt;&lt;property id=&quot;20307&quot; value=&quot;302&quot;/&gt;&lt;/object&gt;&lt;object type=&quot;3&quot; unique_id=&quot;11016&quot;&gt;&lt;property id=&quot;20148&quot; value=&quot;5&quot;/&gt;&lt;property id=&quot;20300&quot; value=&quot;Slide 25&quot;/&gt;&lt;property id=&quot;20307&quot; value=&quot;303&quot;/&gt;&lt;/object&gt;&lt;object type=&quot;3&quot; unique_id=&quot;11017&quot;&gt;&lt;property id=&quot;20148&quot; value=&quot;5&quot;/&gt;&lt;property id=&quot;20300&quot; value=&quot;Slide 27&quot;/&gt;&lt;property id=&quot;20307&quot; value=&quot;305&quot;/&gt;&lt;/object&gt;&lt;object type=&quot;3&quot; unique_id=&quot;11018&quot;&gt;&lt;property id=&quot;20148&quot; value=&quot;5&quot;/&gt;&lt;property id=&quot;20300&quot; value=&quot;Slide 29&quot;/&gt;&lt;property id=&quot;20307&quot; value=&quot;304&quot;/&gt;&lt;/object&gt;&lt;/object&gt;&lt;object type=&quot;8&quot; unique_id=&quot;10058&quot;&gt;&lt;/object&gt;&lt;/object&gt;&lt;/database&gt;"/>
  <p:tag name="SECTOMILLISECCONVERTED" val="1"/>
  <p:tag name="ISPRING_RESOURCE_FOLDER" val="C:\Users\TLC\Desktop\Tuan 15 Tuoi Ngua\"/>
  <p:tag name="ISPRING_PRESENTATION_PATH" val="C:\Users\TLC\Desktop\Tuan 15 Tuoi Ngua.pptx"/>
  <p:tag name="ISPRING_PROJECT_VERSION" val="9.3"/>
  <p:tag name="ISPRING_PROJECT_FOLDER_UPDATED" val="1"/>
  <p:tag name="ISPRING_SCREEN_RECS_UPDATED" val="C:\Users\TLC\Desktop\Tuan 15 Tuoi Ngua\"/>
  <p:tag name="ISPRING_UUID" val="{73DE14EE-AACC-4C4D-BE08-7BDBF79F678D}"/>
  <p:tag name="FLASHSPRING_ZOOM_TAG" val="50"/>
  <p:tag name="ISPRING_PRESENTATION_INFO_2" val="&lt;?xml version=&quot;1.0&quot; encoding=&quot;UTF-8&quot; standalone=&quot;no&quot; ?&gt;&#10;&lt;presentation2&gt;&#10;&#10;  &lt;slides&gt;&#10;    &lt;slide id=&quot;{DF072FED-B5C6-407B-8F8C-5745BDF16E3B}&quot; pptId=&quot;310&quot;/&gt;&#10;    &lt;slide id=&quot;{DAB5F258-FBFB-4828-BE7A-6A56AF32F210}&quot; pptId=&quot;321&quot;/&gt;&#10;    &lt;slide id=&quot;{09C9D482-C279-44A0-9C71-5854C55F41B1}&quot; pptId=&quot;319&quot;/&gt;&#10;    &lt;slide id=&quot;{6602C0CC-9747-44A5-9F37-E066EB34DA42}&quot; pptId=&quot;322&quot;/&gt;&#10;    &lt;slide id=&quot;{82A131DD-BC94-4FEF-AE66-AAF6656DA93D}&quot; pptId=&quot;311&quot;/&gt;&#10;    &lt;slide id=&quot;{060B80D5-748F-4419-B226-C48551B1BEA8}&quot; pptId=&quot;313&quot;/&gt;&#10;    &lt;slide id=&quot;{EDF7CF1B-9E78-4853-B4C3-A9C2D2DB1A22}&quot; pptId=&quot;314&quot;/&gt;&#10;    &lt;slide id=&quot;{F2085F74-AF76-46C2-82FB-B9B9F5F43AED}&quot; pptId=&quot;315&quot;/&gt;&#10;    &lt;slide id=&quot;{690DD59B-377E-4493-8DB5-271C22962A06}&quot; pptId=&quot;317&quot;/&gt;&#10;    &lt;slide id=&quot;{F5F2FA31-1ED0-4FAA-B1E3-B41529692D40}&quot; pptId=&quot;318&quot;/&gt;&#10;    &lt;slide id=&quot;{AB79EA3F-01CF-4DB5-8CA2-0F58C9B051FB}&quot; pptId=&quot;323&quot;/&gt;&#10;    &lt;slide id=&quot;{B01BDCCB-E118-4AF5-96DC-699C57F6DACE}&quot; pptId=&quot;324&quot;/&gt;&#10;    &lt;slide id=&quot;{9B9181EC-EDE0-4300-AA4C-EA9576789868}&quot; pptId=&quot;320&quot;/&gt;&#10;    &lt;slide id=&quot;{03ACD8C2-D3F5-4BCB-941A-A55A5246F146}&quot; pptId=&quot;325&quot;/&gt;&#10;    &lt;slide id=&quot;{28529124-BAA7-40A9-95B4-F836846B911F}&quot; pptId=&quot;326&quot;/&gt;&#10;    &lt;slide id=&quot;{B68BAB8D-B9B2-4E26-8185-ED755424B666}&quot; pptId=&quot;327&quot;/&gt;&#10;    &lt;slide id=&quot;{A99DDE04-4073-4B11-B279-DE1EB3565665}&quot; pptId=&quot;328&quot;/&gt;&#10;    &lt;slide id=&quot;{17CBE2CF-3D84-4BE4-A983-683DB2BFC959}&quot; pptId=&quot;329&quot;/&gt;&#10;    &lt;slide id=&quot;{AD067819-BADF-4C75-9182-BC07D9325D2F}&quot; pptId=&quot;330&quot;/&gt;&#10;    &lt;slide id=&quot;{D0C95B36-4BCA-4F90-86E7-CADD384C27DC}&quot; pptId=&quot;347&quot;/&gt;&#10;    &lt;slide id=&quot;{0A5E0F45-EF3E-4D58-BF50-5A154BAEACFD}&quot; pptId=&quot;348&quot;/&gt;&#10;    &lt;slide id=&quot;{C70F6FFE-13B2-45F4-B150-CDF487976E69}&quot; pptId=&quot;332&quot;/&gt;&#10;    &lt;slide id=&quot;{4D6D3F3D-D9CA-4830-A77D-311E3A5B3217}&quot; pptId=&quot;333&quot;/&gt;&#10;    &lt;slide id=&quot;{28803C02-BCF2-4094-9EAA-EA3DF20DD3F5}&quot; pptId=&quot;334&quot;/&gt;&#10;    &lt;slide id=&quot;{E4FCC3A2-1E2F-422A-888F-549B3C0A9B7B}&quot; pptId=&quot;343&quot;/&gt;&#10;    &lt;slide id=&quot;{26AFC3AB-3A2D-4E4E-80E0-97A7125CD44A}&quot; pptId=&quot;336&quot;/&gt;&#10;    &lt;slide id=&quot;{4ACD1AFC-2F18-4F80-ADF5-56AB5CAF6D96}&quot; pptId=&quot;337&quot;/&gt;&#10;    &lt;slide id=&quot;{1FEFAF23-EB23-4BA2-AF2C-CEC9E27A4790}&quot; pptId=&quot;338&quot;/&gt;&#10;    &lt;slide id=&quot;{6D1A1813-BD9F-47E0-B265-5416A6ED4CC2}&quot; pptId=&quot;339&quot;/&gt;&#10;    &lt;slide id=&quot;{1EB36ED7-E005-4289-97BC-1DA9DB1AF127}&quot; pptId=&quot;340&quot;/&gt;&#10;    &lt;slide id=&quot;{12507723-A87E-4178-918C-5C3D2BEDE4A9}&quot; pptId=&quot;284&quot;/&gt;&#10;    &lt;slide id=&quot;{44C2F9C6-0840-4459-8B96-10D5594017F3}&quot; pptId=&quot;342&quot;/&gt;&#10;    &lt;slide id=&quot;{D24B5CFB-F78A-4BA5-AB94-2819D01BCFCA}&quot; pptId=&quot;349&quot;/&gt;&#10;    &lt;slide id=&quot;{7039D2DC-67C8-4AD0-9842-C7BE0F7EC87D}&quot; pptId=&quot;344&quot;/&gt;&#10;    &lt;slide id=&quot;{B482F769-D0CF-4526-80E0-B3BC40EBA0BC}&quot; pptId=&quot;345&quot;/&gt;&#10;    &lt;slide id=&quot;{C46BD08E-548C-49D7-92E1-E5EDE21BCED3}&quot; pptId=&quot;350&quot;/&gt;&#10;    &lt;slide id=&quot;{B1DF7B2F-45E7-475B-8D5A-59C15B36CC96}&quot; pptId=&quot;346&quot;/&gt;&#10;    &lt;slide id=&quot;{263252EE-91FA-4C9B-87D6-480051B47649}&quot; pptId=&quot;277&quot;/&gt;&#10;  &lt;/slides&gt;&#10;&#10;  &lt;narration&gt;&#10;    &lt;audioTracks&gt;&#10;      &lt;audioTrack muted=&quot;false&quot; name=&quot;Gth_ba204128i (1)&quot; resource=&quot;0fff43c5&quot; slideId=&quot;{DAB5F258-FBFB-4828-BE7A-6A56AF32F210}&quot; startTime=&quot;0&quot; stepIndex=&quot;0&quot; volume=&quot;1&quot;&gt;&#10;        &lt;audio channels=&quot;1&quot; format=&quot;fltp&quot; sampleRate=&quot;48000&quot;/&gt;&#10;      &lt;/audioTrack&gt;&#10;      &lt;audioTrack muted=&quot;false&quot; name=&quot;Gth_ba204128i (1) (2)&quot; resource=&quot;3fdeec38&quot; slideId=&quot;{09C9D482-C279-44A0-9C71-5854C55F41B1}&quot; startTime=&quot;0&quot; stepIndex=&quot;0&quot; volume=&quot;1&quot;&gt;&#10;        &lt;audio channels=&quot;1&quot; format=&quot;fltp&quot; sampleRate=&quot;48000&quot;/&gt;&#10;      &lt;/audioTrack&gt;&#10;      &lt;audioTrack muted=&quot;false&quot; name=&quot;TT._Thanh_La204131ng_13&quot; resource=&quot;e2a1daf3&quot; slideId=&quot;{6602C0CC-9747-44A5-9F37-E066EB34DA42}&quot; startTime=&quot;0&quot; stepIndex=&quot;0&quot; volume=&quot;1&quot;&gt;&#10;        &lt;audio channels=&quot;1&quot; format=&quot;fltp&quot; sampleRate=&quot;48000&quot;/&gt;&#10;      &lt;/audioTrack&gt;&#10;      &lt;audioTrack muted=&quot;false&quot; name=&quot;Gthieu_ba204128i_4&quot; resource=&quot;c3bec6af&quot; slideId=&quot;{82A131DD-BC94-4FEF-AE66-AAF6656DA93D}&quot; startTime=&quot;0&quot; volume=&quot;1&quot;&gt;&#10;        &lt;audio channels=&quot;1&quot; format=&quot;fltp&quot; sampleRate=&quot;48000&quot;/&gt;&#10;      &lt;/audioTrack&gt;&#10;      &lt;audioTrack muted=&quot;false&quot; name=&quot;28n_luye204163204130n_196145o204163c&quot; resource=&quot;747e35eb&quot; slideId=&quot;{060B80D5-748F-4419-B226-C48551B1BEA8}&quot; startTime=&quot;0&quot; stepIndex=&quot;0&quot; volume=&quot;1&quot;&gt;&#10;        &lt;audio channels=&quot;1&quot; format=&quot;fltp&quot; sampleRate=&quot;48000&quot;/&gt;&#10;      &lt;/audioTrack&gt;&#10;      &lt;audioTrack muted=&quot;false&quot; name=&quot;Kho204130204137_2&quot; resource=&quot;da143e64&quot; slideId=&quot;{F2085F74-AF76-46C2-82FB-B9B9F5F43AED}&quot; startTime=&quot;0&quot; stepIndex=&quot;0&quot; volume=&quot;1&quot;&gt;&#10;        &lt;audio channels=&quot;1&quot; format=&quot;fltp&quot; sampleRate=&quot;48000&quot;/&gt;&#10;      &lt;/audioTrack&gt;&#10;      &lt;audioTrack muted=&quot;false&quot; name=&quot;Kho204130204137_1&quot; resource=&quot;a717e0d7&quot; slideId=&quot;{EDF7CF1B-9E78-4853-B4C3-A9C2D2DB1A22}&quot; startTime=&quot;0&quot; stepIndex=&quot;0&quot; volume=&quot;1&quot;&gt;&#10;        &lt;audio channels=&quot;1&quot; format=&quot;fltp&quot; sampleRate=&quot;48000&quot;/&gt;&#10;      &lt;/audioTrack&gt;&#10;      &lt;audioTrack muted=&quot;false&quot; name=&quot;Kho204130204137_3&quot; resource=&quot;2e48bc4c&quot; slideId=&quot;{690DD59B-377E-4493-8DB5-271C22962A06}&quot; startTime=&quot;0&quot; stepIndex=&quot;0&quot; volume=&quot;1&quot;&gt;&#10;        &lt;audio channels=&quot;1&quot; format=&quot;fltp&quot; sampleRate=&quot;48000&quot;/&gt;&#10;      &lt;/audioTrack&gt;&#10;    &lt;/audioTracks&gt;&#10;    &lt;videoTracks/&gt;&#10;  &lt;/narration&gt;&#10;&#10;&lt;/presentation2&gt;&#10;"/>
</p:tagLst>
</file>

<file path=ppt/tags/tag10.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9B9181EC-EDE0-4300-AA4C-EA9576789868}"/>
</p:tagLst>
</file>

<file path=ppt/tags/tag11.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TIMING" val="|0.75"/>
  <p:tag name="ISPRING_SLIDE_ID_2" val="{03ACD8C2-D3F5-4BCB-941A-A55A5246F146}"/>
</p:tagLst>
</file>

<file path=ppt/tags/tag12.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TIMING" val="|0.75"/>
  <p:tag name="ISPRING_SLIDE_ID_2" val="{28529124-BAA7-40A9-95B4-F836846B911F}"/>
</p:tagLst>
</file>

<file path=ppt/tags/tag13.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5.869"/>
  <p:tag name="GENSWF_SLIDE_TITLE" val="Nội dung khổ 1"/>
  <p:tag name="ISPRING_SLIDE_INDENT_LEVEL" val="0"/>
  <p:tag name="ISPRING_SLIDE_ID_2" val="{C90110C2-81C2-434B-AD26-56A6FC1ACFE4}"/>
</p:tagLst>
</file>

<file path=ppt/tags/tag14.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TIMING" val="|0.75"/>
  <p:tag name="ISPRING_SLIDE_ID_2" val="{17CBE2CF-3D84-4BE4-A983-683DB2BFC959}"/>
</p:tagLst>
</file>

<file path=ppt/tags/tag15.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TIMING" val="|0.75"/>
  <p:tag name="ISPRING_SLIDE_ID_2" val="{AD067819-BADF-4C75-9182-BC07D9325D2F}"/>
</p:tagLst>
</file>

<file path=ppt/tags/tag16.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D0C95B36-4BCA-4F90-86E7-CADD384C27DC}"/>
</p:tagLst>
</file>

<file path=ppt/tags/tag17.xml><?xml version="1.0" encoding="utf-8"?>
<p:tagLst xmlns:a="http://schemas.openxmlformats.org/drawingml/2006/main" xmlns:r="http://schemas.openxmlformats.org/officeDocument/2006/relationships" xmlns:p="http://schemas.openxmlformats.org/presentationml/2006/main">
  <p:tag name="GENSWF_ADVANCE_TIME" val="5.000"/>
  <p:tag name="TIMING" val="|0.5"/>
  <p:tag name="ISPRING_CUSTOM_TIMING_USED" val="1"/>
  <p:tag name="ISPRING_SLIDE_ID_2" val="{0A5E0F45-EF3E-4D58-BF50-5A154BAEACFD}"/>
</p:tagLst>
</file>

<file path=ppt/tags/tag18.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GENSWF_SLIDE_TITLE" val="Nội dung khổ 2"/>
  <p:tag name="ISPRING_SLIDE_INDENT_LEVEL" val="0"/>
  <p:tag name="ISPRING_SLIDE_ID_2" val="{9968B8DF-C209-4D2D-91E5-FFF79B501527}"/>
</p:tagLst>
</file>

<file path=ppt/tags/tag19.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28803C02-BCF2-4094-9EAA-EA3DF20DD3F5}"/>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82A131DD-BC94-4FEF-AE66-AAF6656DA93D}"/>
  <p:tag name="GENSWF_ADVANCE_TIME" val="0.001"/>
</p:tagLst>
</file>

<file path=ppt/tags/tag20.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6.910"/>
  <p:tag name="GENSWF_SLIDE_TITLE" val="Nội dung khổ 3"/>
  <p:tag name="ISPRING_SLIDE_INDENT_LEVEL" val="0"/>
  <p:tag name="ISPRING_SLIDE_ID_2" val="{2D8C68E2-C80B-4B11-B2F1-28706E4C898C}"/>
</p:tagLst>
</file>

<file path=ppt/tags/tag21.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TIMING" val="|0.75"/>
  <p:tag name="ISPRING_SLIDE_ID_2" val="{6D1A1813-BD9F-47E0-B265-5416A6ED4CC2}"/>
</p:tagLst>
</file>

<file path=ppt/tags/tag22.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12507723-A87E-4178-918C-5C3D2BEDE4A9}"/>
</p:tagLst>
</file>

<file path=ppt/tags/tag23.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TIMING" val="|0.5"/>
  <p:tag name="ISPRING_SLIDE_ID_2" val="{44C2F9C6-0840-4459-8B96-10D5594017F3}"/>
</p:tagLst>
</file>

<file path=ppt/tags/tag24.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TIMING" val="|0.5"/>
  <p:tag name="ISPRING_SLIDE_ID_2" val="{D24B5CFB-F78A-4BA5-AB94-2819D01BCFCA}"/>
</p:tagLst>
</file>

<file path=ppt/tags/tag2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7.005"/>
  <p:tag name="GENSWF_SLIDE_TITLE" val="Câu hỏi"/>
  <p:tag name="ISPRING_SLIDE_INDENT_LEVEL" val="0"/>
  <p:tag name="ISPRING_SLIDE_ID_2" val="{512EAAB5-B38B-482F-AF17-060318A76489}"/>
</p:tagLst>
</file>

<file path=ppt/tags/tag26.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B1DF7B2F-45E7-475B-8D5A-59C15B36CC96}"/>
</p:tagLst>
</file>

<file path=ppt/tags/tag27.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B1DF7B2F-45E7-475B-8D5A-59C15B36CC96}"/>
</p:tagLst>
</file>

<file path=ppt/tags/tag28.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7039D2DC-67C8-4AD0-9842-C7BE0F7EC87D}"/>
</p:tagLst>
</file>

<file path=ppt/tags/tag29.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B482F769-D0CF-4526-80E0-B3BC40EBA0BC}"/>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6.893"/>
  <p:tag name="ISPRING_SLIDE_ID_2" val="{DF072FED-B5C6-407B-8F8C-5745BDF16E3B}"/>
</p:tagLst>
</file>

<file path=ppt/tags/tag30.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EDF7CF1B-9E78-4853-B4C3-A9C2D2DB1A22}"/>
  <p:tag name="GENSWF_ADVANCE_TIME" val="19.065"/>
</p:tagLst>
</file>

<file path=ppt/tags/tag31.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263252EE-91FA-4C9B-87D6-480051B47649}"/>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0.836"/>
  <p:tag name="ISPRING_SLIDE_ID_2" val="{DAB5F258-FBFB-4828-BE7A-6A56AF32F210}"/>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TIMING" val="|2.341|0.987|1.17|1.049|1|1.075|1.034|1.031|1.082|1.01|1.095|0.78"/>
  <p:tag name="GENSWF_ADVANCE_TIME" val="15.381"/>
  <p:tag name="ISPRING_SLIDE_ID_2" val="{09C9D482-C279-44A0-9C71-5854C55F41B1}"/>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5.057"/>
  <p:tag name="ISPRING_SLIDE_ID_2" val="{6602C0CC-9747-44A5-9F37-E066EB34DA42}"/>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EDF7CF1B-9E78-4853-B4C3-A9C2D2DB1A22}"/>
  <p:tag name="GENSWF_ADVANCE_TIME" val="19.065"/>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060B80D5-748F-4419-B226-C48551B1BEA8}"/>
  <p:tag name="GENSWF_ADVANCE_TIME" val="32.291"/>
</p:tagLst>
</file>

<file path=ppt/tags/tag9.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AB79EA3F-01CF-4DB5-8CA2-0F58C9B051FB}"/>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主题​​">
  <a:themeElements>
    <a:clrScheme name="自定义 31">
      <a:dk1>
        <a:sysClr val="windowText" lastClr="000000"/>
      </a:dk1>
      <a:lt1>
        <a:sysClr val="window" lastClr="FFFFFF"/>
      </a:lt1>
      <a:dk2>
        <a:srgbClr val="44546A"/>
      </a:dk2>
      <a:lt2>
        <a:srgbClr val="E7E6E6"/>
      </a:lt2>
      <a:accent1>
        <a:srgbClr val="F0886C"/>
      </a:accent1>
      <a:accent2>
        <a:srgbClr val="E7481D"/>
      </a:accent2>
      <a:accent3>
        <a:srgbClr val="B5853D"/>
      </a:accent3>
      <a:accent4>
        <a:srgbClr val="F0886C"/>
      </a:accent4>
      <a:accent5>
        <a:srgbClr val="BF570E"/>
      </a:accent5>
      <a:accent6>
        <a:srgbClr val="B5853D"/>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2111</TotalTime>
  <Words>1226</Words>
  <Application>Microsoft Office PowerPoint</Application>
  <PresentationFormat>Widescreen</PresentationFormat>
  <Paragraphs>205</Paragraphs>
  <Slides>41</Slides>
  <Notes>30</Notes>
  <HiddenSlides>0</HiddenSlides>
  <MMClips>0</MMClips>
  <ScaleCrop>false</ScaleCrop>
  <HeadingPairs>
    <vt:vector size="6" baseType="variant">
      <vt:variant>
        <vt:lpstr>Fonts Used</vt:lpstr>
      </vt:variant>
      <vt:variant>
        <vt:i4>12</vt:i4>
      </vt:variant>
      <vt:variant>
        <vt:lpstr>Theme</vt:lpstr>
      </vt:variant>
      <vt:variant>
        <vt:i4>9</vt:i4>
      </vt:variant>
      <vt:variant>
        <vt:lpstr>Slide Titles</vt:lpstr>
      </vt:variant>
      <vt:variant>
        <vt:i4>41</vt:i4>
      </vt:variant>
    </vt:vector>
  </HeadingPairs>
  <TitlesOfParts>
    <vt:vector size="62" baseType="lpstr">
      <vt:lpstr>Microsoft YaHei</vt:lpstr>
      <vt:lpstr>Microsoft YaHei</vt:lpstr>
      <vt:lpstr>.VnTime</vt:lpstr>
      <vt:lpstr>Arial</vt:lpstr>
      <vt:lpstr>Calibri</vt:lpstr>
      <vt:lpstr>Calibri Light</vt:lpstr>
      <vt:lpstr>等线</vt:lpstr>
      <vt:lpstr>Garamond</vt:lpstr>
      <vt:lpstr>Permanent Marker</vt:lpstr>
      <vt:lpstr>Tahoma</vt:lpstr>
      <vt:lpstr>Times New Roman</vt:lpstr>
      <vt:lpstr>方正少儿简体</vt:lpstr>
      <vt:lpstr>Office Theme</vt:lpstr>
      <vt:lpstr>1_Office Theme</vt:lpstr>
      <vt:lpstr>2_Office Theme</vt:lpstr>
      <vt:lpstr>3_Office Theme</vt:lpstr>
      <vt:lpstr>4_Office Theme</vt:lpstr>
      <vt:lpstr>5_Office Theme</vt:lpstr>
      <vt:lpstr>1_Office 主题​​</vt:lpstr>
      <vt:lpstr>6_Office Theme</vt:lpstr>
      <vt:lpstr>7_Office Theme</vt:lpstr>
      <vt:lpstr>PowerPoint Presentation</vt:lpstr>
      <vt:lpstr>PowerPoint Presentation</vt:lpstr>
      <vt:lpstr>PowerPoint Presentation</vt:lpstr>
      <vt:lpstr> Quan sát tranh cho biết: Bức tranh vẽ cảnh gì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Mẹ ơi, con tuổi gì? -  Tuổi con là  tuổi Ngựa                         Ngựa không yên một chỗ                       Tuổi con là  tuổi đi…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144</cp:revision>
  <dcterms:created xsi:type="dcterms:W3CDTF">2020-12-13T16:11:30Z</dcterms:created>
  <dcterms:modified xsi:type="dcterms:W3CDTF">2021-12-02T07:59:42Z</dcterms:modified>
</cp:coreProperties>
</file>