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7" r:id="rId4"/>
    <p:sldMasterId id="2147483669" r:id="rId5"/>
  </p:sldMasterIdLst>
  <p:notesMasterIdLst>
    <p:notesMasterId r:id="rId37"/>
  </p:notesMasterIdLst>
  <p:sldIdLst>
    <p:sldId id="267" r:id="rId6"/>
    <p:sldId id="273" r:id="rId7"/>
    <p:sldId id="274" r:id="rId8"/>
    <p:sldId id="275" r:id="rId9"/>
    <p:sldId id="276" r:id="rId10"/>
    <p:sldId id="277" r:id="rId11"/>
    <p:sldId id="278" r:id="rId12"/>
    <p:sldId id="279" r:id="rId13"/>
    <p:sldId id="280" r:id="rId14"/>
    <p:sldId id="258" r:id="rId15"/>
    <p:sldId id="257" r:id="rId16"/>
    <p:sldId id="293" r:id="rId17"/>
    <p:sldId id="294" r:id="rId18"/>
    <p:sldId id="281" r:id="rId19"/>
    <p:sldId id="282" r:id="rId20"/>
    <p:sldId id="292" r:id="rId21"/>
    <p:sldId id="283" r:id="rId22"/>
    <p:sldId id="262" r:id="rId23"/>
    <p:sldId id="288" r:id="rId24"/>
    <p:sldId id="290" r:id="rId25"/>
    <p:sldId id="264" r:id="rId26"/>
    <p:sldId id="291" r:id="rId27"/>
    <p:sldId id="285" r:id="rId28"/>
    <p:sldId id="272" r:id="rId29"/>
    <p:sldId id="265" r:id="rId30"/>
    <p:sldId id="296" r:id="rId31"/>
    <p:sldId id="287" r:id="rId32"/>
    <p:sldId id="297" r:id="rId33"/>
    <p:sldId id="295" r:id="rId34"/>
    <p:sldId id="271" r:id="rId35"/>
    <p:sldId id="260"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EB639-ABB6-4FAE-952D-BFA1FD10F7A7}"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2DA6B6-4B79-4E1F-9B04-7202D4C93312}" type="slidenum">
              <a:rPr lang="en-US" smtClean="0"/>
              <a:t>‹#›</a:t>
            </a:fld>
            <a:endParaRPr lang="en-US"/>
          </a:p>
        </p:txBody>
      </p:sp>
    </p:spTree>
    <p:extLst>
      <p:ext uri="{BB962C8B-B14F-4D97-AF65-F5344CB8AC3E}">
        <p14:creationId xmlns:p14="http://schemas.microsoft.com/office/powerpoint/2010/main" val="273708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B0B20-6526-4985-8F97-5222523F60D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8016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tự ghép tranh ở phía dưới các mảnh ghép này nhé. Tuỳ nd thầy cô dạy để ghép tranh phù hợp ạ</a:t>
            </a:r>
            <a:endParaRPr lang="en-US"/>
          </a:p>
        </p:txBody>
      </p:sp>
    </p:spTree>
    <p:extLst>
      <p:ext uri="{BB962C8B-B14F-4D97-AF65-F5344CB8AC3E}">
        <p14:creationId xmlns:p14="http://schemas.microsoft.com/office/powerpoint/2010/main" val="237786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HS tên bạn nhỏ là gì? </a:t>
            </a:r>
            <a:endParaRPr lang="en-US"/>
          </a:p>
        </p:txBody>
      </p:sp>
    </p:spTree>
    <p:extLst>
      <p:ext uri="{BB962C8B-B14F-4D97-AF65-F5344CB8AC3E}">
        <p14:creationId xmlns:p14="http://schemas.microsoft.com/office/powerpoint/2010/main" val="141441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Dựa</a:t>
            </a:r>
            <a:r>
              <a:rPr lang="en-US" baseline="0" smtClean="0"/>
              <a:t> vào tình huống để hỏi HS tên của bạn Hà.</a:t>
            </a:r>
            <a:endParaRPr lang="en-US"/>
          </a:p>
        </p:txBody>
      </p:sp>
    </p:spTree>
    <p:extLst>
      <p:ext uri="{BB962C8B-B14F-4D97-AF65-F5344CB8AC3E}">
        <p14:creationId xmlns:p14="http://schemas.microsoft.com/office/powerpoint/2010/main" val="31982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Mảnh</a:t>
            </a:r>
            <a:r>
              <a:rPr lang="en-US" baseline="0" smtClean="0"/>
              <a:t> ghép may mắn, HS đc nhận quà</a:t>
            </a:r>
            <a:endParaRPr lang="en-US"/>
          </a:p>
        </p:txBody>
      </p:sp>
    </p:spTree>
    <p:extLst>
      <p:ext uri="{BB962C8B-B14F-4D97-AF65-F5344CB8AC3E}">
        <p14:creationId xmlns:p14="http://schemas.microsoft.com/office/powerpoint/2010/main" val="284082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mtClean="0"/>
              <a:t>Mảnh</a:t>
            </a:r>
            <a:r>
              <a:rPr lang="en-US" baseline="0" smtClean="0"/>
              <a:t> ghép may mắn, HS đc nhận quà</a:t>
            </a:r>
            <a:endParaRPr lang="en-US" smtClean="0"/>
          </a:p>
          <a:p>
            <a:endParaRPr lang="en-US"/>
          </a:p>
        </p:txBody>
      </p:sp>
    </p:spTree>
    <p:extLst>
      <p:ext uri="{BB962C8B-B14F-4D97-AF65-F5344CB8AC3E}">
        <p14:creationId xmlns:p14="http://schemas.microsoft.com/office/powerpoint/2010/main" val="298688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87DE78-418C-4018-A945-B51831F6966A}"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61506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FC07C8-6EBB-4E4B-9159-A3E155A6EAAE}" type="slidenum">
              <a:rPr lang="en-US" altLang="en-US">
                <a:solidFill>
                  <a:schemeClr val="accent2"/>
                </a:solidFill>
                <a:latin typeface="Arial" panose="020B0604020202020204" pitchFamily="34" charset="0"/>
              </a:rPr>
              <a:pPr>
                <a:spcBef>
                  <a:spcPct val="0"/>
                </a:spcBef>
              </a:pPr>
              <a:t>16</a:t>
            </a:fld>
            <a:endParaRPr lang="en-US" altLang="en-US">
              <a:solidFill>
                <a:schemeClr val="accent2"/>
              </a:solidFill>
              <a:latin typeface="Arial" panose="020B0604020202020204" pitchFamily="34"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72492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2CE6F728-32AA-4EF6-93B8-3DE64EEA1E28}" type="slidenum">
              <a:rPr lang="en-US">
                <a:solidFill>
                  <a:srgbClr val="000000"/>
                </a:solidFill>
              </a:rPr>
              <a:pPr/>
              <a:t>‹#›</a:t>
            </a:fld>
            <a:endParaRPr lang="en-US">
              <a:solidFill>
                <a:srgbClr val="000000"/>
              </a:solidFill>
            </a:endParaRP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
        <p:nvSpPr>
          <p:cNvPr id="38" name="TextBox 37"/>
          <p:cNvSpPr txBox="1"/>
          <p:nvPr userDrawn="1"/>
        </p:nvSpPr>
        <p:spPr>
          <a:xfrm>
            <a:off x="7452510" y="6627168"/>
            <a:ext cx="1691490" cy="230832"/>
          </a:xfrm>
          <a:prstGeom prst="rect">
            <a:avLst/>
          </a:prstGeom>
          <a:noFill/>
        </p:spPr>
        <p:txBody>
          <a:bodyPr wrap="none" rtlCol="0">
            <a:spAutoFit/>
          </a:bodyPr>
          <a:lstStyle/>
          <a:p>
            <a:pPr algn="r" fontAlgn="base">
              <a:spcBef>
                <a:spcPct val="0"/>
              </a:spcBef>
              <a:spcAft>
                <a:spcPct val="0"/>
              </a:spcAft>
            </a:pPr>
            <a:r>
              <a:rPr lang="en-US" sz="900">
                <a:solidFill>
                  <a:srgbClr val="000000"/>
                </a:solidFill>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75"/>
        <p:cNvGrpSpPr/>
        <p:nvPr/>
      </p:nvGrpSpPr>
      <p:grpSpPr>
        <a:xfrm>
          <a:off x="0" y="0"/>
          <a:ext cx="0" cy="0"/>
          <a:chOff x="0" y="0"/>
          <a:chExt cx="0" cy="0"/>
        </a:xfrm>
      </p:grpSpPr>
      <p:sp>
        <p:nvSpPr>
          <p:cNvPr id="176" name="Google Shape;176;p15"/>
          <p:cNvSpPr txBox="1">
            <a:spLocks noGrp="1"/>
          </p:cNvSpPr>
          <p:nvPr>
            <p:ph type="ctrTitle"/>
          </p:nvPr>
        </p:nvSpPr>
        <p:spPr>
          <a:xfrm>
            <a:off x="1187550" y="374285"/>
            <a:ext cx="6768900"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3609" b="1">
                <a:solidFill>
                  <a:schemeClr val="accent1"/>
                </a:solidFill>
                <a:latin typeface="Quicksand"/>
                <a:ea typeface="Quicksand"/>
                <a:cs typeface="Quicksand"/>
                <a:sym typeface="Quicksand"/>
              </a:defRPr>
            </a:lvl1pPr>
            <a:lvl2pPr lvl="1" algn="r" rtl="0">
              <a:spcBef>
                <a:spcPts val="0"/>
              </a:spcBef>
              <a:spcAft>
                <a:spcPts val="0"/>
              </a:spcAft>
              <a:buClr>
                <a:srgbClr val="000000"/>
              </a:buClr>
              <a:buSzPts val="1800"/>
              <a:buNone/>
              <a:defRPr sz="1805">
                <a:solidFill>
                  <a:srgbClr val="000000"/>
                </a:solidFill>
              </a:defRPr>
            </a:lvl2pPr>
            <a:lvl3pPr lvl="2" algn="r" rtl="0">
              <a:spcBef>
                <a:spcPts val="0"/>
              </a:spcBef>
              <a:spcAft>
                <a:spcPts val="0"/>
              </a:spcAft>
              <a:buClr>
                <a:srgbClr val="000000"/>
              </a:buClr>
              <a:buSzPts val="1800"/>
              <a:buNone/>
              <a:defRPr sz="1805">
                <a:solidFill>
                  <a:srgbClr val="000000"/>
                </a:solidFill>
              </a:defRPr>
            </a:lvl3pPr>
            <a:lvl4pPr lvl="3" algn="r" rtl="0">
              <a:spcBef>
                <a:spcPts val="0"/>
              </a:spcBef>
              <a:spcAft>
                <a:spcPts val="0"/>
              </a:spcAft>
              <a:buClr>
                <a:srgbClr val="000000"/>
              </a:buClr>
              <a:buSzPts val="1800"/>
              <a:buNone/>
              <a:defRPr sz="1805">
                <a:solidFill>
                  <a:srgbClr val="000000"/>
                </a:solidFill>
              </a:defRPr>
            </a:lvl4pPr>
            <a:lvl5pPr lvl="4" algn="r" rtl="0">
              <a:spcBef>
                <a:spcPts val="0"/>
              </a:spcBef>
              <a:spcAft>
                <a:spcPts val="0"/>
              </a:spcAft>
              <a:buClr>
                <a:srgbClr val="000000"/>
              </a:buClr>
              <a:buSzPts val="1800"/>
              <a:buNone/>
              <a:defRPr sz="1805">
                <a:solidFill>
                  <a:srgbClr val="000000"/>
                </a:solidFill>
              </a:defRPr>
            </a:lvl5pPr>
            <a:lvl6pPr lvl="5" algn="r" rtl="0">
              <a:spcBef>
                <a:spcPts val="0"/>
              </a:spcBef>
              <a:spcAft>
                <a:spcPts val="0"/>
              </a:spcAft>
              <a:buClr>
                <a:srgbClr val="000000"/>
              </a:buClr>
              <a:buSzPts val="1800"/>
              <a:buNone/>
              <a:defRPr sz="1805">
                <a:solidFill>
                  <a:srgbClr val="000000"/>
                </a:solidFill>
              </a:defRPr>
            </a:lvl6pPr>
            <a:lvl7pPr lvl="6" algn="r" rtl="0">
              <a:spcBef>
                <a:spcPts val="0"/>
              </a:spcBef>
              <a:spcAft>
                <a:spcPts val="0"/>
              </a:spcAft>
              <a:buClr>
                <a:srgbClr val="000000"/>
              </a:buClr>
              <a:buSzPts val="1800"/>
              <a:buNone/>
              <a:defRPr sz="1805">
                <a:solidFill>
                  <a:srgbClr val="000000"/>
                </a:solidFill>
              </a:defRPr>
            </a:lvl7pPr>
            <a:lvl8pPr lvl="7" algn="r" rtl="0">
              <a:spcBef>
                <a:spcPts val="0"/>
              </a:spcBef>
              <a:spcAft>
                <a:spcPts val="0"/>
              </a:spcAft>
              <a:buClr>
                <a:srgbClr val="000000"/>
              </a:buClr>
              <a:buSzPts val="1800"/>
              <a:buNone/>
              <a:defRPr sz="1805">
                <a:solidFill>
                  <a:srgbClr val="000000"/>
                </a:solidFill>
              </a:defRPr>
            </a:lvl8pPr>
            <a:lvl9pPr lvl="8" algn="r" rtl="0">
              <a:spcBef>
                <a:spcPts val="0"/>
              </a:spcBef>
              <a:spcAft>
                <a:spcPts val="0"/>
              </a:spcAft>
              <a:buClr>
                <a:srgbClr val="000000"/>
              </a:buClr>
              <a:buSzPts val="1800"/>
              <a:buNone/>
              <a:defRPr sz="1805">
                <a:solidFill>
                  <a:srgbClr val="000000"/>
                </a:solidFill>
              </a:defRPr>
            </a:lvl9pPr>
          </a:lstStyle>
          <a:p>
            <a:endParaRPr/>
          </a:p>
        </p:txBody>
      </p:sp>
      <p:sp>
        <p:nvSpPr>
          <p:cNvPr id="177" name="Google Shape;177;p15"/>
          <p:cNvSpPr/>
          <p:nvPr/>
        </p:nvSpPr>
        <p:spPr>
          <a:xfrm>
            <a:off x="140664" y="444386"/>
            <a:ext cx="1199282"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78" name="Google Shape;178;p15"/>
          <p:cNvSpPr/>
          <p:nvPr/>
        </p:nvSpPr>
        <p:spPr>
          <a:xfrm rot="7641468">
            <a:off x="352640" y="-84845"/>
            <a:ext cx="345775" cy="226508"/>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79" name="Google Shape;179;p15"/>
          <p:cNvSpPr/>
          <p:nvPr/>
        </p:nvSpPr>
        <p:spPr>
          <a:xfrm>
            <a:off x="8771376" y="5867452"/>
            <a:ext cx="307424"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
        <p:nvSpPr>
          <p:cNvPr id="180" name="Google Shape;180;p15"/>
          <p:cNvSpPr/>
          <p:nvPr/>
        </p:nvSpPr>
        <p:spPr>
          <a:xfrm>
            <a:off x="8399900" y="6366233"/>
            <a:ext cx="1199282"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81" name="Google Shape;181;p15"/>
          <p:cNvSpPr/>
          <p:nvPr/>
        </p:nvSpPr>
        <p:spPr>
          <a:xfrm rot="2700000">
            <a:off x="7967102" y="6602151"/>
            <a:ext cx="419596" cy="129599"/>
          </a:xfrm>
          <a:custGeom>
            <a:avLst/>
            <a:gdLst/>
            <a:ahLst/>
            <a:cxnLst/>
            <a:rect l="l" t="t" r="r" b="b"/>
            <a:pathLst>
              <a:path w="12588" h="5184" fill="none" extrusionOk="0">
                <a:moveTo>
                  <a:pt x="12588" y="0"/>
                </a:moveTo>
                <a:lnTo>
                  <a:pt x="0" y="5183"/>
                </a:lnTo>
              </a:path>
            </a:pathLst>
          </a:custGeom>
          <a:noFill/>
          <a:ln w="28575" cap="rnd" cmpd="sng">
            <a:solidFill>
              <a:schemeClr val="accent3"/>
            </a:solidFill>
            <a:prstDash val="solid"/>
            <a:round/>
            <a:headEnd type="none" w="sm" len="sm"/>
            <a:tailEnd type="none" w="sm" len="sm"/>
          </a:ln>
        </p:spPr>
        <p:txBody>
          <a:bodyPr spcFirstLastPara="1" wrap="square" lIns="91505" tIns="91505" rIns="91505" bIns="91505" anchor="ctr" anchorCtr="0">
            <a:noAutofit/>
          </a:bodyPr>
          <a:lstStyle/>
          <a:p>
            <a:pPr marL="0" lvl="0" indent="0" algn="l" rtl="0">
              <a:spcBef>
                <a:spcPts val="0"/>
              </a:spcBef>
              <a:spcAft>
                <a:spcPts val="0"/>
              </a:spcAft>
              <a:buNone/>
            </a:pPr>
            <a:endParaRPr sz="1353"/>
          </a:p>
        </p:txBody>
      </p:sp>
    </p:spTree>
    <p:extLst>
      <p:ext uri="{BB962C8B-B14F-4D97-AF65-F5344CB8AC3E}">
        <p14:creationId xmlns:p14="http://schemas.microsoft.com/office/powerpoint/2010/main" val="260142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3112" name="Freeform 40"/>
          <p:cNvSpPr>
            <a:spLocks/>
          </p:cNvSpPr>
          <p:nvPr/>
        </p:nvSpPr>
        <p:spPr bwMode="gray">
          <a:xfrm>
            <a:off x="0" y="6048375"/>
            <a:ext cx="2762250" cy="809625"/>
          </a:xfrm>
          <a:custGeom>
            <a:avLst/>
            <a:gdLst/>
            <a:ahLst/>
            <a:cxnLst>
              <a:cxn ang="0">
                <a:pos x="0" y="0"/>
              </a:cxn>
              <a:cxn ang="0">
                <a:pos x="0" y="510"/>
              </a:cxn>
              <a:cxn ang="0">
                <a:pos x="1740" y="510"/>
              </a:cxn>
              <a:cxn ang="0">
                <a:pos x="1595" y="30"/>
              </a:cxn>
              <a:cxn ang="0">
                <a:pos x="0" y="0"/>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3" name="Freeform 41"/>
          <p:cNvSpPr>
            <a:spLocks/>
          </p:cNvSpPr>
          <p:nvPr/>
        </p:nvSpPr>
        <p:spPr bwMode="gray">
          <a:xfrm>
            <a:off x="2590800" y="4705350"/>
            <a:ext cx="6400800" cy="2152650"/>
          </a:xfrm>
          <a:custGeom>
            <a:avLst/>
            <a:gdLst/>
            <a:ahLst/>
            <a:cxnLst>
              <a:cxn ang="0">
                <a:pos x="1116" y="0"/>
              </a:cxn>
              <a:cxn ang="0">
                <a:pos x="3840" y="636"/>
              </a:cxn>
              <a:cxn ang="0">
                <a:pos x="4032" y="1356"/>
              </a:cxn>
              <a:cxn ang="0">
                <a:pos x="288" y="1356"/>
              </a:cxn>
              <a:cxn ang="0">
                <a:pos x="0" y="828"/>
              </a:cxn>
              <a:cxn ang="0">
                <a:pos x="1116" y="0"/>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4" name="Freeform 42"/>
          <p:cNvSpPr>
            <a:spLocks/>
          </p:cNvSpPr>
          <p:nvPr/>
        </p:nvSpPr>
        <p:spPr bwMode="gray">
          <a:xfrm>
            <a:off x="4400550" y="781050"/>
            <a:ext cx="4743450" cy="5048250"/>
          </a:xfrm>
          <a:custGeom>
            <a:avLst/>
            <a:gdLst/>
            <a:ahLst/>
            <a:cxnLst>
              <a:cxn ang="0">
                <a:pos x="510" y="1098"/>
              </a:cxn>
              <a:cxn ang="0">
                <a:pos x="2280" y="0"/>
              </a:cxn>
              <a:cxn ang="0">
                <a:pos x="2988" y="342"/>
              </a:cxn>
              <a:cxn ang="0">
                <a:pos x="2988" y="2772"/>
              </a:cxn>
              <a:cxn ang="0">
                <a:pos x="1452" y="3060"/>
              </a:cxn>
              <a:cxn ang="0">
                <a:pos x="0" y="2406"/>
              </a:cxn>
              <a:cxn ang="0">
                <a:pos x="510" y="1098"/>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5" name="Freeform 43"/>
          <p:cNvSpPr>
            <a:spLocks/>
          </p:cNvSpPr>
          <p:nvPr/>
        </p:nvSpPr>
        <p:spPr bwMode="gray">
          <a:xfrm>
            <a:off x="4800600" y="0"/>
            <a:ext cx="3276600" cy="2409825"/>
          </a:xfrm>
          <a:custGeom>
            <a:avLst/>
            <a:gdLst/>
            <a:ahLst/>
            <a:cxnLst>
              <a:cxn ang="0">
                <a:pos x="0" y="0"/>
              </a:cxn>
              <a:cxn ang="0">
                <a:pos x="276" y="1518"/>
              </a:cxn>
              <a:cxn ang="0">
                <a:pos x="2064" y="0"/>
              </a:cxn>
              <a:cxn ang="0">
                <a:pos x="0" y="0"/>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51" name="Freeform 79"/>
          <p:cNvSpPr>
            <a:spLocks/>
          </p:cNvSpPr>
          <p:nvPr/>
        </p:nvSpPr>
        <p:spPr bwMode="gray">
          <a:xfrm>
            <a:off x="0" y="0"/>
            <a:ext cx="6583363" cy="7267575"/>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7"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19"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0"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1"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2"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3"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2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3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31" name="Rectangle 59"/>
          <p:cNvSpPr>
            <a:spLocks noChangeArrowheads="1"/>
          </p:cNvSpPr>
          <p:nvPr/>
        </p:nvSpPr>
        <p:spPr bwMode="gray">
          <a:xfrm>
            <a:off x="2362200" y="277813"/>
            <a:ext cx="1012825" cy="1025525"/>
          </a:xfrm>
          <a:prstGeom prst="rect">
            <a:avLst/>
          </a:prstGeom>
          <a:solidFill>
            <a:srgbClr val="FFFFFF">
              <a:alpha val="5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2" name="Rectangle 60"/>
          <p:cNvSpPr>
            <a:spLocks noChangeArrowheads="1"/>
          </p:cNvSpPr>
          <p:nvPr/>
        </p:nvSpPr>
        <p:spPr bwMode="gray">
          <a:xfrm>
            <a:off x="285750" y="2427288"/>
            <a:ext cx="1012825" cy="1025525"/>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3" name="Rectangle 61"/>
          <p:cNvSpPr>
            <a:spLocks noChangeArrowheads="1"/>
          </p:cNvSpPr>
          <p:nvPr/>
        </p:nvSpPr>
        <p:spPr bwMode="gray">
          <a:xfrm>
            <a:off x="0" y="271463"/>
            <a:ext cx="250825" cy="1025525"/>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4" name="Rectangle 62"/>
          <p:cNvSpPr>
            <a:spLocks noChangeArrowheads="1"/>
          </p:cNvSpPr>
          <p:nvPr/>
        </p:nvSpPr>
        <p:spPr bwMode="gray">
          <a:xfrm>
            <a:off x="1331913" y="1588"/>
            <a:ext cx="1012825" cy="234950"/>
          </a:xfrm>
          <a:prstGeom prst="rect">
            <a:avLst/>
          </a:prstGeom>
          <a:solidFill>
            <a:srgbClr val="FFFFFF">
              <a:alpha val="5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36" name="Freeform 64"/>
          <p:cNvSpPr>
            <a:spLocks/>
          </p:cNvSpPr>
          <p:nvPr/>
        </p:nvSpPr>
        <p:spPr bwMode="gray">
          <a:xfrm>
            <a:off x="2365375" y="4541838"/>
            <a:ext cx="1009650" cy="1033462"/>
          </a:xfrm>
          <a:custGeom>
            <a:avLst/>
            <a:gdLst/>
            <a:ahLst/>
            <a:cxnLst>
              <a:cxn ang="0">
                <a:pos x="0" y="0"/>
              </a:cxn>
              <a:cxn ang="0">
                <a:pos x="0" y="645"/>
              </a:cxn>
              <a:cxn ang="0">
                <a:pos x="636" y="651"/>
              </a:cxn>
              <a:cxn ang="0">
                <a:pos x="632" y="0"/>
              </a:cxn>
              <a:cxn ang="0">
                <a:pos x="0" y="0"/>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03" name="Rectangle 31"/>
          <p:cNvSpPr>
            <a:spLocks noChangeArrowheads="1"/>
          </p:cNvSpPr>
          <p:nvPr/>
        </p:nvSpPr>
        <p:spPr bwMode="gray">
          <a:xfrm>
            <a:off x="285750" y="2435225"/>
            <a:ext cx="1012825" cy="1025525"/>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407150"/>
            <a:ext cx="2133600" cy="314325"/>
          </a:xfrm>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3124200" y="6407150"/>
            <a:ext cx="2895600" cy="314325"/>
          </a:xfrm>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a:xfrm>
            <a:off x="6553200" y="6407150"/>
            <a:ext cx="2133600" cy="314325"/>
          </a:xfrm>
        </p:spPr>
        <p:txBody>
          <a:bodyPr/>
          <a:lstStyle>
            <a:lvl1pPr>
              <a:defRPr/>
            </a:lvl1pPr>
          </a:lstStyle>
          <a:p>
            <a:fld id="{2CE6F728-32AA-4EF6-93B8-3DE64EEA1E28}" type="slidenum">
              <a:rPr lang="en-US">
                <a:solidFill>
                  <a:srgbClr val="000000"/>
                </a:solidFill>
              </a:rPr>
              <a:pPr/>
              <a:t>‹#›</a:t>
            </a:fld>
            <a:endParaRPr lang="en-US">
              <a:solidFill>
                <a:srgbClr val="000000"/>
              </a:solidFill>
            </a:endParaRPr>
          </a:p>
        </p:txBody>
      </p:sp>
      <p:grpSp>
        <p:nvGrpSpPr>
          <p:cNvPr id="3143" name="Group 71"/>
          <p:cNvGrpSpPr>
            <a:grpSpLocks/>
          </p:cNvGrpSpPr>
          <p:nvPr/>
        </p:nvGrpSpPr>
        <p:grpSpPr bwMode="auto">
          <a:xfrm>
            <a:off x="8077200" y="0"/>
            <a:ext cx="1076325" cy="6858000"/>
            <a:chOff x="5088" y="0"/>
            <a:chExt cx="678" cy="4320"/>
          </a:xfrm>
        </p:grpSpPr>
        <p:sp>
          <p:nvSpPr>
            <p:cNvPr id="3138" name="Freeform 66"/>
            <p:cNvSpPr>
              <a:spLocks/>
            </p:cNvSpPr>
            <p:nvPr userDrawn="1"/>
          </p:nvSpPr>
          <p:spPr bwMode="gray">
            <a:xfrm>
              <a:off x="5088" y="0"/>
              <a:ext cx="672" cy="702"/>
            </a:xfrm>
            <a:custGeom>
              <a:avLst/>
              <a:gdLst/>
              <a:ahLst/>
              <a:cxnLst>
                <a:cxn ang="0">
                  <a:pos x="0" y="432"/>
                </a:cxn>
                <a:cxn ang="0">
                  <a:pos x="288" y="0"/>
                </a:cxn>
                <a:cxn ang="0">
                  <a:pos x="672" y="0"/>
                </a:cxn>
                <a:cxn ang="0">
                  <a:pos x="672" y="720"/>
                </a:cxn>
                <a:cxn ang="0">
                  <a:pos x="0" y="432"/>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3139" name="Freeform 67"/>
            <p:cNvSpPr>
              <a:spLocks/>
            </p:cNvSpPr>
            <p:nvPr userDrawn="1"/>
          </p:nvSpPr>
          <p:spPr bwMode="gray">
            <a:xfrm>
              <a:off x="5602" y="3496"/>
              <a:ext cx="164" cy="824"/>
            </a:xfrm>
            <a:custGeom>
              <a:avLst/>
              <a:gdLst/>
              <a:ahLst/>
              <a:cxnLst>
                <a:cxn ang="0">
                  <a:pos x="206" y="0"/>
                </a:cxn>
                <a:cxn ang="0">
                  <a:pos x="0" y="82"/>
                </a:cxn>
                <a:cxn ang="0">
                  <a:pos x="168" y="824"/>
                </a:cxn>
                <a:cxn ang="0">
                  <a:pos x="212" y="822"/>
                </a:cxn>
                <a:cxn ang="0">
                  <a:pos x="206" y="0"/>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grpSp>
      <p:sp>
        <p:nvSpPr>
          <p:cNvPr id="3152" name="Rectangle 80"/>
          <p:cNvSpPr>
            <a:spLocks noChangeArrowheads="1"/>
          </p:cNvSpPr>
          <p:nvPr/>
        </p:nvSpPr>
        <p:spPr bwMode="gray">
          <a:xfrm>
            <a:off x="5495925" y="1333500"/>
            <a:ext cx="660400" cy="1025525"/>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153"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p:spPr>
        <p:txBody>
          <a:bodyPr/>
          <a:lstStyle/>
          <a:p>
            <a:pPr algn="ctr" fontAlgn="base">
              <a:spcBef>
                <a:spcPct val="0"/>
              </a:spcBef>
              <a:spcAft>
                <a:spcPct val="0"/>
              </a:spcAft>
            </a:pPr>
            <a:endParaRPr lang="en-US">
              <a:solidFill>
                <a:srgbClr val="000000"/>
              </a:solidFill>
            </a:endParaRPr>
          </a:p>
        </p:txBody>
      </p:sp>
      <p:sp>
        <p:nvSpPr>
          <p:cNvPr id="3154" name="Rectangle 82"/>
          <p:cNvSpPr>
            <a:spLocks noChangeArrowheads="1"/>
          </p:cNvSpPr>
          <p:nvPr/>
        </p:nvSpPr>
        <p:spPr bwMode="gray">
          <a:xfrm>
            <a:off x="4457700" y="3495675"/>
            <a:ext cx="1012825" cy="1025525"/>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en-US" smtClean="0"/>
              <a:t>Click to edit Master title style</a:t>
            </a:r>
            <a:endParaRPr lang="en-US"/>
          </a:p>
        </p:txBody>
      </p:sp>
      <p:pic>
        <p:nvPicPr>
          <p:cNvPr id="3155" name="Picture 83" descr="water"/>
          <p:cNvPicPr>
            <a:picLocks noChangeAspect="1" noChangeArrowheads="1"/>
          </p:cNvPicPr>
          <p:nvPr/>
        </p:nvPicPr>
        <p:blipFill>
          <a:blip r:embed="rId2"/>
          <a:srcRect l="22409" t="16374" b="27486"/>
          <a:stretch>
            <a:fillRect/>
          </a:stretch>
        </p:blipFill>
        <p:spPr bwMode="gray">
          <a:xfrm rot="393398">
            <a:off x="2667000" y="609600"/>
            <a:ext cx="2663825" cy="2197100"/>
          </a:xfrm>
          <a:prstGeom prst="rect">
            <a:avLst/>
          </a:prstGeom>
          <a:noFill/>
        </p:spPr>
      </p:pic>
      <p:sp>
        <p:nvSpPr>
          <p:cNvPr id="38" name="TextBox 37"/>
          <p:cNvSpPr txBox="1"/>
          <p:nvPr userDrawn="1"/>
        </p:nvSpPr>
        <p:spPr>
          <a:xfrm>
            <a:off x="7452510" y="6627168"/>
            <a:ext cx="1691490" cy="230832"/>
          </a:xfrm>
          <a:prstGeom prst="rect">
            <a:avLst/>
          </a:prstGeom>
          <a:noFill/>
        </p:spPr>
        <p:txBody>
          <a:bodyPr wrap="none" rtlCol="0">
            <a:spAutoFit/>
          </a:bodyPr>
          <a:lstStyle/>
          <a:p>
            <a:pPr algn="r" fontAlgn="base">
              <a:spcBef>
                <a:spcPct val="0"/>
              </a:spcBef>
              <a:spcAft>
                <a:spcPct val="0"/>
              </a:spcAft>
            </a:pPr>
            <a:r>
              <a:rPr lang="en-US" sz="900" smtClean="0">
                <a:solidFill>
                  <a:srgbClr val="000000"/>
                </a:solidFill>
              </a:rPr>
              <a:t>http://dichvudanhvanban.com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15"/>
                                        </p:tgtEl>
                                        <p:attrNameLst>
                                          <p:attrName>style.visibility</p:attrName>
                                        </p:attrNameLst>
                                      </p:cBhvr>
                                      <p:to>
                                        <p:strVal val="visible"/>
                                      </p:to>
                                    </p:set>
                                    <p:animEffect transition="in" filter="fade">
                                      <p:cBhvr>
                                        <p:cTn id="7" dur="1000"/>
                                        <p:tgtEl>
                                          <p:spTgt spid="311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3114"/>
                                        </p:tgtEl>
                                        <p:attrNameLst>
                                          <p:attrName>style.visibility</p:attrName>
                                        </p:attrNameLst>
                                      </p:cBhvr>
                                      <p:to>
                                        <p:strVal val="visible"/>
                                      </p:to>
                                    </p:set>
                                    <p:animEffect transition="in" filter="fade">
                                      <p:cBhvr>
                                        <p:cTn id="10" dur="1000"/>
                                        <p:tgtEl>
                                          <p:spTgt spid="3114"/>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3113"/>
                                        </p:tgtEl>
                                        <p:attrNameLst>
                                          <p:attrName>style.visibility</p:attrName>
                                        </p:attrNameLst>
                                      </p:cBhvr>
                                      <p:to>
                                        <p:strVal val="visible"/>
                                      </p:to>
                                    </p:set>
                                    <p:animEffect transition="in" filter="fade">
                                      <p:cBhvr>
                                        <p:cTn id="13" dur="1000"/>
                                        <p:tgtEl>
                                          <p:spTgt spid="31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112"/>
                                        </p:tgtEl>
                                        <p:attrNameLst>
                                          <p:attrName>style.visibility</p:attrName>
                                        </p:attrNameLst>
                                      </p:cBhvr>
                                      <p:to>
                                        <p:strVal val="visible"/>
                                      </p:to>
                                    </p:set>
                                    <p:animEffect transition="in" filter="fade">
                                      <p:cBhvr>
                                        <p:cTn id="16" dur="1000"/>
                                        <p:tgtEl>
                                          <p:spTgt spid="3112"/>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3115"/>
                                        </p:tgtEl>
                                      </p:cBhvr>
                                    </p:animEffect>
                                    <p:animScale>
                                      <p:cBhvr>
                                        <p:cTn id="20" dur="1000" autoRev="1" fill="hold"/>
                                        <p:tgtEl>
                                          <p:spTgt spid="3115"/>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3114"/>
                                        </p:tgtEl>
                                      </p:cBhvr>
                                    </p:animEffect>
                                    <p:animScale>
                                      <p:cBhvr>
                                        <p:cTn id="23" dur="1000" autoRev="1" fill="hold"/>
                                        <p:tgtEl>
                                          <p:spTgt spid="3114"/>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3113"/>
                                        </p:tgtEl>
                                      </p:cBhvr>
                                    </p:animEffect>
                                    <p:animScale>
                                      <p:cBhvr>
                                        <p:cTn id="26" dur="1000" autoRev="1" fill="hold"/>
                                        <p:tgtEl>
                                          <p:spTgt spid="3113"/>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3112"/>
                                        </p:tgtEl>
                                      </p:cBhvr>
                                    </p:animEffect>
                                    <p:animScale>
                                      <p:cBhvr>
                                        <p:cTn id="29" dur="1000" autoRev="1" fill="hold"/>
                                        <p:tgtEl>
                                          <p:spTgt spid="3112"/>
                                        </p:tgtEl>
                                      </p:cBhvr>
                                      <p:by x="105000" y="105000"/>
                                    </p:animScale>
                                  </p:childTnLst>
                                </p:cTn>
                              </p:par>
                            </p:childTnLst>
                          </p:cTn>
                        </p:par>
                        <p:par>
                          <p:cTn id="30" fill="hold">
                            <p:stCondLst>
                              <p:cond delay="6600"/>
                            </p:stCondLst>
                            <p:childTnLst>
                              <p:par>
                                <p:cTn id="31" presetID="19" presetClass="emph" presetSubtype="0" fill="hold" grpId="2" nodeType="afterEffect">
                                  <p:stCondLst>
                                    <p:cond delay="0"/>
                                  </p:stCondLst>
                                  <p:childTnLst>
                                    <p:animClr clrSpc="rgb" dir="cw">
                                      <p:cBhvr override="childStyle">
                                        <p:cTn id="32" dur="1000" fill="hold"/>
                                        <p:tgtEl>
                                          <p:spTgt spid="3115"/>
                                        </p:tgtEl>
                                        <p:attrNameLst>
                                          <p:attrName>style.color</p:attrName>
                                        </p:attrNameLst>
                                      </p:cBhvr>
                                      <p:to>
                                        <a:schemeClr val="hlink"/>
                                      </p:to>
                                    </p:animClr>
                                    <p:animClr clrSpc="rgb" dir="cw">
                                      <p:cBhvr>
                                        <p:cTn id="33" dur="1000" fill="hold"/>
                                        <p:tgtEl>
                                          <p:spTgt spid="3115"/>
                                        </p:tgtEl>
                                        <p:attrNameLst>
                                          <p:attrName>fillcolor</p:attrName>
                                        </p:attrNameLst>
                                      </p:cBhvr>
                                      <p:to>
                                        <a:schemeClr val="hlink"/>
                                      </p:to>
                                    </p:animClr>
                                    <p:set>
                                      <p:cBhvr>
                                        <p:cTn id="34" dur="1000" fill="hold"/>
                                        <p:tgtEl>
                                          <p:spTgt spid="3115"/>
                                        </p:tgtEl>
                                        <p:attrNameLst>
                                          <p:attrName>fill.type</p:attrName>
                                        </p:attrNameLst>
                                      </p:cBhvr>
                                      <p:to>
                                        <p:strVal val="solid"/>
                                      </p:to>
                                    </p:set>
                                    <p:set>
                                      <p:cBhvr>
                                        <p:cTn id="35" dur="1000" fill="hold"/>
                                        <p:tgtEl>
                                          <p:spTgt spid="3115"/>
                                        </p:tgtEl>
                                        <p:attrNameLst>
                                          <p:attrName>fill.on</p:attrName>
                                        </p:attrNameLst>
                                      </p:cBhvr>
                                      <p:to>
                                        <p:strVal val="true"/>
                                      </p:to>
                                    </p:set>
                                  </p:childTnLst>
                                </p:cTn>
                              </p:par>
                              <p:par>
                                <p:cTn id="36" presetID="19" presetClass="emph" presetSubtype="0" fill="hold" grpId="2" nodeType="withEffect">
                                  <p:stCondLst>
                                    <p:cond delay="500"/>
                                  </p:stCondLst>
                                  <p:childTnLst>
                                    <p:animClr clrSpc="rgb" dir="cw">
                                      <p:cBhvr override="childStyle">
                                        <p:cTn id="37" dur="1000" fill="hold"/>
                                        <p:tgtEl>
                                          <p:spTgt spid="3114"/>
                                        </p:tgtEl>
                                        <p:attrNameLst>
                                          <p:attrName>style.color</p:attrName>
                                        </p:attrNameLst>
                                      </p:cBhvr>
                                      <p:to>
                                        <a:schemeClr val="folHlink"/>
                                      </p:to>
                                    </p:animClr>
                                    <p:animClr clrSpc="rgb" dir="cw">
                                      <p:cBhvr>
                                        <p:cTn id="38" dur="1000" fill="hold"/>
                                        <p:tgtEl>
                                          <p:spTgt spid="3114"/>
                                        </p:tgtEl>
                                        <p:attrNameLst>
                                          <p:attrName>fillcolor</p:attrName>
                                        </p:attrNameLst>
                                      </p:cBhvr>
                                      <p:to>
                                        <a:schemeClr val="folHlink"/>
                                      </p:to>
                                    </p:animClr>
                                    <p:set>
                                      <p:cBhvr>
                                        <p:cTn id="39" dur="1000" fill="hold"/>
                                        <p:tgtEl>
                                          <p:spTgt spid="3114"/>
                                        </p:tgtEl>
                                        <p:attrNameLst>
                                          <p:attrName>fill.type</p:attrName>
                                        </p:attrNameLst>
                                      </p:cBhvr>
                                      <p:to>
                                        <p:strVal val="solid"/>
                                      </p:to>
                                    </p:set>
                                    <p:set>
                                      <p:cBhvr>
                                        <p:cTn id="40" dur="1000" fill="hold"/>
                                        <p:tgtEl>
                                          <p:spTgt spid="3114"/>
                                        </p:tgtEl>
                                        <p:attrNameLst>
                                          <p:attrName>fill.on</p:attrName>
                                        </p:attrNameLst>
                                      </p:cBhvr>
                                      <p:to>
                                        <p:strVal val="true"/>
                                      </p:to>
                                    </p:set>
                                  </p:childTnLst>
                                </p:cTn>
                              </p:par>
                              <p:par>
                                <p:cTn id="41" presetID="19" presetClass="emph" presetSubtype="0" fill="hold" grpId="2" nodeType="withEffect">
                                  <p:stCondLst>
                                    <p:cond delay="900"/>
                                  </p:stCondLst>
                                  <p:childTnLst>
                                    <p:animClr clrSpc="rgb" dir="cw">
                                      <p:cBhvr override="childStyle">
                                        <p:cTn id="42" dur="1000" fill="hold"/>
                                        <p:tgtEl>
                                          <p:spTgt spid="3113"/>
                                        </p:tgtEl>
                                        <p:attrNameLst>
                                          <p:attrName>style.color</p:attrName>
                                        </p:attrNameLst>
                                      </p:cBhvr>
                                      <p:to>
                                        <a:schemeClr val="accent1"/>
                                      </p:to>
                                    </p:animClr>
                                    <p:animClr clrSpc="rgb" dir="cw">
                                      <p:cBhvr>
                                        <p:cTn id="43" dur="1000" fill="hold"/>
                                        <p:tgtEl>
                                          <p:spTgt spid="3113"/>
                                        </p:tgtEl>
                                        <p:attrNameLst>
                                          <p:attrName>fillcolor</p:attrName>
                                        </p:attrNameLst>
                                      </p:cBhvr>
                                      <p:to>
                                        <a:schemeClr val="accent1"/>
                                      </p:to>
                                    </p:animClr>
                                    <p:set>
                                      <p:cBhvr>
                                        <p:cTn id="44" dur="1000" fill="hold"/>
                                        <p:tgtEl>
                                          <p:spTgt spid="3113"/>
                                        </p:tgtEl>
                                        <p:attrNameLst>
                                          <p:attrName>fill.type</p:attrName>
                                        </p:attrNameLst>
                                      </p:cBhvr>
                                      <p:to>
                                        <p:strVal val="solid"/>
                                      </p:to>
                                    </p:set>
                                    <p:set>
                                      <p:cBhvr>
                                        <p:cTn id="45" dur="1000" fill="hold"/>
                                        <p:tgtEl>
                                          <p:spTgt spid="3113"/>
                                        </p:tgtEl>
                                        <p:attrNameLst>
                                          <p:attrName>fill.on</p:attrName>
                                        </p:attrNameLst>
                                      </p:cBhvr>
                                      <p:to>
                                        <p:strVal val="true"/>
                                      </p:to>
                                    </p:set>
                                  </p:childTnLst>
                                </p:cTn>
                              </p:par>
                              <p:par>
                                <p:cTn id="46" presetID="19" presetClass="emph" presetSubtype="0" fill="hold" grpId="2" nodeType="withEffect">
                                  <p:stCondLst>
                                    <p:cond delay="1400"/>
                                  </p:stCondLst>
                                  <p:childTnLst>
                                    <p:animClr clrSpc="rgb" dir="cw">
                                      <p:cBhvr override="childStyle">
                                        <p:cTn id="47" dur="1000" fill="hold"/>
                                        <p:tgtEl>
                                          <p:spTgt spid="3112"/>
                                        </p:tgtEl>
                                        <p:attrNameLst>
                                          <p:attrName>style.color</p:attrName>
                                        </p:attrNameLst>
                                      </p:cBhvr>
                                      <p:to>
                                        <a:schemeClr val="accent2"/>
                                      </p:to>
                                    </p:animClr>
                                    <p:animClr clrSpc="rgb" dir="cw">
                                      <p:cBhvr>
                                        <p:cTn id="48" dur="1000" fill="hold"/>
                                        <p:tgtEl>
                                          <p:spTgt spid="3112"/>
                                        </p:tgtEl>
                                        <p:attrNameLst>
                                          <p:attrName>fillcolor</p:attrName>
                                        </p:attrNameLst>
                                      </p:cBhvr>
                                      <p:to>
                                        <a:schemeClr val="accent2"/>
                                      </p:to>
                                    </p:animClr>
                                    <p:set>
                                      <p:cBhvr>
                                        <p:cTn id="49" dur="1000" fill="hold"/>
                                        <p:tgtEl>
                                          <p:spTgt spid="3112"/>
                                        </p:tgtEl>
                                        <p:attrNameLst>
                                          <p:attrName>fill.type</p:attrName>
                                        </p:attrNameLst>
                                      </p:cBhvr>
                                      <p:to>
                                        <p:strVal val="solid"/>
                                      </p:to>
                                    </p:set>
                                    <p:set>
                                      <p:cBhvr>
                                        <p:cTn id="50" dur="1000" fill="hold"/>
                                        <p:tgtEl>
                                          <p:spTgt spid="3112"/>
                                        </p:tgtEl>
                                        <p:attrNameLst>
                                          <p:attrName>fill.on</p:attrName>
                                        </p:attrNameLst>
                                      </p:cBhvr>
                                      <p:to>
                                        <p:strVal val="true"/>
                                      </p:to>
                                    </p:set>
                                  </p:childTnLst>
                                </p:cTn>
                              </p:par>
                            </p:childTnLst>
                          </p:cTn>
                        </p:par>
                        <p:par>
                          <p:cTn id="51" fill="hold">
                            <p:stCondLst>
                              <p:cond delay="9000"/>
                            </p:stCondLst>
                            <p:childTnLst>
                              <p:par>
                                <p:cTn id="52" presetID="19" presetClass="emph" presetSubtype="0" fill="hold" grpId="3" nodeType="afterEffect">
                                  <p:stCondLst>
                                    <p:cond delay="0"/>
                                  </p:stCondLst>
                                  <p:childTnLst>
                                    <p:animClr clrSpc="rgb" dir="cw">
                                      <p:cBhvr override="childStyle">
                                        <p:cTn id="53" dur="1000" fill="hold"/>
                                        <p:tgtEl>
                                          <p:spTgt spid="3115"/>
                                        </p:tgtEl>
                                        <p:attrNameLst>
                                          <p:attrName>style.color</p:attrName>
                                        </p:attrNameLst>
                                      </p:cBhvr>
                                      <p:to>
                                        <a:schemeClr val="folHlink"/>
                                      </p:to>
                                    </p:animClr>
                                    <p:animClr clrSpc="rgb" dir="cw">
                                      <p:cBhvr>
                                        <p:cTn id="54" dur="1000" fill="hold"/>
                                        <p:tgtEl>
                                          <p:spTgt spid="3115"/>
                                        </p:tgtEl>
                                        <p:attrNameLst>
                                          <p:attrName>fillcolor</p:attrName>
                                        </p:attrNameLst>
                                      </p:cBhvr>
                                      <p:to>
                                        <a:schemeClr val="folHlink"/>
                                      </p:to>
                                    </p:animClr>
                                    <p:set>
                                      <p:cBhvr>
                                        <p:cTn id="55" dur="1000" fill="hold"/>
                                        <p:tgtEl>
                                          <p:spTgt spid="3115"/>
                                        </p:tgtEl>
                                        <p:attrNameLst>
                                          <p:attrName>fill.type</p:attrName>
                                        </p:attrNameLst>
                                      </p:cBhvr>
                                      <p:to>
                                        <p:strVal val="solid"/>
                                      </p:to>
                                    </p:set>
                                    <p:set>
                                      <p:cBhvr>
                                        <p:cTn id="56" dur="1000" fill="hold"/>
                                        <p:tgtEl>
                                          <p:spTgt spid="3115"/>
                                        </p:tgtEl>
                                        <p:attrNameLst>
                                          <p:attrName>fill.on</p:attrName>
                                        </p:attrNameLst>
                                      </p:cBhvr>
                                      <p:to>
                                        <p:strVal val="true"/>
                                      </p:to>
                                    </p:set>
                                  </p:childTnLst>
                                </p:cTn>
                              </p:par>
                              <p:par>
                                <p:cTn id="57" presetID="19" presetClass="emph" presetSubtype="0" fill="hold" grpId="3" nodeType="withEffect">
                                  <p:stCondLst>
                                    <p:cond delay="700"/>
                                  </p:stCondLst>
                                  <p:childTnLst>
                                    <p:animClr clrSpc="rgb" dir="cw">
                                      <p:cBhvr override="childStyle">
                                        <p:cTn id="58" dur="1000" fill="hold"/>
                                        <p:tgtEl>
                                          <p:spTgt spid="3114"/>
                                        </p:tgtEl>
                                        <p:attrNameLst>
                                          <p:attrName>style.color</p:attrName>
                                        </p:attrNameLst>
                                      </p:cBhvr>
                                      <p:to>
                                        <a:schemeClr val="accent1"/>
                                      </p:to>
                                    </p:animClr>
                                    <p:animClr clrSpc="rgb" dir="cw">
                                      <p:cBhvr>
                                        <p:cTn id="59" dur="1000" fill="hold"/>
                                        <p:tgtEl>
                                          <p:spTgt spid="3114"/>
                                        </p:tgtEl>
                                        <p:attrNameLst>
                                          <p:attrName>fillcolor</p:attrName>
                                        </p:attrNameLst>
                                      </p:cBhvr>
                                      <p:to>
                                        <a:schemeClr val="accent1"/>
                                      </p:to>
                                    </p:animClr>
                                    <p:set>
                                      <p:cBhvr>
                                        <p:cTn id="60" dur="1000" fill="hold"/>
                                        <p:tgtEl>
                                          <p:spTgt spid="3114"/>
                                        </p:tgtEl>
                                        <p:attrNameLst>
                                          <p:attrName>fill.type</p:attrName>
                                        </p:attrNameLst>
                                      </p:cBhvr>
                                      <p:to>
                                        <p:strVal val="solid"/>
                                      </p:to>
                                    </p:set>
                                    <p:set>
                                      <p:cBhvr>
                                        <p:cTn id="61" dur="1000" fill="hold"/>
                                        <p:tgtEl>
                                          <p:spTgt spid="3114"/>
                                        </p:tgtEl>
                                        <p:attrNameLst>
                                          <p:attrName>fill.on</p:attrName>
                                        </p:attrNameLst>
                                      </p:cBhvr>
                                      <p:to>
                                        <p:strVal val="true"/>
                                      </p:to>
                                    </p:set>
                                  </p:childTnLst>
                                </p:cTn>
                              </p:par>
                              <p:par>
                                <p:cTn id="62" presetID="19" presetClass="emph" presetSubtype="0" fill="hold" grpId="3" nodeType="withEffect">
                                  <p:stCondLst>
                                    <p:cond delay="0"/>
                                  </p:stCondLst>
                                  <p:childTnLst>
                                    <p:animClr clrSpc="rgb" dir="cw">
                                      <p:cBhvr override="childStyle">
                                        <p:cTn id="63" dur="1000" fill="hold"/>
                                        <p:tgtEl>
                                          <p:spTgt spid="3113"/>
                                        </p:tgtEl>
                                        <p:attrNameLst>
                                          <p:attrName>style.color</p:attrName>
                                        </p:attrNameLst>
                                      </p:cBhvr>
                                      <p:to>
                                        <a:schemeClr val="accent2"/>
                                      </p:to>
                                    </p:animClr>
                                    <p:animClr clrSpc="rgb" dir="cw">
                                      <p:cBhvr>
                                        <p:cTn id="64" dur="1000" fill="hold"/>
                                        <p:tgtEl>
                                          <p:spTgt spid="3113"/>
                                        </p:tgtEl>
                                        <p:attrNameLst>
                                          <p:attrName>fillcolor</p:attrName>
                                        </p:attrNameLst>
                                      </p:cBhvr>
                                      <p:to>
                                        <a:schemeClr val="accent2"/>
                                      </p:to>
                                    </p:animClr>
                                    <p:set>
                                      <p:cBhvr>
                                        <p:cTn id="65" dur="1000" fill="hold"/>
                                        <p:tgtEl>
                                          <p:spTgt spid="3113"/>
                                        </p:tgtEl>
                                        <p:attrNameLst>
                                          <p:attrName>fill.type</p:attrName>
                                        </p:attrNameLst>
                                      </p:cBhvr>
                                      <p:to>
                                        <p:strVal val="solid"/>
                                      </p:to>
                                    </p:set>
                                    <p:set>
                                      <p:cBhvr>
                                        <p:cTn id="66" dur="1000" fill="hold"/>
                                        <p:tgtEl>
                                          <p:spTgt spid="3113"/>
                                        </p:tgtEl>
                                        <p:attrNameLst>
                                          <p:attrName>fill.on</p:attrName>
                                        </p:attrNameLst>
                                      </p:cBhvr>
                                      <p:to>
                                        <p:strVal val="true"/>
                                      </p:to>
                                    </p:set>
                                  </p:childTnLst>
                                </p:cTn>
                              </p:par>
                              <p:par>
                                <p:cTn id="67" presetID="19" presetClass="emph" presetSubtype="0" fill="hold" grpId="3" nodeType="withEffect">
                                  <p:stCondLst>
                                    <p:cond delay="700"/>
                                  </p:stCondLst>
                                  <p:childTnLst>
                                    <p:animClr clrSpc="rgb" dir="cw">
                                      <p:cBhvr override="childStyle">
                                        <p:cTn id="68" dur="1000" fill="hold"/>
                                        <p:tgtEl>
                                          <p:spTgt spid="3112"/>
                                        </p:tgtEl>
                                        <p:attrNameLst>
                                          <p:attrName>style.color</p:attrName>
                                        </p:attrNameLst>
                                      </p:cBhvr>
                                      <p:to>
                                        <a:schemeClr val="hlink"/>
                                      </p:to>
                                    </p:animClr>
                                    <p:animClr clrSpc="rgb" dir="cw">
                                      <p:cBhvr>
                                        <p:cTn id="69" dur="1000" fill="hold"/>
                                        <p:tgtEl>
                                          <p:spTgt spid="3112"/>
                                        </p:tgtEl>
                                        <p:attrNameLst>
                                          <p:attrName>fillcolor</p:attrName>
                                        </p:attrNameLst>
                                      </p:cBhvr>
                                      <p:to>
                                        <a:schemeClr val="hlink"/>
                                      </p:to>
                                    </p:animClr>
                                    <p:set>
                                      <p:cBhvr>
                                        <p:cTn id="70" dur="1000" fill="hold"/>
                                        <p:tgtEl>
                                          <p:spTgt spid="3112"/>
                                        </p:tgtEl>
                                        <p:attrNameLst>
                                          <p:attrName>fill.type</p:attrName>
                                        </p:attrNameLst>
                                      </p:cBhvr>
                                      <p:to>
                                        <p:strVal val="solid"/>
                                      </p:to>
                                    </p:set>
                                    <p:set>
                                      <p:cBhvr>
                                        <p:cTn id="71" dur="1000" fill="hold"/>
                                        <p:tgtEl>
                                          <p:spTgt spid="3112"/>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143"/>
                                        </p:tgtEl>
                                        <p:attrNameLst>
                                          <p:attrName>style.visibility</p:attrName>
                                        </p:attrNameLst>
                                      </p:cBhvr>
                                      <p:to>
                                        <p:strVal val="visible"/>
                                      </p:to>
                                    </p:set>
                                    <p:animEffect transition="in" filter="fade">
                                      <p:cBhvr>
                                        <p:cTn id="74" dur="1000"/>
                                        <p:tgtEl>
                                          <p:spTgt spid="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 grpId="0" animBg="1"/>
      <p:bldP spid="3112" grpId="1" animBg="1"/>
      <p:bldP spid="3112" grpId="2" animBg="1"/>
      <p:bldP spid="3112" grpId="3" animBg="1"/>
      <p:bldP spid="3113" grpId="0" animBg="1"/>
      <p:bldP spid="3113" grpId="1" animBg="1"/>
      <p:bldP spid="3113" grpId="2" animBg="1"/>
      <p:bldP spid="3113" grpId="3" animBg="1"/>
      <p:bldP spid="3114" grpId="0" animBg="1"/>
      <p:bldP spid="3114" grpId="1" animBg="1"/>
      <p:bldP spid="3114" grpId="2" animBg="1"/>
      <p:bldP spid="3114" grpId="3" animBg="1"/>
      <p:bldP spid="3115" grpId="0" animBg="1"/>
      <p:bldP spid="3115" grpId="1" animBg="1"/>
      <p:bldP spid="3115" grpId="2" animBg="1"/>
      <p:bldP spid="3115" grpId="3"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 xmlns:a16="http://schemas.microsoft.com/office/drawing/2014/main" id="{F001558B-1606-4C85-AD5A-75C0CEFCCB59}"/>
              </a:ext>
            </a:extLst>
          </p:cNvPr>
          <p:cNvSpPr>
            <a:spLocks noGrp="1"/>
          </p:cNvSpPr>
          <p:nvPr>
            <p:ph type="dt" sz="half" idx="10"/>
          </p:nvPr>
        </p:nvSpPr>
        <p:spPr/>
        <p:txBody>
          <a:bodyPr/>
          <a:lstStyle>
            <a:lvl1pPr>
              <a:defRPr/>
            </a:lvl1pPr>
          </a:lstStyle>
          <a:p>
            <a:pPr>
              <a:defRPr/>
            </a:pPr>
            <a:fld id="{918176A5-150B-4DD9-86A6-CDA121BD4EF4}" type="datetimeFigureOut">
              <a:rPr lang="en-US"/>
              <a:pPr>
                <a:defRPr/>
              </a:pPr>
              <a:t>9/9/2021</a:t>
            </a:fld>
            <a:endParaRPr lang="en-US"/>
          </a:p>
        </p:txBody>
      </p:sp>
      <p:sp>
        <p:nvSpPr>
          <p:cNvPr id="5" name="Footer Placeholder 4">
            <a:extLst>
              <a:ext uri="{FF2B5EF4-FFF2-40B4-BE49-F238E27FC236}">
                <a16:creationId xmlns="" xmlns:a16="http://schemas.microsoft.com/office/drawing/2014/main" id="{30487770-D20B-46A7-9AFF-8050AF7672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0FA0C56-FB5F-40F9-8813-FBAE1574FF60}"/>
              </a:ext>
            </a:extLst>
          </p:cNvPr>
          <p:cNvSpPr>
            <a:spLocks noGrp="1"/>
          </p:cNvSpPr>
          <p:nvPr>
            <p:ph type="sldNum" sz="quarter" idx="12"/>
          </p:nvPr>
        </p:nvSpPr>
        <p:spPr/>
        <p:txBody>
          <a:bodyPr/>
          <a:lstStyle>
            <a:lvl1pPr>
              <a:defRPr/>
            </a:lvl1pPr>
          </a:lstStyle>
          <a:p>
            <a:pPr>
              <a:defRPr/>
            </a:pPr>
            <a:fld id="{511FF9FB-BC30-488B-9660-63EFE39683F8}" type="slidenum">
              <a:rPr lang="en-US"/>
              <a:pPr>
                <a:defRPr/>
              </a:pPr>
              <a:t>‹#›</a:t>
            </a:fld>
            <a:endParaRPr lang="en-US"/>
          </a:p>
        </p:txBody>
      </p:sp>
    </p:spTree>
    <p:extLst>
      <p:ext uri="{BB962C8B-B14F-4D97-AF65-F5344CB8AC3E}">
        <p14:creationId xmlns:p14="http://schemas.microsoft.com/office/powerpoint/2010/main" val="33144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F77401-3994-4159-B21B-74697D81102E}" type="slidenum">
              <a:rPr lang="en-US">
                <a:solidFill>
                  <a:srgbClr val="000000"/>
                </a:solidFill>
              </a: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D826FF-E8D1-4C85-B672-5412A7F7CB2C}"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E16BA-96DC-4B4D-84B3-78D8A2C327B3}" type="slidenum">
              <a:rPr lang="en-US" smtClean="0"/>
              <a:t>‹#›</a:t>
            </a:fld>
            <a:endParaRPr lang="en-US"/>
          </a:p>
        </p:txBody>
      </p:sp>
    </p:spTree>
    <p:extLst>
      <p:ext uri="{BB962C8B-B14F-4D97-AF65-F5344CB8AC3E}">
        <p14:creationId xmlns:p14="http://schemas.microsoft.com/office/powerpoint/2010/main" val="25206159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945115-2777-433E-B667-15EE143BAAFB}" type="slidenum">
              <a:rPr lang="en-US" altLang="en-US"/>
              <a:pPr>
                <a:defRPr/>
              </a:pPr>
              <a:t>‹#›</a:t>
            </a:fld>
            <a:endParaRPr lang="en-US" altLang="en-US"/>
          </a:p>
        </p:txBody>
      </p:sp>
    </p:spTree>
    <p:extLst>
      <p:ext uri="{BB962C8B-B14F-4D97-AF65-F5344CB8AC3E}">
        <p14:creationId xmlns:p14="http://schemas.microsoft.com/office/powerpoint/2010/main" val="59588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DD5FCA-77C7-432A-85A1-E235DB847405}" type="slidenum">
              <a:rPr lang="en-US" altLang="en-US"/>
              <a:pPr>
                <a:defRPr/>
              </a:pPr>
              <a:t>‹#›</a:t>
            </a:fld>
            <a:endParaRPr lang="en-US" altLang="en-US"/>
          </a:p>
        </p:txBody>
      </p:sp>
    </p:spTree>
    <p:extLst>
      <p:ext uri="{BB962C8B-B14F-4D97-AF65-F5344CB8AC3E}">
        <p14:creationId xmlns:p14="http://schemas.microsoft.com/office/powerpoint/2010/main" val="28966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pPr>
              <a:defRPr/>
            </a:pPr>
            <a:fld id="{550FB31E-34D3-41E5-AF32-7C1B7C064F2F}" type="slidenum">
              <a:rPr lang="en-US" altLang="en-US"/>
              <a:pPr>
                <a:defRPr/>
              </a:pPr>
              <a:t>‹#›</a:t>
            </a:fld>
            <a:endParaRPr lang="en-US" altLang="en-US"/>
          </a:p>
        </p:txBody>
      </p:sp>
    </p:spTree>
    <p:extLst>
      <p:ext uri="{BB962C8B-B14F-4D97-AF65-F5344CB8AC3E}">
        <p14:creationId xmlns:p14="http://schemas.microsoft.com/office/powerpoint/2010/main" val="1035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6E4D-9EE1-4189-B7F2-240C78FB9775}"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626F3C-E98B-481C-A010-442633F3679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69753AB-2E5D-4A9C-A043-67B4196491CD}" type="datetimeFigureOut">
              <a:rPr lang="en-US" smtClean="0"/>
              <a:pPr/>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73F34-837D-4D48-9F69-0DE825A94538}" type="slidenum">
              <a:rPr lang="en-US" smtClean="0"/>
              <a:pPr/>
              <a:t>‹#›</a:t>
            </a:fld>
            <a:endParaRPr lang="en-US"/>
          </a:p>
        </p:txBody>
      </p:sp>
    </p:spTree>
    <p:extLst>
      <p:ext uri="{BB962C8B-B14F-4D97-AF65-F5344CB8AC3E}">
        <p14:creationId xmlns:p14="http://schemas.microsoft.com/office/powerpoint/2010/main" val="491952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5EFDFF-03B4-4015-8D28-4E9385D8A021}" type="slidenum">
              <a:rPr lang="en-US">
                <a:solidFill>
                  <a:srgbClr val="000000"/>
                </a:solidFill>
              </a:rPr>
              <a:pPr fontAlgn="base">
                <a:spcBef>
                  <a:spcPct val="0"/>
                </a:spcBef>
                <a:spcAft>
                  <a:spcPct val="0"/>
                </a:spcAft>
              </a:pPr>
              <a:t>‹#›</a:t>
            </a:fld>
            <a:endParaRPr lang="en-US">
              <a:solidFill>
                <a:srgbClr val="000000"/>
              </a:solidFill>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4"/>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5"/>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algn="r" fontAlgn="base">
              <a:spcBef>
                <a:spcPct val="0"/>
              </a:spcBef>
              <a:spcAft>
                <a:spcPct val="0"/>
              </a:spcAft>
            </a:pPr>
            <a:r>
              <a:rPr lang="en-US" sz="900">
                <a:solidFill>
                  <a:srgbClr val="000000"/>
                </a:solidFill>
              </a:rPr>
              <a:t>http://dichvudanhvanban.com</a:t>
            </a:r>
          </a:p>
        </p:txBody>
      </p:sp>
    </p:spTree>
  </p:cSld>
  <p:clrMap bg1="lt1" tx1="dk1" bg2="lt2" tx2="dk2" accent1="accent1" accent2="accent2" accent3="accent3" accent4="accent4" accent5="accent5" accent6="accent6" hlink="hlink" folHlink="folHlink"/>
  <p:sldLayoutIdLst>
    <p:sldLayoutId id="2147483661" r:id="rId1"/>
    <p:sldLayoutId id="2147483676" r:id="rId2"/>
  </p:sldLayoutIdLst>
  <p:timing>
    <p:tnLst>
      <p:par>
        <p:cTn id="1" dur="indefinite" restart="never" nodeType="tmRoot"/>
      </p:par>
    </p:tn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5EFDFF-03B4-4015-8D28-4E9385D8A021}" type="slidenum">
              <a:rPr lang="en-US">
                <a:solidFill>
                  <a:srgbClr val="000000"/>
                </a:solidFill>
              </a:rPr>
              <a:pPr fontAlgn="base">
                <a:spcBef>
                  <a:spcPct val="0"/>
                </a:spcBef>
                <a:spcAft>
                  <a:spcPct val="0"/>
                </a:spcAft>
              </a:pPr>
              <a:t>‹#›</a:t>
            </a:fld>
            <a:endParaRPr lang="en-US">
              <a:solidFill>
                <a:srgbClr val="000000"/>
              </a:solidFill>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3"/>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4"/>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algn="r" fontAlgn="base">
              <a:spcBef>
                <a:spcPct val="0"/>
              </a:spcBef>
              <a:spcAft>
                <a:spcPct val="0"/>
              </a:spcAft>
            </a:pPr>
            <a:r>
              <a:rPr lang="en-US" sz="900">
                <a:solidFill>
                  <a:srgbClr val="000000"/>
                </a:solidFill>
              </a:rPr>
              <a:t>http://dichvudanhvanban.com</a:t>
            </a:r>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endParaRPr lang="en-US"/>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en-US"/>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endParaRPr lang="en-US"/>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endParaRPr lang="en-US"/>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endParaRPr lang="en-US"/>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endParaRPr lang="en-US"/>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6D826FF-E8D1-4C85-B672-5412A7F7CB2C}" type="datetimeFigureOut">
              <a:rPr lang="en-US" smtClean="0"/>
              <a:t>9/9/2021</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EE16BA-96DC-4B4D-84B3-78D8A2C327B3}" type="slidenum">
              <a:rPr lang="en-US" smtClean="0"/>
              <a:t>‹#›</a:t>
            </a:fld>
            <a:endParaRPr lang="en-US"/>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6"/>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7"/>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algn="r"/>
            <a:r>
              <a:rPr lang="en-US" sz="900" kern="1200" smtClean="0">
                <a:solidFill>
                  <a:schemeClr val="tx1"/>
                </a:solidFill>
                <a:latin typeface="Arial" charset="0"/>
                <a:ea typeface="+mn-ea"/>
                <a:cs typeface="+mn-cs"/>
              </a:rPr>
              <a:t>http://dichvudanhvanban.com</a:t>
            </a:r>
          </a:p>
        </p:txBody>
      </p:sp>
    </p:spTree>
    <p:extLst>
      <p:ext uri="{BB962C8B-B14F-4D97-AF65-F5344CB8AC3E}">
        <p14:creationId xmlns:p14="http://schemas.microsoft.com/office/powerpoint/2010/main" val="1986445283"/>
      </p:ext>
    </p:extLst>
  </p:cSld>
  <p:clrMap bg1="lt1" tx1="dk1" bg2="lt2" tx2="dk2" accent1="accent1" accent2="accent2" accent3="accent3" accent4="accent4" accent5="accent5" accent6="accent6" hlink="hlink" folHlink="folHlink"/>
  <p:sldLayoutIdLst>
    <p:sldLayoutId id="2147483666" r:id="rId1"/>
    <p:sldLayoutId id="2147483673" r:id="rId2"/>
    <p:sldLayoutId id="2147483674" r:id="rId3"/>
    <p:sldLayoutId id="2147483675"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36E4D-9EE1-4189-B7F2-240C78FB9775}" type="datetimeFigureOut">
              <a:rPr lang="en-US" smtClean="0">
                <a:solidFill>
                  <a:prstClr val="black">
                    <a:tint val="75000"/>
                  </a:prstClr>
                </a:solidFill>
              </a:rPr>
              <a:pPr/>
              <a:t>9/9/2021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26F3C-E98B-481C-A010-442633F3679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71" r:id="rId2"/>
    <p:sldLayoutId id="214748367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33" name="Freeform 9"/>
          <p:cNvSpPr>
            <a:spLocks/>
          </p:cNvSpPr>
          <p:nvPr/>
        </p:nvSpPr>
        <p:spPr bwMode="gray">
          <a:xfrm>
            <a:off x="-4763" y="5500688"/>
            <a:ext cx="1441451" cy="135890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37" name="Line 13"/>
          <p:cNvSpPr>
            <a:spLocks noChangeShapeType="1"/>
          </p:cNvSpPr>
          <p:nvPr/>
        </p:nvSpPr>
        <p:spPr bwMode="gray">
          <a:xfrm>
            <a:off x="527050" y="0"/>
            <a:ext cx="0" cy="59102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38" name="Line 14"/>
          <p:cNvSpPr>
            <a:spLocks noChangeShapeType="1"/>
          </p:cNvSpPr>
          <p:nvPr/>
        </p:nvSpPr>
        <p:spPr bwMode="gray">
          <a:xfrm>
            <a:off x="1677988" y="0"/>
            <a:ext cx="0" cy="68326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39" name="Line 15"/>
          <p:cNvSpPr>
            <a:spLocks noChangeShapeType="1"/>
          </p:cNvSpPr>
          <p:nvPr/>
        </p:nvSpPr>
        <p:spPr bwMode="gray">
          <a:xfrm>
            <a:off x="2830513" y="0"/>
            <a:ext cx="0" cy="68611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0" name="Line 16"/>
          <p:cNvSpPr>
            <a:spLocks noChangeShapeType="1"/>
          </p:cNvSpPr>
          <p:nvPr/>
        </p:nvSpPr>
        <p:spPr bwMode="gray">
          <a:xfrm>
            <a:off x="3983038" y="0"/>
            <a:ext cx="0" cy="6875463"/>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1" name="Line 17"/>
          <p:cNvSpPr>
            <a:spLocks noChangeShapeType="1"/>
          </p:cNvSpPr>
          <p:nvPr/>
        </p:nvSpPr>
        <p:spPr bwMode="gray">
          <a:xfrm>
            <a:off x="5133975" y="388938"/>
            <a:ext cx="0" cy="6486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2" name="Line 18"/>
          <p:cNvSpPr>
            <a:spLocks noChangeShapeType="1"/>
          </p:cNvSpPr>
          <p:nvPr/>
        </p:nvSpPr>
        <p:spPr bwMode="gray">
          <a:xfrm>
            <a:off x="6286500" y="619125"/>
            <a:ext cx="0" cy="6256338"/>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3" name="Line 19"/>
          <p:cNvSpPr>
            <a:spLocks noChangeShapeType="1"/>
          </p:cNvSpPr>
          <p:nvPr/>
        </p:nvSpPr>
        <p:spPr bwMode="gray">
          <a:xfrm>
            <a:off x="7439025" y="773113"/>
            <a:ext cx="0" cy="6102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4" name="Line 20"/>
          <p:cNvSpPr>
            <a:spLocks noChangeShapeType="1"/>
          </p:cNvSpPr>
          <p:nvPr/>
        </p:nvSpPr>
        <p:spPr bwMode="gray">
          <a:xfrm>
            <a:off x="8591550" y="900113"/>
            <a:ext cx="0" cy="597535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6" name="Line 22"/>
          <p:cNvSpPr>
            <a:spLocks noChangeShapeType="1"/>
          </p:cNvSpPr>
          <p:nvPr/>
        </p:nvSpPr>
        <p:spPr bwMode="gray">
          <a:xfrm rot="5400000">
            <a:off x="2595563" y="-2176463"/>
            <a:ext cx="0" cy="51911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7" name="Line 23"/>
          <p:cNvSpPr>
            <a:spLocks noChangeShapeType="1"/>
          </p:cNvSpPr>
          <p:nvPr/>
        </p:nvSpPr>
        <p:spPr bwMode="gray">
          <a:xfrm rot="5400000">
            <a:off x="4578350" y="-303688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8" name="Line 24"/>
          <p:cNvSpPr>
            <a:spLocks noChangeShapeType="1"/>
          </p:cNvSpPr>
          <p:nvPr/>
        </p:nvSpPr>
        <p:spPr bwMode="gray">
          <a:xfrm rot="5400000">
            <a:off x="4578350" y="-1912937"/>
            <a:ext cx="0" cy="9156700"/>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49" name="Line 25"/>
          <p:cNvSpPr>
            <a:spLocks noChangeShapeType="1"/>
          </p:cNvSpPr>
          <p:nvPr/>
        </p:nvSpPr>
        <p:spPr bwMode="gray">
          <a:xfrm rot="5400000">
            <a:off x="4579938" y="-788988"/>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0" name="Line 26"/>
          <p:cNvSpPr>
            <a:spLocks noChangeShapeType="1"/>
          </p:cNvSpPr>
          <p:nvPr/>
        </p:nvSpPr>
        <p:spPr bwMode="gray">
          <a:xfrm rot="5400000">
            <a:off x="4579938" y="334962"/>
            <a:ext cx="0" cy="915352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1" name="Line 27"/>
          <p:cNvSpPr>
            <a:spLocks noChangeShapeType="1"/>
          </p:cNvSpPr>
          <p:nvPr/>
        </p:nvSpPr>
        <p:spPr bwMode="gray">
          <a:xfrm rot="5400000">
            <a:off x="4905376" y="1824037"/>
            <a:ext cx="0" cy="8423275"/>
          </a:xfrm>
          <a:prstGeom prst="line">
            <a:avLst/>
          </a:prstGeom>
          <a:noFill/>
          <a:ln w="9525">
            <a:solidFill>
              <a:srgbClr val="FFFFFF">
                <a:alpha val="50000"/>
              </a:srgbClr>
            </a:solidFill>
            <a:round/>
            <a:headEnd/>
            <a:tailEnd/>
          </a:ln>
          <a:effectLst>
            <a:outerShdw dist="17961" dir="2700000" algn="ctr" rotWithShape="0">
              <a:schemeClr val="accent2">
                <a:alpha val="35001"/>
              </a:schemeClr>
            </a:outerShdw>
          </a:effectLst>
        </p:spPr>
        <p:txBody>
          <a:bodyPr/>
          <a:lstStyle/>
          <a:p>
            <a:pPr algn="ctr" fontAlgn="base">
              <a:spcBef>
                <a:spcPct val="0"/>
              </a:spcBef>
              <a:spcAft>
                <a:spcPct val="0"/>
              </a:spcAft>
            </a:pPr>
            <a:endParaRPr lang="en-US">
              <a:solidFill>
                <a:srgbClr val="000000"/>
              </a:solidFill>
            </a:endParaRPr>
          </a:p>
        </p:txBody>
      </p:sp>
      <p:sp>
        <p:nvSpPr>
          <p:cNvPr id="1052" name="Rectangle 28"/>
          <p:cNvSpPr>
            <a:spLocks noChangeArrowheads="1"/>
          </p:cNvSpPr>
          <p:nvPr/>
        </p:nvSpPr>
        <p:spPr bwMode="gray">
          <a:xfrm>
            <a:off x="4005263" y="2692400"/>
            <a:ext cx="1128712" cy="1079500"/>
          </a:xfrm>
          <a:prstGeom prst="rect">
            <a:avLst/>
          </a:prstGeom>
          <a:solidFill>
            <a:srgbClr val="FFFFFF">
              <a:alpha val="25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3" name="Rectangle 29"/>
          <p:cNvSpPr>
            <a:spLocks noChangeArrowheads="1"/>
          </p:cNvSpPr>
          <p:nvPr/>
        </p:nvSpPr>
        <p:spPr bwMode="gray">
          <a:xfrm>
            <a:off x="7459663" y="4937125"/>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4" name="Rectangle 30"/>
          <p:cNvSpPr>
            <a:spLocks noChangeArrowheads="1"/>
          </p:cNvSpPr>
          <p:nvPr/>
        </p:nvSpPr>
        <p:spPr bwMode="gray">
          <a:xfrm>
            <a:off x="549275" y="3808413"/>
            <a:ext cx="1128713" cy="1079500"/>
          </a:xfrm>
          <a:prstGeom prst="rect">
            <a:avLst/>
          </a:prstGeom>
          <a:solidFill>
            <a:srgbClr val="FFFFFF">
              <a:alpha val="2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5" name="Rectangle 31"/>
          <p:cNvSpPr>
            <a:spLocks noChangeArrowheads="1"/>
          </p:cNvSpPr>
          <p:nvPr/>
        </p:nvSpPr>
        <p:spPr bwMode="gray">
          <a:xfrm>
            <a:off x="6307138" y="6064250"/>
            <a:ext cx="1128712" cy="796925"/>
          </a:xfrm>
          <a:prstGeom prst="rect">
            <a:avLst/>
          </a:prstGeom>
          <a:solidFill>
            <a:srgbClr val="FFFFFF">
              <a:alpha val="2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6" name="Rectangle 32"/>
          <p:cNvSpPr>
            <a:spLocks noChangeArrowheads="1"/>
          </p:cNvSpPr>
          <p:nvPr/>
        </p:nvSpPr>
        <p:spPr bwMode="gray">
          <a:xfrm>
            <a:off x="2846388" y="0"/>
            <a:ext cx="1128712" cy="404813"/>
          </a:xfrm>
          <a:prstGeom prst="rect">
            <a:avLst/>
          </a:prstGeom>
          <a:solidFill>
            <a:srgbClr val="FFFFFF">
              <a:alpha val="39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gray">
          <a:xfrm>
            <a:off x="2852738" y="4938713"/>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58" name="Rectangle 34"/>
          <p:cNvSpPr>
            <a:spLocks noChangeArrowheads="1"/>
          </p:cNvSpPr>
          <p:nvPr/>
        </p:nvSpPr>
        <p:spPr bwMode="gray">
          <a:xfrm>
            <a:off x="6300788" y="1566863"/>
            <a:ext cx="1120775" cy="1079500"/>
          </a:xfrm>
          <a:prstGeom prst="rect">
            <a:avLst/>
          </a:prstGeom>
          <a:solidFill>
            <a:srgbClr val="FFFFFF">
              <a:alpha val="30000"/>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F5EFDFF-03B4-4015-8D28-4E9385D8A021}" type="slidenum">
              <a:rPr lang="en-US">
                <a:solidFill>
                  <a:srgbClr val="000000"/>
                </a:solidFill>
              </a:rPr>
              <a:pPr fontAlgn="base">
                <a:spcBef>
                  <a:spcPct val="0"/>
                </a:spcBef>
                <a:spcAft>
                  <a:spcPct val="0"/>
                </a:spcAft>
              </a:pPr>
              <a:t>‹#›</a:t>
            </a:fld>
            <a:endParaRPr lang="en-US">
              <a:solidFill>
                <a:srgbClr val="000000"/>
              </a:solidFill>
            </a:endParaRPr>
          </a:p>
        </p:txBody>
      </p:sp>
      <p:sp>
        <p:nvSpPr>
          <p:cNvPr id="1060" name="Freeform 36"/>
          <p:cNvSpPr>
            <a:spLocks/>
          </p:cNvSpPr>
          <p:nvPr/>
        </p:nvSpPr>
        <p:spPr bwMode="gray">
          <a:xfrm>
            <a:off x="4041775" y="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w="9525">
            <a:noFill/>
            <a:round/>
            <a:headEnd/>
            <a:tailEnd/>
          </a:ln>
          <a:effectLst/>
        </p:spPr>
        <p:txBody>
          <a:bodyPr/>
          <a:lstStyle/>
          <a:p>
            <a:pPr algn="ctr" fontAlgn="base">
              <a:spcBef>
                <a:spcPct val="0"/>
              </a:spcBef>
              <a:spcAft>
                <a:spcPct val="0"/>
              </a:spcAft>
            </a:pPr>
            <a:endParaRPr lang="en-US">
              <a:solidFill>
                <a:srgbClr val="000000"/>
              </a:solidFill>
            </a:endParaRPr>
          </a:p>
        </p:txBody>
      </p:sp>
      <p:sp>
        <p:nvSpPr>
          <p:cNvPr id="1026" name="Rectangle 2"/>
          <p:cNvSpPr>
            <a:spLocks noGrp="1" noChangeArrowheads="1"/>
          </p:cNvSpPr>
          <p:nvPr>
            <p:ph type="title"/>
          </p:nvPr>
        </p:nvSpPr>
        <p:spPr bwMode="black">
          <a:xfrm>
            <a:off x="457200" y="325438"/>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61" name="Picture 37" descr="water"/>
          <p:cNvPicPr>
            <a:picLocks noChangeAspect="1" noChangeArrowheads="1"/>
          </p:cNvPicPr>
          <p:nvPr/>
        </p:nvPicPr>
        <p:blipFill>
          <a:blip r:embed="rId3"/>
          <a:srcRect l="22409" t="16374" b="27486"/>
          <a:stretch>
            <a:fillRect/>
          </a:stretch>
        </p:blipFill>
        <p:spPr bwMode="gray">
          <a:xfrm rot="786797">
            <a:off x="6629400" y="-381000"/>
            <a:ext cx="2417763" cy="1995488"/>
          </a:xfrm>
          <a:prstGeom prst="rect">
            <a:avLst/>
          </a:prstGeom>
          <a:noFill/>
        </p:spPr>
      </p:pic>
      <p:pic>
        <p:nvPicPr>
          <p:cNvPr id="1062" name="Picture 38" descr="3"/>
          <p:cNvPicPr>
            <a:picLocks noChangeAspect="1" noChangeArrowheads="1"/>
          </p:cNvPicPr>
          <p:nvPr/>
        </p:nvPicPr>
        <p:blipFill>
          <a:blip r:embed="rId4"/>
          <a:srcRect/>
          <a:stretch>
            <a:fillRect/>
          </a:stretch>
        </p:blipFill>
        <p:spPr bwMode="gray">
          <a:xfrm rot="20740733" flipH="1">
            <a:off x="49213" y="5726113"/>
            <a:ext cx="1223962" cy="1371600"/>
          </a:xfrm>
          <a:prstGeom prst="rect">
            <a:avLst/>
          </a:prstGeom>
          <a:noFill/>
        </p:spPr>
      </p:pic>
      <p:sp>
        <p:nvSpPr>
          <p:cNvPr id="33" name="TextBox 32"/>
          <p:cNvSpPr txBox="1"/>
          <p:nvPr/>
        </p:nvSpPr>
        <p:spPr>
          <a:xfrm>
            <a:off x="7452510" y="6627168"/>
            <a:ext cx="1691490" cy="230832"/>
          </a:xfrm>
          <a:prstGeom prst="rect">
            <a:avLst/>
          </a:prstGeom>
          <a:noFill/>
        </p:spPr>
        <p:txBody>
          <a:bodyPr wrap="none" rtlCol="0">
            <a:spAutoFit/>
          </a:bodyPr>
          <a:lstStyle/>
          <a:p>
            <a:pPr algn="r" fontAlgn="base">
              <a:spcBef>
                <a:spcPct val="0"/>
              </a:spcBef>
              <a:spcAft>
                <a:spcPct val="0"/>
              </a:spcAft>
            </a:pPr>
            <a:r>
              <a:rPr lang="en-US" sz="900" smtClean="0">
                <a:solidFill>
                  <a:srgbClr val="000000"/>
                </a:solidFill>
              </a:rPr>
              <a:t>http://dichvudanhvanban.com</a:t>
            </a:r>
          </a:p>
        </p:txBody>
      </p:sp>
    </p:spTree>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w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9.png"/><Relationship Id="rId14" Type="http://schemas.openxmlformats.org/officeDocument/2006/relationships/slide" Target="slide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Rectangle 5"/>
          <p:cNvSpPr/>
          <p:nvPr/>
        </p:nvSpPr>
        <p:spPr>
          <a:xfrm>
            <a:off x="2400347" y="2967335"/>
            <a:ext cx="4343305" cy="923330"/>
          </a:xfrm>
          <a:prstGeom prst="rect">
            <a:avLst/>
          </a:prstGeom>
          <a:noFill/>
        </p:spPr>
        <p:txBody>
          <a:bodyPr wrap="none" lIns="91440" tIns="45720" rIns="91440" bIns="45720">
            <a:prstTxWarp prst="textWave4">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endParaRPr lang="en-US" sz="5400" b="1" dirty="0">
              <a:ln/>
              <a:solidFill>
                <a:srgbClr val="4BACC6">
                  <a:tint val="50000"/>
                  <a:satMod val="180000"/>
                </a:srgbClr>
              </a:solidFill>
            </a:endParaRPr>
          </a:p>
        </p:txBody>
      </p:sp>
      <p:pic>
        <p:nvPicPr>
          <p:cNvPr id="10" name="Content Placeholder 9" descr="slide-32.jpg"/>
          <p:cNvPicPr>
            <a:picLocks noGrp="1" noChangeAspect="1"/>
          </p:cNvPicPr>
          <p:nvPr>
            <p:ph idx="1"/>
          </p:nvPr>
        </p:nvPicPr>
        <p:blipFill>
          <a:blip r:embed="rId3" cstate="print"/>
          <a:stretch>
            <a:fillRect/>
          </a:stretch>
        </p:blipFill>
        <p:spPr>
          <a:xfrm>
            <a:off x="0" y="0"/>
            <a:ext cx="9144000" cy="6858000"/>
          </a:xfrm>
        </p:spPr>
      </p:pic>
      <p:sp>
        <p:nvSpPr>
          <p:cNvPr id="11" name="Rectangle 10"/>
          <p:cNvSpPr/>
          <p:nvPr/>
        </p:nvSpPr>
        <p:spPr>
          <a:xfrm>
            <a:off x="288032" y="2590800"/>
            <a:ext cx="8820472" cy="2133600"/>
          </a:xfrm>
          <a:prstGeom prst="rect">
            <a:avLst/>
          </a:prstGeom>
          <a:noFill/>
        </p:spPr>
        <p:txBody>
          <a:bodyPr wrap="none" lIns="91440" tIns="45720" rIns="91440" bIns="45720">
            <a:prstTxWarp prst="textCanUp">
              <a:avLst/>
            </a:prstTxWarp>
            <a:spAutoFit/>
          </a:bodyPr>
          <a:lstStyle/>
          <a:p>
            <a:pPr algn="ctr"/>
            <a:r>
              <a:rPr lang="vi-VN"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Chào </a:t>
            </a:r>
            <a:r>
              <a:rPr lang="en-US"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ĐÓN</a:t>
            </a:r>
            <a:r>
              <a:rPr lang="vi-VN"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CÁC </a:t>
            </a:r>
            <a:r>
              <a:rPr lang="vi-VN"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c</a:t>
            </a:r>
            <a:r>
              <a:rPr lang="en-US"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on</a:t>
            </a:r>
            <a:r>
              <a:rPr lang="vi-VN"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ĐẾN </a:t>
            </a:r>
            <a:r>
              <a:rPr lang="en-US" sz="5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với</a:t>
            </a:r>
            <a:r>
              <a:rPr lang="en-US"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vi-VN"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en-US" sz="5400" b="1" cap="all" dirty="0" err="1"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Tiết</a:t>
            </a:r>
            <a:r>
              <a:rPr lang="vi-VN"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LUYỆN TỪ VÀ CÂU LỚP 4</a:t>
            </a:r>
            <a:endPar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reeform 3"/>
          <p:cNvSpPr>
            <a:spLocks/>
          </p:cNvSpPr>
          <p:nvPr/>
        </p:nvSpPr>
        <p:spPr bwMode="gray">
          <a:xfrm>
            <a:off x="2324893" y="2148012"/>
            <a:ext cx="1900238" cy="137636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lgn="ctr" fontAlgn="base">
              <a:spcBef>
                <a:spcPct val="0"/>
              </a:spcBef>
              <a:spcAft>
                <a:spcPct val="0"/>
              </a:spcAft>
            </a:pPr>
            <a:endParaRPr lang="en-US">
              <a:solidFill>
                <a:srgbClr val="000000"/>
              </a:solidFill>
            </a:endParaRPr>
          </a:p>
        </p:txBody>
      </p:sp>
      <p:sp>
        <p:nvSpPr>
          <p:cNvPr id="66564" name="Freeform 4"/>
          <p:cNvSpPr>
            <a:spLocks/>
          </p:cNvSpPr>
          <p:nvPr/>
        </p:nvSpPr>
        <p:spPr bwMode="gray">
          <a:xfrm>
            <a:off x="4244181" y="2082924"/>
            <a:ext cx="366712" cy="1562100"/>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lgn="ctr" fontAlgn="base">
              <a:spcBef>
                <a:spcPct val="0"/>
              </a:spcBef>
              <a:spcAft>
                <a:spcPct val="0"/>
              </a:spcAft>
            </a:pPr>
            <a:endParaRPr lang="en-US">
              <a:solidFill>
                <a:srgbClr val="000000"/>
              </a:solidFill>
            </a:endParaRPr>
          </a:p>
        </p:txBody>
      </p:sp>
      <p:sp>
        <p:nvSpPr>
          <p:cNvPr id="66565" name="Freeform 5"/>
          <p:cNvSpPr>
            <a:spLocks/>
          </p:cNvSpPr>
          <p:nvPr/>
        </p:nvSpPr>
        <p:spPr bwMode="gray">
          <a:xfrm flipH="1">
            <a:off x="4644231" y="2148012"/>
            <a:ext cx="1900237" cy="137636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tx1"/>
              </a:gs>
            </a:gsLst>
            <a:lin ang="5400000" scaled="1"/>
          </a:gradFill>
          <a:ln w="9525" cap="flat" cmpd="sng">
            <a:noFill/>
            <a:prstDash val="solid"/>
            <a:round/>
            <a:headEnd type="none" w="med" len="med"/>
            <a:tailEnd type="none" w="med" len="med"/>
          </a:ln>
          <a:effectLst/>
        </p:spPr>
        <p:txBody>
          <a:bodyPr wrap="none" anchor="ctr"/>
          <a:lstStyle/>
          <a:p>
            <a:pPr algn="ctr" fontAlgn="base">
              <a:spcBef>
                <a:spcPct val="0"/>
              </a:spcBef>
              <a:spcAft>
                <a:spcPct val="0"/>
              </a:spcAft>
            </a:pPr>
            <a:endParaRPr lang="en-US">
              <a:solidFill>
                <a:srgbClr val="000000"/>
              </a:solidFill>
            </a:endParaRPr>
          </a:p>
        </p:txBody>
      </p:sp>
      <p:grpSp>
        <p:nvGrpSpPr>
          <p:cNvPr id="66566" name="Group 6"/>
          <p:cNvGrpSpPr>
            <a:grpSpLocks/>
          </p:cNvGrpSpPr>
          <p:nvPr/>
        </p:nvGrpSpPr>
        <p:grpSpPr bwMode="auto">
          <a:xfrm>
            <a:off x="1907704" y="3691778"/>
            <a:ext cx="1722090" cy="1671913"/>
            <a:chOff x="4320" y="1152"/>
            <a:chExt cx="414" cy="402"/>
          </a:xfrm>
        </p:grpSpPr>
        <p:sp>
          <p:nvSpPr>
            <p:cNvPr id="66567" name="AutoShape 7"/>
            <p:cNvSpPr>
              <a:spLocks noChangeArrowheads="1"/>
            </p:cNvSpPr>
            <p:nvPr/>
          </p:nvSpPr>
          <p:spPr bwMode="lt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fontAlgn="base">
                <a:spcBef>
                  <a:spcPct val="0"/>
                </a:spcBef>
                <a:spcAft>
                  <a:spcPct val="0"/>
                </a:spcAft>
              </a:pPr>
              <a:endParaRPr lang="en-US">
                <a:solidFill>
                  <a:srgbClr val="000000"/>
                </a:solidFill>
              </a:endParaRPr>
            </a:p>
          </p:txBody>
        </p:sp>
        <p:sp>
          <p:nvSpPr>
            <p:cNvPr id="66568" name="Freeform 8"/>
            <p:cNvSpPr>
              <a:spLocks/>
            </p:cNvSpPr>
            <p:nvPr/>
          </p:nvSpPr>
          <p:spPr bwMode="lt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algn="ctr" fontAlgn="base">
                <a:spcBef>
                  <a:spcPct val="0"/>
                </a:spcBef>
                <a:spcAft>
                  <a:spcPct val="0"/>
                </a:spcAft>
              </a:pPr>
              <a:endParaRPr lang="en-US">
                <a:solidFill>
                  <a:srgbClr val="000000"/>
                </a:solidFill>
              </a:endParaRPr>
            </a:p>
          </p:txBody>
        </p:sp>
      </p:grpSp>
      <p:sp>
        <p:nvSpPr>
          <p:cNvPr id="66569" name="Rectangle 9"/>
          <p:cNvSpPr>
            <a:spLocks noChangeArrowheads="1"/>
          </p:cNvSpPr>
          <p:nvPr/>
        </p:nvSpPr>
        <p:spPr bwMode="black">
          <a:xfrm>
            <a:off x="2133128" y="3933056"/>
            <a:ext cx="1244401" cy="1200329"/>
          </a:xfrm>
          <a:prstGeom prst="rect">
            <a:avLst/>
          </a:prstGeom>
          <a:noFill/>
          <a:ln w="9525" algn="ctr">
            <a:noFill/>
            <a:miter lim="800000"/>
            <a:headEnd/>
            <a:tailEnd/>
          </a:ln>
          <a:effectLst>
            <a:outerShdw dist="17961" dir="2700000" algn="ctr" rotWithShape="0">
              <a:srgbClr val="C0C0C0"/>
            </a:outerShdw>
          </a:effectLst>
        </p:spPr>
        <p:txBody>
          <a:bodyPr wrap="square">
            <a:spAutoFit/>
            <a:flatTx/>
          </a:bodyPr>
          <a:lstStyle/>
          <a:p>
            <a:pPr algn="ctr" fontAlgn="base">
              <a:spcBef>
                <a:spcPct val="0"/>
              </a:spcBef>
              <a:spcAft>
                <a:spcPct val="0"/>
              </a:spcAft>
            </a:pPr>
            <a:r>
              <a:rPr lang="en-US" sz="3600" b="1" dirty="0" smtClean="0">
                <a:solidFill>
                  <a:srgbClr val="FFFFFF"/>
                </a:solidFill>
              </a:rPr>
              <a:t>ÂM ĐẦU</a:t>
            </a:r>
            <a:endParaRPr lang="en-US" sz="3600" b="1" dirty="0">
              <a:solidFill>
                <a:srgbClr val="FFFFFF"/>
              </a:solidFill>
            </a:endParaRPr>
          </a:p>
        </p:txBody>
      </p:sp>
      <p:grpSp>
        <p:nvGrpSpPr>
          <p:cNvPr id="66570" name="Group 10"/>
          <p:cNvGrpSpPr>
            <a:grpSpLocks/>
          </p:cNvGrpSpPr>
          <p:nvPr/>
        </p:nvGrpSpPr>
        <p:grpSpPr bwMode="auto">
          <a:xfrm>
            <a:off x="3870672" y="3691778"/>
            <a:ext cx="1722090" cy="1671913"/>
            <a:chOff x="4320" y="1152"/>
            <a:chExt cx="414" cy="402"/>
          </a:xfrm>
        </p:grpSpPr>
        <p:sp>
          <p:nvSpPr>
            <p:cNvPr id="66571"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fontAlgn="base">
                <a:spcBef>
                  <a:spcPct val="0"/>
                </a:spcBef>
                <a:spcAft>
                  <a:spcPct val="0"/>
                </a:spcAft>
              </a:pPr>
              <a:endParaRPr lang="en-US">
                <a:solidFill>
                  <a:srgbClr val="000000"/>
                </a:solidFill>
              </a:endParaRPr>
            </a:p>
          </p:txBody>
        </p:sp>
        <p:sp>
          <p:nvSpPr>
            <p:cNvPr id="66572" name="Freeform 12"/>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headEnd/>
              <a:tailEnd/>
            </a:ln>
          </p:spPr>
          <p:txBody>
            <a:bodyPr/>
            <a:lstStyle/>
            <a:p>
              <a:pPr algn="ctr" fontAlgn="base">
                <a:spcBef>
                  <a:spcPct val="0"/>
                </a:spcBef>
                <a:spcAft>
                  <a:spcPct val="0"/>
                </a:spcAft>
              </a:pPr>
              <a:endParaRPr lang="en-US">
                <a:solidFill>
                  <a:srgbClr val="000000"/>
                </a:solidFill>
              </a:endParaRPr>
            </a:p>
          </p:txBody>
        </p:sp>
      </p:grpSp>
      <p:grpSp>
        <p:nvGrpSpPr>
          <p:cNvPr id="66573" name="Group 13"/>
          <p:cNvGrpSpPr>
            <a:grpSpLocks/>
          </p:cNvGrpSpPr>
          <p:nvPr/>
        </p:nvGrpSpPr>
        <p:grpSpPr bwMode="auto">
          <a:xfrm>
            <a:off x="5946254" y="3701303"/>
            <a:ext cx="1722090" cy="1671913"/>
            <a:chOff x="4320" y="1152"/>
            <a:chExt cx="414" cy="402"/>
          </a:xfrm>
        </p:grpSpPr>
        <p:sp>
          <p:nvSpPr>
            <p:cNvPr id="66574"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algn="ctr" fontAlgn="base">
                <a:spcBef>
                  <a:spcPct val="0"/>
                </a:spcBef>
                <a:spcAft>
                  <a:spcPct val="0"/>
                </a:spcAft>
              </a:pPr>
              <a:endParaRPr lang="en-US">
                <a:solidFill>
                  <a:srgbClr val="000000"/>
                </a:solidFill>
              </a:endParaRPr>
            </a:p>
          </p:txBody>
        </p:sp>
        <p:sp>
          <p:nvSpPr>
            <p:cNvPr id="66575" name="Freeform 1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headEnd/>
              <a:tailEnd/>
            </a:ln>
          </p:spPr>
          <p:txBody>
            <a:bodyPr/>
            <a:lstStyle/>
            <a:p>
              <a:pPr algn="ctr" fontAlgn="base">
                <a:spcBef>
                  <a:spcPct val="0"/>
                </a:spcBef>
                <a:spcAft>
                  <a:spcPct val="0"/>
                </a:spcAft>
              </a:pPr>
              <a:endParaRPr lang="en-US">
                <a:solidFill>
                  <a:srgbClr val="000000"/>
                </a:solidFill>
              </a:endParaRPr>
            </a:p>
          </p:txBody>
        </p:sp>
      </p:grpSp>
      <p:sp>
        <p:nvSpPr>
          <p:cNvPr id="66576" name="Rectangle 16"/>
          <p:cNvSpPr>
            <a:spLocks noChangeArrowheads="1"/>
          </p:cNvSpPr>
          <p:nvPr/>
        </p:nvSpPr>
        <p:spPr bwMode="black">
          <a:xfrm>
            <a:off x="4119687" y="4149080"/>
            <a:ext cx="1244401" cy="646331"/>
          </a:xfrm>
          <a:prstGeom prst="rect">
            <a:avLst/>
          </a:prstGeom>
          <a:noFill/>
          <a:ln w="9525" algn="ctr">
            <a:noFill/>
            <a:miter lim="800000"/>
            <a:headEnd/>
            <a:tailEnd/>
          </a:ln>
          <a:effectLst>
            <a:outerShdw dist="17961" dir="2700000" algn="ctr" rotWithShape="0">
              <a:srgbClr val="C0C0C0"/>
            </a:outerShdw>
          </a:effectLst>
        </p:spPr>
        <p:txBody>
          <a:bodyPr wrap="square">
            <a:spAutoFit/>
            <a:flatTx/>
          </a:bodyPr>
          <a:lstStyle/>
          <a:p>
            <a:pPr algn="ctr" fontAlgn="base">
              <a:spcBef>
                <a:spcPct val="0"/>
              </a:spcBef>
              <a:spcAft>
                <a:spcPct val="0"/>
              </a:spcAft>
            </a:pPr>
            <a:r>
              <a:rPr lang="en-US" sz="3600" b="1" dirty="0" smtClean="0">
                <a:solidFill>
                  <a:srgbClr val="FFFFFF"/>
                </a:solidFill>
              </a:rPr>
              <a:t>VẦN</a:t>
            </a:r>
            <a:endParaRPr lang="en-US" sz="3600" b="1" dirty="0">
              <a:solidFill>
                <a:srgbClr val="FFFFFF"/>
              </a:solidFill>
            </a:endParaRPr>
          </a:p>
        </p:txBody>
      </p:sp>
      <p:sp>
        <p:nvSpPr>
          <p:cNvPr id="66577" name="Rectangle 17"/>
          <p:cNvSpPr>
            <a:spLocks noChangeArrowheads="1"/>
          </p:cNvSpPr>
          <p:nvPr/>
        </p:nvSpPr>
        <p:spPr bwMode="black">
          <a:xfrm>
            <a:off x="5910389" y="4150821"/>
            <a:ext cx="1829963" cy="646331"/>
          </a:xfrm>
          <a:prstGeom prst="rect">
            <a:avLst/>
          </a:prstGeom>
          <a:noFill/>
          <a:ln w="9525" algn="ctr">
            <a:noFill/>
            <a:miter lim="800000"/>
            <a:headEnd/>
            <a:tailEnd/>
          </a:ln>
          <a:effectLst>
            <a:outerShdw dist="17961" dir="2700000" algn="ctr" rotWithShape="0">
              <a:srgbClr val="C0C0C0"/>
            </a:outerShdw>
          </a:effectLst>
        </p:spPr>
        <p:txBody>
          <a:bodyPr wrap="square">
            <a:spAutoFit/>
            <a:flatTx/>
          </a:bodyPr>
          <a:lstStyle/>
          <a:p>
            <a:pPr algn="ctr" fontAlgn="base">
              <a:spcBef>
                <a:spcPct val="0"/>
              </a:spcBef>
              <a:spcAft>
                <a:spcPct val="0"/>
              </a:spcAft>
            </a:pPr>
            <a:r>
              <a:rPr lang="en-US" sz="3600" b="1" dirty="0" smtClean="0">
                <a:solidFill>
                  <a:srgbClr val="FFFFFF"/>
                </a:solidFill>
              </a:rPr>
              <a:t>THANH</a:t>
            </a:r>
            <a:endParaRPr lang="en-US" sz="3600" b="1" dirty="0">
              <a:solidFill>
                <a:srgbClr val="FFFFFF"/>
              </a:solidFill>
            </a:endParaRPr>
          </a:p>
        </p:txBody>
      </p:sp>
      <p:sp>
        <p:nvSpPr>
          <p:cNvPr id="66579" name="AutoShape 19"/>
          <p:cNvSpPr>
            <a:spLocks noChangeArrowheads="1"/>
          </p:cNvSpPr>
          <p:nvPr/>
        </p:nvSpPr>
        <p:spPr bwMode="ltGray">
          <a:xfrm>
            <a:off x="1308100" y="908720"/>
            <a:ext cx="6238875" cy="976312"/>
          </a:xfrm>
          <a:prstGeom prst="roundRect">
            <a:avLst>
              <a:gd name="adj" fmla="val 16667"/>
            </a:avLst>
          </a:prstGeom>
          <a:solidFill>
            <a:srgbClr val="FFFFFF"/>
          </a:solidFill>
          <a:ln w="57150" algn="ctr">
            <a:solidFill>
              <a:schemeClr val="accent1"/>
            </a:solidFill>
            <a:round/>
            <a:headEnd/>
            <a:tailEnd/>
          </a:ln>
          <a:effectLst/>
        </p:spPr>
        <p:txBody>
          <a:bodyPr wrap="none" anchor="ctr"/>
          <a:lstStyle/>
          <a:p>
            <a:pPr algn="ctr" fontAlgn="base">
              <a:spcBef>
                <a:spcPct val="0"/>
              </a:spcBef>
              <a:spcAft>
                <a:spcPct val="0"/>
              </a:spcAft>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pitchFamily="18" charset="0"/>
              </a:rPr>
              <a:t>MỖI TIẾNG THƯỜNG CÓ 3 BỘ PHẬN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pitchFamily="18" charset="0"/>
            </a:endParaRPr>
          </a:p>
        </p:txBody>
      </p:sp>
      <p:sp>
        <p:nvSpPr>
          <p:cNvPr id="66580" name="Rectangle 20"/>
          <p:cNvSpPr>
            <a:spLocks noChangeArrowheads="1"/>
          </p:cNvSpPr>
          <p:nvPr/>
        </p:nvSpPr>
        <p:spPr bwMode="auto">
          <a:xfrm>
            <a:off x="1571625" y="1064295"/>
            <a:ext cx="5808662" cy="369332"/>
          </a:xfrm>
          <a:prstGeom prst="rect">
            <a:avLst/>
          </a:prstGeom>
          <a:noFill/>
          <a:ln w="9525" algn="ctr">
            <a:noFill/>
            <a:miter lim="800000"/>
            <a:headEnd/>
            <a:tailEnd/>
          </a:ln>
          <a:effectLst/>
        </p:spPr>
        <p:txBody>
          <a:bodyPr>
            <a:spAutoFit/>
          </a:bodyPr>
          <a:lstStyle/>
          <a:p>
            <a:pPr algn="ctr" eaLnBrk="0" fontAlgn="base" hangingPunct="0">
              <a:spcBef>
                <a:spcPct val="0"/>
              </a:spcBef>
              <a:spcAft>
                <a:spcPct val="0"/>
              </a:spcAft>
              <a:buClr>
                <a:srgbClr val="D7181F"/>
              </a:buClr>
              <a:buFont typeface="Wingdings" pitchFamily="2" charset="2"/>
              <a:buNone/>
            </a:pPr>
            <a:endParaRPr lang="en-US"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6569"/>
                                        </p:tgtEl>
                                      </p:cBhvr>
                                    </p:animEffect>
                                    <p:set>
                                      <p:cBhvr>
                                        <p:cTn id="7" dur="1" fill="hold">
                                          <p:stCondLst>
                                            <p:cond delay="499"/>
                                          </p:stCondLst>
                                        </p:cTn>
                                        <p:tgtEl>
                                          <p:spTgt spid="665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6566"/>
                                        </p:tgtEl>
                                      </p:cBhvr>
                                    </p:animEffect>
                                    <p:set>
                                      <p:cBhvr>
                                        <p:cTn id="10" dur="1" fill="hold">
                                          <p:stCondLst>
                                            <p:cond delay="499"/>
                                          </p:stCondLst>
                                        </p:cTn>
                                        <p:tgtEl>
                                          <p:spTgt spid="6656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6563"/>
                                        </p:tgtEl>
                                      </p:cBhvr>
                                    </p:animEffect>
                                    <p:set>
                                      <p:cBhvr>
                                        <p:cTn id="13" dur="1" fill="hold">
                                          <p:stCondLst>
                                            <p:cond delay="499"/>
                                          </p:stCondLst>
                                        </p:cTn>
                                        <p:tgtEl>
                                          <p:spTgt spid="66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P spid="665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921296" y="2708920"/>
            <a:ext cx="82296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LUYỆN TẬP </a:t>
            </a:r>
            <a:r>
              <a:rPr lang="en-US" sz="6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về</a:t>
            </a:r>
            <a:r>
              <a:rPr lang="en-US" sz="6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 </a:t>
            </a:r>
            <a:br>
              <a:rPr lang="en-US" sz="6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br>
            <a:r>
              <a:rPr lang="en-US" sz="6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CẤU TẠO </a:t>
            </a:r>
            <a:r>
              <a:rPr lang="en-US" sz="6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của</a:t>
            </a:r>
            <a:r>
              <a:rPr lang="en-US" sz="6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 TIẾNG</a:t>
            </a:r>
            <a:r>
              <a:rPr lang="en-US" sz="8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t/>
            </a:r>
            <a:br>
              <a:rPr lang="en-US" sz="8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rPr>
            </a:br>
            <a:endParaRPr lang="en-US" sz="8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nMystical" pitchFamily="34" charset="0"/>
              <a:ea typeface="Meiryo UI" pitchFamily="34" charset="-128"/>
              <a:cs typeface="Meiryo UI" pitchFamily="34" charset="-128"/>
            </a:endParaRPr>
          </a:p>
        </p:txBody>
      </p:sp>
      <p:grpSp>
        <p:nvGrpSpPr>
          <p:cNvPr id="19" name="Group 18"/>
          <p:cNvGrpSpPr/>
          <p:nvPr/>
        </p:nvGrpSpPr>
        <p:grpSpPr>
          <a:xfrm>
            <a:off x="251520" y="4005064"/>
            <a:ext cx="209951" cy="2133600"/>
            <a:chOff x="247549" y="3553325"/>
            <a:chExt cx="209951" cy="2133600"/>
          </a:xfrm>
        </p:grpSpPr>
        <p:sp>
          <p:nvSpPr>
            <p:cNvPr id="5" name="AutoShape 16"/>
            <p:cNvSpPr>
              <a:spLocks noChangeArrowheads="1"/>
            </p:cNvSpPr>
            <p:nvPr/>
          </p:nvSpPr>
          <p:spPr bwMode="gray">
            <a:xfrm>
              <a:off x="247549" y="3553325"/>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6" name="AutoShape 17"/>
            <p:cNvSpPr>
              <a:spLocks noChangeArrowheads="1"/>
            </p:cNvSpPr>
            <p:nvPr/>
          </p:nvSpPr>
          <p:spPr bwMode="gray">
            <a:xfrm>
              <a:off x="247549" y="3828132"/>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 name="AutoShape 18"/>
            <p:cNvSpPr>
              <a:spLocks noChangeArrowheads="1"/>
            </p:cNvSpPr>
            <p:nvPr/>
          </p:nvSpPr>
          <p:spPr bwMode="gray">
            <a:xfrm>
              <a:off x="247549" y="4102939"/>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8" name="AutoShape 19"/>
            <p:cNvSpPr>
              <a:spLocks noChangeArrowheads="1"/>
            </p:cNvSpPr>
            <p:nvPr/>
          </p:nvSpPr>
          <p:spPr bwMode="invGray">
            <a:xfrm>
              <a:off x="247549" y="4377746"/>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9" name="AutoShape 16"/>
            <p:cNvSpPr>
              <a:spLocks noChangeArrowheads="1"/>
            </p:cNvSpPr>
            <p:nvPr/>
          </p:nvSpPr>
          <p:spPr bwMode="gray">
            <a:xfrm>
              <a:off x="247549" y="4652553"/>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0" name="AutoShape 17"/>
            <p:cNvSpPr>
              <a:spLocks noChangeArrowheads="1"/>
            </p:cNvSpPr>
            <p:nvPr/>
          </p:nvSpPr>
          <p:spPr bwMode="gray">
            <a:xfrm>
              <a:off x="247549" y="4927360"/>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1" name="AutoShape 18"/>
            <p:cNvSpPr>
              <a:spLocks noChangeArrowheads="1"/>
            </p:cNvSpPr>
            <p:nvPr/>
          </p:nvSpPr>
          <p:spPr bwMode="gray">
            <a:xfrm>
              <a:off x="247549" y="5202167"/>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8" name="AutoShape 19"/>
            <p:cNvSpPr>
              <a:spLocks noChangeArrowheads="1"/>
            </p:cNvSpPr>
            <p:nvPr/>
          </p:nvSpPr>
          <p:spPr bwMode="invGray">
            <a:xfrm>
              <a:off x="247549" y="5476974"/>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grpSp>
      <p:grpSp>
        <p:nvGrpSpPr>
          <p:cNvPr id="14" name="Group 13"/>
          <p:cNvGrpSpPr/>
          <p:nvPr/>
        </p:nvGrpSpPr>
        <p:grpSpPr>
          <a:xfrm>
            <a:off x="5508104" y="80775"/>
            <a:ext cx="209951" cy="2133600"/>
            <a:chOff x="247549" y="3553325"/>
            <a:chExt cx="209951" cy="2133600"/>
          </a:xfrm>
        </p:grpSpPr>
        <p:sp>
          <p:nvSpPr>
            <p:cNvPr id="15" name="AutoShape 16"/>
            <p:cNvSpPr>
              <a:spLocks noChangeArrowheads="1"/>
            </p:cNvSpPr>
            <p:nvPr/>
          </p:nvSpPr>
          <p:spPr bwMode="gray">
            <a:xfrm>
              <a:off x="247549" y="3553325"/>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6" name="AutoShape 17"/>
            <p:cNvSpPr>
              <a:spLocks noChangeArrowheads="1"/>
            </p:cNvSpPr>
            <p:nvPr/>
          </p:nvSpPr>
          <p:spPr bwMode="gray">
            <a:xfrm>
              <a:off x="247549" y="3828132"/>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17" name="AutoShape 18"/>
            <p:cNvSpPr>
              <a:spLocks noChangeArrowheads="1"/>
            </p:cNvSpPr>
            <p:nvPr/>
          </p:nvSpPr>
          <p:spPr bwMode="gray">
            <a:xfrm>
              <a:off x="247549" y="4102939"/>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0" name="AutoShape 19"/>
            <p:cNvSpPr>
              <a:spLocks noChangeArrowheads="1"/>
            </p:cNvSpPr>
            <p:nvPr/>
          </p:nvSpPr>
          <p:spPr bwMode="invGray">
            <a:xfrm>
              <a:off x="247549" y="4377746"/>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1" name="AutoShape 16"/>
            <p:cNvSpPr>
              <a:spLocks noChangeArrowheads="1"/>
            </p:cNvSpPr>
            <p:nvPr/>
          </p:nvSpPr>
          <p:spPr bwMode="gray">
            <a:xfrm>
              <a:off x="247549" y="4652553"/>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2" name="AutoShape 17"/>
            <p:cNvSpPr>
              <a:spLocks noChangeArrowheads="1"/>
            </p:cNvSpPr>
            <p:nvPr/>
          </p:nvSpPr>
          <p:spPr bwMode="gray">
            <a:xfrm>
              <a:off x="247549" y="4927360"/>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3" name="AutoShape 18"/>
            <p:cNvSpPr>
              <a:spLocks noChangeArrowheads="1"/>
            </p:cNvSpPr>
            <p:nvPr/>
          </p:nvSpPr>
          <p:spPr bwMode="gray">
            <a:xfrm>
              <a:off x="247549" y="5202167"/>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4" name="AutoShape 19"/>
            <p:cNvSpPr>
              <a:spLocks noChangeArrowheads="1"/>
            </p:cNvSpPr>
            <p:nvPr/>
          </p:nvSpPr>
          <p:spPr bwMode="invGray">
            <a:xfrm>
              <a:off x="247549" y="5476974"/>
              <a:ext cx="209951" cy="20995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lgn="ctr">
              <a:noFill/>
              <a:round/>
              <a:headEnd/>
              <a:tailEnd/>
            </a:ln>
            <a:effectLst/>
          </p:spPr>
          <p:txBody>
            <a:bodyPr wrap="none" anchor="ctr"/>
            <a:lstStyle/>
            <a:p>
              <a:pPr algn="ctr" fontAlgn="base">
                <a:spcBef>
                  <a:spcPct val="0"/>
                </a:spcBef>
                <a:spcAft>
                  <a:spcPct val="0"/>
                </a:spcAft>
              </a:pPr>
              <a:endParaRPr lang="en-US">
                <a:solidFill>
                  <a:srgbClr val="00000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560" y="3542110"/>
            <a:ext cx="2235994" cy="185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7425" y="1412081"/>
            <a:ext cx="5439966"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6A6D5E53-4DA9-4671-9C39-6BD20806C05B}"/>
              </a:ext>
            </a:extLst>
          </p:cNvPr>
          <p:cNvSpPr/>
          <p:nvPr/>
        </p:nvSpPr>
        <p:spPr>
          <a:xfrm>
            <a:off x="3671888" y="2575545"/>
            <a:ext cx="2821781" cy="1292662"/>
          </a:xfrm>
          <a:prstGeom prst="rect">
            <a:avLst/>
          </a:prstGeom>
          <a:noFill/>
        </p:spPr>
        <p:txBody>
          <a:bodyPr>
            <a:spAutoFit/>
          </a:bodyPr>
          <a:lstStyle/>
          <a:p>
            <a:pPr algn="ctr" defTabSz="685800" eaLnBrk="0" fontAlgn="base" hangingPunct="0">
              <a:spcBef>
                <a:spcPct val="0"/>
              </a:spcBef>
              <a:spcAft>
                <a:spcPct val="0"/>
              </a:spcAft>
              <a:defRPr/>
            </a:pPr>
            <a:r>
              <a:rPr lang="en-US" sz="3900" b="1"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latin typeface="Arial" panose="020B0604020202020204" pitchFamily="34" charset="0"/>
              </a:rPr>
              <a:t>KHÁM PHÁ</a:t>
            </a:r>
          </a:p>
        </p:txBody>
      </p:sp>
    </p:spTree>
    <p:extLst>
      <p:ext uri="{BB962C8B-B14F-4D97-AF65-F5344CB8AC3E}">
        <p14:creationId xmlns:p14="http://schemas.microsoft.com/office/powerpoint/2010/main" val="3046899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16" y="618975"/>
            <a:ext cx="5439966" cy="2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742950" y="2674861"/>
            <a:ext cx="542925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0"/>
              </a:spcBef>
              <a:spcAft>
                <a:spcPct val="0"/>
              </a:spcAft>
            </a:pPr>
            <a:r>
              <a:rPr lang="en-US" altLang="en-US" sz="3200" b="1" i="1" dirty="0" err="1" smtClean="0">
                <a:solidFill>
                  <a:srgbClr val="C00000"/>
                </a:solidFill>
                <a:latin typeface="Times New Roman" panose="02020603050405020304" pitchFamily="18" charset="0"/>
                <a:cs typeface="Times New Roman" panose="02020603050405020304" pitchFamily="18" charset="0"/>
              </a:rPr>
              <a:t>Bài</a:t>
            </a:r>
            <a:r>
              <a:rPr lang="en-US" altLang="en-US" sz="3200" b="1" i="1" dirty="0" smtClean="0">
                <a:solidFill>
                  <a:srgbClr val="C00000"/>
                </a:solidFill>
                <a:latin typeface="Times New Roman" panose="02020603050405020304" pitchFamily="18" charset="0"/>
                <a:cs typeface="Times New Roman" panose="02020603050405020304" pitchFamily="18" charset="0"/>
              </a:rPr>
              <a:t> </a:t>
            </a:r>
            <a:r>
              <a:rPr lang="en-US" altLang="en-US" sz="3200" b="1" i="1" dirty="0">
                <a:solidFill>
                  <a:srgbClr val="C00000"/>
                </a:solidFill>
                <a:latin typeface="Times New Roman" panose="02020603050405020304" pitchFamily="18" charset="0"/>
                <a:cs typeface="Times New Roman" panose="02020603050405020304" pitchFamily="18" charset="0"/>
              </a:rPr>
              <a:t>1 </a:t>
            </a:r>
            <a:r>
              <a:rPr lang="en-US" altLang="en-US" sz="3200" b="1" i="1" dirty="0" err="1">
                <a:solidFill>
                  <a:srgbClr val="C00000"/>
                </a:solidFill>
                <a:latin typeface="Times New Roman" panose="02020603050405020304" pitchFamily="18" charset="0"/>
                <a:cs typeface="Times New Roman" panose="02020603050405020304" pitchFamily="18" charset="0"/>
              </a:rPr>
              <a:t>làm</a:t>
            </a:r>
            <a:r>
              <a:rPr lang="en-US" altLang="en-US" sz="3200" b="1" i="1" dirty="0">
                <a:solidFill>
                  <a:srgbClr val="C00000"/>
                </a:solidFill>
                <a:latin typeface="Times New Roman" panose="02020603050405020304" pitchFamily="18" charset="0"/>
                <a:cs typeface="Times New Roman" panose="02020603050405020304" pitchFamily="18" charset="0"/>
              </a:rPr>
              <a:t> VBTTV</a:t>
            </a:r>
          </a:p>
          <a:p>
            <a:pPr fontAlgn="base">
              <a:lnSpc>
                <a:spcPct val="110000"/>
              </a:lnSpc>
              <a:spcBef>
                <a:spcPct val="0"/>
              </a:spcBef>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Bài</a:t>
            </a:r>
            <a:r>
              <a:rPr lang="en-US" altLang="en-US" sz="3200" b="1" i="1" dirty="0">
                <a:solidFill>
                  <a:srgbClr val="C00000"/>
                </a:solidFill>
                <a:latin typeface="Times New Roman" panose="02020603050405020304" pitchFamily="18" charset="0"/>
                <a:cs typeface="Times New Roman" panose="02020603050405020304" pitchFamily="18" charset="0"/>
              </a:rPr>
              <a:t> 2 </a:t>
            </a:r>
            <a:r>
              <a:rPr lang="en-US" altLang="en-US" sz="3200" b="1" i="1" dirty="0" err="1">
                <a:solidFill>
                  <a:srgbClr val="C00000"/>
                </a:solidFill>
                <a:latin typeface="Times New Roman" panose="02020603050405020304" pitchFamily="18" charset="0"/>
                <a:cs typeface="Times New Roman" panose="02020603050405020304" pitchFamily="18" charset="0"/>
              </a:rPr>
              <a:t>làm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vở</a:t>
            </a:r>
            <a:r>
              <a:rPr lang="en-US" altLang="en-US" sz="3200" b="1" i="1" dirty="0">
                <a:solidFill>
                  <a:srgbClr val="C00000"/>
                </a:solidFill>
                <a:latin typeface="Times New Roman" panose="02020603050405020304" pitchFamily="18" charset="0"/>
                <a:cs typeface="Times New Roman" panose="02020603050405020304" pitchFamily="18" charset="0"/>
              </a:rPr>
              <a:t> ô li </a:t>
            </a:r>
            <a:r>
              <a:rPr lang="en-US" altLang="en-US" sz="3200" b="1" i="1" dirty="0" smtClean="0">
                <a:solidFill>
                  <a:srgbClr val="C00000"/>
                </a:solidFill>
                <a:latin typeface="Times New Roman" panose="02020603050405020304" pitchFamily="18" charset="0"/>
                <a:cs typeface="Times New Roman" panose="02020603050405020304" pitchFamily="18" charset="0"/>
              </a:rPr>
              <a:t>TV</a:t>
            </a:r>
          </a:p>
          <a:p>
            <a:pPr fontAlgn="base">
              <a:lnSpc>
                <a:spcPct val="110000"/>
              </a:lnSpc>
              <a:spcBef>
                <a:spcPct val="0"/>
              </a:spcBef>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Bài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smtClean="0">
                <a:solidFill>
                  <a:srgbClr val="C00000"/>
                </a:solidFill>
                <a:latin typeface="Times New Roman" panose="02020603050405020304" pitchFamily="18" charset="0"/>
                <a:cs typeface="Times New Roman" panose="02020603050405020304" pitchFamily="18" charset="0"/>
              </a:rPr>
              <a:t>3 </a:t>
            </a:r>
            <a:r>
              <a:rPr lang="en-US" altLang="en-US" sz="3200" b="1" i="1" dirty="0" err="1">
                <a:solidFill>
                  <a:srgbClr val="C00000"/>
                </a:solidFill>
                <a:latin typeface="Times New Roman" panose="02020603050405020304" pitchFamily="18" charset="0"/>
                <a:cs typeface="Times New Roman" panose="02020603050405020304" pitchFamily="18" charset="0"/>
              </a:rPr>
              <a:t>làm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smtClean="0">
                <a:solidFill>
                  <a:srgbClr val="C00000"/>
                </a:solidFill>
                <a:latin typeface="Times New Roman" panose="02020603050405020304" pitchFamily="18" charset="0"/>
                <a:cs typeface="Times New Roman" panose="02020603050405020304" pitchFamily="18" charset="0"/>
              </a:rPr>
              <a:t>SGK</a:t>
            </a:r>
            <a:endParaRPr lang="en-US" altLang="en-US" sz="3200" b="1" i="1" dirty="0">
              <a:solidFill>
                <a:srgbClr val="C00000"/>
              </a:solidFill>
              <a:latin typeface="Times New Roman" panose="02020603050405020304" pitchFamily="18" charset="0"/>
              <a:cs typeface="Times New Roman" panose="02020603050405020304" pitchFamily="18" charset="0"/>
            </a:endParaRPr>
          </a:p>
          <a:p>
            <a:pPr fontAlgn="base">
              <a:lnSpc>
                <a:spcPct val="110000"/>
              </a:lnSpc>
              <a:spcBef>
                <a:spcPct val="0"/>
              </a:spcBef>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Bài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smtClean="0">
                <a:solidFill>
                  <a:srgbClr val="C00000"/>
                </a:solidFill>
                <a:latin typeface="Times New Roman" panose="02020603050405020304" pitchFamily="18" charset="0"/>
                <a:cs typeface="Times New Roman" panose="02020603050405020304" pitchFamily="18" charset="0"/>
              </a:rPr>
              <a:t>4 </a:t>
            </a:r>
            <a:r>
              <a:rPr lang="en-US" altLang="en-US" sz="3200" b="1" i="1" dirty="0" err="1">
                <a:solidFill>
                  <a:srgbClr val="C00000"/>
                </a:solidFill>
                <a:latin typeface="Times New Roman" panose="02020603050405020304" pitchFamily="18" charset="0"/>
                <a:cs typeface="Times New Roman" panose="02020603050405020304" pitchFamily="18" charset="0"/>
              </a:rPr>
              <a:t>làm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a:solidFill>
                  <a:srgbClr val="C00000"/>
                </a:solidFill>
                <a:latin typeface="Times New Roman" panose="02020603050405020304" pitchFamily="18" charset="0"/>
                <a:cs typeface="Times New Roman" panose="02020603050405020304" pitchFamily="18" charset="0"/>
              </a:rPr>
              <a:t>vở</a:t>
            </a:r>
            <a:r>
              <a:rPr lang="en-US" altLang="en-US" sz="3200" b="1" i="1" dirty="0">
                <a:solidFill>
                  <a:srgbClr val="C00000"/>
                </a:solidFill>
                <a:latin typeface="Times New Roman" panose="02020603050405020304" pitchFamily="18" charset="0"/>
                <a:cs typeface="Times New Roman" panose="02020603050405020304" pitchFamily="18" charset="0"/>
              </a:rPr>
              <a:t> ô li TV</a:t>
            </a:r>
          </a:p>
          <a:p>
            <a:pPr fontAlgn="base">
              <a:lnSpc>
                <a:spcPct val="110000"/>
              </a:lnSpc>
              <a:spcBef>
                <a:spcPct val="0"/>
              </a:spcBef>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Bài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smtClean="0">
                <a:solidFill>
                  <a:srgbClr val="C00000"/>
                </a:solidFill>
                <a:latin typeface="Times New Roman" panose="02020603050405020304" pitchFamily="18" charset="0"/>
                <a:cs typeface="Times New Roman" panose="02020603050405020304" pitchFamily="18" charset="0"/>
              </a:rPr>
              <a:t>5 </a:t>
            </a:r>
            <a:r>
              <a:rPr lang="en-US" altLang="en-US" sz="3200" b="1" i="1" dirty="0" err="1">
                <a:solidFill>
                  <a:srgbClr val="C00000"/>
                </a:solidFill>
                <a:latin typeface="Times New Roman" panose="02020603050405020304" pitchFamily="18" charset="0"/>
                <a:cs typeface="Times New Roman" panose="02020603050405020304" pitchFamily="18" charset="0"/>
              </a:rPr>
              <a:t>làm</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err="1" smtClean="0">
                <a:solidFill>
                  <a:srgbClr val="C00000"/>
                </a:solidFill>
                <a:latin typeface="Times New Roman" panose="02020603050405020304" pitchFamily="18" charset="0"/>
                <a:cs typeface="Times New Roman" panose="02020603050405020304" pitchFamily="18" charset="0"/>
              </a:rPr>
              <a:t>vở</a:t>
            </a:r>
            <a:r>
              <a:rPr lang="en-US" altLang="en-US" sz="3200" b="1" i="1" dirty="0" smtClean="0">
                <a:solidFill>
                  <a:srgbClr val="C00000"/>
                </a:solidFill>
                <a:latin typeface="Times New Roman" panose="02020603050405020304" pitchFamily="18" charset="0"/>
                <a:cs typeface="Times New Roman" panose="02020603050405020304" pitchFamily="18" charset="0"/>
              </a:rPr>
              <a:t> ô li TV</a:t>
            </a:r>
            <a:endParaRPr lang="en-US" altLang="en-US" sz="3200" b="1" i="1" dirty="0">
              <a:solidFill>
                <a:srgbClr val="C00000"/>
              </a:solidFill>
              <a:latin typeface="Times New Roman" panose="02020603050405020304" pitchFamily="18" charset="0"/>
              <a:cs typeface="Times New Roman" panose="02020603050405020304" pitchFamily="18" charset="0"/>
            </a:endParaRPr>
          </a:p>
        </p:txBody>
      </p:sp>
      <p:graphicFrame>
        <p:nvGraphicFramePr>
          <p:cNvPr id="7" name="Object 19"/>
          <p:cNvGraphicFramePr>
            <a:graphicFrameLocks noChangeAspect="1"/>
          </p:cNvGraphicFramePr>
          <p:nvPr>
            <p:extLst/>
          </p:nvPr>
        </p:nvGraphicFramePr>
        <p:xfrm>
          <a:off x="7772400" y="803446"/>
          <a:ext cx="1371600" cy="1097756"/>
        </p:xfrm>
        <a:graphic>
          <a:graphicData uri="http://schemas.openxmlformats.org/presentationml/2006/ole">
            <mc:AlternateContent xmlns:mc="http://schemas.openxmlformats.org/markup-compatibility/2006">
              <mc:Choice xmlns:v="urn:schemas-microsoft-com:vml" Requires="v">
                <p:oleObj spid="_x0000_s1034" name="Clip" r:id="rId4" imgW="1109880" imgH="818280" progId="MS_ClipArt_Gallery.2">
                  <p:embed/>
                </p:oleObj>
              </mc:Choice>
              <mc:Fallback>
                <p:oleObj name="Clip" r:id="rId4" imgW="1109880" imgH="8182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803446"/>
                        <a:ext cx="1371600" cy="1097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0"/>
          <p:cNvGraphicFramePr>
            <a:graphicFrameLocks noChangeAspect="1"/>
          </p:cNvGraphicFramePr>
          <p:nvPr>
            <p:extLst/>
          </p:nvPr>
        </p:nvGraphicFramePr>
        <p:xfrm>
          <a:off x="5325035" y="3534761"/>
          <a:ext cx="1485900" cy="1771650"/>
        </p:xfrm>
        <a:graphic>
          <a:graphicData uri="http://schemas.openxmlformats.org/presentationml/2006/ole">
            <mc:AlternateContent xmlns:mc="http://schemas.openxmlformats.org/markup-compatibility/2006">
              <mc:Choice xmlns:v="urn:schemas-microsoft-com:vml" Requires="v">
                <p:oleObj spid="_x0000_s1035" name="Clip" r:id="rId6" imgW="2082600" imgH="3003480" progId="MS_ClipArt_Gallery.2">
                  <p:embed/>
                </p:oleObj>
              </mc:Choice>
              <mc:Fallback>
                <p:oleObj name="Clip" r:id="rId6" imgW="2082600" imgH="3003480" progId="MS_ClipArt_Gallery.2">
                  <p:embed/>
                  <p:pic>
                    <p:nvPicPr>
                      <p:cNvPr id="0" name=""/>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5325035" y="3534761"/>
                        <a:ext cx="14859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9910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304800" y="533400"/>
            <a:ext cx="8458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latin typeface="Times New Roman" panose="02020603050405020304" pitchFamily="18" charset="0"/>
              </a:rPr>
              <a:t>                                 </a:t>
            </a:r>
            <a:r>
              <a:rPr lang="en-US" altLang="en-US" b="1" dirty="0" err="1">
                <a:latin typeface="Times New Roman" panose="02020603050405020304" pitchFamily="18" charset="0"/>
              </a:rPr>
              <a:t>Luyện</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và</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endParaRPr lang="en-US" altLang="en-US" b="1" dirty="0">
              <a:latin typeface="Times New Roman" panose="02020603050405020304" pitchFamily="18" charset="0"/>
            </a:endParaRPr>
          </a:p>
          <a:p>
            <a:pPr eaLnBrk="1" hangingPunct="1">
              <a:spcBef>
                <a:spcPct val="50000"/>
              </a:spcBef>
              <a:buFontTx/>
              <a:buNone/>
            </a:pPr>
            <a:r>
              <a:rPr lang="en-US" altLang="en-US" sz="2400" dirty="0">
                <a:latin typeface="Times New Roman" panose="02020603050405020304" pitchFamily="18" charset="0"/>
              </a:rPr>
              <a:t>                           </a:t>
            </a:r>
            <a:r>
              <a:rPr lang="en-US" altLang="en-US" b="1" dirty="0" err="1">
                <a:solidFill>
                  <a:srgbClr val="FF0000"/>
                </a:solidFill>
                <a:latin typeface="Times New Roman" panose="02020603050405020304" pitchFamily="18" charset="0"/>
              </a:rPr>
              <a:t>Luyện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về</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cấu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tạo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của</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tiếng</a:t>
            </a:r>
            <a:endParaRPr lang="en-US" altLang="en-US" b="1" dirty="0">
              <a:solidFill>
                <a:srgbClr val="FF0000"/>
              </a:solidFill>
              <a:latin typeface="Times New Roman" panose="02020603050405020304" pitchFamily="18" charset="0"/>
            </a:endParaRPr>
          </a:p>
          <a:p>
            <a:pPr eaLnBrk="1" hangingPunct="1">
              <a:spcBef>
                <a:spcPct val="50000"/>
              </a:spcBef>
              <a:buFontTx/>
              <a:buNone/>
            </a:pPr>
            <a:r>
              <a:rPr lang="en-US" altLang="en-US" b="1" dirty="0">
                <a:solidFill>
                  <a:srgbClr val="800080"/>
                </a:solidFill>
                <a:latin typeface="Times New Roman" panose="02020603050405020304" pitchFamily="18" charset="0"/>
              </a:rPr>
              <a:t>       1/ </a:t>
            </a:r>
            <a:r>
              <a:rPr lang="en-US" altLang="en-US" b="1" dirty="0" err="1">
                <a:solidFill>
                  <a:srgbClr val="800080"/>
                </a:solidFill>
                <a:latin typeface="Times New Roman" panose="02020603050405020304" pitchFamily="18" charset="0"/>
              </a:rPr>
              <a:t>Phân</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tích</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cấu</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tạo</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của</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từng</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tiếng</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trong</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câu</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tục</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ngữ</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dưới</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đây</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Ghi</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kết</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quả</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phân</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tích</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vào</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bảng</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theo</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mẫu</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sau</a:t>
            </a:r>
            <a:r>
              <a:rPr lang="en-US" altLang="en-US" b="1" dirty="0">
                <a:solidFill>
                  <a:srgbClr val="800080"/>
                </a:solidFill>
                <a:latin typeface="Times New Roman" panose="02020603050405020304" pitchFamily="18" charset="0"/>
              </a:rPr>
              <a:t> </a:t>
            </a:r>
            <a:r>
              <a:rPr lang="en-US" altLang="en-US" b="1" dirty="0" smtClean="0">
                <a:solidFill>
                  <a:srgbClr val="800080"/>
                </a:solidFill>
                <a:latin typeface="Times New Roman" panose="02020603050405020304" pitchFamily="18" charset="0"/>
              </a:rPr>
              <a:t>:</a:t>
            </a:r>
            <a:endParaRPr lang="en-US" altLang="en-US" b="1" dirty="0">
              <a:solidFill>
                <a:srgbClr val="800080"/>
              </a:solidFill>
              <a:latin typeface="Times New Roman" panose="02020603050405020304" pitchFamily="18" charset="0"/>
            </a:endParaRPr>
          </a:p>
          <a:p>
            <a:pPr eaLnBrk="1" hangingPunct="1">
              <a:spcBef>
                <a:spcPct val="50000"/>
              </a:spcBef>
              <a:buFontTx/>
              <a:buNone/>
            </a:pPr>
            <a:r>
              <a:rPr lang="en-US" altLang="en-US" b="1" dirty="0">
                <a:solidFill>
                  <a:srgbClr val="800080"/>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Khôn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ngoan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đối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đáp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người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ngoài</a:t>
            </a:r>
            <a:endParaRPr lang="en-US" altLang="en-US" b="1" dirty="0">
              <a:solidFill>
                <a:srgbClr val="0000FF"/>
              </a:solidFill>
              <a:latin typeface="Times New Roman" panose="02020603050405020304" pitchFamily="18" charset="0"/>
            </a:endParaRPr>
          </a:p>
          <a:p>
            <a:pPr eaLnBrk="1" hangingPunct="1">
              <a:spcBef>
                <a:spcPct val="50000"/>
              </a:spcBef>
              <a:buFontTx/>
              <a:buNone/>
            </a:pPr>
            <a:r>
              <a:rPr lang="en-US" altLang="en-US" b="1" dirty="0">
                <a:solidFill>
                  <a:srgbClr val="0000FF"/>
                </a:solidFill>
                <a:latin typeface="Times New Roman" panose="02020603050405020304" pitchFamily="18" charset="0"/>
              </a:rPr>
              <a:t>        </a:t>
            </a:r>
            <a:r>
              <a:rPr lang="en-US" altLang="en-US" b="1" dirty="0" smtClean="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Gà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cùng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một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mẹ</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chớ</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hoài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đá</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nhau</a:t>
            </a:r>
            <a:r>
              <a:rPr lang="en-US" altLang="en-US" sz="1800" b="1" dirty="0">
                <a:solidFill>
                  <a:srgbClr val="0000FF"/>
                </a:solidFill>
                <a:latin typeface="Times New Roman" panose="02020603050405020304" pitchFamily="18" charset="0"/>
              </a:rPr>
              <a:t> .</a:t>
            </a:r>
          </a:p>
        </p:txBody>
      </p:sp>
      <p:sp>
        <p:nvSpPr>
          <p:cNvPr id="3" name="TextBox 2">
            <a:extLst>
              <a:ext uri="{FF2B5EF4-FFF2-40B4-BE49-F238E27FC236}">
                <a16:creationId xmlns="" xmlns:a16="http://schemas.microsoft.com/office/drawing/2014/main" id="{C3F525BE-B779-4085-A5EE-639E9CF24205}"/>
              </a:ext>
            </a:extLst>
          </p:cNvPr>
          <p:cNvSpPr txBox="1">
            <a:spLocks noChangeArrowheads="1"/>
          </p:cNvSpPr>
          <p:nvPr/>
        </p:nvSpPr>
        <p:spPr bwMode="auto">
          <a:xfrm>
            <a:off x="533400" y="5085184"/>
            <a:ext cx="7010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Con </a:t>
            </a:r>
            <a:r>
              <a:rPr lang="en-US" altLang="en-US" sz="2800" b="1" dirty="0" err="1">
                <a:latin typeface="Times New Roman" panose="02020603050405020304" pitchFamily="18" charset="0"/>
                <a:cs typeface="Times New Roman" panose="02020603050405020304" pitchFamily="18" charset="0"/>
              </a:rPr>
              <a:t>hiểu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tục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ngữ</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trên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a:t>
            </a:r>
            <a:endParaRPr lang="en-US" altLang="en-US" sz="4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E0D49204-46DA-4DD4-9727-4DA55352E329}"/>
              </a:ext>
            </a:extLst>
          </p:cNvPr>
          <p:cNvSpPr txBox="1">
            <a:spLocks noChangeArrowheads="1"/>
          </p:cNvSpPr>
          <p:nvPr/>
        </p:nvSpPr>
        <p:spPr bwMode="auto">
          <a:xfrm>
            <a:off x="325986" y="5517232"/>
            <a:ext cx="1143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err="1" smtClean="0">
                <a:solidFill>
                  <a:srgbClr val="FF0000"/>
                </a:solidFill>
                <a:latin typeface="Times New Roman" panose="02020603050405020304" pitchFamily="18" charset="0"/>
                <a:cs typeface="Times New Roman" panose="02020603050405020304" pitchFamily="18" charset="0"/>
              </a:rPr>
              <a:t>Khuyên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anh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chị</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em</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trong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gia</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đình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đùm</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yêu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thương</a:t>
            </a:r>
            <a:r>
              <a:rPr lang="en-US" altLang="en-US" sz="2800" dirty="0" smtClean="0">
                <a:solidFill>
                  <a:srgbClr val="FF0000"/>
                </a:solidFill>
                <a:latin typeface="Times New Roman" panose="02020603050405020304" pitchFamily="18" charset="0"/>
                <a:cs typeface="Times New Roman" panose="02020603050405020304" pitchFamily="18" charset="0"/>
              </a:rPr>
              <a:t>, </a:t>
            </a:r>
          </a:p>
          <a:p>
            <a:pPr eaLnBrk="1" hangingPunct="1"/>
            <a:r>
              <a:rPr lang="en-US" altLang="en-US" sz="2800" dirty="0" err="1" smtClean="0">
                <a:solidFill>
                  <a:srgbClr val="FF0000"/>
                </a:solidFill>
                <a:latin typeface="Times New Roman" panose="02020603050405020304" pitchFamily="18" charset="0"/>
                <a:cs typeface="Times New Roman" panose="02020603050405020304" pitchFamily="18" charset="0"/>
              </a:rPr>
              <a:t>giúp</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lẫn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nhau</a:t>
            </a:r>
            <a:r>
              <a:rPr lang="en-US" altLang="en-US" sz="2800" dirty="0" smtClean="0">
                <a:solidFill>
                  <a:srgbClr val="FF0000"/>
                </a:solidFill>
                <a:latin typeface="Times New Roman" panose="02020603050405020304" pitchFamily="18" charset="0"/>
                <a:cs typeface="Times New Roman" panose="02020603050405020304" pitchFamily="18" charset="0"/>
              </a:rPr>
              <a:t>.</a:t>
            </a:r>
            <a:endParaRPr lang="en-US" alt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234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box(in)">
                                      <p:cBhvr>
                                        <p:cTn id="7" dur="500"/>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box(in)">
                                      <p:cBhvr>
                                        <p:cTn id="12" dur="500"/>
                                        <p:tgtEl>
                                          <p:spTgt spid="143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box(in)">
                                      <p:cBhvr>
                                        <p:cTn id="17" dur="500"/>
                                        <p:tgtEl>
                                          <p:spTgt spid="143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box(in)">
                                      <p:cBhvr>
                                        <p:cTn id="22" dur="500"/>
                                        <p:tgtEl>
                                          <p:spTgt spid="143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340">
                                            <p:txEl>
                                              <p:pRg st="4" end="4"/>
                                            </p:txEl>
                                          </p:spTgt>
                                        </p:tgtEl>
                                        <p:attrNameLst>
                                          <p:attrName>style.visibility</p:attrName>
                                        </p:attrNameLst>
                                      </p:cBhvr>
                                      <p:to>
                                        <p:strVal val="visible"/>
                                      </p:to>
                                    </p:set>
                                    <p:animEffect transition="in" filter="box(in)">
                                      <p:cBhvr>
                                        <p:cTn id="27" dur="500"/>
                                        <p:tgtEl>
                                          <p:spTgt spid="143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16" presetClass="entr" presetSubtype="21"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05" name="Group 85"/>
          <p:cNvGraphicFramePr>
            <a:graphicFrameLocks noGrp="1"/>
          </p:cNvGraphicFramePr>
          <p:nvPr/>
        </p:nvGraphicFramePr>
        <p:xfrm>
          <a:off x="1524000" y="457200"/>
          <a:ext cx="6096000" cy="5943600"/>
        </p:xfrm>
        <a:graphic>
          <a:graphicData uri="http://schemas.openxmlformats.org/drawingml/2006/table">
            <a:tbl>
              <a:tblPr/>
              <a:tblGrid>
                <a:gridCol w="15240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charset="0"/>
                        </a:rPr>
                        <a:t> </a:t>
                      </a:r>
                      <a:r>
                        <a:rPr kumimoji="0" lang="en-US" sz="2000" b="1" i="0" u="none" strike="noStrike" cap="none" normalizeH="0" baseline="0" dirty="0" err="1" smtClean="0">
                          <a:ln>
                            <a:noFill/>
                          </a:ln>
                          <a:solidFill>
                            <a:srgbClr val="800080"/>
                          </a:solidFill>
                          <a:effectLst/>
                          <a:latin typeface="Arial" charset="0"/>
                        </a:rPr>
                        <a:t>Tiếng</a:t>
                      </a:r>
                      <a:endParaRPr kumimoji="0" lang="en-US" sz="2000" b="1" i="0" u="none" strike="noStrike" cap="none" normalizeH="0" baseline="0" dirty="0" smtClean="0">
                        <a:ln>
                          <a:noFill/>
                        </a:ln>
                        <a:solidFill>
                          <a:srgbClr val="80008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00080"/>
                          </a:solidFill>
                          <a:effectLst/>
                          <a:latin typeface="Arial" charset="0"/>
                        </a:rPr>
                        <a:t>   Âm đầu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00080"/>
                          </a:solidFill>
                          <a:effectLst/>
                          <a:latin typeface="Arial" charset="0"/>
                        </a:rPr>
                        <a:t>    Vần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800080"/>
                          </a:solidFill>
                          <a:effectLst/>
                          <a:latin typeface="Arial" charset="0"/>
                        </a:rPr>
                        <a:t>     Thanh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Khôn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ngoan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đối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đáp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người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ngoài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Gà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cùng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một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chớ</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hoài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đá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271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nhau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429638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5066" name="Group 138"/>
          <p:cNvGraphicFramePr>
            <a:graphicFrameLocks noGrp="1"/>
          </p:cNvGraphicFramePr>
          <p:nvPr>
            <p:ph/>
            <p:extLst>
              <p:ext uri="{D42A27DB-BD31-4B8C-83A1-F6EECF244321}">
                <p14:modId xmlns:p14="http://schemas.microsoft.com/office/powerpoint/2010/main" val="268063178"/>
              </p:ext>
            </p:extLst>
          </p:nvPr>
        </p:nvGraphicFramePr>
        <p:xfrm>
          <a:off x="381000" y="373063"/>
          <a:ext cx="8229600" cy="6150020"/>
        </p:xfrm>
        <a:graphic>
          <a:graphicData uri="http://schemas.openxmlformats.org/drawingml/2006/table">
            <a:tbl>
              <a:tblPr/>
              <a:tblGrid>
                <a:gridCol w="2057400"/>
                <a:gridCol w="2057400"/>
                <a:gridCol w="2057400"/>
                <a:gridCol w="2057400"/>
              </a:tblGrid>
              <a:tr h="51814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3333FF"/>
                          </a:solidFill>
                          <a:effectLst/>
                          <a:latin typeface="Times New Roman" pitchFamily="18" charset="0"/>
                          <a:cs typeface="Times New Roman" pitchFamily="18" charset="0"/>
                        </a:rPr>
                        <a:t>Tiếng</a:t>
                      </a:r>
                      <a:endParaRPr kumimoji="0" lang="en-US" sz="2800" b="1" i="0" u="none" strike="noStrike" cap="none" normalizeH="0" baseline="0" dirty="0" smtClean="0">
                        <a:ln>
                          <a:noFill/>
                        </a:ln>
                        <a:solidFill>
                          <a:srgbClr val="3333FF"/>
                        </a:solidFill>
                        <a:effectLst/>
                        <a:latin typeface="Times New Roman" pitchFamily="18" charset="0"/>
                        <a:cs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err="1" smtClean="0">
                          <a:ln>
                            <a:noFill/>
                          </a:ln>
                          <a:solidFill>
                            <a:srgbClr val="3333FF"/>
                          </a:solidFill>
                          <a:effectLst/>
                          <a:latin typeface="Times New Roman" pitchFamily="18" charset="0"/>
                          <a:cs typeface="Times New Roman" pitchFamily="18" charset="0"/>
                        </a:rPr>
                        <a:t>Âm</a:t>
                      </a:r>
                      <a:r>
                        <a:rPr kumimoji="0" lang="en-US" sz="28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3333FF"/>
                          </a:solidFill>
                          <a:effectLst/>
                          <a:latin typeface="Times New Roman" pitchFamily="18" charset="0"/>
                          <a:cs typeface="Times New Roman" pitchFamily="18" charset="0"/>
                        </a:rPr>
                        <a:t>đầu</a:t>
                      </a:r>
                      <a:endParaRPr kumimoji="0" lang="en-US" sz="2800" b="1" i="0" u="none" strike="noStrike" cap="none" normalizeH="0" baseline="0" dirty="0" smtClean="0">
                        <a:ln>
                          <a:noFill/>
                        </a:ln>
                        <a:solidFill>
                          <a:srgbClr val="3333FF"/>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err="1" smtClean="0">
                          <a:ln>
                            <a:noFill/>
                          </a:ln>
                          <a:solidFill>
                            <a:srgbClr val="3333FF"/>
                          </a:solidFill>
                          <a:effectLst/>
                          <a:latin typeface="Times New Roman" pitchFamily="18" charset="0"/>
                          <a:cs typeface="Times New Roman" pitchFamily="18" charset="0"/>
                        </a:rPr>
                        <a:t>Vần</a:t>
                      </a:r>
                      <a:endParaRPr kumimoji="0" lang="en-US" sz="2800" b="1" i="0" u="none" strike="noStrike" cap="none" normalizeH="0" baseline="0" dirty="0" smtClean="0">
                        <a:ln>
                          <a:noFill/>
                        </a:ln>
                        <a:solidFill>
                          <a:srgbClr val="3333FF"/>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dirty="0" err="1" smtClean="0">
                          <a:ln>
                            <a:noFill/>
                          </a:ln>
                          <a:solidFill>
                            <a:srgbClr val="3333FF"/>
                          </a:solidFill>
                          <a:effectLst/>
                          <a:latin typeface="Times New Roman" pitchFamily="18" charset="0"/>
                          <a:cs typeface="Times New Roman" pitchFamily="18" charset="0"/>
                        </a:rPr>
                        <a:t>Thanh</a:t>
                      </a:r>
                      <a:endParaRPr kumimoji="0" lang="en-US" sz="2800" b="1" i="0" u="none" strike="noStrike" cap="none" normalizeH="0" baseline="0" dirty="0" smtClean="0">
                        <a:ln>
                          <a:noFill/>
                        </a:ln>
                        <a:solidFill>
                          <a:srgbClr val="3333FF"/>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ôn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ngang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oan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ngang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ôi</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sắc</a:t>
                      </a: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ap</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sắc</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ươi</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huyền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oai</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huyền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huyền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ung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huyền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ôt</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nặng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nặng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ơ</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sắc</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h</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oai</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huyền</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sắc</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au</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ngang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28" name="Text Box 85"/>
          <p:cNvSpPr txBox="1">
            <a:spLocks noChangeArrowheads="1"/>
          </p:cNvSpPr>
          <p:nvPr/>
        </p:nvSpPr>
        <p:spPr bwMode="auto">
          <a:xfrm>
            <a:off x="533400" y="17018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đối</a:t>
            </a:r>
            <a:endParaRPr lang="en-US" altLang="en-US" sz="2800" b="1" dirty="0">
              <a:latin typeface="Times New Roman" panose="02020603050405020304" pitchFamily="18" charset="0"/>
              <a:cs typeface="Times New Roman" panose="02020603050405020304" pitchFamily="18" charset="0"/>
            </a:endParaRPr>
          </a:p>
        </p:txBody>
      </p:sp>
      <p:sp>
        <p:nvSpPr>
          <p:cNvPr id="6229" name="Text Box 86"/>
          <p:cNvSpPr txBox="1">
            <a:spLocks noChangeArrowheads="1"/>
          </p:cNvSpPr>
          <p:nvPr/>
        </p:nvSpPr>
        <p:spPr bwMode="auto">
          <a:xfrm>
            <a:off x="533400" y="2074863"/>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đáp</a:t>
            </a:r>
            <a:endParaRPr lang="en-US" altLang="en-US" sz="2800" b="1" dirty="0">
              <a:latin typeface="Times New Roman" panose="02020603050405020304" pitchFamily="18" charset="0"/>
              <a:cs typeface="Times New Roman" panose="02020603050405020304" pitchFamily="18" charset="0"/>
            </a:endParaRPr>
          </a:p>
        </p:txBody>
      </p:sp>
      <p:sp>
        <p:nvSpPr>
          <p:cNvPr id="6230" name="Text Box 87"/>
          <p:cNvSpPr txBox="1">
            <a:spLocks noChangeArrowheads="1"/>
          </p:cNvSpPr>
          <p:nvPr/>
        </p:nvSpPr>
        <p:spPr bwMode="auto">
          <a:xfrm>
            <a:off x="533400" y="2455863"/>
            <a:ext cx="201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người</a:t>
            </a:r>
            <a:endParaRPr lang="en-US" altLang="en-US" sz="2800" b="1" dirty="0">
              <a:latin typeface="Times New Roman" panose="02020603050405020304" pitchFamily="18" charset="0"/>
              <a:cs typeface="Times New Roman" panose="02020603050405020304" pitchFamily="18" charset="0"/>
            </a:endParaRPr>
          </a:p>
        </p:txBody>
      </p:sp>
      <p:sp>
        <p:nvSpPr>
          <p:cNvPr id="6231" name="Text Box 88"/>
          <p:cNvSpPr txBox="1">
            <a:spLocks noChangeArrowheads="1"/>
          </p:cNvSpPr>
          <p:nvPr/>
        </p:nvSpPr>
        <p:spPr bwMode="auto">
          <a:xfrm>
            <a:off x="533400" y="2857500"/>
            <a:ext cx="169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ngoà</a:t>
            </a:r>
            <a:r>
              <a:rPr lang="en-US" altLang="en-US" sz="2800" b="1" dirty="0" err="1">
                <a:latin typeface="Arial" panose="020B0604020202020204" pitchFamily="34" charset="0"/>
              </a:rPr>
              <a:t>i</a:t>
            </a:r>
            <a:endParaRPr lang="en-US" altLang="en-US" sz="2800" b="1" dirty="0">
              <a:latin typeface="Arial" panose="020B0604020202020204" pitchFamily="34" charset="0"/>
            </a:endParaRPr>
          </a:p>
        </p:txBody>
      </p:sp>
      <p:sp>
        <p:nvSpPr>
          <p:cNvPr id="6232" name="Text Box 89"/>
          <p:cNvSpPr txBox="1">
            <a:spLocks noChangeArrowheads="1"/>
          </p:cNvSpPr>
          <p:nvPr/>
        </p:nvSpPr>
        <p:spPr bwMode="auto">
          <a:xfrm>
            <a:off x="533400" y="3271838"/>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gà</a:t>
            </a:r>
            <a:endParaRPr lang="en-US" altLang="en-US" sz="2800" b="1" dirty="0">
              <a:latin typeface="Times New Roman" panose="02020603050405020304" pitchFamily="18" charset="0"/>
              <a:cs typeface="Times New Roman" panose="02020603050405020304" pitchFamily="18" charset="0"/>
            </a:endParaRPr>
          </a:p>
        </p:txBody>
      </p:sp>
      <p:sp>
        <p:nvSpPr>
          <p:cNvPr id="6233" name="Text Box 90"/>
          <p:cNvSpPr txBox="1">
            <a:spLocks noChangeArrowheads="1"/>
          </p:cNvSpPr>
          <p:nvPr/>
        </p:nvSpPr>
        <p:spPr bwMode="auto">
          <a:xfrm>
            <a:off x="457200" y="4008438"/>
            <a:ext cx="1376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latin typeface="Arial" panose="020B0604020202020204" pitchFamily="34" charset="0"/>
              </a:rPr>
              <a:t> </a:t>
            </a:r>
            <a:r>
              <a:rPr lang="en-US" altLang="en-US" sz="2800" b="1" dirty="0" err="1">
                <a:latin typeface="Times New Roman" panose="02020603050405020304" pitchFamily="18" charset="0"/>
                <a:cs typeface="Times New Roman" panose="02020603050405020304" pitchFamily="18" charset="0"/>
              </a:rPr>
              <a:t>một</a:t>
            </a:r>
            <a:endParaRPr lang="en-US" altLang="en-US" sz="2800" b="1" dirty="0">
              <a:latin typeface="Times New Roman" panose="02020603050405020304" pitchFamily="18" charset="0"/>
              <a:cs typeface="Times New Roman" panose="02020603050405020304" pitchFamily="18" charset="0"/>
            </a:endParaRPr>
          </a:p>
        </p:txBody>
      </p:sp>
      <p:sp>
        <p:nvSpPr>
          <p:cNvPr id="6234" name="Text Box 91"/>
          <p:cNvSpPr txBox="1">
            <a:spLocks noChangeArrowheads="1"/>
          </p:cNvSpPr>
          <p:nvPr/>
        </p:nvSpPr>
        <p:spPr bwMode="auto">
          <a:xfrm>
            <a:off x="533400" y="3657600"/>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cùng</a:t>
            </a:r>
            <a:endParaRPr lang="en-US" altLang="en-US" sz="2800" b="1" dirty="0">
              <a:latin typeface="Times New Roman" panose="02020603050405020304" pitchFamily="18" charset="0"/>
              <a:cs typeface="Times New Roman" panose="02020603050405020304" pitchFamily="18" charset="0"/>
            </a:endParaRPr>
          </a:p>
        </p:txBody>
      </p:sp>
      <p:sp>
        <p:nvSpPr>
          <p:cNvPr id="6235" name="Text Box 92"/>
          <p:cNvSpPr txBox="1">
            <a:spLocks noChangeArrowheads="1"/>
          </p:cNvSpPr>
          <p:nvPr/>
        </p:nvSpPr>
        <p:spPr bwMode="auto">
          <a:xfrm>
            <a:off x="533400" y="4424363"/>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mẹ</a:t>
            </a:r>
            <a:endParaRPr lang="en-US" altLang="en-US" sz="2800" b="1" dirty="0">
              <a:latin typeface="Times New Roman" panose="02020603050405020304" pitchFamily="18" charset="0"/>
              <a:cs typeface="Times New Roman" panose="02020603050405020304" pitchFamily="18" charset="0"/>
            </a:endParaRPr>
          </a:p>
        </p:txBody>
      </p:sp>
      <p:sp>
        <p:nvSpPr>
          <p:cNvPr id="6236" name="Text Box 93"/>
          <p:cNvSpPr txBox="1">
            <a:spLocks noChangeArrowheads="1"/>
          </p:cNvSpPr>
          <p:nvPr/>
        </p:nvSpPr>
        <p:spPr bwMode="auto">
          <a:xfrm>
            <a:off x="533400" y="4827588"/>
            <a:ext cx="158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chớ</a:t>
            </a:r>
            <a:endParaRPr lang="en-US" altLang="en-US" sz="2800" b="1" dirty="0">
              <a:latin typeface="Times New Roman" panose="02020603050405020304" pitchFamily="18" charset="0"/>
              <a:cs typeface="Times New Roman" panose="02020603050405020304" pitchFamily="18" charset="0"/>
            </a:endParaRPr>
          </a:p>
        </p:txBody>
      </p:sp>
      <p:sp>
        <p:nvSpPr>
          <p:cNvPr id="6237" name="Text Box 94"/>
          <p:cNvSpPr txBox="1">
            <a:spLocks noChangeArrowheads="1"/>
          </p:cNvSpPr>
          <p:nvPr/>
        </p:nvSpPr>
        <p:spPr bwMode="auto">
          <a:xfrm>
            <a:off x="533400" y="5230813"/>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hoài</a:t>
            </a:r>
            <a:endParaRPr lang="en-US" altLang="en-US" sz="2800" b="1" dirty="0">
              <a:latin typeface="Times New Roman" panose="02020603050405020304" pitchFamily="18" charset="0"/>
              <a:cs typeface="Times New Roman" panose="02020603050405020304" pitchFamily="18" charset="0"/>
            </a:endParaRPr>
          </a:p>
        </p:txBody>
      </p:sp>
      <p:sp>
        <p:nvSpPr>
          <p:cNvPr id="6238" name="Text Box 95"/>
          <p:cNvSpPr txBox="1">
            <a:spLocks noChangeArrowheads="1"/>
          </p:cNvSpPr>
          <p:nvPr/>
        </p:nvSpPr>
        <p:spPr bwMode="auto">
          <a:xfrm>
            <a:off x="604838" y="5648325"/>
            <a:ext cx="1376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đá</a:t>
            </a:r>
            <a:endParaRPr lang="en-US" altLang="en-US" sz="2800" b="1" dirty="0">
              <a:latin typeface="Times New Roman" panose="02020603050405020304" pitchFamily="18" charset="0"/>
              <a:cs typeface="Times New Roman" panose="02020603050405020304" pitchFamily="18" charset="0"/>
            </a:endParaRPr>
          </a:p>
        </p:txBody>
      </p:sp>
      <p:sp>
        <p:nvSpPr>
          <p:cNvPr id="6239" name="Text Box 96"/>
          <p:cNvSpPr txBox="1">
            <a:spLocks noChangeArrowheads="1"/>
          </p:cNvSpPr>
          <p:nvPr/>
        </p:nvSpPr>
        <p:spPr bwMode="auto">
          <a:xfrm>
            <a:off x="533400" y="6005513"/>
            <a:ext cx="1376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nhau</a:t>
            </a:r>
            <a:endParaRPr lang="en-US" altLang="en-US" sz="2800" b="1" dirty="0">
              <a:latin typeface="Times New Roman" panose="02020603050405020304" pitchFamily="18" charset="0"/>
              <a:cs typeface="Times New Roman" panose="02020603050405020304" pitchFamily="18" charset="0"/>
            </a:endParaRPr>
          </a:p>
        </p:txBody>
      </p:sp>
      <p:sp>
        <p:nvSpPr>
          <p:cNvPr id="6240" name="Text Box 135"/>
          <p:cNvSpPr txBox="1">
            <a:spLocks noChangeArrowheads="1"/>
          </p:cNvSpPr>
          <p:nvPr/>
        </p:nvSpPr>
        <p:spPr bwMode="auto">
          <a:xfrm>
            <a:off x="487363" y="1219200"/>
            <a:ext cx="186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ngoan</a:t>
            </a:r>
            <a:endParaRPr lang="en-US" altLang="en-US" sz="2800" b="1" dirty="0">
              <a:latin typeface="Times New Roman" panose="02020603050405020304" pitchFamily="18" charset="0"/>
              <a:cs typeface="Times New Roman" panose="02020603050405020304" pitchFamily="18" charset="0"/>
            </a:endParaRPr>
          </a:p>
        </p:txBody>
      </p:sp>
      <p:sp>
        <p:nvSpPr>
          <p:cNvPr id="6241" name="Text Box 140"/>
          <p:cNvSpPr txBox="1">
            <a:spLocks noChangeArrowheads="1"/>
          </p:cNvSpPr>
          <p:nvPr/>
        </p:nvSpPr>
        <p:spPr bwMode="auto">
          <a:xfrm>
            <a:off x="604838" y="957262"/>
            <a:ext cx="1376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cs typeface="Times New Roman" panose="02020603050405020304" pitchFamily="18" charset="0"/>
              </a:rPr>
              <a:t>khôn</a:t>
            </a:r>
            <a:endParaRPr lang="en-US" altLang="en-US" sz="2800" b="1" dirty="0">
              <a:latin typeface="Times New Roman" panose="02020603050405020304" pitchFamily="18" charset="0"/>
              <a:cs typeface="Times New Roman" panose="02020603050405020304" pitchFamily="18" charset="0"/>
            </a:endParaRPr>
          </a:p>
        </p:txBody>
      </p:sp>
      <p:sp>
        <p:nvSpPr>
          <p:cNvPr id="67" name="Rectangle 32"/>
          <p:cNvSpPr>
            <a:spLocks noChangeArrowheads="1"/>
          </p:cNvSpPr>
          <p:nvPr/>
        </p:nvSpPr>
        <p:spPr bwMode="auto">
          <a:xfrm>
            <a:off x="0" y="0"/>
            <a:ext cx="9144000" cy="6858000"/>
          </a:xfrm>
          <a:prstGeom prst="rect">
            <a:avLst/>
          </a:prstGeom>
          <a:noFill/>
          <a:ln w="76200" cap="rnd" cmpd="dbl">
            <a:solidFill>
              <a:srgbClr val="66FFFF"/>
            </a:solidFill>
            <a:prstDash val="sysDot"/>
            <a:miter lim="800000"/>
            <a:headEnd/>
            <a:tailEnd/>
          </a:ln>
          <a:effectLst>
            <a:glow rad="228600">
              <a:schemeClr val="accent5">
                <a:satMod val="175000"/>
                <a:alpha val="40000"/>
              </a:schemeClr>
            </a:glow>
          </a:effectLst>
        </p:spPr>
        <p:txBody>
          <a:bodyPr wrap="none" anchor="ctr"/>
          <a:lstStyle/>
          <a:p>
            <a:pPr eaLnBrk="1" hangingPunct="1">
              <a:defRPr/>
            </a:pPr>
            <a:endParaRPr lang="en-US">
              <a:solidFill>
                <a:schemeClr val="tx1"/>
              </a:solidFill>
              <a:latin typeface="Arial" charset="0"/>
              <a:cs typeface="Arial" charset="0"/>
            </a:endParaRPr>
          </a:p>
        </p:txBody>
      </p:sp>
      <p:sp>
        <p:nvSpPr>
          <p:cNvPr id="18" name="Cloud 17"/>
          <p:cNvSpPr/>
          <p:nvPr/>
        </p:nvSpPr>
        <p:spPr>
          <a:xfrm>
            <a:off x="3347864" y="213428"/>
            <a:ext cx="2971800" cy="19914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nhiêu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đủ</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phận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19" name="Cloud 18"/>
          <p:cNvSpPr/>
          <p:nvPr/>
        </p:nvSpPr>
        <p:spPr>
          <a:xfrm>
            <a:off x="3094559" y="3328917"/>
            <a:ext cx="4597400" cy="31227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gồm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phận?Bộ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5633864" y="1852731"/>
            <a:ext cx="1371600" cy="801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latin typeface="Times New Roman" panose="02020603050405020304" pitchFamily="18" charset="0"/>
                <a:cs typeface="Times New Roman" panose="02020603050405020304" pitchFamily="18" charset="0"/>
              </a:rPr>
              <a:t>14 </a:t>
            </a:r>
            <a:r>
              <a:rPr lang="en-US" sz="2800" dirty="0" err="1" smtClean="0">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75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95400" y="457200"/>
            <a:ext cx="7242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rPr>
              <a:t>2/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cặp</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vần</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nhau</a:t>
            </a:r>
            <a:endParaRPr lang="en-US" altLang="en-US" b="1" dirty="0">
              <a:latin typeface="Times New Roman" panose="02020603050405020304" pitchFamily="18" charset="0"/>
            </a:endParaRPr>
          </a:p>
          <a:p>
            <a:pPr eaLnBrk="1" hangingPunct="1">
              <a:spcBef>
                <a:spcPct val="0"/>
              </a:spcBef>
              <a:buFontTx/>
              <a:buNone/>
            </a:pP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tục</a:t>
            </a:r>
            <a:r>
              <a:rPr lang="en-US" altLang="en-US" b="1" dirty="0">
                <a:latin typeface="Times New Roman" panose="02020603050405020304" pitchFamily="18" charset="0"/>
              </a:rPr>
              <a:t> </a:t>
            </a:r>
            <a:r>
              <a:rPr lang="en-US" altLang="en-US" b="1" dirty="0" err="1">
                <a:latin typeface="Times New Roman" panose="02020603050405020304" pitchFamily="18" charset="0"/>
              </a:rPr>
              <a:t>ngữ</a:t>
            </a:r>
            <a:r>
              <a:rPr lang="en-US" altLang="en-US" b="1" dirty="0">
                <a:latin typeface="Times New Roman" panose="02020603050405020304" pitchFamily="18" charset="0"/>
              </a:rPr>
              <a:t> </a:t>
            </a:r>
            <a:r>
              <a:rPr lang="en-US" altLang="en-US" b="1" dirty="0" err="1">
                <a:latin typeface="Times New Roman" panose="02020603050405020304" pitchFamily="18" charset="0"/>
              </a:rPr>
              <a:t>trên</a:t>
            </a:r>
            <a:r>
              <a:rPr lang="en-US" altLang="en-US" b="1" dirty="0">
                <a:latin typeface="Times New Roman" panose="02020603050405020304" pitchFamily="18" charset="0"/>
              </a:rPr>
              <a:t> .</a:t>
            </a:r>
          </a:p>
        </p:txBody>
      </p:sp>
      <p:sp>
        <p:nvSpPr>
          <p:cNvPr id="6148" name="Rectangle 4"/>
          <p:cNvSpPr>
            <a:spLocks noChangeArrowheads="1"/>
          </p:cNvSpPr>
          <p:nvPr/>
        </p:nvSpPr>
        <p:spPr bwMode="auto">
          <a:xfrm>
            <a:off x="611560" y="1916832"/>
            <a:ext cx="85324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Khôn</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ngoan</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đối</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đáp</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người</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ngoài</a:t>
            </a:r>
            <a:endParaRPr lang="en-US" altLang="en-US" b="1" dirty="0">
              <a:solidFill>
                <a:srgbClr val="800080"/>
              </a:solidFill>
              <a:latin typeface="Times New Roman" panose="02020603050405020304" pitchFamily="18" charset="0"/>
            </a:endParaRPr>
          </a:p>
          <a:p>
            <a:pPr eaLnBrk="1" hangingPunct="1">
              <a:spcBef>
                <a:spcPct val="0"/>
              </a:spcBef>
              <a:buFontTx/>
              <a:buNone/>
            </a:pP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Gà</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cùng</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một</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mẹ</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chớ</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hoài</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đá</a:t>
            </a:r>
            <a:r>
              <a:rPr lang="en-US" altLang="en-US" b="1" dirty="0">
                <a:solidFill>
                  <a:srgbClr val="800080"/>
                </a:solidFill>
                <a:latin typeface="Times New Roman" panose="02020603050405020304" pitchFamily="18" charset="0"/>
              </a:rPr>
              <a:t> </a:t>
            </a:r>
            <a:r>
              <a:rPr lang="en-US" altLang="en-US" b="1" dirty="0" err="1">
                <a:solidFill>
                  <a:srgbClr val="800080"/>
                </a:solidFill>
                <a:latin typeface="Times New Roman" panose="02020603050405020304" pitchFamily="18" charset="0"/>
              </a:rPr>
              <a:t>nhau</a:t>
            </a:r>
            <a:r>
              <a:rPr lang="en-US" altLang="en-US" b="1" dirty="0">
                <a:latin typeface="Times New Roman" panose="02020603050405020304" pitchFamily="18" charset="0"/>
              </a:rPr>
              <a:t> .</a:t>
            </a:r>
          </a:p>
        </p:txBody>
      </p:sp>
      <p:sp>
        <p:nvSpPr>
          <p:cNvPr id="6149" name="Line 5"/>
          <p:cNvSpPr>
            <a:spLocks noChangeShapeType="1"/>
          </p:cNvSpPr>
          <p:nvPr/>
        </p:nvSpPr>
        <p:spPr bwMode="auto">
          <a:xfrm>
            <a:off x="7092280" y="2420888"/>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5580112" y="2907519"/>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84946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ox(in)">
                                      <p:cBhvr>
                                        <p:cTn id="10" dur="500"/>
                                        <p:tgtEl>
                                          <p:spTgt spid="61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ox(in)">
                                      <p:cBhvr>
                                        <p:cTn id="15" dur="500"/>
                                        <p:tgtEl>
                                          <p:spTgt spid="614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ox(in)">
                                      <p:cBhvr>
                                        <p:cTn id="1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animBg="1"/>
      <p:bldP spid="61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967"/>
            <a:ext cx="9145016" cy="1470025"/>
          </a:xfrm>
        </p:spPr>
        <p:txBody>
          <a:bodyPr/>
          <a:lstStyle/>
          <a:p>
            <a:r>
              <a:rPr lang="en-US" sz="4000" dirty="0" err="1" smtClean="0">
                <a:solidFill>
                  <a:srgbClr val="7030A0"/>
                </a:solidFill>
              </a:rPr>
              <a:t>Khôn</a:t>
            </a:r>
            <a:r>
              <a:rPr lang="en-US" sz="4000" dirty="0" smtClean="0">
                <a:solidFill>
                  <a:srgbClr val="7030A0"/>
                </a:solidFill>
              </a:rPr>
              <a:t> </a:t>
            </a:r>
            <a:r>
              <a:rPr lang="en-US" sz="4000" dirty="0" err="1" smtClean="0">
                <a:solidFill>
                  <a:srgbClr val="7030A0"/>
                </a:solidFill>
              </a:rPr>
              <a:t>ngoan</a:t>
            </a:r>
            <a:r>
              <a:rPr lang="en-US" sz="4000" dirty="0" smtClean="0">
                <a:solidFill>
                  <a:srgbClr val="7030A0"/>
                </a:solidFill>
              </a:rPr>
              <a:t> </a:t>
            </a:r>
            <a:r>
              <a:rPr lang="en-US" sz="4000" dirty="0" err="1" smtClean="0">
                <a:solidFill>
                  <a:srgbClr val="7030A0"/>
                </a:solidFill>
              </a:rPr>
              <a:t>đối</a:t>
            </a:r>
            <a:r>
              <a:rPr lang="en-US" sz="4000" dirty="0" smtClean="0">
                <a:solidFill>
                  <a:srgbClr val="7030A0"/>
                </a:solidFill>
              </a:rPr>
              <a:t> </a:t>
            </a:r>
            <a:r>
              <a:rPr lang="en-US" sz="4000" dirty="0" err="1" smtClean="0">
                <a:solidFill>
                  <a:srgbClr val="7030A0"/>
                </a:solidFill>
              </a:rPr>
              <a:t>đáp</a:t>
            </a:r>
            <a:r>
              <a:rPr lang="en-US" sz="4000" dirty="0" smtClean="0">
                <a:solidFill>
                  <a:srgbClr val="7030A0"/>
                </a:solidFill>
              </a:rPr>
              <a:t> </a:t>
            </a:r>
            <a:r>
              <a:rPr lang="en-US" sz="4000" dirty="0" err="1" smtClean="0">
                <a:solidFill>
                  <a:srgbClr val="7030A0"/>
                </a:solidFill>
              </a:rPr>
              <a:t>người</a:t>
            </a:r>
            <a:r>
              <a:rPr lang="en-US" sz="4000" dirty="0" smtClean="0">
                <a:solidFill>
                  <a:srgbClr val="7030A0"/>
                </a:solidFill>
              </a:rPr>
              <a:t> </a:t>
            </a:r>
            <a:r>
              <a:rPr lang="en-US" sz="4000" dirty="0" err="1" smtClean="0">
                <a:solidFill>
                  <a:srgbClr val="7030A0"/>
                </a:solidFill>
              </a:rPr>
              <a:t>ngoài</a:t>
            </a:r>
            <a:r>
              <a:rPr lang="en-US" dirty="0" smtClean="0">
                <a:solidFill>
                  <a:srgbClr val="7030A0"/>
                </a:solidFill>
              </a:rPr>
              <a:t/>
            </a:r>
            <a:br>
              <a:rPr lang="en-US" dirty="0" smtClean="0">
                <a:solidFill>
                  <a:srgbClr val="7030A0"/>
                </a:solidFill>
              </a:rPr>
            </a:br>
            <a:endParaRPr lang="en-US" dirty="0">
              <a:solidFill>
                <a:srgbClr val="7030A0"/>
              </a:solidFill>
            </a:endParaRPr>
          </a:p>
        </p:txBody>
      </p:sp>
      <p:sp>
        <p:nvSpPr>
          <p:cNvPr id="3" name="Subtitle 2"/>
          <p:cNvSpPr>
            <a:spLocks noGrp="1"/>
          </p:cNvSpPr>
          <p:nvPr>
            <p:ph type="subTitle" idx="1"/>
          </p:nvPr>
        </p:nvSpPr>
        <p:spPr>
          <a:xfrm>
            <a:off x="35496" y="2612504"/>
            <a:ext cx="8964488" cy="1752600"/>
          </a:xfrm>
        </p:spPr>
        <p:txBody>
          <a:bodyPr/>
          <a:lstStyle/>
          <a:p>
            <a:r>
              <a:rPr lang="en-US" sz="4000" b="1" dirty="0" err="1" smtClean="0">
                <a:solidFill>
                  <a:srgbClr val="7030A0"/>
                </a:solidFill>
              </a:rPr>
              <a:t>Gà</a:t>
            </a:r>
            <a:r>
              <a:rPr lang="en-US" sz="4000" b="1" dirty="0" smtClean="0">
                <a:solidFill>
                  <a:srgbClr val="7030A0"/>
                </a:solidFill>
              </a:rPr>
              <a:t> </a:t>
            </a:r>
            <a:r>
              <a:rPr lang="en-US" sz="4000" b="1" dirty="0" err="1" smtClean="0">
                <a:solidFill>
                  <a:srgbClr val="7030A0"/>
                </a:solidFill>
              </a:rPr>
              <a:t>cùng</a:t>
            </a:r>
            <a:r>
              <a:rPr lang="en-US" sz="4000" b="1" dirty="0" smtClean="0">
                <a:solidFill>
                  <a:srgbClr val="7030A0"/>
                </a:solidFill>
              </a:rPr>
              <a:t> </a:t>
            </a:r>
            <a:r>
              <a:rPr lang="en-US" sz="4000" b="1" dirty="0" err="1" smtClean="0">
                <a:solidFill>
                  <a:srgbClr val="7030A0"/>
                </a:solidFill>
              </a:rPr>
              <a:t>một</a:t>
            </a:r>
            <a:r>
              <a:rPr lang="en-US" sz="4000" b="1" dirty="0" smtClean="0">
                <a:solidFill>
                  <a:srgbClr val="7030A0"/>
                </a:solidFill>
              </a:rPr>
              <a:t> </a:t>
            </a:r>
            <a:r>
              <a:rPr lang="en-US" sz="4000" b="1" dirty="0" err="1" smtClean="0">
                <a:solidFill>
                  <a:srgbClr val="7030A0"/>
                </a:solidFill>
              </a:rPr>
              <a:t>mẹ</a:t>
            </a:r>
            <a:r>
              <a:rPr lang="en-US" sz="4000" b="1" dirty="0" smtClean="0">
                <a:solidFill>
                  <a:srgbClr val="7030A0"/>
                </a:solidFill>
              </a:rPr>
              <a:t> </a:t>
            </a:r>
            <a:r>
              <a:rPr lang="en-US" sz="4000" b="1" dirty="0" err="1" smtClean="0">
                <a:solidFill>
                  <a:srgbClr val="7030A0"/>
                </a:solidFill>
              </a:rPr>
              <a:t>chớ</a:t>
            </a:r>
            <a:r>
              <a:rPr lang="en-US" sz="4000" b="1" dirty="0" smtClean="0">
                <a:solidFill>
                  <a:srgbClr val="7030A0"/>
                </a:solidFill>
              </a:rPr>
              <a:t> </a:t>
            </a:r>
            <a:r>
              <a:rPr lang="en-US" sz="4000" b="1" dirty="0" err="1" smtClean="0">
                <a:solidFill>
                  <a:srgbClr val="7030A0"/>
                </a:solidFill>
              </a:rPr>
              <a:t>hoài</a:t>
            </a:r>
            <a:r>
              <a:rPr lang="en-US" sz="4000" b="1" dirty="0" smtClean="0">
                <a:solidFill>
                  <a:srgbClr val="7030A0"/>
                </a:solidFill>
              </a:rPr>
              <a:t> </a:t>
            </a:r>
            <a:r>
              <a:rPr lang="en-US" sz="4000" b="1" dirty="0" err="1" smtClean="0">
                <a:solidFill>
                  <a:srgbClr val="7030A0"/>
                </a:solidFill>
              </a:rPr>
              <a:t>đá</a:t>
            </a:r>
            <a:r>
              <a:rPr lang="en-US" sz="4000" b="1" dirty="0" smtClean="0">
                <a:solidFill>
                  <a:srgbClr val="7030A0"/>
                </a:solidFill>
              </a:rPr>
              <a:t> </a:t>
            </a:r>
            <a:r>
              <a:rPr lang="en-US" sz="4000" b="1" dirty="0" err="1" smtClean="0">
                <a:solidFill>
                  <a:srgbClr val="7030A0"/>
                </a:solidFill>
              </a:rPr>
              <a:t>nhau</a:t>
            </a:r>
            <a:r>
              <a:rPr lang="en-US" sz="4000" b="1" dirty="0" smtClean="0">
                <a:solidFill>
                  <a:srgbClr val="7030A0"/>
                </a:solidFill>
              </a:rPr>
              <a:t>.</a:t>
            </a:r>
            <a:endParaRPr lang="en-US" sz="4000" b="1" dirty="0">
              <a:solidFill>
                <a:srgbClr val="7030A0"/>
              </a:solidFill>
            </a:endParaRPr>
          </a:p>
        </p:txBody>
      </p:sp>
      <p:sp>
        <p:nvSpPr>
          <p:cNvPr id="4" name="TextBox 3"/>
          <p:cNvSpPr txBox="1"/>
          <p:nvPr/>
        </p:nvSpPr>
        <p:spPr>
          <a:xfrm>
            <a:off x="2699792" y="3933056"/>
            <a:ext cx="5112568" cy="923330"/>
          </a:xfrm>
          <a:prstGeom prst="rect">
            <a:avLst/>
          </a:prstGeom>
          <a:noFill/>
        </p:spPr>
        <p:txBody>
          <a:bodyPr wrap="square" rtlCol="0">
            <a:spAutoFit/>
          </a:bodyPr>
          <a:lstStyle/>
          <a:p>
            <a:r>
              <a:rPr lang="en-US" sz="5400" b="1" dirty="0" err="1">
                <a:solidFill>
                  <a:srgbClr val="C00000"/>
                </a:solidFill>
              </a:rPr>
              <a:t>n</a:t>
            </a:r>
            <a:r>
              <a:rPr lang="en-US" sz="5400" b="1" dirty="0" err="1" smtClean="0">
                <a:solidFill>
                  <a:srgbClr val="C00000"/>
                </a:solidFill>
              </a:rPr>
              <a:t>g</a:t>
            </a:r>
            <a:r>
              <a:rPr lang="en-US" sz="5400" b="1" dirty="0" err="1" smtClean="0">
                <a:solidFill>
                  <a:srgbClr val="00B0F0"/>
                </a:solidFill>
              </a:rPr>
              <a:t>oài</a:t>
            </a:r>
            <a:r>
              <a:rPr lang="en-US" sz="5400" b="1" dirty="0" smtClean="0">
                <a:solidFill>
                  <a:srgbClr val="00B0F0"/>
                </a:solidFill>
              </a:rPr>
              <a:t> - </a:t>
            </a:r>
            <a:r>
              <a:rPr lang="en-US" sz="5400" b="1" dirty="0" err="1" smtClean="0">
                <a:solidFill>
                  <a:srgbClr val="C00000"/>
                </a:solidFill>
              </a:rPr>
              <a:t>h</a:t>
            </a:r>
            <a:r>
              <a:rPr lang="en-US" sz="5400" b="1" dirty="0" err="1" smtClean="0">
                <a:solidFill>
                  <a:srgbClr val="00B0F0"/>
                </a:solidFill>
              </a:rPr>
              <a:t>oài</a:t>
            </a:r>
            <a:endParaRPr lang="en-US" sz="5400" b="1" dirty="0">
              <a:solidFill>
                <a:srgbClr val="00B0F0"/>
              </a:solidFill>
            </a:endParaRPr>
          </a:p>
        </p:txBody>
      </p:sp>
      <p:sp>
        <p:nvSpPr>
          <p:cNvPr id="5" name="Cloud 4"/>
          <p:cNvSpPr/>
          <p:nvPr/>
        </p:nvSpPr>
        <p:spPr>
          <a:xfrm>
            <a:off x="611560" y="19669"/>
            <a:ext cx="5976664" cy="19914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Tiếng</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ngoài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hoài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vần</a:t>
            </a: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oai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chúng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vần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nhau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9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295400" y="457200"/>
            <a:ext cx="7242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rPr>
              <a:t>2/ Tìm những cặp tiếng bắt vần với nhau</a:t>
            </a:r>
          </a:p>
          <a:p>
            <a:pPr eaLnBrk="1" hangingPunct="1">
              <a:spcBef>
                <a:spcPct val="0"/>
              </a:spcBef>
              <a:buFontTx/>
              <a:buNone/>
            </a:pPr>
            <a:r>
              <a:rPr lang="en-US" altLang="en-US" b="1">
                <a:latin typeface="Times New Roman" panose="02020603050405020304" pitchFamily="18" charset="0"/>
              </a:rPr>
              <a:t>trong câu tục ngữ trên .</a:t>
            </a:r>
          </a:p>
        </p:txBody>
      </p:sp>
      <p:sp>
        <p:nvSpPr>
          <p:cNvPr id="6148" name="Rectangle 4"/>
          <p:cNvSpPr>
            <a:spLocks noChangeArrowheads="1"/>
          </p:cNvSpPr>
          <p:nvPr/>
        </p:nvSpPr>
        <p:spPr bwMode="auto">
          <a:xfrm>
            <a:off x="838200" y="1644650"/>
            <a:ext cx="746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800080"/>
                </a:solidFill>
                <a:latin typeface="Times New Roman" panose="02020603050405020304" pitchFamily="18" charset="0"/>
              </a:rPr>
              <a:t>                Khôn ngoan đối đáp người ngoài</a:t>
            </a:r>
          </a:p>
          <a:p>
            <a:pPr eaLnBrk="1" hangingPunct="1">
              <a:spcBef>
                <a:spcPct val="0"/>
              </a:spcBef>
              <a:buFontTx/>
              <a:buNone/>
            </a:pPr>
            <a:r>
              <a:rPr lang="en-US" altLang="en-US" sz="2800" b="1">
                <a:solidFill>
                  <a:srgbClr val="800080"/>
                </a:solidFill>
                <a:latin typeface="Times New Roman" panose="02020603050405020304" pitchFamily="18" charset="0"/>
              </a:rPr>
              <a:t>            Gà cùng một mẹ chớ hoài đá nhau</a:t>
            </a:r>
            <a:r>
              <a:rPr lang="en-US" altLang="en-US" sz="2800" b="1">
                <a:latin typeface="Times New Roman" panose="02020603050405020304" pitchFamily="18" charset="0"/>
              </a:rPr>
              <a:t> .</a:t>
            </a:r>
          </a:p>
        </p:txBody>
      </p:sp>
      <p:sp>
        <p:nvSpPr>
          <p:cNvPr id="6149" name="Line 5"/>
          <p:cNvSpPr>
            <a:spLocks noChangeShapeType="1"/>
          </p:cNvSpPr>
          <p:nvPr/>
        </p:nvSpPr>
        <p:spPr bwMode="auto">
          <a:xfrm>
            <a:off x="6477000" y="2133600"/>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p:cNvSpPr>
            <a:spLocks noChangeShapeType="1"/>
          </p:cNvSpPr>
          <p:nvPr/>
        </p:nvSpPr>
        <p:spPr bwMode="auto">
          <a:xfrm>
            <a:off x="5105400" y="2514600"/>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Text Box 7"/>
          <p:cNvSpPr txBox="1">
            <a:spLocks noChangeArrowheads="1"/>
          </p:cNvSpPr>
          <p:nvPr/>
        </p:nvSpPr>
        <p:spPr bwMode="auto">
          <a:xfrm>
            <a:off x="533400" y="2922588"/>
            <a:ext cx="91059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0000FF"/>
                </a:solidFill>
                <a:latin typeface="Times New Roman" panose="02020603050405020304" pitchFamily="18" charset="0"/>
              </a:rPr>
              <a:t>                                 </a:t>
            </a:r>
            <a:r>
              <a:rPr lang="en-US" altLang="en-US" sz="2800">
                <a:solidFill>
                  <a:srgbClr val="0000FF"/>
                </a:solidFill>
                <a:latin typeface="Times New Roman" panose="02020603050405020304" pitchFamily="18" charset="0"/>
              </a:rPr>
              <a:t>Trăm năm trong cõi người </a:t>
            </a:r>
            <a:r>
              <a:rPr lang="en-US" altLang="en-US" sz="2800" b="1">
                <a:solidFill>
                  <a:srgbClr val="0000FF"/>
                </a:solidFill>
                <a:latin typeface="Times New Roman" panose="02020603050405020304" pitchFamily="18" charset="0"/>
              </a:rPr>
              <a:t>TA</a:t>
            </a:r>
            <a:r>
              <a:rPr lang="en-US" altLang="en-US" sz="2800">
                <a:solidFill>
                  <a:srgbClr val="0000FF"/>
                </a:solidFill>
                <a:latin typeface="Times New Roman" panose="02020603050405020304" pitchFamily="18" charset="0"/>
              </a:rPr>
              <a:t> </a:t>
            </a:r>
            <a:br>
              <a:rPr lang="en-US" altLang="en-US" sz="2800">
                <a:solidFill>
                  <a:srgbClr val="0000FF"/>
                </a:solidFill>
                <a:latin typeface="Times New Roman" panose="02020603050405020304" pitchFamily="18" charset="0"/>
              </a:rPr>
            </a:br>
            <a:r>
              <a:rPr lang="en-US" altLang="en-US" sz="2800">
                <a:solidFill>
                  <a:srgbClr val="0000FF"/>
                </a:solidFill>
                <a:latin typeface="Times New Roman" panose="02020603050405020304" pitchFamily="18" charset="0"/>
              </a:rPr>
              <a:t>              Chữ tài chữ mệnh khéo </a:t>
            </a:r>
            <a:r>
              <a:rPr lang="en-US" altLang="en-US" sz="2800" b="1">
                <a:solidFill>
                  <a:srgbClr val="0000FF"/>
                </a:solidFill>
                <a:latin typeface="Times New Roman" panose="02020603050405020304" pitchFamily="18" charset="0"/>
              </a:rPr>
              <a:t>LÀ</a:t>
            </a:r>
            <a:r>
              <a:rPr lang="en-US" altLang="en-US" sz="2800">
                <a:solidFill>
                  <a:srgbClr val="0000FF"/>
                </a:solidFill>
                <a:latin typeface="Times New Roman" panose="02020603050405020304" pitchFamily="18" charset="0"/>
              </a:rPr>
              <a:t> ghét nhau </a:t>
            </a:r>
            <a:br>
              <a:rPr lang="en-US" altLang="en-US" sz="2800">
                <a:solidFill>
                  <a:srgbClr val="0000FF"/>
                </a:solidFill>
                <a:latin typeface="Times New Roman" panose="02020603050405020304" pitchFamily="18" charset="0"/>
              </a:rPr>
            </a:br>
            <a:r>
              <a:rPr lang="en-US" altLang="en-US" sz="2800">
                <a:latin typeface="Times New Roman" panose="02020603050405020304" pitchFamily="18" charset="0"/>
              </a:rPr>
              <a:t>                       ( </a:t>
            </a:r>
            <a:r>
              <a:rPr lang="en-US" altLang="en-US" sz="2800" b="1">
                <a:latin typeface="Times New Roman" panose="02020603050405020304" pitchFamily="18" charset="0"/>
              </a:rPr>
              <a:t>Ta </a:t>
            </a:r>
            <a:r>
              <a:rPr lang="en-US" altLang="en-US" sz="2800">
                <a:latin typeface="Times New Roman" panose="02020603050405020304" pitchFamily="18" charset="0"/>
              </a:rPr>
              <a:t>vần với </a:t>
            </a:r>
            <a:r>
              <a:rPr lang="en-US" altLang="en-US" sz="2800" b="1">
                <a:latin typeface="Times New Roman" panose="02020603050405020304" pitchFamily="18" charset="0"/>
              </a:rPr>
              <a:t>Là - </a:t>
            </a:r>
            <a:r>
              <a:rPr lang="en-US" altLang="en-US" sz="2800">
                <a:latin typeface="Times New Roman" panose="02020603050405020304" pitchFamily="18" charset="0"/>
              </a:rPr>
              <a:t>trong thể thơ </a:t>
            </a:r>
            <a:r>
              <a:rPr lang="en-US" altLang="en-US" sz="2800" b="1">
                <a:latin typeface="Times New Roman" panose="02020603050405020304" pitchFamily="18" charset="0"/>
              </a:rPr>
              <a:t>lục bát</a:t>
            </a:r>
            <a:r>
              <a:rPr lang="en-US" altLang="en-US" sz="2800">
                <a:latin typeface="Times New Roman" panose="02020603050405020304" pitchFamily="18" charset="0"/>
              </a:rPr>
              <a:t> ) </a:t>
            </a:r>
          </a:p>
          <a:p>
            <a:pPr eaLnBrk="1" hangingPunct="1">
              <a:spcBef>
                <a:spcPct val="0"/>
              </a:spcBef>
              <a:buFontTx/>
              <a:buNone/>
            </a:pPr>
            <a:endParaRPr lang="en-US" altLang="en-US" sz="2800">
              <a:latin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rPr>
              <a:t>                </a:t>
            </a:r>
            <a:r>
              <a:rPr lang="en-US" altLang="en-US" sz="2800" b="1">
                <a:latin typeface="Times New Roman" panose="02020603050405020304" pitchFamily="18" charset="0"/>
              </a:rPr>
              <a:t>Nước mà chảy mãi không NGỪNG</a:t>
            </a:r>
            <a:br>
              <a:rPr lang="en-US" altLang="en-US" sz="2800" b="1">
                <a:latin typeface="Times New Roman" panose="02020603050405020304" pitchFamily="18" charset="0"/>
              </a:rPr>
            </a:br>
            <a:r>
              <a:rPr lang="en-US" altLang="en-US" sz="2800" b="1">
                <a:latin typeface="Times New Roman" panose="02020603050405020304" pitchFamily="18" charset="0"/>
              </a:rPr>
              <a:t>           Sẽ thành sông lớn muôn TRÙNG xa khơi</a:t>
            </a:r>
            <a:br>
              <a:rPr lang="en-US" altLang="en-US" sz="2800" b="1">
                <a:latin typeface="Times New Roman" panose="02020603050405020304" pitchFamily="18" charset="0"/>
              </a:rPr>
            </a:br>
            <a:r>
              <a:rPr lang="en-US" altLang="en-US" sz="2800" b="1">
                <a:latin typeface="Times New Roman" panose="02020603050405020304" pitchFamily="18" charset="0"/>
              </a:rPr>
              <a:t>                Người mà học mãi không THÔI</a:t>
            </a:r>
            <a:br>
              <a:rPr lang="en-US" altLang="en-US" sz="2800" b="1">
                <a:latin typeface="Times New Roman" panose="02020603050405020304" pitchFamily="18" charset="0"/>
              </a:rPr>
            </a:br>
            <a:r>
              <a:rPr lang="en-US" altLang="en-US" sz="2800" b="1">
                <a:latin typeface="Times New Roman" panose="02020603050405020304" pitchFamily="18" charset="0"/>
              </a:rPr>
              <a:t>           Sẽ thành hiền triết muôn ĐỜI vẻ vang</a:t>
            </a:r>
            <a:br>
              <a:rPr lang="en-US" altLang="en-US" sz="2800" b="1">
                <a:latin typeface="Times New Roman" panose="02020603050405020304" pitchFamily="18" charset="0"/>
              </a:rPr>
            </a:br>
            <a:r>
              <a:rPr lang="en-US" altLang="en-US" sz="2800">
                <a:latin typeface="Times New Roman" panose="02020603050405020304" pitchFamily="18" charset="0"/>
              </a:rPr>
              <a:t/>
            </a:r>
            <a:br>
              <a:rPr lang="en-US" altLang="en-US" sz="2800">
                <a:latin typeface="Times New Roman" panose="02020603050405020304" pitchFamily="18" charset="0"/>
              </a:rPr>
            </a:br>
            <a:endParaRPr lang="en-US" altLang="en-US" sz="2800">
              <a:latin typeface="Times New Roman" panose="02020603050405020304" pitchFamily="18" charset="0"/>
            </a:endParaRPr>
          </a:p>
        </p:txBody>
      </p:sp>
    </p:spTree>
    <p:extLst>
      <p:ext uri="{BB962C8B-B14F-4D97-AF65-F5344CB8AC3E}">
        <p14:creationId xmlns:p14="http://schemas.microsoft.com/office/powerpoint/2010/main" val="49851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ox(in)">
                                      <p:cBhvr>
                                        <p:cTn id="10" dur="500"/>
                                        <p:tgtEl>
                                          <p:spTgt spid="61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box(in)">
                                      <p:cBhvr>
                                        <p:cTn id="15" dur="500"/>
                                        <p:tgtEl>
                                          <p:spTgt spid="614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ox(in)">
                                      <p:cBhvr>
                                        <p:cTn id="18" dur="500"/>
                                        <p:tgtEl>
                                          <p:spTgt spid="61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151"/>
                                        </p:tgtEl>
                                        <p:attrNameLst>
                                          <p:attrName>style.visibility</p:attrName>
                                        </p:attrNameLst>
                                      </p:cBhvr>
                                      <p:to>
                                        <p:strVal val="visible"/>
                                      </p:to>
                                    </p:set>
                                    <p:animEffect transition="in" filter="box(in)">
                                      <p:cBhvr>
                                        <p:cTn id="23"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animBg="1"/>
      <p:bldP spid="6150" grpId="0" animBg="1"/>
      <p:bldP spid="61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4843463"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1" y="193343"/>
            <a:ext cx="4800600" cy="6858000"/>
          </a:xfrm>
          <a:prstGeom prst="rect">
            <a:avLst/>
          </a:prstGeom>
        </p:spPr>
      </p:pic>
    </p:spTree>
    <p:extLst>
      <p:ext uri="{BB962C8B-B14F-4D97-AF65-F5344CB8AC3E}">
        <p14:creationId xmlns:p14="http://schemas.microsoft.com/office/powerpoint/2010/main" val="4097273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67544" y="838200"/>
            <a:ext cx="8447856"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rPr>
              <a:t>3/ </a:t>
            </a:r>
            <a:r>
              <a:rPr lang="en-US" altLang="en-US" b="1" dirty="0" err="1">
                <a:solidFill>
                  <a:srgbClr val="0000FF"/>
                </a:solidFill>
                <a:latin typeface="Times New Roman" panose="02020603050405020304" pitchFamily="18" charset="0"/>
              </a:rPr>
              <a:t>Ghi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lại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từng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cặp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tiếng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bắt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với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trong</a:t>
            </a:r>
            <a:endParaRPr lang="en-US" altLang="en-US" b="1" dirty="0">
              <a:solidFill>
                <a:srgbClr val="0000FF"/>
              </a:solidFill>
              <a:latin typeface="Times New Roman" panose="02020603050405020304" pitchFamily="18" charset="0"/>
            </a:endParaRPr>
          </a:p>
          <a:p>
            <a:pPr eaLnBrk="1" hangingPunct="1">
              <a:spcBef>
                <a:spcPct val="0"/>
              </a:spcBef>
              <a:buFontTx/>
              <a:buNone/>
            </a:pPr>
            <a:r>
              <a:rPr lang="en-US" altLang="en-US" b="1" dirty="0" err="1">
                <a:solidFill>
                  <a:srgbClr val="0000FF"/>
                </a:solidFill>
                <a:latin typeface="Times New Roman" panose="02020603050405020304" pitchFamily="18" charset="0"/>
              </a:rPr>
              <a:t>khổ</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thơ</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sau</a:t>
            </a:r>
            <a:r>
              <a:rPr lang="en-US" altLang="en-US" b="1" dirty="0">
                <a:solidFill>
                  <a:srgbClr val="0000FF"/>
                </a:solidFill>
                <a:latin typeface="Times New Roman" panose="02020603050405020304" pitchFamily="18" charset="0"/>
              </a:rPr>
              <a:t>. So </a:t>
            </a:r>
            <a:r>
              <a:rPr lang="en-US" altLang="en-US" b="1" dirty="0" err="1">
                <a:solidFill>
                  <a:srgbClr val="0000FF"/>
                </a:solidFill>
                <a:latin typeface="Times New Roman" panose="02020603050405020304" pitchFamily="18" charset="0"/>
              </a:rPr>
              <a:t>sánh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các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cặp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tiếng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ấy</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xem</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cặp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nào</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giống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toàn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cặp</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nào</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giống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không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toàn</a:t>
            </a:r>
            <a:r>
              <a:rPr lang="en-US" altLang="en-US"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a:t>
            </a:r>
          </a:p>
          <a:p>
            <a:pPr eaLnBrk="1" hangingPunct="1">
              <a:spcBef>
                <a:spcPct val="0"/>
              </a:spcBef>
              <a:buFontTx/>
              <a:buNone/>
            </a:pPr>
            <a:endParaRPr lang="en-US" altLang="en-US" sz="2800" b="1" dirty="0">
              <a:solidFill>
                <a:srgbClr val="0000FF"/>
              </a:solidFill>
              <a:latin typeface="Times New Roman" panose="02020603050405020304" pitchFamily="18" charset="0"/>
            </a:endParaRPr>
          </a:p>
          <a:p>
            <a:pPr eaLnBrk="1" hangingPunct="1">
              <a:spcBef>
                <a:spcPct val="0"/>
              </a:spcBef>
              <a:buFontTx/>
              <a:buNone/>
            </a:pPr>
            <a:endParaRPr lang="en-US" altLang="en-US" sz="2800" b="1" dirty="0">
              <a:latin typeface="Times New Roman" panose="02020603050405020304" pitchFamily="18" charset="0"/>
            </a:endParaRPr>
          </a:p>
          <a:p>
            <a:pPr eaLnBrk="1" hangingPunct="1">
              <a:spcBef>
                <a:spcPct val="0"/>
              </a:spcBef>
              <a:buFontTx/>
              <a:buNone/>
            </a:pPr>
            <a:r>
              <a:rPr lang="en-US" altLang="en-US" sz="2800" dirty="0">
                <a:latin typeface="Times New Roman" panose="02020603050405020304" pitchFamily="18" charset="0"/>
              </a:rPr>
              <a:t>                                       </a:t>
            </a:r>
            <a:endParaRPr lang="en-US" altLang="en-US" sz="2400" dirty="0">
              <a:solidFill>
                <a:srgbClr val="0000FF"/>
              </a:solidFill>
              <a:latin typeface="Times New Roman" panose="02020603050405020304" pitchFamily="18" charset="0"/>
            </a:endParaRPr>
          </a:p>
        </p:txBody>
      </p:sp>
      <p:sp>
        <p:nvSpPr>
          <p:cNvPr id="7" name="Title 1"/>
          <p:cNvSpPr txBox="1">
            <a:spLocks/>
          </p:cNvSpPr>
          <p:nvPr/>
        </p:nvSpPr>
        <p:spPr bwMode="black">
          <a:xfrm>
            <a:off x="1763688" y="4365104"/>
            <a:ext cx="7772400" cy="1470025"/>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r>
              <a:rPr lang="en-US" sz="4000" kern="0" dirty="0" err="1" smtClean="0">
                <a:latin typeface="Times New Roman" panose="02020603050405020304" pitchFamily="18" charset="0"/>
                <a:cs typeface="Times New Roman" panose="02020603050405020304" pitchFamily="18" charset="0"/>
              </a:rPr>
              <a:t>Chú</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bé</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loắt</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choắt</a:t>
            </a:r>
            <a:r>
              <a:rPr lang="en-US" sz="4000" kern="0" dirty="0" smtClean="0">
                <a:latin typeface="Times New Roman" panose="02020603050405020304" pitchFamily="18" charset="0"/>
                <a:cs typeface="Times New Roman" panose="02020603050405020304" pitchFamily="18" charset="0"/>
              </a:rPr>
              <a:t/>
            </a:r>
            <a:br>
              <a:rPr lang="en-US" sz="4000" kern="0" dirty="0" smtClean="0">
                <a:latin typeface="Times New Roman" panose="02020603050405020304" pitchFamily="18" charset="0"/>
                <a:cs typeface="Times New Roman" panose="02020603050405020304" pitchFamily="18" charset="0"/>
              </a:rPr>
            </a:br>
            <a:r>
              <a:rPr lang="en-US" sz="4000" kern="0" dirty="0" err="1" smtClean="0">
                <a:latin typeface="Times New Roman" panose="02020603050405020304" pitchFamily="18" charset="0"/>
                <a:cs typeface="Times New Roman" panose="02020603050405020304" pitchFamily="18" charset="0"/>
              </a:rPr>
              <a:t>Cái</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xắc</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xinh</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xinh</a:t>
            </a:r>
            <a:r>
              <a:rPr lang="en-US" sz="4000" kern="0" dirty="0" smtClean="0">
                <a:latin typeface="Times New Roman" panose="02020603050405020304" pitchFamily="18" charset="0"/>
                <a:cs typeface="Times New Roman" panose="02020603050405020304" pitchFamily="18" charset="0"/>
              </a:rPr>
              <a:t/>
            </a:r>
            <a:br>
              <a:rPr lang="en-US" sz="4000" kern="0" dirty="0" smtClean="0">
                <a:latin typeface="Times New Roman" panose="02020603050405020304" pitchFamily="18" charset="0"/>
                <a:cs typeface="Times New Roman" panose="02020603050405020304" pitchFamily="18" charset="0"/>
              </a:rPr>
            </a:br>
            <a:r>
              <a:rPr lang="en-US" sz="4000" kern="0" dirty="0" err="1" smtClean="0">
                <a:latin typeface="Times New Roman" panose="02020603050405020304" pitchFamily="18" charset="0"/>
                <a:cs typeface="Times New Roman" panose="02020603050405020304" pitchFamily="18" charset="0"/>
              </a:rPr>
              <a:t>Cái</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chân</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thoăn</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thoắt</a:t>
            </a:r>
            <a:r>
              <a:rPr lang="en-US" sz="4000" kern="0" dirty="0" smtClean="0">
                <a:latin typeface="Times New Roman" panose="02020603050405020304" pitchFamily="18" charset="0"/>
                <a:cs typeface="Times New Roman" panose="02020603050405020304" pitchFamily="18" charset="0"/>
              </a:rPr>
              <a:t/>
            </a:r>
            <a:br>
              <a:rPr lang="en-US" sz="4000" kern="0" dirty="0" smtClean="0">
                <a:latin typeface="Times New Roman" panose="02020603050405020304" pitchFamily="18" charset="0"/>
                <a:cs typeface="Times New Roman" panose="02020603050405020304" pitchFamily="18" charset="0"/>
              </a:rPr>
            </a:br>
            <a:r>
              <a:rPr lang="en-US" sz="4000" kern="0" dirty="0" err="1" smtClean="0">
                <a:latin typeface="Times New Roman" panose="02020603050405020304" pitchFamily="18" charset="0"/>
                <a:cs typeface="Times New Roman" panose="02020603050405020304" pitchFamily="18" charset="0"/>
              </a:rPr>
              <a:t>Cái</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đầu</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nghênh</a:t>
            </a:r>
            <a:r>
              <a:rPr lang="en-US" sz="4000" kern="0" dirty="0" smtClean="0">
                <a:latin typeface="Times New Roman" panose="02020603050405020304" pitchFamily="18" charset="0"/>
                <a:cs typeface="Times New Roman" panose="02020603050405020304" pitchFamily="18" charset="0"/>
              </a:rPr>
              <a:t> </a:t>
            </a:r>
            <a:r>
              <a:rPr lang="en-US" sz="4000" kern="0" dirty="0" err="1" smtClean="0">
                <a:latin typeface="Times New Roman" panose="02020603050405020304" pitchFamily="18" charset="0"/>
                <a:cs typeface="Times New Roman" panose="02020603050405020304" pitchFamily="18" charset="0"/>
              </a:rPr>
              <a:t>nghênh</a:t>
            </a:r>
            <a:endParaRPr lang="en-US" sz="4000" kern="0" dirty="0" smtClean="0">
              <a:latin typeface="Times New Roman" panose="02020603050405020304" pitchFamily="18" charset="0"/>
              <a:cs typeface="Times New Roman" panose="02020603050405020304" pitchFamily="18" charset="0"/>
            </a:endParaRPr>
          </a:p>
          <a:p>
            <a:endParaRPr lang="en-US" sz="4000" kern="0" dirty="0"/>
          </a:p>
          <a:p>
            <a:r>
              <a:rPr lang="en-US" sz="4000" kern="0" dirty="0" smtClean="0"/>
              <a:t>			</a:t>
            </a:r>
            <a:r>
              <a:rPr lang="en-US" altLang="en-US" sz="4000" dirty="0" err="1">
                <a:solidFill>
                  <a:srgbClr val="0000FF"/>
                </a:solidFill>
                <a:latin typeface="Times New Roman" panose="02020603050405020304" pitchFamily="18" charset="0"/>
              </a:rPr>
              <a:t>Tố</a:t>
            </a:r>
            <a:r>
              <a:rPr lang="en-US" altLang="en-US" sz="4000" dirty="0">
                <a:solidFill>
                  <a:srgbClr val="0000FF"/>
                </a:solidFill>
                <a:latin typeface="Times New Roman" panose="02020603050405020304" pitchFamily="18" charset="0"/>
              </a:rPr>
              <a:t> </a:t>
            </a:r>
            <a:r>
              <a:rPr lang="en-US" altLang="en-US" sz="4000" dirty="0" err="1">
                <a:solidFill>
                  <a:srgbClr val="0000FF"/>
                </a:solidFill>
                <a:latin typeface="Times New Roman" panose="02020603050405020304" pitchFamily="18" charset="0"/>
              </a:rPr>
              <a:t>Hữu</a:t>
            </a:r>
            <a:endParaRPr lang="en-US" altLang="en-US" sz="3600" dirty="0">
              <a:solidFill>
                <a:srgbClr val="0000FF"/>
              </a:solidFill>
              <a:latin typeface="Times New Roman" panose="02020603050405020304" pitchFamily="18" charset="0"/>
            </a:endParaRPr>
          </a:p>
          <a:p>
            <a:endParaRPr lang="en-US" sz="4000" kern="0" dirty="0"/>
          </a:p>
        </p:txBody>
      </p:sp>
    </p:spTree>
    <p:extLst>
      <p:ext uri="{BB962C8B-B14F-4D97-AF65-F5344CB8AC3E}">
        <p14:creationId xmlns:p14="http://schemas.microsoft.com/office/powerpoint/2010/main" val="1128778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52736"/>
            <a:ext cx="7772400" cy="1470025"/>
          </a:xfrm>
        </p:spPr>
        <p:txBody>
          <a:bodyPr/>
          <a:lstStyle/>
          <a:p>
            <a:r>
              <a:rPr lang="en-US" dirty="0" smtClean="0"/>
              <a:t>			</a:t>
            </a:r>
            <a:r>
              <a:rPr lang="en-US" dirty="0" err="1" smtClean="0"/>
              <a:t>Lượm</a:t>
            </a:r>
            <a:r>
              <a:rPr lang="en-US" dirty="0" smtClean="0"/>
              <a:t/>
            </a:r>
            <a:br>
              <a:rPr lang="en-US" dirty="0" smtClean="0"/>
            </a:br>
            <a:r>
              <a:rPr lang="en-US" dirty="0" smtClean="0"/>
              <a:t>				 - </a:t>
            </a:r>
            <a:r>
              <a:rPr lang="en-US" dirty="0" err="1" smtClean="0"/>
              <a:t>Tố</a:t>
            </a:r>
            <a:r>
              <a:rPr lang="en-US" dirty="0" smtClean="0"/>
              <a:t> </a:t>
            </a:r>
            <a:r>
              <a:rPr lang="en-US" dirty="0" err="1" smtClean="0"/>
              <a:t>Hữu</a:t>
            </a:r>
            <a:r>
              <a:rPr lang="en-US" dirty="0"/>
              <a:t> </a:t>
            </a:r>
            <a:r>
              <a:rPr lang="en-US" dirty="0" smtClean="0"/>
              <a:t>-</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601248"/>
            <a:ext cx="7056784" cy="3492048"/>
          </a:xfrm>
          <a:prstGeom prst="rect">
            <a:avLst/>
          </a:prstGeom>
        </p:spPr>
      </p:pic>
    </p:spTree>
    <p:extLst>
      <p:ext uri="{BB962C8B-B14F-4D97-AF65-F5344CB8AC3E}">
        <p14:creationId xmlns:p14="http://schemas.microsoft.com/office/powerpoint/2010/main" val="2692417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838200" y="-99392"/>
            <a:ext cx="80772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b="1" dirty="0">
              <a:solidFill>
                <a:srgbClr val="0000FF"/>
              </a:solidFill>
              <a:latin typeface="Times New Roman" panose="02020603050405020304" pitchFamily="18" charset="0"/>
            </a:endParaRPr>
          </a:p>
          <a:p>
            <a:pPr eaLnBrk="1" hangingPunct="1">
              <a:spcBef>
                <a:spcPct val="0"/>
              </a:spcBef>
              <a:buFontTx/>
              <a:buNone/>
            </a:pPr>
            <a:r>
              <a:rPr lang="en-US" altLang="en-US" dirty="0" smtClean="0">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Chú</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bé</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loắt</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choắt</a:t>
            </a:r>
            <a:endParaRPr lang="en-US" altLang="en-US" b="1" dirty="0" smtClean="0">
              <a:solidFill>
                <a:srgbClr val="FF0000"/>
              </a:solidFill>
              <a:latin typeface="Times New Roman" panose="02020603050405020304" pitchFamily="18" charset="0"/>
            </a:endParaRPr>
          </a:p>
          <a:p>
            <a:pPr eaLnBrk="1" hangingPunct="1">
              <a:spcBef>
                <a:spcPct val="0"/>
              </a:spcBef>
              <a:buFontTx/>
              <a:buNone/>
            </a:pP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Cái</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xắc</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xinh</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xinh</a:t>
            </a:r>
            <a:endParaRPr lang="en-US" altLang="en-US" b="1" dirty="0" smtClean="0">
              <a:solidFill>
                <a:srgbClr val="FF0000"/>
              </a:solidFill>
              <a:latin typeface="Times New Roman" panose="02020603050405020304" pitchFamily="18" charset="0"/>
            </a:endParaRPr>
          </a:p>
          <a:p>
            <a:pPr eaLnBrk="1" hangingPunct="1">
              <a:spcBef>
                <a:spcPct val="0"/>
              </a:spcBef>
              <a:buFontTx/>
              <a:buNone/>
            </a:pP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Cái</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chân</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thoăn</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thoắt</a:t>
            </a:r>
            <a:endParaRPr lang="en-US" altLang="en-US" b="1" dirty="0" smtClean="0">
              <a:solidFill>
                <a:srgbClr val="FF0000"/>
              </a:solidFill>
              <a:latin typeface="Times New Roman" panose="02020603050405020304" pitchFamily="18" charset="0"/>
            </a:endParaRPr>
          </a:p>
          <a:p>
            <a:pPr eaLnBrk="1" hangingPunct="1">
              <a:spcBef>
                <a:spcPct val="0"/>
              </a:spcBef>
              <a:buFontTx/>
              <a:buNone/>
            </a:pP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Cái</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đầu</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nghênh</a:t>
            </a:r>
            <a:r>
              <a:rPr lang="en-US" altLang="en-US" b="1" dirty="0" smtClean="0">
                <a:solidFill>
                  <a:srgbClr val="FF0000"/>
                </a:solidFill>
                <a:latin typeface="Times New Roman" panose="02020603050405020304" pitchFamily="18" charset="0"/>
              </a:rPr>
              <a:t> </a:t>
            </a:r>
            <a:r>
              <a:rPr lang="en-US" altLang="en-US" b="1" dirty="0" err="1" smtClean="0">
                <a:solidFill>
                  <a:srgbClr val="FF0000"/>
                </a:solidFill>
                <a:latin typeface="Times New Roman" panose="02020603050405020304" pitchFamily="18" charset="0"/>
              </a:rPr>
              <a:t>nghênh</a:t>
            </a:r>
            <a:r>
              <a:rPr lang="en-US" altLang="en-US" b="1" dirty="0" smtClean="0">
                <a:solidFill>
                  <a:srgbClr val="FF0000"/>
                </a:solidFill>
                <a:latin typeface="Times New Roman" panose="02020603050405020304" pitchFamily="18" charset="0"/>
              </a:rPr>
              <a:t> </a:t>
            </a:r>
          </a:p>
          <a:p>
            <a:pPr eaLnBrk="1" hangingPunct="1">
              <a:spcBef>
                <a:spcPct val="0"/>
              </a:spcBef>
              <a:buFontTx/>
              <a:buNone/>
            </a:pPr>
            <a:endParaRPr lang="en-US" altLang="en-US" sz="2800" b="1" dirty="0">
              <a:latin typeface="Times New Roman" panose="02020603050405020304" pitchFamily="18" charset="0"/>
            </a:endParaRPr>
          </a:p>
        </p:txBody>
      </p:sp>
      <p:sp>
        <p:nvSpPr>
          <p:cNvPr id="7173" name="Line 5"/>
          <p:cNvSpPr>
            <a:spLocks noChangeShapeType="1"/>
          </p:cNvSpPr>
          <p:nvPr/>
        </p:nvSpPr>
        <p:spPr bwMode="auto">
          <a:xfrm>
            <a:off x="4139952" y="1844824"/>
            <a:ext cx="15240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Line 6"/>
          <p:cNvSpPr>
            <a:spLocks noChangeShapeType="1"/>
          </p:cNvSpPr>
          <p:nvPr/>
        </p:nvSpPr>
        <p:spPr bwMode="auto">
          <a:xfrm>
            <a:off x="3733800" y="836712"/>
            <a:ext cx="1524000"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Line 7"/>
          <p:cNvSpPr>
            <a:spLocks noChangeShapeType="1"/>
          </p:cNvSpPr>
          <p:nvPr/>
        </p:nvSpPr>
        <p:spPr bwMode="auto">
          <a:xfrm>
            <a:off x="3733800" y="1340768"/>
            <a:ext cx="152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8"/>
          <p:cNvSpPr>
            <a:spLocks noChangeShapeType="1"/>
          </p:cNvSpPr>
          <p:nvPr/>
        </p:nvSpPr>
        <p:spPr bwMode="auto">
          <a:xfrm>
            <a:off x="3995936" y="2420888"/>
            <a:ext cx="213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Box 8"/>
          <p:cNvSpPr txBox="1"/>
          <p:nvPr/>
        </p:nvSpPr>
        <p:spPr>
          <a:xfrm>
            <a:off x="323528" y="4440014"/>
            <a:ext cx="8928992" cy="1077218"/>
          </a:xfrm>
          <a:prstGeom prst="rect">
            <a:avLst/>
          </a:prstGeom>
          <a:noFill/>
        </p:spPr>
        <p:txBody>
          <a:bodyPr wrap="square" rtlCol="0">
            <a:spAutoFit/>
          </a:bodyPr>
          <a:lstStyle/>
          <a:p>
            <a:r>
              <a:rPr lang="en-US" sz="3200" b="1" dirty="0" err="1" smtClean="0">
                <a:solidFill>
                  <a:srgbClr val="0070C0"/>
                </a:solidFill>
              </a:rPr>
              <a:t>choắt</a:t>
            </a:r>
            <a:r>
              <a:rPr lang="en-US" sz="3200" b="1" dirty="0" smtClean="0">
                <a:solidFill>
                  <a:srgbClr val="0070C0"/>
                </a:solidFill>
              </a:rPr>
              <a:t> – </a:t>
            </a:r>
            <a:r>
              <a:rPr lang="en-US" sz="3200" b="1" dirty="0" err="1" smtClean="0">
                <a:solidFill>
                  <a:srgbClr val="0070C0"/>
                </a:solidFill>
              </a:rPr>
              <a:t>thoắt</a:t>
            </a:r>
            <a:r>
              <a:rPr lang="en-US" sz="3200" b="1" dirty="0" smtClean="0">
                <a:solidFill>
                  <a:srgbClr val="0070C0"/>
                </a:solidFill>
              </a:rPr>
              <a:t>  -&gt; </a:t>
            </a:r>
            <a:r>
              <a:rPr lang="en-US" sz="3200" b="1" dirty="0" err="1" smtClean="0">
                <a:solidFill>
                  <a:srgbClr val="0070C0"/>
                </a:solidFill>
              </a:rPr>
              <a:t>bắt</a:t>
            </a:r>
            <a:r>
              <a:rPr lang="en-US" sz="3200" b="1" dirty="0" smtClean="0">
                <a:solidFill>
                  <a:srgbClr val="0070C0"/>
                </a:solidFill>
              </a:rPr>
              <a:t> </a:t>
            </a:r>
            <a:r>
              <a:rPr lang="en-US" sz="3200" b="1" dirty="0" err="1" smtClean="0">
                <a:solidFill>
                  <a:srgbClr val="0070C0"/>
                </a:solidFill>
              </a:rPr>
              <a:t>vần</a:t>
            </a:r>
            <a:r>
              <a:rPr lang="en-US" sz="3200" b="1" dirty="0" smtClean="0">
                <a:solidFill>
                  <a:srgbClr val="0070C0"/>
                </a:solidFill>
              </a:rPr>
              <a:t> </a:t>
            </a:r>
            <a:r>
              <a:rPr lang="en-US" sz="3200" b="1" dirty="0" err="1" smtClean="0">
                <a:solidFill>
                  <a:srgbClr val="0070C0"/>
                </a:solidFill>
              </a:rPr>
              <a:t>hoàn</a:t>
            </a:r>
            <a:r>
              <a:rPr lang="en-US" sz="3200" b="1" dirty="0" smtClean="0">
                <a:solidFill>
                  <a:srgbClr val="0070C0"/>
                </a:solidFill>
              </a:rPr>
              <a:t> </a:t>
            </a:r>
            <a:r>
              <a:rPr lang="en-US" sz="3200" b="1" dirty="0" err="1" smtClean="0">
                <a:solidFill>
                  <a:srgbClr val="0070C0"/>
                </a:solidFill>
              </a:rPr>
              <a:t>toàn</a:t>
            </a:r>
            <a:r>
              <a:rPr lang="en-US" sz="3200" b="1" dirty="0" smtClean="0">
                <a:solidFill>
                  <a:srgbClr val="0070C0"/>
                </a:solidFill>
              </a:rPr>
              <a:t> </a:t>
            </a:r>
            <a:r>
              <a:rPr lang="en-US" sz="3200" b="1" dirty="0" err="1" smtClean="0">
                <a:solidFill>
                  <a:srgbClr val="0070C0"/>
                </a:solidFill>
              </a:rPr>
              <a:t>vần</a:t>
            </a:r>
            <a:r>
              <a:rPr lang="en-US" sz="3200" b="1" dirty="0" smtClean="0">
                <a:solidFill>
                  <a:srgbClr val="0070C0"/>
                </a:solidFill>
              </a:rPr>
              <a:t> </a:t>
            </a:r>
            <a:r>
              <a:rPr lang="en-US" sz="3200" b="1" dirty="0" smtClean="0">
                <a:solidFill>
                  <a:srgbClr val="FF0000"/>
                </a:solidFill>
              </a:rPr>
              <a:t>“</a:t>
            </a:r>
            <a:r>
              <a:rPr lang="en-US" sz="3200" b="1" dirty="0" err="1" smtClean="0">
                <a:solidFill>
                  <a:srgbClr val="FF0000"/>
                </a:solidFill>
              </a:rPr>
              <a:t>oăt</a:t>
            </a:r>
            <a:r>
              <a:rPr lang="en-US" sz="3200" b="1" dirty="0" smtClean="0">
                <a:solidFill>
                  <a:srgbClr val="FF0000"/>
                </a:solidFill>
              </a:rPr>
              <a:t>”</a:t>
            </a:r>
            <a:r>
              <a:rPr lang="en-US" sz="3200" b="1" dirty="0" smtClean="0">
                <a:solidFill>
                  <a:srgbClr val="0070C0"/>
                </a:solidFill>
              </a:rPr>
              <a:t>		</a:t>
            </a:r>
            <a:endParaRPr lang="en-US" sz="3200" b="1" dirty="0">
              <a:solidFill>
                <a:srgbClr val="0070C0"/>
              </a:solidFill>
            </a:endParaRPr>
          </a:p>
        </p:txBody>
      </p:sp>
      <p:sp>
        <p:nvSpPr>
          <p:cNvPr id="10" name="TextBox 9"/>
          <p:cNvSpPr txBox="1"/>
          <p:nvPr/>
        </p:nvSpPr>
        <p:spPr>
          <a:xfrm>
            <a:off x="323528" y="5085184"/>
            <a:ext cx="8136904" cy="1077218"/>
          </a:xfrm>
          <a:prstGeom prst="rect">
            <a:avLst/>
          </a:prstGeom>
          <a:noFill/>
        </p:spPr>
        <p:txBody>
          <a:bodyPr wrap="square" rtlCol="0">
            <a:spAutoFit/>
          </a:bodyPr>
          <a:lstStyle/>
          <a:p>
            <a:r>
              <a:rPr lang="en-US" sz="3200" b="1" dirty="0" err="1" smtClean="0">
                <a:solidFill>
                  <a:srgbClr val="0070C0"/>
                </a:solidFill>
              </a:rPr>
              <a:t>xinh</a:t>
            </a:r>
            <a:r>
              <a:rPr lang="en-US" sz="3200" b="1" dirty="0" smtClean="0">
                <a:solidFill>
                  <a:srgbClr val="0070C0"/>
                </a:solidFill>
              </a:rPr>
              <a:t> – </a:t>
            </a:r>
            <a:r>
              <a:rPr lang="en-US" sz="3200" b="1" dirty="0" err="1" smtClean="0">
                <a:solidFill>
                  <a:srgbClr val="0070C0"/>
                </a:solidFill>
              </a:rPr>
              <a:t>nghênh</a:t>
            </a:r>
            <a:r>
              <a:rPr lang="en-US" sz="3200" b="1" dirty="0">
                <a:solidFill>
                  <a:srgbClr val="0070C0"/>
                </a:solidFill>
              </a:rPr>
              <a:t> </a:t>
            </a:r>
            <a:r>
              <a:rPr lang="en-US" sz="3200" b="1" dirty="0" smtClean="0">
                <a:solidFill>
                  <a:srgbClr val="0070C0"/>
                </a:solidFill>
              </a:rPr>
              <a:t>-&gt; </a:t>
            </a:r>
            <a:r>
              <a:rPr lang="en-US" sz="3200" b="1" dirty="0" err="1" smtClean="0">
                <a:solidFill>
                  <a:srgbClr val="0070C0"/>
                </a:solidFill>
              </a:rPr>
              <a:t>bắt</a:t>
            </a:r>
            <a:r>
              <a:rPr lang="en-US" sz="3200" b="1" dirty="0" smtClean="0">
                <a:solidFill>
                  <a:srgbClr val="0070C0"/>
                </a:solidFill>
              </a:rPr>
              <a:t> </a:t>
            </a:r>
            <a:r>
              <a:rPr lang="en-US" sz="3200" b="1" dirty="0" err="1" smtClean="0">
                <a:solidFill>
                  <a:srgbClr val="0070C0"/>
                </a:solidFill>
              </a:rPr>
              <a:t>vần</a:t>
            </a:r>
            <a:r>
              <a:rPr lang="en-US" sz="3200" b="1" dirty="0" smtClean="0">
                <a:solidFill>
                  <a:srgbClr val="0070C0"/>
                </a:solidFill>
              </a:rPr>
              <a:t> </a:t>
            </a:r>
            <a:r>
              <a:rPr lang="en-US" sz="3200" b="1" dirty="0" err="1" smtClean="0">
                <a:solidFill>
                  <a:srgbClr val="0070C0"/>
                </a:solidFill>
              </a:rPr>
              <a:t>không</a:t>
            </a:r>
            <a:r>
              <a:rPr lang="en-US" sz="3200" b="1" dirty="0" smtClean="0">
                <a:solidFill>
                  <a:srgbClr val="0070C0"/>
                </a:solidFill>
              </a:rPr>
              <a:t> </a:t>
            </a:r>
            <a:r>
              <a:rPr lang="en-US" sz="3200" b="1" dirty="0" err="1" smtClean="0">
                <a:solidFill>
                  <a:srgbClr val="0070C0"/>
                </a:solidFill>
              </a:rPr>
              <a:t>hoàn</a:t>
            </a:r>
            <a:r>
              <a:rPr lang="en-US" sz="3200" b="1" dirty="0" smtClean="0">
                <a:solidFill>
                  <a:srgbClr val="0070C0"/>
                </a:solidFill>
              </a:rPr>
              <a:t> </a:t>
            </a:r>
            <a:r>
              <a:rPr lang="en-US" sz="3200" b="1" dirty="0" err="1" smtClean="0">
                <a:solidFill>
                  <a:srgbClr val="0070C0"/>
                </a:solidFill>
              </a:rPr>
              <a:t>toàn</a:t>
            </a:r>
            <a:r>
              <a:rPr lang="en-US" sz="3200" b="1" dirty="0" smtClean="0">
                <a:solidFill>
                  <a:srgbClr val="0070C0"/>
                </a:solidFill>
              </a:rPr>
              <a:t> </a:t>
            </a:r>
            <a:r>
              <a:rPr lang="en-US" sz="3200" b="1" dirty="0" err="1" smtClean="0">
                <a:solidFill>
                  <a:srgbClr val="0070C0"/>
                </a:solidFill>
              </a:rPr>
              <a:t>vì</a:t>
            </a:r>
            <a:r>
              <a:rPr lang="en-US" sz="3200" b="1" dirty="0" smtClean="0">
                <a:solidFill>
                  <a:srgbClr val="0070C0"/>
                </a:solidFill>
              </a:rPr>
              <a:t> </a:t>
            </a:r>
            <a:r>
              <a:rPr lang="en-US" sz="3200" b="1" dirty="0" err="1" smtClean="0">
                <a:solidFill>
                  <a:srgbClr val="0070C0"/>
                </a:solidFill>
              </a:rPr>
              <a:t>chỉ</a:t>
            </a:r>
            <a:r>
              <a:rPr lang="en-US" sz="3200" b="1" dirty="0" smtClean="0">
                <a:solidFill>
                  <a:srgbClr val="0070C0"/>
                </a:solidFill>
              </a:rPr>
              <a:t> </a:t>
            </a:r>
            <a:r>
              <a:rPr lang="en-US" sz="3200" b="1" dirty="0" err="1" smtClean="0">
                <a:solidFill>
                  <a:srgbClr val="0070C0"/>
                </a:solidFill>
              </a:rPr>
              <a:t>trùng</a:t>
            </a:r>
            <a:r>
              <a:rPr lang="en-US" sz="3200" b="1" dirty="0" smtClean="0">
                <a:solidFill>
                  <a:srgbClr val="0070C0"/>
                </a:solidFill>
              </a:rPr>
              <a:t> </a:t>
            </a:r>
            <a:r>
              <a:rPr lang="en-US" sz="3200" b="1" dirty="0" err="1" smtClean="0">
                <a:solidFill>
                  <a:srgbClr val="0070C0"/>
                </a:solidFill>
              </a:rPr>
              <a:t>âm</a:t>
            </a:r>
            <a:r>
              <a:rPr lang="en-US" sz="3200" b="1" dirty="0" smtClean="0">
                <a:solidFill>
                  <a:srgbClr val="0070C0"/>
                </a:solidFill>
              </a:rPr>
              <a:t> </a:t>
            </a:r>
            <a:r>
              <a:rPr lang="en-US" sz="3200" b="1" dirty="0" smtClean="0">
                <a:solidFill>
                  <a:srgbClr val="FF0000"/>
                </a:solidFill>
              </a:rPr>
              <a:t>“</a:t>
            </a:r>
            <a:r>
              <a:rPr lang="en-US" sz="3200" b="1" dirty="0" err="1" smtClean="0">
                <a:solidFill>
                  <a:srgbClr val="FF0000"/>
                </a:solidFill>
              </a:rPr>
              <a:t>nh</a:t>
            </a:r>
            <a:r>
              <a:rPr lang="en-US" sz="3200" b="1" dirty="0" smtClean="0">
                <a:solidFill>
                  <a:srgbClr val="FF0000"/>
                </a:solidFill>
              </a:rPr>
              <a:t>” </a:t>
            </a:r>
            <a:r>
              <a:rPr lang="en-US" sz="3200" b="1" dirty="0" err="1" smtClean="0">
                <a:solidFill>
                  <a:srgbClr val="0070C0"/>
                </a:solidFill>
              </a:rPr>
              <a:t>cuối</a:t>
            </a:r>
            <a:r>
              <a:rPr lang="en-US" sz="3200" b="1" dirty="0" smtClean="0">
                <a:solidFill>
                  <a:srgbClr val="0070C0"/>
                </a:solidFill>
              </a:rPr>
              <a:t> </a:t>
            </a:r>
            <a:r>
              <a:rPr lang="en-US" sz="3200" b="1" dirty="0" err="1" smtClean="0">
                <a:solidFill>
                  <a:srgbClr val="0070C0"/>
                </a:solidFill>
              </a:rPr>
              <a:t>vần</a:t>
            </a:r>
            <a:r>
              <a:rPr lang="en-US" sz="3200" b="1" dirty="0" smtClean="0">
                <a:solidFill>
                  <a:srgbClr val="0070C0"/>
                </a:solidFill>
              </a:rPr>
              <a:t>.</a:t>
            </a:r>
            <a:endParaRPr lang="en-US" sz="3200" b="1" dirty="0">
              <a:solidFill>
                <a:srgbClr val="0070C0"/>
              </a:solidFill>
            </a:endParaRPr>
          </a:p>
        </p:txBody>
      </p:sp>
      <p:sp>
        <p:nvSpPr>
          <p:cNvPr id="11" name="Text Box 4"/>
          <p:cNvSpPr txBox="1">
            <a:spLocks noChangeArrowheads="1"/>
          </p:cNvSpPr>
          <p:nvPr/>
        </p:nvSpPr>
        <p:spPr bwMode="auto">
          <a:xfrm>
            <a:off x="385271" y="2423790"/>
            <a:ext cx="89289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smtClean="0">
                <a:latin typeface="Times New Roman" panose="02020603050405020304" pitchFamily="18" charset="0"/>
              </a:rPr>
              <a:t>Phân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tích</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cấu</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tạo</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tiếng</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cặp</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choắt</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thoắt</a:t>
            </a:r>
            <a:r>
              <a:rPr lang="en-US" altLang="en-US" b="1" dirty="0">
                <a:latin typeface="Times New Roman" panose="02020603050405020304" pitchFamily="18" charset="0"/>
              </a:rPr>
              <a:t> </a:t>
            </a:r>
            <a:r>
              <a:rPr lang="en-US" altLang="en-US" b="1" dirty="0" err="1" smtClean="0">
                <a:latin typeface="Times New Roman" panose="02020603050405020304" pitchFamily="18" charset="0"/>
              </a:rPr>
              <a:t>và</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xinh</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nghênh</a:t>
            </a:r>
            <a:r>
              <a:rPr lang="en-US" altLang="en-US" b="1" dirty="0" smtClean="0">
                <a:latin typeface="Times New Roman" panose="02020603050405020304" pitchFamily="18" charset="0"/>
              </a:rPr>
              <a:t>.</a:t>
            </a:r>
            <a:endParaRPr lang="en-US" altLang="en-US" b="1" dirty="0">
              <a:latin typeface="Times New Roman" panose="02020603050405020304" pitchFamily="18" charset="0"/>
            </a:endParaRPr>
          </a:p>
        </p:txBody>
      </p:sp>
      <p:sp>
        <p:nvSpPr>
          <p:cNvPr id="12" name="Text Box 4"/>
          <p:cNvSpPr txBox="1">
            <a:spLocks noChangeArrowheads="1"/>
          </p:cNvSpPr>
          <p:nvPr/>
        </p:nvSpPr>
        <p:spPr bwMode="auto">
          <a:xfrm>
            <a:off x="437456" y="3279339"/>
            <a:ext cx="89289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smtClean="0">
                <a:latin typeface="Times New Roman" panose="02020603050405020304" pitchFamily="18" charset="0"/>
              </a:rPr>
              <a:t>Theo con </a:t>
            </a:r>
            <a:r>
              <a:rPr lang="en-US" altLang="en-US" b="1" dirty="0" err="1" smtClean="0">
                <a:latin typeface="Times New Roman" panose="02020603050405020304" pitchFamily="18" charset="0"/>
              </a:rPr>
              <a:t>cặp</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vần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trên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cặp</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nào</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là</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bắt</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vần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hoàn</a:t>
            </a:r>
            <a:r>
              <a:rPr lang="en-US" altLang="en-US" b="1" dirty="0" smtClean="0">
                <a:latin typeface="Times New Roman" panose="02020603050405020304" pitchFamily="18" charset="0"/>
              </a:rPr>
              <a:t> </a:t>
            </a:r>
          </a:p>
          <a:p>
            <a:pPr eaLnBrk="1" hangingPunct="1">
              <a:spcBef>
                <a:spcPct val="0"/>
              </a:spcBef>
              <a:buFontTx/>
              <a:buNone/>
            </a:pPr>
            <a:r>
              <a:rPr lang="en-US" altLang="en-US" b="1" dirty="0" err="1" smtClean="0">
                <a:latin typeface="Times New Roman" panose="02020603050405020304" pitchFamily="18" charset="0"/>
              </a:rPr>
              <a:t>toàn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cặp</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nào</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là</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bắt</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vần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không</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hoàn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toàn</a:t>
            </a:r>
            <a:r>
              <a:rPr lang="en-US" altLang="en-US" b="1" dirty="0" smtClean="0">
                <a:latin typeface="Times New Roman" panose="02020603050405020304" pitchFamily="18" charset="0"/>
              </a:rPr>
              <a:t>?</a:t>
            </a: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366866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ox(in)">
                                      <p:cBhvr>
                                        <p:cTn id="12" dur="500"/>
                                        <p:tgtEl>
                                          <p:spTgt spid="717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box(in)">
                                      <p:cBhvr>
                                        <p:cTn id="15" dur="500"/>
                                        <p:tgtEl>
                                          <p:spTgt spid="7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box(in)">
                                      <p:cBhvr>
                                        <p:cTn id="20" dur="500"/>
                                        <p:tgtEl>
                                          <p:spTgt spid="717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176"/>
                                        </p:tgtEl>
                                        <p:attrNameLst>
                                          <p:attrName>style.visibility</p:attrName>
                                        </p:attrNameLst>
                                      </p:cBhvr>
                                      <p:to>
                                        <p:strVal val="visible"/>
                                      </p:to>
                                    </p:set>
                                    <p:animEffect transition="in" filter="box(in)">
                                      <p:cBhvr>
                                        <p:cTn id="23" dur="500"/>
                                        <p:tgtEl>
                                          <p:spTgt spid="717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3" grpId="0" animBg="1"/>
      <p:bldP spid="7174" grpId="0" animBg="1"/>
      <p:bldP spid="7175" grpId="0" animBg="1"/>
      <p:bldP spid="7176" grpId="0" animBg="1"/>
      <p:bldP spid="9" grpId="0"/>
      <p:bldP spid="10" grpId="0"/>
      <p:bldP spid="11" grpId="0"/>
      <p:bldP spid="11" grpId="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62000" y="914400"/>
            <a:ext cx="82518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4/ Qua </a:t>
            </a:r>
            <a:r>
              <a:rPr lang="en-US" altLang="en-US" b="1" dirty="0" err="1">
                <a:solidFill>
                  <a:srgbClr val="FF0000"/>
                </a:solidFill>
                <a:latin typeface="Times New Roman" panose="02020603050405020304" pitchFamily="18" charset="0"/>
              </a:rPr>
              <a:t>các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bài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tập</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trên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em</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hiểu</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thế</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nào</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là</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hai</a:t>
            </a:r>
            <a:r>
              <a:rPr lang="en-US" altLang="en-US" b="1" dirty="0">
                <a:solidFill>
                  <a:srgbClr val="FF0000"/>
                </a:solidFill>
                <a:latin typeface="Times New Roman" panose="02020603050405020304" pitchFamily="18" charset="0"/>
              </a:rPr>
              <a:t> </a:t>
            </a:r>
          </a:p>
          <a:p>
            <a:pPr eaLnBrk="1" hangingPunct="1">
              <a:spcBef>
                <a:spcPct val="0"/>
              </a:spcBef>
              <a:buFontTx/>
              <a:buNone/>
            </a:pP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tiếng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bắt</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vần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với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nhau</a:t>
            </a:r>
            <a:r>
              <a:rPr lang="en-US" altLang="en-US" b="1" dirty="0">
                <a:solidFill>
                  <a:srgbClr val="FF0000"/>
                </a:solidFill>
                <a:latin typeface="Times New Roman" panose="02020603050405020304" pitchFamily="18" charset="0"/>
              </a:rPr>
              <a:t>?</a:t>
            </a:r>
          </a:p>
        </p:txBody>
      </p:sp>
      <p:sp>
        <p:nvSpPr>
          <p:cNvPr id="28677" name="Text Box 5"/>
          <p:cNvSpPr txBox="1">
            <a:spLocks noChangeArrowheads="1"/>
          </p:cNvSpPr>
          <p:nvPr/>
        </p:nvSpPr>
        <p:spPr bwMode="auto">
          <a:xfrm>
            <a:off x="152400" y="2286000"/>
            <a:ext cx="90820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rPr>
              <a:t>   </a:t>
            </a:r>
            <a:r>
              <a:rPr lang="en-US" altLang="en-US" b="1" dirty="0">
                <a:solidFill>
                  <a:srgbClr val="0000FF"/>
                </a:solidFill>
                <a:latin typeface="Times New Roman" panose="02020603050405020304" pitchFamily="18" charset="0"/>
              </a:rPr>
              <a:t>Hai </a:t>
            </a:r>
            <a:r>
              <a:rPr lang="en-US" altLang="en-US" b="1" dirty="0" err="1">
                <a:solidFill>
                  <a:srgbClr val="0000FF"/>
                </a:solidFill>
                <a:latin typeface="Times New Roman" panose="02020603050405020304" pitchFamily="18" charset="0"/>
              </a:rPr>
              <a:t>tiếng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bắt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với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là</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hai</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tiếng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có</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phần</a:t>
            </a:r>
            <a:r>
              <a:rPr lang="en-US" altLang="en-US" b="1" dirty="0">
                <a:solidFill>
                  <a:srgbClr val="0000FF"/>
                </a:solidFill>
                <a:latin typeface="Times New Roman" panose="02020603050405020304" pitchFamily="18" charset="0"/>
              </a:rPr>
              <a:t> </a:t>
            </a:r>
          </a:p>
          <a:p>
            <a:pPr eaLnBrk="1" hangingPunct="1">
              <a:spcBef>
                <a:spcPct val="0"/>
              </a:spcBef>
              <a:buFontTx/>
              <a:buNone/>
            </a:pP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vần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giống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nhau</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giống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toàn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hoặc</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không</a:t>
            </a:r>
            <a:endParaRPr lang="en-US" altLang="en-US" b="1" dirty="0">
              <a:solidFill>
                <a:srgbClr val="0000FF"/>
              </a:solidFill>
              <a:latin typeface="Times New Roman" panose="02020603050405020304" pitchFamily="18" charset="0"/>
            </a:endParaRPr>
          </a:p>
          <a:p>
            <a:pPr eaLnBrk="1" hangingPunct="1">
              <a:spcBef>
                <a:spcPct val="0"/>
              </a:spcBef>
              <a:buFontTx/>
              <a:buNone/>
            </a:pP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hoàn</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toàn</a:t>
            </a:r>
            <a:r>
              <a:rPr lang="en-US" altLang="en-US" b="1" dirty="0">
                <a:solidFill>
                  <a:srgbClr val="0000FF"/>
                </a:solidFill>
                <a:latin typeface="Times New Roman" panose="02020603050405020304" pitchFamily="18" charset="0"/>
              </a:rPr>
              <a:t>).</a:t>
            </a:r>
          </a:p>
        </p:txBody>
      </p:sp>
    </p:spTree>
    <p:extLst>
      <p:ext uri="{BB962C8B-B14F-4D97-AF65-F5344CB8AC3E}">
        <p14:creationId xmlns:p14="http://schemas.microsoft.com/office/powerpoint/2010/main" val="410648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0425"/>
            <a:ext cx="9036496" cy="1470025"/>
          </a:xfrm>
        </p:spPr>
        <p:txBody>
          <a:bodyPr/>
          <a:lstStyle/>
          <a:p>
            <a:r>
              <a:rPr lang="en-US" sz="3600" dirty="0" smtClean="0"/>
              <a:t>	</a:t>
            </a:r>
            <a:br>
              <a:rPr lang="en-US" sz="3600" dirty="0" smtClean="0"/>
            </a:br>
            <a:r>
              <a:rPr lang="en-US" sz="3600" dirty="0" smtClean="0"/>
              <a:t>* </a:t>
            </a:r>
            <a:r>
              <a:rPr lang="en-US" sz="3600" dirty="0" err="1" smtClean="0"/>
              <a:t>Vận</a:t>
            </a:r>
            <a:r>
              <a:rPr lang="en-US" sz="3600" dirty="0" smtClean="0"/>
              <a:t> </a:t>
            </a:r>
            <a:r>
              <a:rPr lang="en-US" sz="3600" dirty="0" err="1" smtClean="0"/>
              <a:t>dụng</a:t>
            </a:r>
            <a:r>
              <a:rPr lang="en-US" sz="3600" dirty="0" smtClean="0"/>
              <a:t>: </a:t>
            </a:r>
            <a:r>
              <a:rPr lang="en-US" sz="3600" dirty="0" err="1" smtClean="0"/>
              <a:t>Tìm</a:t>
            </a:r>
            <a:r>
              <a:rPr lang="en-US" sz="3600" dirty="0" smtClean="0"/>
              <a:t> </a:t>
            </a:r>
            <a:r>
              <a:rPr lang="en-US" sz="3600" dirty="0" err="1" smtClean="0"/>
              <a:t>cặp</a:t>
            </a:r>
            <a:r>
              <a:rPr lang="en-US" sz="3600" dirty="0" smtClean="0"/>
              <a:t> </a:t>
            </a:r>
            <a:r>
              <a:rPr lang="en-US" sz="3600" dirty="0" err="1" smtClean="0"/>
              <a:t>tiếng</a:t>
            </a:r>
            <a:r>
              <a:rPr lang="en-US" sz="3600" dirty="0" smtClean="0"/>
              <a:t> </a:t>
            </a:r>
            <a:r>
              <a:rPr lang="en-US" sz="3600" dirty="0" err="1" smtClean="0"/>
              <a:t>bắt</a:t>
            </a:r>
            <a:r>
              <a:rPr lang="en-US" sz="3600" dirty="0" smtClean="0"/>
              <a:t> </a:t>
            </a:r>
            <a:r>
              <a:rPr lang="en-US" sz="3600" dirty="0" err="1" smtClean="0"/>
              <a:t>vần</a:t>
            </a:r>
            <a:r>
              <a:rPr lang="en-US" sz="3600" dirty="0" smtClean="0"/>
              <a:t> </a:t>
            </a:r>
            <a:r>
              <a:rPr lang="en-US" sz="3600" dirty="0" err="1" smtClean="0"/>
              <a:t>trong</a:t>
            </a:r>
            <a:r>
              <a:rPr lang="en-US" sz="3600" dirty="0" smtClean="0"/>
              <a:t> </a:t>
            </a:r>
            <a:r>
              <a:rPr lang="en-US" sz="3600" dirty="0" err="1" smtClean="0"/>
              <a:t>câu</a:t>
            </a:r>
            <a:r>
              <a:rPr lang="en-US" sz="3600" dirty="0" smtClean="0"/>
              <a:t> </a:t>
            </a:r>
            <a:r>
              <a:rPr lang="en-US" sz="3600" dirty="0" err="1" smtClean="0"/>
              <a:t>thơ</a:t>
            </a:r>
            <a:r>
              <a:rPr lang="en-US" sz="3600" dirty="0" smtClean="0"/>
              <a:t> </a:t>
            </a:r>
            <a:r>
              <a:rPr lang="en-US" sz="3600" dirty="0" err="1" smtClean="0"/>
              <a:t>trích</a:t>
            </a:r>
            <a:r>
              <a:rPr lang="en-US" sz="3600" dirty="0" smtClean="0"/>
              <a:t> </a:t>
            </a:r>
            <a:r>
              <a:rPr lang="en-US" sz="3600" dirty="0" err="1" smtClean="0"/>
              <a:t>trong</a:t>
            </a:r>
            <a:r>
              <a:rPr lang="en-US" sz="3600" dirty="0" smtClean="0"/>
              <a:t> </a:t>
            </a:r>
            <a:r>
              <a:rPr lang="en-US" sz="3600" dirty="0" err="1" smtClean="0"/>
              <a:t>bài</a:t>
            </a:r>
            <a:r>
              <a:rPr lang="en-US" sz="3600" dirty="0" smtClean="0"/>
              <a:t> </a:t>
            </a:r>
            <a:r>
              <a:rPr lang="en-US" sz="3600" dirty="0" err="1" smtClean="0"/>
              <a:t>thơ</a:t>
            </a:r>
            <a:r>
              <a:rPr lang="en-US" sz="3600" dirty="0" smtClean="0"/>
              <a:t> “</a:t>
            </a:r>
            <a:r>
              <a:rPr lang="en-US" sz="3600" dirty="0" err="1" smtClean="0"/>
              <a:t>Mẹ</a:t>
            </a:r>
            <a:r>
              <a:rPr lang="en-US" sz="3600" dirty="0" smtClean="0"/>
              <a:t> </a:t>
            </a:r>
            <a:r>
              <a:rPr lang="en-US" sz="3600" dirty="0" err="1" smtClean="0"/>
              <a:t>ốm</a:t>
            </a:r>
            <a:r>
              <a:rPr lang="en-US" sz="3600" dirty="0" smtClean="0"/>
              <a:t>”</a:t>
            </a:r>
            <a:br>
              <a:rPr lang="en-US" sz="3600" dirty="0" smtClean="0"/>
            </a:br>
            <a:r>
              <a:rPr lang="en-US" sz="3600" dirty="0"/>
              <a:t/>
            </a:r>
            <a:br>
              <a:rPr lang="en-US" sz="3600" dirty="0"/>
            </a:br>
            <a:r>
              <a:rPr lang="en-US" sz="3600" dirty="0" smtClean="0"/>
              <a:t>	</a:t>
            </a:r>
            <a:r>
              <a:rPr lang="en-US" sz="3600" dirty="0" err="1" smtClean="0">
                <a:latin typeface="Times New Roman" panose="02020603050405020304" pitchFamily="18" charset="0"/>
                <a:cs typeface="Times New Roman" panose="02020603050405020304" pitchFamily="18" charset="0"/>
              </a:rPr>
              <a:t>Mọi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hôm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vui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chơi</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err="1" smtClean="0">
                <a:latin typeface="Times New Roman" panose="02020603050405020304" pitchFamily="18" charset="0"/>
                <a:cs typeface="Times New Roman" panose="02020603050405020304" pitchFamily="18" charset="0"/>
              </a:rPr>
              <a:t>Hôm</a:t>
            </a:r>
            <a:r>
              <a:rPr lang="en-US" sz="3600" dirty="0" smtClean="0">
                <a:latin typeface="Times New Roman" panose="02020603050405020304" pitchFamily="18" charset="0"/>
                <a:cs typeface="Times New Roman" panose="02020603050405020304" pitchFamily="18" charset="0"/>
              </a:rPr>
              <a:t> nay </a:t>
            </a:r>
            <a:r>
              <a:rPr lang="en-US" sz="3600" dirty="0" err="1" smtClean="0">
                <a:latin typeface="Times New Roman" panose="02020603050405020304" pitchFamily="18" charset="0"/>
                <a:cs typeface="Times New Roman" panose="02020603050405020304" pitchFamily="18" charset="0"/>
              </a:rPr>
              <a:t>mẹ</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chẳng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nói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đâu</a:t>
            </a:r>
            <a:endParaRPr lang="en-US"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43608" y="4916760"/>
            <a:ext cx="6400800" cy="1752600"/>
          </a:xfrm>
        </p:spPr>
        <p:txBody>
          <a:bodyPr/>
          <a:lstStyle/>
          <a:p>
            <a:r>
              <a:rPr lang="en-US" sz="4800" b="1" dirty="0" err="1" smtClean="0">
                <a:solidFill>
                  <a:schemeClr val="accent1">
                    <a:lumMod val="75000"/>
                  </a:schemeClr>
                </a:solidFill>
              </a:rPr>
              <a:t>Ch</a:t>
            </a:r>
            <a:r>
              <a:rPr lang="en-US" sz="4800" b="1" dirty="0" err="1" smtClean="0">
                <a:solidFill>
                  <a:srgbClr val="00B0F0"/>
                </a:solidFill>
              </a:rPr>
              <a:t>ơi</a:t>
            </a:r>
            <a:r>
              <a:rPr lang="en-US" sz="4800" dirty="0" smtClean="0"/>
              <a:t> – </a:t>
            </a:r>
            <a:r>
              <a:rPr lang="en-US" sz="4800" b="1" dirty="0" err="1" smtClean="0">
                <a:solidFill>
                  <a:schemeClr val="accent1">
                    <a:lumMod val="75000"/>
                  </a:schemeClr>
                </a:solidFill>
              </a:rPr>
              <a:t>c</a:t>
            </a:r>
            <a:r>
              <a:rPr lang="en-US" sz="4800" b="1" dirty="0" err="1" smtClean="0">
                <a:solidFill>
                  <a:srgbClr val="00B0F0"/>
                </a:solidFill>
              </a:rPr>
              <a:t>ười</a:t>
            </a:r>
            <a:endParaRPr lang="en-US" sz="4800" b="1" dirty="0">
              <a:solidFill>
                <a:srgbClr val="00B0F0"/>
              </a:solidFill>
            </a:endParaRPr>
          </a:p>
        </p:txBody>
      </p:sp>
    </p:spTree>
    <p:extLst>
      <p:ext uri="{BB962C8B-B14F-4D97-AF65-F5344CB8AC3E}">
        <p14:creationId xmlns:p14="http://schemas.microsoft.com/office/powerpoint/2010/main" val="192123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4096" y="2130425"/>
            <a:ext cx="8964488" cy="1470025"/>
          </a:xfrm>
        </p:spPr>
        <p:txBody>
          <a:bodyPr/>
          <a:lstStyle/>
          <a:p>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Bớt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đầu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thì</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bé</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nhất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nhà</a:t>
            </a:r>
            <a:r>
              <a:rPr lang="en-US" sz="4000" dirty="0" smtClean="0">
                <a:solidFill>
                  <a:srgbClr val="0070C0"/>
                </a:solidFill>
                <a:latin typeface="Times New Roman" panose="02020603050405020304" pitchFamily="18" charset="0"/>
                <a:cs typeface="Times New Roman" panose="02020603050405020304" pitchFamily="18" charset="0"/>
              </a:rPr>
              <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dirty="0" err="1" smtClean="0">
                <a:solidFill>
                  <a:srgbClr val="0070C0"/>
                </a:solidFill>
                <a:latin typeface="Times New Roman" panose="02020603050405020304" pitchFamily="18" charset="0"/>
                <a:cs typeface="Times New Roman" panose="02020603050405020304" pitchFamily="18" charset="0"/>
              </a:rPr>
              <a:t>Đầu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đuôi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bỏ</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hết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hóa</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ra</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béo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tròn</a:t>
            </a:r>
            <a:r>
              <a:rPr lang="en-US" sz="4000" dirty="0" smtClean="0">
                <a:solidFill>
                  <a:srgbClr val="0070C0"/>
                </a:solidFill>
                <a:latin typeface="Times New Roman" panose="02020603050405020304" pitchFamily="18" charset="0"/>
                <a:cs typeface="Times New Roman" panose="02020603050405020304" pitchFamily="18" charset="0"/>
              </a:rPr>
              <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Để</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nguyên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mình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lại</a:t>
            </a:r>
            <a:r>
              <a:rPr lang="en-US" sz="4000" dirty="0" smtClean="0">
                <a:solidFill>
                  <a:srgbClr val="0070C0"/>
                </a:solidFill>
                <a:latin typeface="Times New Roman" panose="02020603050405020304" pitchFamily="18" charset="0"/>
                <a:cs typeface="Times New Roman" panose="02020603050405020304" pitchFamily="18" charset="0"/>
              </a:rPr>
              <a:t> thon </a:t>
            </a:r>
            <a:r>
              <a:rPr lang="en-US" sz="4000" dirty="0" err="1" smtClean="0">
                <a:solidFill>
                  <a:srgbClr val="0070C0"/>
                </a:solidFill>
                <a:latin typeface="Times New Roman" panose="02020603050405020304" pitchFamily="18" charset="0"/>
                <a:cs typeface="Times New Roman" panose="02020603050405020304" pitchFamily="18" charset="0"/>
              </a:rPr>
              <a:t>thon</a:t>
            </a:r>
            <a:r>
              <a:rPr lang="en-US" sz="4000" dirty="0" smtClean="0">
                <a:solidFill>
                  <a:srgbClr val="0070C0"/>
                </a:solidFill>
                <a:latin typeface="Times New Roman" panose="02020603050405020304" pitchFamily="18" charset="0"/>
                <a:cs typeface="Times New Roman" panose="02020603050405020304" pitchFamily="18" charset="0"/>
              </a:rPr>
              <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dirty="0" err="1" smtClean="0">
                <a:solidFill>
                  <a:srgbClr val="0070C0"/>
                </a:solidFill>
                <a:latin typeface="Times New Roman" panose="02020603050405020304" pitchFamily="18" charset="0"/>
                <a:cs typeface="Times New Roman" panose="02020603050405020304" pitchFamily="18" charset="0"/>
              </a:rPr>
              <a:t>Cùng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cậu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trò</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nhỏ</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lon</a:t>
            </a:r>
            <a:r>
              <a:rPr lang="en-US" sz="4000" dirty="0" smtClean="0">
                <a:solidFill>
                  <a:srgbClr val="0070C0"/>
                </a:solidFill>
                <a:latin typeface="Times New Roman" panose="02020603050405020304" pitchFamily="18" charset="0"/>
                <a:cs typeface="Times New Roman" panose="02020603050405020304" pitchFamily="18" charset="0"/>
              </a:rPr>
              <a:t> ton </a:t>
            </a:r>
            <a:r>
              <a:rPr lang="en-US" sz="4000" dirty="0" err="1" smtClean="0">
                <a:solidFill>
                  <a:srgbClr val="0070C0"/>
                </a:solidFill>
                <a:latin typeface="Times New Roman" panose="02020603050405020304" pitchFamily="18" charset="0"/>
                <a:cs typeface="Times New Roman" panose="02020603050405020304" pitchFamily="18" charset="0"/>
              </a:rPr>
              <a:t>tới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trường</a:t>
            </a:r>
            <a:r>
              <a:rPr lang="en-US" sz="4000" dirty="0" smtClean="0">
                <a:solidFill>
                  <a:srgbClr val="0070C0"/>
                </a:solidFill>
                <a:latin typeface="Times New Roman" panose="02020603050405020304" pitchFamily="18" charset="0"/>
                <a:cs typeface="Times New Roman" panose="02020603050405020304" pitchFamily="18" charset="0"/>
              </a:rPr>
              <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	</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Là</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chữ</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gì</a:t>
            </a:r>
            <a:r>
              <a:rPr lang="en-US" sz="4000" dirty="0" smtClean="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5174012"/>
            <a:ext cx="6400800" cy="1711372"/>
          </a:xfrm>
        </p:spPr>
        <p:txBody>
          <a:bodyPr/>
          <a:lstStyle/>
          <a:p>
            <a:r>
              <a:rPr lang="en-US" sz="8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bút</a:t>
            </a:r>
            <a:endParaRPr 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 Box 4"/>
          <p:cNvSpPr txBox="1">
            <a:spLocks noChangeArrowheads="1"/>
          </p:cNvSpPr>
          <p:nvPr/>
        </p:nvSpPr>
        <p:spPr bwMode="auto">
          <a:xfrm>
            <a:off x="1043608" y="476672"/>
            <a:ext cx="30380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rPr>
              <a:t>5/ </a:t>
            </a:r>
            <a:r>
              <a:rPr lang="en-US" altLang="en-US" sz="2800" b="1" dirty="0" err="1">
                <a:solidFill>
                  <a:srgbClr val="0000FF"/>
                </a:solidFill>
                <a:latin typeface="Times New Roman" panose="02020603050405020304" pitchFamily="18" charset="0"/>
              </a:rPr>
              <a:t>Giải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câu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đố</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sau</a:t>
            </a:r>
            <a:r>
              <a:rPr lang="en-US" altLang="en-US" sz="2800" b="1" dirty="0">
                <a:solidFill>
                  <a:srgbClr val="0000FF"/>
                </a:solidFill>
                <a:latin typeface="Times New Roman" panose="02020603050405020304" pitchFamily="18" charset="0"/>
              </a:rPr>
              <a:t>:</a:t>
            </a:r>
          </a:p>
          <a:p>
            <a:pPr eaLnBrk="1" hangingPunct="1">
              <a:spcBef>
                <a:spcPct val="0"/>
              </a:spcBef>
              <a:buFontTx/>
              <a:buNone/>
            </a:pPr>
            <a:endParaRPr lang="en-US" altLang="en-US" sz="2800" b="1" dirty="0">
              <a:latin typeface="Times New Roman" panose="02020603050405020304" pitchFamily="18" charset="0"/>
            </a:endParaRPr>
          </a:p>
          <a:p>
            <a:pPr eaLnBrk="1" hangingPunct="1">
              <a:spcBef>
                <a:spcPct val="0"/>
              </a:spcBef>
              <a:buFontTx/>
              <a:buNone/>
            </a:pPr>
            <a:endParaRPr lang="en-US" altLang="en-US" sz="2800" b="1" dirty="0">
              <a:solidFill>
                <a:srgbClr val="FF0000"/>
              </a:solidFill>
              <a:latin typeface="Times New Roman" panose="02020603050405020304" pitchFamily="18" charset="0"/>
            </a:endParaRPr>
          </a:p>
        </p:txBody>
      </p:sp>
      <p:sp>
        <p:nvSpPr>
          <p:cNvPr id="5" name="Cloud Callout 6">
            <a:extLst>
              <a:ext uri="{FF2B5EF4-FFF2-40B4-BE49-F238E27FC236}">
                <a16:creationId xmlns="" xmlns:a16="http://schemas.microsoft.com/office/drawing/2014/main" id="{815776A0-638D-4293-B10B-1C95A99C9F46}"/>
              </a:ext>
            </a:extLst>
          </p:cNvPr>
          <p:cNvSpPr/>
          <p:nvPr/>
        </p:nvSpPr>
        <p:spPr>
          <a:xfrm>
            <a:off x="96837" y="3565549"/>
            <a:ext cx="10266363" cy="1795463"/>
          </a:xfrm>
          <a:prstGeom prst="cloudCallout">
            <a:avLst>
              <a:gd name="adj1" fmla="val -30982"/>
              <a:gd name="adj2" fmla="val 68649"/>
            </a:avLst>
          </a:prstGeom>
          <a:solidFill>
            <a:schemeClr val="accent2">
              <a:lumMod val="20000"/>
              <a:lumOff val="80000"/>
            </a:schemeClr>
          </a:solidFill>
        </p:spPr>
        <p:style>
          <a:lnRef idx="2">
            <a:schemeClr val="accent5"/>
          </a:lnRef>
          <a:fillRef idx="100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n-US" sz="2800" b="1" i="1" dirty="0" err="1" smtClean="0">
                <a:solidFill>
                  <a:schemeClr val="tx1"/>
                </a:solidFill>
                <a:latin typeface="Times New Roman" panose="02020603050405020304" pitchFamily="18" charset="0"/>
                <a:cs typeface="Times New Roman" panose="02020603050405020304" pitchFamily="18" charset="0"/>
              </a:rPr>
              <a:t>Trong</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ba</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tiếng</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vừa</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tìm</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được</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tiếng</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nào</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có</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đầy</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đủ</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bộ</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phận</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tiếng</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nào</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thiếu</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bộ</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phận</a:t>
            </a:r>
            <a:r>
              <a:rPr lang="en-US" sz="2800" b="1" i="1" dirty="0" smtClean="0">
                <a:solidFill>
                  <a:schemeClr val="tx1"/>
                </a:solidFill>
                <a:latin typeface="Times New Roman" panose="02020603050405020304" pitchFamily="18" charset="0"/>
                <a:cs typeface="Times New Roman" panose="02020603050405020304" pitchFamily="18" charset="0"/>
              </a:rPr>
              <a:t>?</a:t>
            </a:r>
            <a:endParaRPr lang="en-US" sz="2800" b="1" i="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36109" y="4003677"/>
            <a:ext cx="8534400" cy="954107"/>
          </a:xfrm>
          <a:prstGeom prst="rect">
            <a:avLst/>
          </a:prstGeom>
          <a:solidFill>
            <a:schemeClr val="accent2">
              <a:lumMod val="20000"/>
              <a:lumOff val="80000"/>
            </a:schemeClr>
          </a:solidFill>
        </p:spPr>
        <p:txBody>
          <a:bodyPr wrap="square" rtlCol="0">
            <a:spAutoFit/>
          </a:bodyPr>
          <a:lstStyle/>
          <a:p>
            <a:pPr marL="342900" indent="-342900">
              <a:buFont typeface="Arial" pitchFamily="34" charset="0"/>
              <a:buChar char="•"/>
            </a:pPr>
            <a:r>
              <a:rPr lang="en-US" sz="2800" b="1" dirty="0" err="1" smtClean="0">
                <a:latin typeface="Times New Roman" pitchFamily="18" charset="0"/>
                <a:cs typeface="Times New Roman" pitchFamily="18" charset="0"/>
              </a:rPr>
              <a:t>Tiếng</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bút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thanh</a:t>
            </a:r>
            <a:endParaRPr lang="en-US" sz="2800" b="1" dirty="0" smtClean="0">
              <a:latin typeface="Times New Roman" pitchFamily="18" charset="0"/>
              <a:cs typeface="Times New Roman" pitchFamily="18" charset="0"/>
            </a:endParaRPr>
          </a:p>
          <a:p>
            <a:pPr marL="342900" indent="-342900">
              <a:buFont typeface="Arial" pitchFamily="34" charset="0"/>
              <a:buChar char="•"/>
            </a:pPr>
            <a:r>
              <a:rPr lang="en-US" sz="2800" b="1" dirty="0" err="1" smtClean="0">
                <a:latin typeface="Times New Roman" pitchFamily="18" charset="0"/>
                <a:cs typeface="Times New Roman" pitchFamily="18" charset="0"/>
              </a:rPr>
              <a:t>Tiếng</a:t>
            </a: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út</a:t>
            </a:r>
            <a:r>
              <a:rPr lang="en-US" sz="2800" b="1" dirty="0" smtClean="0">
                <a:solidFill>
                  <a:srgbClr val="FF0000"/>
                </a:solidFill>
                <a:latin typeface="Times New Roman" pitchFamily="18" charset="0"/>
                <a:cs typeface="Times New Roman" pitchFamily="18" charset="0"/>
              </a:rPr>
              <a:t>, ú</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khuyết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chỉ</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thanh</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Subtitle 2"/>
          <p:cNvSpPr txBox="1">
            <a:spLocks/>
          </p:cNvSpPr>
          <p:nvPr/>
        </p:nvSpPr>
        <p:spPr bwMode="gray">
          <a:xfrm>
            <a:off x="7511835" y="955625"/>
            <a:ext cx="1283812" cy="871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sz="2800">
                <a:solidFill>
                  <a:schemeClr val="tx1">
                    <a:tint val="75000"/>
                  </a:schemeClr>
                </a:solidFill>
                <a:latin typeface="+mn-lt"/>
              </a:defRPr>
            </a:lvl2pPr>
            <a:lvl3pPr marL="914400" indent="0" algn="ctr" rtl="0" eaLnBrk="1" fontAlgn="base" hangingPunct="1">
              <a:spcBef>
                <a:spcPct val="20000"/>
              </a:spcBef>
              <a:spcAft>
                <a:spcPct val="0"/>
              </a:spcAft>
              <a:buNone/>
              <a:defRPr sz="24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sz="2000">
                <a:solidFill>
                  <a:schemeClr val="tx1">
                    <a:tint val="75000"/>
                  </a:schemeClr>
                </a:solidFill>
                <a:latin typeface="+mn-lt"/>
              </a:defRPr>
            </a:lvl6pPr>
            <a:lvl7pPr marL="2743200" indent="0" algn="ctr" rtl="0" eaLnBrk="1" fontAlgn="base" hangingPunct="1">
              <a:spcBef>
                <a:spcPct val="20000"/>
              </a:spcBef>
              <a:spcAft>
                <a:spcPct val="0"/>
              </a:spcAft>
              <a:buNone/>
              <a:defRPr sz="2000">
                <a:solidFill>
                  <a:schemeClr val="tx1">
                    <a:tint val="75000"/>
                  </a:schemeClr>
                </a:solidFill>
                <a:latin typeface="+mn-lt"/>
              </a:defRPr>
            </a:lvl7pPr>
            <a:lvl8pPr marL="3200400" indent="0" algn="ctr" rtl="0" eaLnBrk="1" fontAlgn="base" hangingPunct="1">
              <a:spcBef>
                <a:spcPct val="20000"/>
              </a:spcBef>
              <a:spcAft>
                <a:spcPct val="0"/>
              </a:spcAft>
              <a:buNone/>
              <a:defRPr sz="2000">
                <a:solidFill>
                  <a:schemeClr val="tx1">
                    <a:tint val="75000"/>
                  </a:schemeClr>
                </a:solidFill>
                <a:latin typeface="+mn-lt"/>
              </a:defRPr>
            </a:lvl8pPr>
            <a:lvl9pPr marL="3657600" indent="0" algn="ctr" rtl="0" eaLnBrk="1" fontAlgn="base" hangingPunct="1">
              <a:spcBef>
                <a:spcPct val="20000"/>
              </a:spcBef>
              <a:spcAft>
                <a:spcPct val="0"/>
              </a:spcAft>
              <a:buNone/>
              <a:defRPr sz="2000">
                <a:solidFill>
                  <a:schemeClr val="tx1">
                    <a:tint val="75000"/>
                  </a:schemeClr>
                </a:solidFill>
                <a:latin typeface="+mn-lt"/>
              </a:defRPr>
            </a:lvl9pPr>
          </a:lstStyle>
          <a:p>
            <a:r>
              <a:rPr lang="en-US" sz="6600" b="1" kern="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út</a:t>
            </a:r>
            <a:endParaRPr lang="en-US" sz="6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Subtitle 2"/>
          <p:cNvSpPr txBox="1">
            <a:spLocks/>
          </p:cNvSpPr>
          <p:nvPr/>
        </p:nvSpPr>
        <p:spPr bwMode="gray">
          <a:xfrm>
            <a:off x="8008532" y="1642178"/>
            <a:ext cx="1283812" cy="871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None/>
              <a:defRPr sz="2800">
                <a:solidFill>
                  <a:schemeClr val="tx1">
                    <a:tint val="75000"/>
                  </a:schemeClr>
                </a:solidFill>
                <a:latin typeface="+mn-lt"/>
              </a:defRPr>
            </a:lvl2pPr>
            <a:lvl3pPr marL="914400" indent="0" algn="ctr" rtl="0" eaLnBrk="1" fontAlgn="base" hangingPunct="1">
              <a:spcBef>
                <a:spcPct val="20000"/>
              </a:spcBef>
              <a:spcAft>
                <a:spcPct val="0"/>
              </a:spcAft>
              <a:buNone/>
              <a:defRPr sz="2400">
                <a:solidFill>
                  <a:schemeClr val="tx1">
                    <a:tint val="75000"/>
                  </a:schemeClr>
                </a:solidFill>
                <a:latin typeface="+mn-lt"/>
              </a:defRPr>
            </a:lvl3pPr>
            <a:lvl4pPr marL="1371600" indent="0" algn="ctr" rtl="0" eaLnBrk="1" fontAlgn="base" hangingPunct="1">
              <a:spcBef>
                <a:spcPct val="20000"/>
              </a:spcBef>
              <a:spcAft>
                <a:spcPct val="0"/>
              </a:spcAft>
              <a:buNone/>
              <a:defRPr sz="2000">
                <a:solidFill>
                  <a:schemeClr val="tx1">
                    <a:tint val="75000"/>
                  </a:schemeClr>
                </a:solidFill>
                <a:latin typeface="+mn-lt"/>
              </a:defRPr>
            </a:lvl4pPr>
            <a:lvl5pPr marL="1828800" indent="0" algn="ctr" rtl="0" eaLnBrk="1" fontAlgn="base" hangingPunct="1">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sz="2000">
                <a:solidFill>
                  <a:schemeClr val="tx1">
                    <a:tint val="75000"/>
                  </a:schemeClr>
                </a:solidFill>
                <a:latin typeface="+mn-lt"/>
              </a:defRPr>
            </a:lvl6pPr>
            <a:lvl7pPr marL="2743200" indent="0" algn="ctr" rtl="0" eaLnBrk="1" fontAlgn="base" hangingPunct="1">
              <a:spcBef>
                <a:spcPct val="20000"/>
              </a:spcBef>
              <a:spcAft>
                <a:spcPct val="0"/>
              </a:spcAft>
              <a:buNone/>
              <a:defRPr sz="2000">
                <a:solidFill>
                  <a:schemeClr val="tx1">
                    <a:tint val="75000"/>
                  </a:schemeClr>
                </a:solidFill>
                <a:latin typeface="+mn-lt"/>
              </a:defRPr>
            </a:lvl7pPr>
            <a:lvl8pPr marL="3200400" indent="0" algn="ctr" rtl="0" eaLnBrk="1" fontAlgn="base" hangingPunct="1">
              <a:spcBef>
                <a:spcPct val="20000"/>
              </a:spcBef>
              <a:spcAft>
                <a:spcPct val="0"/>
              </a:spcAft>
              <a:buNone/>
              <a:defRPr sz="2000">
                <a:solidFill>
                  <a:schemeClr val="tx1">
                    <a:tint val="75000"/>
                  </a:schemeClr>
                </a:solidFill>
                <a:latin typeface="+mn-lt"/>
              </a:defRPr>
            </a:lvl8pPr>
            <a:lvl9pPr marL="3657600" indent="0" algn="ctr" rtl="0" eaLnBrk="1" fontAlgn="base" hangingPunct="1">
              <a:spcBef>
                <a:spcPct val="20000"/>
              </a:spcBef>
              <a:spcAft>
                <a:spcPct val="0"/>
              </a:spcAft>
              <a:buNone/>
              <a:defRPr sz="2000">
                <a:solidFill>
                  <a:schemeClr val="tx1">
                    <a:tint val="75000"/>
                  </a:schemeClr>
                </a:solidFill>
                <a:latin typeface="+mn-lt"/>
              </a:defRPr>
            </a:lvl9pPr>
          </a:lstStyle>
          <a:p>
            <a:r>
              <a:rPr lang="en-US" sz="6600" b="1" kern="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ú</a:t>
            </a:r>
            <a:endParaRPr lang="en-US" sz="66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200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7"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3335" y="404664"/>
            <a:ext cx="5148263" cy="327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031" y="6082010"/>
            <a:ext cx="9144000" cy="87987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0C50AB22-24C0-4F06-AAEF-B60BDDA51076}"/>
              </a:ext>
            </a:extLst>
          </p:cNvPr>
          <p:cNvSpPr txBox="1"/>
          <p:nvPr/>
        </p:nvSpPr>
        <p:spPr>
          <a:xfrm>
            <a:off x="3257550" y="1700808"/>
            <a:ext cx="2828925" cy="784830"/>
          </a:xfrm>
          <a:prstGeom prst="rect">
            <a:avLst/>
          </a:prstGeom>
          <a:solidFill>
            <a:schemeClr val="bg1"/>
          </a:solidFill>
          <a:ln>
            <a:solidFill>
              <a:schemeClr val="accent1"/>
            </a:solidFill>
          </a:ln>
        </p:spPr>
        <p:txBody>
          <a:bodyPr wrap="square">
            <a:spAutoFit/>
          </a:bodyPr>
          <a:lstStyle/>
          <a:p>
            <a:pPr defTabSz="685800">
              <a:defRPr/>
            </a:pPr>
            <a:r>
              <a:rPr lang="en-US" sz="4500" b="1" dirty="0">
                <a:solidFill>
                  <a:srgbClr val="002060"/>
                </a:solidFill>
                <a:effectLst>
                  <a:outerShdw blurRad="38100" dist="38100" dir="2700000" algn="tl">
                    <a:srgbClr val="000000">
                      <a:alpha val="43137"/>
                    </a:srgbClr>
                  </a:outerShdw>
                </a:effectLst>
                <a:latin typeface="Bahnschrift SemiBold SemiConden" panose="020B0502040204020203" pitchFamily="34" charset="0"/>
                <a:ea typeface="Gadugi" panose="020B0502040204020203" pitchFamily="34" charset="0"/>
                <a:cs typeface="Arial" panose="020B0604020202020204" pitchFamily="34" charset="0"/>
              </a:rPr>
              <a:t>HĐ NỐI TIẾP</a:t>
            </a:r>
          </a:p>
        </p:txBody>
      </p:sp>
      <p:sp>
        <p:nvSpPr>
          <p:cNvPr id="6" name="Rectangle 5">
            <a:extLst>
              <a:ext uri="{FF2B5EF4-FFF2-40B4-BE49-F238E27FC236}">
                <a16:creationId xmlns="" xmlns:a16="http://schemas.microsoft.com/office/drawing/2014/main" id="{1342EFB9-8729-457F-BC48-90584252E043}"/>
              </a:ext>
            </a:extLst>
          </p:cNvPr>
          <p:cNvSpPr/>
          <p:nvPr/>
        </p:nvSpPr>
        <p:spPr>
          <a:xfrm>
            <a:off x="1875723" y="3359318"/>
            <a:ext cx="5216493" cy="923330"/>
          </a:xfrm>
          <a:prstGeom prst="rect">
            <a:avLst/>
          </a:prstGeom>
          <a:solidFill>
            <a:srgbClr val="FFFF00"/>
          </a:solidFill>
        </p:spPr>
        <p:txBody>
          <a:bodyPr wrap="none">
            <a:spAutoFit/>
          </a:bodyPr>
          <a:lstStyle/>
          <a:p>
            <a:pPr algn="ctr" eaLnBrk="1" fontAlgn="auto" hangingPunct="1">
              <a:spcBef>
                <a:spcPts val="0"/>
              </a:spcBef>
              <a:spcAft>
                <a:spcPts val="0"/>
              </a:spcAft>
              <a:defRPr/>
            </a:pPr>
            <a:r>
              <a:rPr lang="en-US" sz="5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mn-lt"/>
              </a:rPr>
              <a:t>Em</a:t>
            </a:r>
            <a:r>
              <a:rPr lang="en-US" sz="5400" b="1" dirty="0" smtClean="0">
                <a:ln w="9525">
                  <a:solidFill>
                    <a:schemeClr val="bg1"/>
                  </a:solidFill>
                  <a:prstDash val="solid"/>
                </a:ln>
                <a:effectLst>
                  <a:outerShdw blurRad="12700" dist="38100" dir="2700000" algn="tl" rotWithShape="0">
                    <a:schemeClr val="accent5">
                      <a:lumMod val="60000"/>
                      <a:lumOff val="40000"/>
                    </a:schemeClr>
                  </a:outerShdw>
                </a:effectLst>
                <a:latin typeface="+mn-lt"/>
              </a:rPr>
              <a:t> </a:t>
            </a:r>
            <a:r>
              <a:rPr lang="en-US" sz="5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mn-lt"/>
              </a:rPr>
              <a:t>tập</a:t>
            </a:r>
            <a:r>
              <a:rPr lang="en-US" sz="5400" b="1" dirty="0" smtClean="0">
                <a:ln w="9525">
                  <a:solidFill>
                    <a:schemeClr val="bg1"/>
                  </a:solidFill>
                  <a:prstDash val="solid"/>
                </a:ln>
                <a:effectLst>
                  <a:outerShdw blurRad="12700" dist="38100" dir="2700000" algn="tl" rotWithShape="0">
                    <a:schemeClr val="accent5">
                      <a:lumMod val="60000"/>
                      <a:lumOff val="40000"/>
                    </a:schemeClr>
                  </a:outerShdw>
                </a:effectLst>
                <a:latin typeface="+mn-lt"/>
              </a:rPr>
              <a:t> </a:t>
            </a:r>
            <a:r>
              <a:rPr lang="en-US" sz="5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mn-lt"/>
              </a:rPr>
              <a:t>làm</a:t>
            </a:r>
            <a:r>
              <a:rPr lang="en-US" sz="5400" b="1" dirty="0" smtClean="0">
                <a:ln w="9525">
                  <a:solidFill>
                    <a:schemeClr val="bg1"/>
                  </a:solidFill>
                  <a:prstDash val="solid"/>
                </a:ln>
                <a:effectLst>
                  <a:outerShdw blurRad="12700" dist="38100" dir="2700000" algn="tl" rotWithShape="0">
                    <a:schemeClr val="accent5">
                      <a:lumMod val="60000"/>
                      <a:lumOff val="40000"/>
                    </a:schemeClr>
                  </a:outerShdw>
                </a:effectLst>
                <a:latin typeface="+mn-lt"/>
              </a:rPr>
              <a:t> </a:t>
            </a:r>
            <a:r>
              <a:rPr lang="en-US" sz="5400" b="1" dirty="0" err="1" smtClean="0">
                <a:ln w="9525">
                  <a:solidFill>
                    <a:schemeClr val="bg1"/>
                  </a:solidFill>
                  <a:prstDash val="solid"/>
                </a:ln>
                <a:effectLst>
                  <a:outerShdw blurRad="12700" dist="38100" dir="2700000" algn="tl" rotWithShape="0">
                    <a:schemeClr val="accent5">
                      <a:lumMod val="60000"/>
                      <a:lumOff val="40000"/>
                    </a:schemeClr>
                  </a:outerShdw>
                </a:effectLst>
                <a:latin typeface="+mn-lt"/>
              </a:rPr>
              <a:t>thơ</a:t>
            </a:r>
            <a:endParaRPr lang="en-US" sz="5400" b="1" dirty="0">
              <a:ln w="9525">
                <a:solidFill>
                  <a:schemeClr val="bg1"/>
                </a:solidFill>
                <a:prstDash val="solid"/>
              </a:ln>
              <a:effectLst>
                <a:outerShdw blurRad="12700" dist="38100" dir="2700000" algn="tl" rotWithShape="0">
                  <a:schemeClr val="accent5">
                    <a:lumMod val="60000"/>
                    <a:lumOff val="40000"/>
                  </a:schemeClr>
                </a:outerShdw>
              </a:effectLst>
              <a:latin typeface="+mn-lt"/>
            </a:endParaRPr>
          </a:p>
        </p:txBody>
      </p:sp>
      <p:sp>
        <p:nvSpPr>
          <p:cNvPr id="7" name="Text Box 2"/>
          <p:cNvSpPr txBox="1">
            <a:spLocks noChangeArrowheads="1"/>
          </p:cNvSpPr>
          <p:nvPr/>
        </p:nvSpPr>
        <p:spPr bwMode="auto">
          <a:xfrm>
            <a:off x="503548" y="4625841"/>
            <a:ext cx="81369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dirty="0" err="1" smtClean="0">
                <a:solidFill>
                  <a:srgbClr val="0000FF"/>
                </a:solidFill>
                <a:latin typeface="Times New Roman" panose="02020603050405020304" pitchFamily="18" charset="0"/>
                <a:cs typeface="Times New Roman" panose="02020603050405020304" pitchFamily="18" charset="0"/>
              </a:rPr>
              <a:t>Thử</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tài</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làm</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thơ</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dựa</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trên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cách</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bắt</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vần</a:t>
            </a:r>
            <a:r>
              <a:rPr lang="en-US" altLang="en-US" sz="4000" dirty="0" smtClean="0">
                <a:solidFill>
                  <a:srgbClr val="0000FF"/>
                </a:solidFill>
                <a:latin typeface="Times New Roman" panose="02020603050405020304" pitchFamily="18" charset="0"/>
                <a:cs typeface="Times New Roman" panose="02020603050405020304" pitchFamily="18" charset="0"/>
              </a:rPr>
              <a:t> con </a:t>
            </a:r>
            <a:r>
              <a:rPr lang="en-US" altLang="en-US" sz="4000" dirty="0" err="1" smtClean="0">
                <a:solidFill>
                  <a:srgbClr val="0000FF"/>
                </a:solidFill>
                <a:latin typeface="Times New Roman" panose="02020603050405020304" pitchFamily="18" charset="0"/>
                <a:cs typeface="Times New Roman" panose="02020603050405020304" pitchFamily="18" charset="0"/>
              </a:rPr>
              <a:t>vừa</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học</a:t>
            </a:r>
            <a:r>
              <a:rPr lang="en-US" altLang="en-US" sz="4000" dirty="0" smtClean="0">
                <a:solidFill>
                  <a:srgbClr val="0000FF"/>
                </a:solidFill>
                <a:latin typeface="Times New Roman" panose="02020603050405020304" pitchFamily="18" charset="0"/>
                <a:cs typeface="Times New Roman" panose="02020603050405020304" pitchFamily="18" charset="0"/>
              </a:rPr>
              <a:t>.</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0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9552" y="1196752"/>
            <a:ext cx="81369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dirty="0" err="1" smtClean="0">
                <a:solidFill>
                  <a:schemeClr val="accent1"/>
                </a:solidFill>
                <a:latin typeface="Times New Roman" panose="02020603050405020304" pitchFamily="18" charset="0"/>
                <a:cs typeface="Times New Roman" panose="02020603050405020304" pitchFamily="18" charset="0"/>
              </a:rPr>
              <a:t>Vận</a:t>
            </a:r>
            <a:r>
              <a:rPr lang="en-US" altLang="en-US" sz="4000" dirty="0" smtClean="0">
                <a:solidFill>
                  <a:schemeClr val="accent1"/>
                </a:solidFill>
                <a:latin typeface="Times New Roman" panose="02020603050405020304" pitchFamily="18" charset="0"/>
                <a:cs typeface="Times New Roman" panose="02020603050405020304" pitchFamily="18" charset="0"/>
              </a:rPr>
              <a:t> </a:t>
            </a:r>
            <a:r>
              <a:rPr lang="en-US" altLang="en-US" sz="4000" dirty="0" err="1" smtClean="0">
                <a:solidFill>
                  <a:schemeClr val="accent1"/>
                </a:solidFill>
                <a:latin typeface="Times New Roman" panose="02020603050405020304" pitchFamily="18" charset="0"/>
                <a:cs typeface="Times New Roman" panose="02020603050405020304" pitchFamily="18" charset="0"/>
              </a:rPr>
              <a:t>dụng</a:t>
            </a:r>
            <a:endParaRPr lang="en-US" altLang="en-US" sz="4000" dirty="0" smtClean="0">
              <a:solidFill>
                <a:schemeClr val="accent1"/>
              </a:solidFill>
              <a:latin typeface="Times New Roman" panose="02020603050405020304" pitchFamily="18" charset="0"/>
              <a:cs typeface="Times New Roman" panose="02020603050405020304" pitchFamily="18" charset="0"/>
            </a:endParaRPr>
          </a:p>
          <a:p>
            <a:pPr marL="914400" indent="-914400">
              <a:spcBef>
                <a:spcPct val="50000"/>
              </a:spcBef>
              <a:buAutoNum type="arabicPeriod"/>
            </a:pPr>
            <a:r>
              <a:rPr lang="en-US" altLang="en-US" sz="4000" dirty="0" err="1" smtClean="0">
                <a:solidFill>
                  <a:srgbClr val="0000FF"/>
                </a:solidFill>
                <a:latin typeface="Times New Roman" panose="02020603050405020304" pitchFamily="18" charset="0"/>
                <a:cs typeface="Times New Roman" panose="02020603050405020304" pitchFamily="18" charset="0"/>
              </a:rPr>
              <a:t>Tìm</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cặp</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tiếng</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bắt</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vần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a:solidFill>
                  <a:srgbClr val="0000FF"/>
                </a:solidFill>
                <a:latin typeface="Times New Roman" panose="02020603050405020304" pitchFamily="18" charset="0"/>
                <a:cs typeface="Times New Roman" panose="02020603050405020304" pitchFamily="18" charset="0"/>
              </a:rPr>
              <a:t>trong</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bài</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thơ</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mà</a:t>
            </a:r>
            <a:r>
              <a:rPr lang="en-US" altLang="en-US" sz="4000" dirty="0" smtClean="0">
                <a:solidFill>
                  <a:srgbClr val="0000FF"/>
                </a:solidFill>
                <a:latin typeface="Times New Roman" panose="02020603050405020304" pitchFamily="18" charset="0"/>
                <a:cs typeface="Times New Roman" panose="02020603050405020304" pitchFamily="18" charset="0"/>
              </a:rPr>
              <a:t> con </a:t>
            </a:r>
            <a:r>
              <a:rPr lang="en-US" altLang="en-US" sz="4000" dirty="0" err="1" smtClean="0">
                <a:solidFill>
                  <a:srgbClr val="0000FF"/>
                </a:solidFill>
                <a:latin typeface="Times New Roman" panose="02020603050405020304" pitchFamily="18" charset="0"/>
                <a:cs typeface="Times New Roman" panose="02020603050405020304" pitchFamily="18" charset="0"/>
              </a:rPr>
              <a:t>thích</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Đó</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là</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bắt</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vần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hoàn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toàn</a:t>
            </a:r>
            <a:r>
              <a:rPr lang="en-US" altLang="en-US" sz="4000" dirty="0" smtClean="0">
                <a:solidFill>
                  <a:srgbClr val="0000FF"/>
                </a:solidFill>
                <a:latin typeface="Times New Roman" panose="02020603050405020304" pitchFamily="18" charset="0"/>
                <a:cs typeface="Times New Roman" panose="02020603050405020304" pitchFamily="18" charset="0"/>
              </a:rPr>
              <a:t> hay </a:t>
            </a:r>
            <a:r>
              <a:rPr lang="en-US" altLang="en-US" sz="4000" dirty="0" err="1" smtClean="0">
                <a:solidFill>
                  <a:srgbClr val="0000FF"/>
                </a:solidFill>
                <a:latin typeface="Times New Roman" panose="02020603050405020304" pitchFamily="18" charset="0"/>
                <a:cs typeface="Times New Roman" panose="02020603050405020304" pitchFamily="18" charset="0"/>
              </a:rPr>
              <a:t>bắt</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vần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không</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hoàn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toàn</a:t>
            </a:r>
            <a:r>
              <a:rPr lang="en-US" altLang="en-US" sz="4000" dirty="0" smtClean="0">
                <a:solidFill>
                  <a:srgbClr val="0000FF"/>
                </a:solidFill>
                <a:latin typeface="Times New Roman" panose="02020603050405020304" pitchFamily="18" charset="0"/>
                <a:cs typeface="Times New Roman" panose="02020603050405020304" pitchFamily="18" charset="0"/>
              </a:rPr>
              <a:t>.</a:t>
            </a:r>
          </a:p>
          <a:p>
            <a:pPr marL="914400" indent="-914400">
              <a:spcBef>
                <a:spcPct val="50000"/>
              </a:spcBef>
              <a:buAutoNum type="arabicPeriod"/>
            </a:pPr>
            <a:r>
              <a:rPr lang="en-US" altLang="en-US" sz="4000" dirty="0" err="1" smtClean="0">
                <a:solidFill>
                  <a:srgbClr val="0000FF"/>
                </a:solidFill>
                <a:latin typeface="Times New Roman" panose="02020603050405020304" pitchFamily="18" charset="0"/>
                <a:cs typeface="Times New Roman" panose="02020603050405020304" pitchFamily="18" charset="0"/>
              </a:rPr>
              <a:t>Thử</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tài</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làm</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thơ</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dựa</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trên</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cách</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bắt</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vần</a:t>
            </a:r>
            <a:r>
              <a:rPr lang="en-US" altLang="en-US" sz="4000" dirty="0" smtClean="0">
                <a:solidFill>
                  <a:srgbClr val="0000FF"/>
                </a:solidFill>
                <a:latin typeface="Times New Roman" panose="02020603050405020304" pitchFamily="18" charset="0"/>
                <a:cs typeface="Times New Roman" panose="02020603050405020304" pitchFamily="18" charset="0"/>
              </a:rPr>
              <a:t> con </a:t>
            </a:r>
            <a:r>
              <a:rPr lang="en-US" altLang="en-US" sz="4000" dirty="0" err="1" smtClean="0">
                <a:solidFill>
                  <a:srgbClr val="0000FF"/>
                </a:solidFill>
                <a:latin typeface="Times New Roman" panose="02020603050405020304" pitchFamily="18" charset="0"/>
                <a:cs typeface="Times New Roman" panose="02020603050405020304" pitchFamily="18" charset="0"/>
              </a:rPr>
              <a:t>vừa</a:t>
            </a:r>
            <a:r>
              <a:rPr lang="en-US" altLang="en-US" sz="4000" dirty="0" smtClean="0">
                <a:solidFill>
                  <a:srgbClr val="0000FF"/>
                </a:solidFill>
                <a:latin typeface="Times New Roman" panose="02020603050405020304" pitchFamily="18" charset="0"/>
                <a:cs typeface="Times New Roman" panose="02020603050405020304" pitchFamily="18" charset="0"/>
              </a:rPr>
              <a:t> </a:t>
            </a:r>
            <a:r>
              <a:rPr lang="en-US" altLang="en-US" sz="4000" dirty="0" err="1" smtClean="0">
                <a:solidFill>
                  <a:srgbClr val="0000FF"/>
                </a:solidFill>
                <a:latin typeface="Times New Roman" panose="02020603050405020304" pitchFamily="18" charset="0"/>
                <a:cs typeface="Times New Roman" panose="02020603050405020304" pitchFamily="18" charset="0"/>
              </a:rPr>
              <a:t>học</a:t>
            </a:r>
            <a:r>
              <a:rPr lang="en-US" altLang="en-US" sz="40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217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12" dur="500"/>
                                        <p:tgtEl>
                                          <p:spTgt spid="31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7" dur="5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b-f30-zpg.zdn.vn/5969845647167497549/a1595afdfa8a06d45f9b.jpg">
            <a:extLst>
              <a:ext uri="{FF2B5EF4-FFF2-40B4-BE49-F238E27FC236}">
                <a16:creationId xmlns="" xmlns:a16="http://schemas.microsoft.com/office/drawing/2014/main" id="{3A663E4A-C632-4ACE-ACF3-580B11B5E2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748" y="1339454"/>
            <a:ext cx="5987653" cy="417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6C8B7715-FF3F-46B6-998B-1FDE1323669F}"/>
              </a:ext>
            </a:extLst>
          </p:cNvPr>
          <p:cNvSpPr txBox="1"/>
          <p:nvPr/>
        </p:nvSpPr>
        <p:spPr>
          <a:xfrm>
            <a:off x="2922985" y="3150394"/>
            <a:ext cx="3935015" cy="1708160"/>
          </a:xfrm>
          <a:prstGeom prst="rect">
            <a:avLst/>
          </a:prstGeom>
          <a:noFill/>
        </p:spPr>
        <p:txBody>
          <a:bodyPr>
            <a:spAutoFit/>
          </a:bodyPr>
          <a:lstStyle/>
          <a:p>
            <a:pPr algn="ctr" defTabSz="685783">
              <a:defRPr/>
            </a:pPr>
            <a:r>
              <a:rPr lang="en-US" sz="2100" b="1" dirty="0">
                <a:solidFill>
                  <a:srgbClr val="0033CC"/>
                </a:solidFill>
                <a:latin typeface="Times New Roman" pitchFamily="18" charset="0"/>
                <a:cs typeface="Times New Roman" pitchFamily="18" charset="0"/>
              </a:rPr>
              <a:t>DẶN DÒ</a:t>
            </a:r>
          </a:p>
          <a:p>
            <a:pPr marL="278599" indent="-278599" defTabSz="685783">
              <a:buFontTx/>
              <a:buChar char="-"/>
              <a:defRPr/>
            </a:pPr>
            <a:r>
              <a:rPr lang="en-US" sz="2100" i="1" dirty="0" err="1">
                <a:solidFill>
                  <a:srgbClr val="0033CC"/>
                </a:solidFill>
                <a:latin typeface="Times New Roman" pitchFamily="18" charset="0"/>
                <a:cs typeface="Times New Roman" pitchFamily="18" charset="0"/>
              </a:rPr>
              <a:t>Hoàn</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thành</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các</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bài</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tập</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vào</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vở</a:t>
            </a:r>
            <a:endParaRPr lang="en-US" sz="2100" i="1" dirty="0">
              <a:solidFill>
                <a:srgbClr val="0033CC"/>
              </a:solidFill>
              <a:latin typeface="Times New Roman" pitchFamily="18" charset="0"/>
              <a:cs typeface="Times New Roman" pitchFamily="18" charset="0"/>
            </a:endParaRPr>
          </a:p>
          <a:p>
            <a:pPr marL="278599" indent="-278599" defTabSz="685783">
              <a:buFontTx/>
              <a:buChar char="-"/>
              <a:defRPr/>
            </a:pPr>
            <a:r>
              <a:rPr lang="en-US" sz="2100" i="1" dirty="0" err="1">
                <a:solidFill>
                  <a:srgbClr val="0033CC"/>
                </a:solidFill>
                <a:latin typeface="Times New Roman" pitchFamily="18" charset="0"/>
                <a:cs typeface="Times New Roman" pitchFamily="18" charset="0"/>
              </a:rPr>
              <a:t>Sưu</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tầm</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thêm</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các</a:t>
            </a:r>
            <a:r>
              <a:rPr lang="en-US" sz="2100" i="1" dirty="0">
                <a:solidFill>
                  <a:srgbClr val="0033CC"/>
                </a:solidFill>
                <a:latin typeface="Times New Roman" pitchFamily="18" charset="0"/>
                <a:cs typeface="Times New Roman" pitchFamily="18" charset="0"/>
              </a:rPr>
              <a:t> </a:t>
            </a:r>
            <a:r>
              <a:rPr lang="en-US" sz="2100" i="1" dirty="0" err="1" smtClean="0">
                <a:solidFill>
                  <a:srgbClr val="0033CC"/>
                </a:solidFill>
                <a:latin typeface="Times New Roman" pitchFamily="18" charset="0"/>
                <a:cs typeface="Times New Roman" pitchFamily="18" charset="0"/>
              </a:rPr>
              <a:t>câu</a:t>
            </a:r>
            <a:r>
              <a:rPr lang="en-US" sz="2100" i="1" dirty="0" smtClean="0">
                <a:solidFill>
                  <a:srgbClr val="0033CC"/>
                </a:solidFill>
                <a:latin typeface="Times New Roman" pitchFamily="18" charset="0"/>
                <a:cs typeface="Times New Roman" pitchFamily="18" charset="0"/>
              </a:rPr>
              <a:t> </a:t>
            </a:r>
            <a:r>
              <a:rPr lang="en-US" sz="2100" i="1" dirty="0" err="1" smtClean="0">
                <a:solidFill>
                  <a:srgbClr val="0033CC"/>
                </a:solidFill>
                <a:latin typeface="Times New Roman" pitchFamily="18" charset="0"/>
                <a:cs typeface="Times New Roman" pitchFamily="18" charset="0"/>
              </a:rPr>
              <a:t>thơ</a:t>
            </a:r>
            <a:r>
              <a:rPr lang="en-US" sz="2100" i="1" dirty="0" smtClean="0">
                <a:solidFill>
                  <a:srgbClr val="0033CC"/>
                </a:solidFill>
                <a:latin typeface="Times New Roman" pitchFamily="18" charset="0"/>
                <a:cs typeface="Times New Roman" pitchFamily="18" charset="0"/>
              </a:rPr>
              <a:t> </a:t>
            </a:r>
            <a:r>
              <a:rPr lang="en-US" sz="2100" i="1" dirty="0" err="1" smtClean="0">
                <a:solidFill>
                  <a:srgbClr val="0033CC"/>
                </a:solidFill>
                <a:latin typeface="Times New Roman" pitchFamily="18" charset="0"/>
                <a:cs typeface="Times New Roman" pitchFamily="18" charset="0"/>
              </a:rPr>
              <a:t>có</a:t>
            </a:r>
            <a:r>
              <a:rPr lang="en-US" sz="2100" i="1" dirty="0" smtClean="0">
                <a:solidFill>
                  <a:srgbClr val="0033CC"/>
                </a:solidFill>
                <a:latin typeface="Times New Roman" pitchFamily="18" charset="0"/>
                <a:cs typeface="Times New Roman" pitchFamily="18" charset="0"/>
              </a:rPr>
              <a:t> </a:t>
            </a:r>
            <a:r>
              <a:rPr lang="en-US" sz="2100" i="1" dirty="0" err="1" smtClean="0">
                <a:solidFill>
                  <a:srgbClr val="0033CC"/>
                </a:solidFill>
                <a:latin typeface="Times New Roman" pitchFamily="18" charset="0"/>
                <a:cs typeface="Times New Roman" pitchFamily="18" charset="0"/>
              </a:rPr>
              <a:t>cách</a:t>
            </a:r>
            <a:r>
              <a:rPr lang="en-US" sz="2100" i="1" dirty="0" smtClean="0">
                <a:solidFill>
                  <a:srgbClr val="0033CC"/>
                </a:solidFill>
                <a:latin typeface="Times New Roman" pitchFamily="18" charset="0"/>
                <a:cs typeface="Times New Roman" pitchFamily="18" charset="0"/>
              </a:rPr>
              <a:t> </a:t>
            </a:r>
            <a:r>
              <a:rPr lang="en-US" sz="2100" i="1" dirty="0" err="1" smtClean="0">
                <a:solidFill>
                  <a:srgbClr val="0033CC"/>
                </a:solidFill>
                <a:latin typeface="Times New Roman" pitchFamily="18" charset="0"/>
                <a:cs typeface="Times New Roman" pitchFamily="18" charset="0"/>
              </a:rPr>
              <a:t>bắt</a:t>
            </a:r>
            <a:r>
              <a:rPr lang="en-US" sz="2100" i="1" dirty="0" smtClean="0">
                <a:solidFill>
                  <a:srgbClr val="0033CC"/>
                </a:solidFill>
                <a:latin typeface="Times New Roman" pitchFamily="18" charset="0"/>
                <a:cs typeface="Times New Roman" pitchFamily="18" charset="0"/>
              </a:rPr>
              <a:t> </a:t>
            </a:r>
            <a:r>
              <a:rPr lang="en-US" sz="2100" i="1" dirty="0" err="1" smtClean="0">
                <a:solidFill>
                  <a:srgbClr val="0033CC"/>
                </a:solidFill>
                <a:latin typeface="Times New Roman" pitchFamily="18" charset="0"/>
                <a:cs typeface="Times New Roman" pitchFamily="18" charset="0"/>
              </a:rPr>
              <a:t>vần</a:t>
            </a:r>
            <a:r>
              <a:rPr lang="en-US" sz="2100" i="1" dirty="0" smtClean="0">
                <a:solidFill>
                  <a:srgbClr val="0033CC"/>
                </a:solidFill>
                <a:latin typeface="Times New Roman" pitchFamily="18" charset="0"/>
                <a:cs typeface="Times New Roman" pitchFamily="18" charset="0"/>
              </a:rPr>
              <a:t>.</a:t>
            </a:r>
            <a:endParaRPr lang="en-US" sz="2100" i="1" dirty="0">
              <a:solidFill>
                <a:srgbClr val="0033CC"/>
              </a:solidFill>
              <a:latin typeface="Times New Roman" pitchFamily="18" charset="0"/>
              <a:cs typeface="Times New Roman" pitchFamily="18" charset="0"/>
            </a:endParaRPr>
          </a:p>
          <a:p>
            <a:pPr marL="278599" indent="-278599" defTabSz="685783">
              <a:buFontTx/>
              <a:buChar char="-"/>
              <a:defRPr/>
            </a:pPr>
            <a:r>
              <a:rPr lang="en-US" sz="2100" i="1" dirty="0" err="1">
                <a:solidFill>
                  <a:srgbClr val="0033CC"/>
                </a:solidFill>
                <a:latin typeface="Times New Roman" pitchFamily="18" charset="0"/>
                <a:cs typeface="Times New Roman" pitchFamily="18" charset="0"/>
              </a:rPr>
              <a:t>Chuẩn</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bị</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bài</a:t>
            </a:r>
            <a:r>
              <a:rPr lang="en-US" sz="2100" i="1" dirty="0">
                <a:solidFill>
                  <a:srgbClr val="0033CC"/>
                </a:solidFill>
                <a:latin typeface="Times New Roman" pitchFamily="18" charset="0"/>
                <a:cs typeface="Times New Roman" pitchFamily="18" charset="0"/>
              </a:rPr>
              <a:t> LTVC </a:t>
            </a:r>
            <a:r>
              <a:rPr lang="en-US" sz="2100" i="1" dirty="0" err="1">
                <a:solidFill>
                  <a:srgbClr val="0033CC"/>
                </a:solidFill>
                <a:latin typeface="Times New Roman" pitchFamily="18" charset="0"/>
                <a:cs typeface="Times New Roman" pitchFamily="18" charset="0"/>
              </a:rPr>
              <a:t>tiếp</a:t>
            </a:r>
            <a:r>
              <a:rPr lang="en-US" sz="2100" i="1" dirty="0">
                <a:solidFill>
                  <a:srgbClr val="0033CC"/>
                </a:solidFill>
                <a:latin typeface="Times New Roman" pitchFamily="18" charset="0"/>
                <a:cs typeface="Times New Roman" pitchFamily="18" charset="0"/>
              </a:rPr>
              <a:t> </a:t>
            </a:r>
            <a:r>
              <a:rPr lang="en-US" sz="2100" i="1" dirty="0" err="1">
                <a:solidFill>
                  <a:srgbClr val="0033CC"/>
                </a:solidFill>
                <a:latin typeface="Times New Roman" pitchFamily="18" charset="0"/>
                <a:cs typeface="Times New Roman" pitchFamily="18" charset="0"/>
              </a:rPr>
              <a:t>theo</a:t>
            </a:r>
            <a:endParaRPr lang="en-US" sz="21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856443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16" y="-27384"/>
            <a:ext cx="5439966" cy="22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742950" y="1988840"/>
            <a:ext cx="7429450" cy="293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10000"/>
              </a:lnSpc>
              <a:spcBef>
                <a:spcPct val="0"/>
              </a:spcBef>
              <a:spcAft>
                <a:spcPct val="0"/>
              </a:spcAft>
            </a:pPr>
            <a:r>
              <a:rPr lang="en-US" altLang="en-US" sz="3200" b="1" i="1" dirty="0" err="1" smtClean="0">
                <a:solidFill>
                  <a:srgbClr val="C00000"/>
                </a:solidFill>
                <a:latin typeface="Times New Roman" panose="02020603050405020304" pitchFamily="18" charset="0"/>
                <a:cs typeface="Times New Roman" panose="02020603050405020304" pitchFamily="18" charset="0"/>
              </a:rPr>
              <a:t>Bài</a:t>
            </a:r>
            <a:r>
              <a:rPr lang="en-US" altLang="en-US" sz="3200" b="1" i="1" dirty="0" smtClean="0">
                <a:solidFill>
                  <a:srgbClr val="C00000"/>
                </a:solidFill>
                <a:latin typeface="Times New Roman" panose="02020603050405020304" pitchFamily="18" charset="0"/>
                <a:cs typeface="Times New Roman" panose="02020603050405020304" pitchFamily="18" charset="0"/>
              </a:rPr>
              <a:t> </a:t>
            </a:r>
            <a:r>
              <a:rPr lang="en-US" altLang="en-US" sz="3200" b="1" i="1" dirty="0">
                <a:solidFill>
                  <a:srgbClr val="C00000"/>
                </a:solidFill>
                <a:latin typeface="Times New Roman" panose="02020603050405020304" pitchFamily="18" charset="0"/>
                <a:cs typeface="Times New Roman" panose="02020603050405020304" pitchFamily="18" charset="0"/>
              </a:rPr>
              <a:t>2 </a:t>
            </a:r>
            <a:r>
              <a:rPr lang="en-US" altLang="en-US" sz="2000" b="1" i="1" dirty="0" err="1" smtClean="0">
                <a:solidFill>
                  <a:srgbClr val="0070C0"/>
                </a:solidFill>
                <a:latin typeface="Times New Roman" panose="02020603050405020304" pitchFamily="18" charset="0"/>
                <a:cs typeface="Times New Roman" panose="02020603050405020304" pitchFamily="18" charset="0"/>
              </a:rPr>
              <a:t>Cặp</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tiếng</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bắt</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vần</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với</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nhau</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trong</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câu</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tục</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ngữ</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là</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ngoài-hoài</a:t>
            </a:r>
            <a:endParaRPr lang="en-US" altLang="en-US" sz="2000" b="1" i="1" dirty="0" smtClean="0">
              <a:solidFill>
                <a:srgbClr val="0070C0"/>
              </a:solidFill>
              <a:latin typeface="Times New Roman" panose="02020603050405020304" pitchFamily="18" charset="0"/>
              <a:cs typeface="Times New Roman" panose="02020603050405020304" pitchFamily="18" charset="0"/>
            </a:endParaRPr>
          </a:p>
          <a:p>
            <a:pPr>
              <a:spcBef>
                <a:spcPct val="0"/>
              </a:spcBef>
            </a:pPr>
            <a:r>
              <a:rPr lang="en-US" altLang="en-US" sz="3200" b="1" i="1" dirty="0" err="1" smtClean="0">
                <a:solidFill>
                  <a:srgbClr val="C00000"/>
                </a:solidFill>
                <a:latin typeface="Times New Roman" panose="02020603050405020304" pitchFamily="18" charset="0"/>
                <a:cs typeface="Times New Roman" panose="02020603050405020304" pitchFamily="18" charset="0"/>
              </a:rPr>
              <a:t>Bài</a:t>
            </a:r>
            <a:r>
              <a:rPr lang="en-US" altLang="en-US" sz="3200" b="1" i="1" dirty="0" smtClean="0">
                <a:solidFill>
                  <a:srgbClr val="C00000"/>
                </a:solidFill>
                <a:latin typeface="Times New Roman" panose="02020603050405020304" pitchFamily="18" charset="0"/>
                <a:cs typeface="Times New Roman" panose="02020603050405020304" pitchFamily="18" charset="0"/>
              </a:rPr>
              <a:t> </a:t>
            </a:r>
            <a:r>
              <a:rPr lang="en-US" altLang="en-US" sz="3200" b="1" i="1" dirty="0" smtClean="0">
                <a:solidFill>
                  <a:srgbClr val="C00000"/>
                </a:solidFill>
                <a:latin typeface="Times New Roman" panose="02020603050405020304" pitchFamily="18" charset="0"/>
                <a:cs typeface="Times New Roman" panose="02020603050405020304" pitchFamily="18" charset="0"/>
              </a:rPr>
              <a:t>4 </a:t>
            </a:r>
          </a:p>
          <a:p>
            <a:pPr>
              <a:spcBef>
                <a:spcPct val="0"/>
              </a:spcBef>
            </a:pPr>
            <a:r>
              <a:rPr lang="en-US" altLang="en-US" sz="2000" b="1" i="1" dirty="0" smtClean="0">
                <a:solidFill>
                  <a:srgbClr val="0070C0"/>
                </a:solidFill>
                <a:latin typeface="Times New Roman" panose="02020603050405020304" pitchFamily="18" charset="0"/>
              </a:rPr>
              <a:t>Hai </a:t>
            </a:r>
            <a:r>
              <a:rPr lang="en-US" altLang="en-US" sz="2000" b="1" i="1" dirty="0" err="1">
                <a:solidFill>
                  <a:srgbClr val="0070C0"/>
                </a:solidFill>
                <a:latin typeface="Times New Roman" panose="02020603050405020304" pitchFamily="18" charset="0"/>
              </a:rPr>
              <a:t>tiếng</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bắt</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vần</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với</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nhau</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là</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hai</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tiếng</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có</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phần</a:t>
            </a:r>
            <a:r>
              <a:rPr lang="en-US" altLang="en-US" sz="2000" b="1" i="1" dirty="0">
                <a:solidFill>
                  <a:srgbClr val="0070C0"/>
                </a:solidFill>
                <a:latin typeface="Times New Roman" panose="02020603050405020304" pitchFamily="18" charset="0"/>
              </a:rPr>
              <a:t> </a:t>
            </a:r>
          </a:p>
          <a:p>
            <a:pPr>
              <a:spcBef>
                <a:spcPct val="0"/>
              </a:spcBef>
            </a:pPr>
            <a:r>
              <a:rPr lang="en-US" altLang="en-US" sz="2000" b="1" i="1" dirty="0" err="1" smtClean="0">
                <a:solidFill>
                  <a:srgbClr val="0070C0"/>
                </a:solidFill>
                <a:latin typeface="Times New Roman" panose="02020603050405020304" pitchFamily="18" charset="0"/>
              </a:rPr>
              <a:t>vần</a:t>
            </a:r>
            <a:r>
              <a:rPr lang="en-US" altLang="en-US" sz="2000" b="1" i="1" dirty="0" smtClean="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giống</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nhau</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giống</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hoàn</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toàn</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hoặc</a:t>
            </a:r>
            <a:r>
              <a:rPr lang="en-US" altLang="en-US" sz="2000" b="1" i="1" dirty="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không</a:t>
            </a:r>
            <a:endParaRPr lang="en-US" altLang="en-US" sz="2000" b="1" i="1" dirty="0">
              <a:solidFill>
                <a:srgbClr val="0070C0"/>
              </a:solidFill>
              <a:latin typeface="Times New Roman" panose="02020603050405020304" pitchFamily="18" charset="0"/>
            </a:endParaRPr>
          </a:p>
          <a:p>
            <a:pPr>
              <a:spcBef>
                <a:spcPct val="0"/>
              </a:spcBef>
            </a:pPr>
            <a:r>
              <a:rPr lang="en-US" altLang="en-US" sz="2000" b="1" i="1" dirty="0">
                <a:solidFill>
                  <a:srgbClr val="0070C0"/>
                </a:solidFill>
                <a:latin typeface="Times New Roman" panose="02020603050405020304" pitchFamily="18" charset="0"/>
              </a:rPr>
              <a:t> </a:t>
            </a:r>
            <a:r>
              <a:rPr lang="en-US" altLang="en-US" sz="2000" b="1" i="1" dirty="0" err="1" smtClean="0">
                <a:solidFill>
                  <a:srgbClr val="0070C0"/>
                </a:solidFill>
                <a:latin typeface="Times New Roman" panose="02020603050405020304" pitchFamily="18" charset="0"/>
              </a:rPr>
              <a:t>hoàn</a:t>
            </a:r>
            <a:r>
              <a:rPr lang="en-US" altLang="en-US" sz="2000" b="1" i="1" dirty="0" smtClean="0">
                <a:solidFill>
                  <a:srgbClr val="0070C0"/>
                </a:solidFill>
                <a:latin typeface="Times New Roman" panose="02020603050405020304" pitchFamily="18" charset="0"/>
              </a:rPr>
              <a:t> </a:t>
            </a:r>
            <a:r>
              <a:rPr lang="en-US" altLang="en-US" sz="2000" b="1" i="1" dirty="0" err="1">
                <a:solidFill>
                  <a:srgbClr val="0070C0"/>
                </a:solidFill>
                <a:latin typeface="Times New Roman" panose="02020603050405020304" pitchFamily="18" charset="0"/>
              </a:rPr>
              <a:t>toàn</a:t>
            </a:r>
            <a:r>
              <a:rPr lang="en-US" altLang="en-US" sz="2000" b="1" i="1" dirty="0" smtClean="0">
                <a:solidFill>
                  <a:srgbClr val="0070C0"/>
                </a:solidFill>
                <a:latin typeface="Times New Roman" panose="02020603050405020304" pitchFamily="18" charset="0"/>
              </a:rPr>
              <a:t>).</a:t>
            </a:r>
            <a:endParaRPr lang="en-US" altLang="en-US" sz="2000" b="1" i="1" dirty="0">
              <a:solidFill>
                <a:srgbClr val="0070C0"/>
              </a:solidFill>
              <a:latin typeface="Times New Roman" panose="02020603050405020304" pitchFamily="18" charset="0"/>
              <a:cs typeface="Times New Roman" panose="02020603050405020304" pitchFamily="18" charset="0"/>
            </a:endParaRPr>
          </a:p>
          <a:p>
            <a:pPr fontAlgn="base">
              <a:lnSpc>
                <a:spcPct val="110000"/>
              </a:lnSpc>
              <a:spcBef>
                <a:spcPct val="0"/>
              </a:spcBef>
              <a:spcAft>
                <a:spcPct val="0"/>
              </a:spcAft>
            </a:pPr>
            <a:r>
              <a:rPr lang="en-US" altLang="en-US" sz="3200" b="1" i="1" dirty="0" err="1">
                <a:solidFill>
                  <a:srgbClr val="C00000"/>
                </a:solidFill>
                <a:latin typeface="Times New Roman" panose="02020603050405020304" pitchFamily="18" charset="0"/>
                <a:cs typeface="Times New Roman" panose="02020603050405020304" pitchFamily="18" charset="0"/>
              </a:rPr>
              <a:t>Bài</a:t>
            </a:r>
            <a:r>
              <a:rPr lang="en-US" altLang="en-US" sz="3200" b="1" i="1" dirty="0">
                <a:solidFill>
                  <a:srgbClr val="C00000"/>
                </a:solidFill>
                <a:latin typeface="Times New Roman" panose="02020603050405020304" pitchFamily="18" charset="0"/>
                <a:cs typeface="Times New Roman" panose="02020603050405020304" pitchFamily="18" charset="0"/>
              </a:rPr>
              <a:t> </a:t>
            </a:r>
            <a:r>
              <a:rPr lang="en-US" altLang="en-US" sz="3200" b="1" i="1" dirty="0" smtClean="0">
                <a:solidFill>
                  <a:srgbClr val="C00000"/>
                </a:solidFill>
                <a:latin typeface="Times New Roman" panose="02020603050405020304" pitchFamily="18" charset="0"/>
                <a:cs typeface="Times New Roman" panose="02020603050405020304" pitchFamily="18" charset="0"/>
              </a:rPr>
              <a:t>5. </a:t>
            </a:r>
            <a:r>
              <a:rPr lang="en-US" altLang="en-US" sz="2000" b="1" i="1" dirty="0" err="1" smtClean="0">
                <a:solidFill>
                  <a:srgbClr val="0070C0"/>
                </a:solidFill>
                <a:latin typeface="Times New Roman" panose="02020603050405020304" pitchFamily="18" charset="0"/>
                <a:cs typeface="Times New Roman" panose="02020603050405020304" pitchFamily="18" charset="0"/>
              </a:rPr>
              <a:t>Là</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chữ</a:t>
            </a:r>
            <a:r>
              <a:rPr lang="en-US" altLang="en-US" sz="2000" b="1" i="1" dirty="0" smtClean="0">
                <a:solidFill>
                  <a:srgbClr val="0070C0"/>
                </a:solidFill>
                <a:latin typeface="Times New Roman" panose="02020603050405020304" pitchFamily="18" charset="0"/>
                <a:cs typeface="Times New Roman" panose="02020603050405020304" pitchFamily="18" charset="0"/>
              </a:rPr>
              <a:t>: </a:t>
            </a:r>
            <a:r>
              <a:rPr lang="en-US" altLang="en-US" sz="2000" b="1" i="1" dirty="0" err="1" smtClean="0">
                <a:solidFill>
                  <a:srgbClr val="0070C0"/>
                </a:solidFill>
                <a:latin typeface="Times New Roman" panose="02020603050405020304" pitchFamily="18" charset="0"/>
                <a:cs typeface="Times New Roman" panose="02020603050405020304" pitchFamily="18" charset="0"/>
              </a:rPr>
              <a:t>út</a:t>
            </a:r>
            <a:r>
              <a:rPr lang="en-US" altLang="en-US" sz="2000" b="1" i="1" dirty="0" smtClean="0">
                <a:solidFill>
                  <a:srgbClr val="0070C0"/>
                </a:solidFill>
                <a:latin typeface="Times New Roman" panose="02020603050405020304" pitchFamily="18" charset="0"/>
                <a:cs typeface="Times New Roman" panose="02020603050405020304" pitchFamily="18" charset="0"/>
              </a:rPr>
              <a:t>-ú-</a:t>
            </a:r>
            <a:r>
              <a:rPr lang="en-US" altLang="en-US" sz="2000" b="1" i="1" dirty="0" err="1" smtClean="0">
                <a:solidFill>
                  <a:srgbClr val="0070C0"/>
                </a:solidFill>
                <a:latin typeface="Times New Roman" panose="02020603050405020304" pitchFamily="18" charset="0"/>
                <a:cs typeface="Times New Roman" panose="02020603050405020304" pitchFamily="18" charset="0"/>
              </a:rPr>
              <a:t>bút</a:t>
            </a:r>
            <a:endParaRPr lang="en-US" altLang="en-US" sz="2000" b="1" i="1"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Object 19"/>
          <p:cNvGraphicFramePr>
            <a:graphicFrameLocks noChangeAspect="1"/>
          </p:cNvGraphicFramePr>
          <p:nvPr>
            <p:extLst/>
          </p:nvPr>
        </p:nvGraphicFramePr>
        <p:xfrm>
          <a:off x="7772400" y="803446"/>
          <a:ext cx="1371600" cy="1097756"/>
        </p:xfrm>
        <a:graphic>
          <a:graphicData uri="http://schemas.openxmlformats.org/presentationml/2006/ole">
            <mc:AlternateContent xmlns:mc="http://schemas.openxmlformats.org/markup-compatibility/2006">
              <mc:Choice xmlns:v="urn:schemas-microsoft-com:vml" Requires="v">
                <p:oleObj spid="_x0000_s2060" name="Clip" r:id="rId4" imgW="1109880" imgH="818280" progId="MS_ClipArt_Gallery.2">
                  <p:embed/>
                </p:oleObj>
              </mc:Choice>
              <mc:Fallback>
                <p:oleObj name="Clip" r:id="rId4" imgW="1109880" imgH="8182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803446"/>
                        <a:ext cx="1371600" cy="1097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20"/>
          <p:cNvGraphicFramePr>
            <a:graphicFrameLocks noChangeAspect="1"/>
          </p:cNvGraphicFramePr>
          <p:nvPr>
            <p:extLst>
              <p:ext uri="{D42A27DB-BD31-4B8C-83A1-F6EECF244321}">
                <p14:modId xmlns:p14="http://schemas.microsoft.com/office/powerpoint/2010/main" val="3817064464"/>
              </p:ext>
            </p:extLst>
          </p:nvPr>
        </p:nvGraphicFramePr>
        <p:xfrm>
          <a:off x="7380312" y="4149080"/>
          <a:ext cx="1485900" cy="1771650"/>
        </p:xfrm>
        <a:graphic>
          <a:graphicData uri="http://schemas.openxmlformats.org/presentationml/2006/ole">
            <mc:AlternateContent xmlns:mc="http://schemas.openxmlformats.org/markup-compatibility/2006">
              <mc:Choice xmlns:v="urn:schemas-microsoft-com:vml" Requires="v">
                <p:oleObj spid="_x0000_s2061" name="Clip" r:id="rId6" imgW="2082600" imgH="3003480" progId="MS_ClipArt_Gallery.2">
                  <p:embed/>
                </p:oleObj>
              </mc:Choice>
              <mc:Fallback>
                <p:oleObj name="Clip" r:id="rId6" imgW="2082600" imgH="3003480" progId="MS_ClipArt_Gallery.2">
                  <p:embed/>
                  <p:pic>
                    <p:nvPicPr>
                      <p:cNvPr id="0" name=""/>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7380312" y="4149080"/>
                        <a:ext cx="14859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xmlns="" id="{6A6D5E53-4DA9-4671-9C39-6BD20806C05B}"/>
              </a:ext>
            </a:extLst>
          </p:cNvPr>
          <p:cNvSpPr/>
          <p:nvPr/>
        </p:nvSpPr>
        <p:spPr>
          <a:xfrm>
            <a:off x="467544" y="803446"/>
            <a:ext cx="4258491"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smtClean="0">
                <a:ln w="6600">
                  <a:solidFill>
                    <a:srgbClr val="333399"/>
                  </a:solidFill>
                  <a:prstDash val="solid"/>
                </a:ln>
                <a:solidFill>
                  <a:srgbClr val="FF0000"/>
                </a:solidFill>
                <a:effectLst>
                  <a:glow rad="228600">
                    <a:srgbClr val="333399">
                      <a:satMod val="175000"/>
                      <a:alpha val="40000"/>
                    </a:srgbClr>
                  </a:glow>
                  <a:outerShdw dist="38100" dir="2700000" algn="tl" rotWithShape="0">
                    <a:srgbClr val="333399"/>
                  </a:outerShdw>
                </a:effectLst>
                <a:uLnTx/>
                <a:uFillTx/>
                <a:latin typeface="Arial"/>
                <a:ea typeface="+mn-ea"/>
                <a:cs typeface="+mn-cs"/>
              </a:rPr>
              <a:t>GHI VỞ</a:t>
            </a:r>
            <a:endParaRPr kumimoji="0" lang="en-US" sz="5200" b="1" i="0" u="none" strike="noStrike" kern="1200" cap="none" spc="0" normalizeH="0" baseline="0" noProof="0" dirty="0">
              <a:ln w="6600">
                <a:solidFill>
                  <a:srgbClr val="333399"/>
                </a:solidFill>
                <a:prstDash val="solid"/>
              </a:ln>
              <a:solidFill>
                <a:srgbClr val="FF0000"/>
              </a:solidFill>
              <a:effectLst>
                <a:glow rad="228600">
                  <a:srgbClr val="333399">
                    <a:satMod val="175000"/>
                    <a:alpha val="40000"/>
                  </a:srgbClr>
                </a:glow>
                <a:outerShdw dist="38100" dir="2700000" algn="tl" rotWithShape="0">
                  <a:srgbClr val="333399"/>
                </a:outerShdw>
              </a:effectLst>
              <a:uLnTx/>
              <a:uFillTx/>
              <a:latin typeface="Arial"/>
              <a:ea typeface="+mn-ea"/>
              <a:cs typeface="+mn-cs"/>
            </a:endParaRPr>
          </a:p>
        </p:txBody>
      </p:sp>
    </p:spTree>
    <p:extLst>
      <p:ext uri="{BB962C8B-B14F-4D97-AF65-F5344CB8AC3E}">
        <p14:creationId xmlns:p14="http://schemas.microsoft.com/office/powerpoint/2010/main" val="4195370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75656" y="2597098"/>
            <a:ext cx="5904655" cy="2434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TIẾNG</a:t>
            </a:r>
            <a:endParaRPr lang="en-US" sz="95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017" y="5106733"/>
            <a:ext cx="1045368" cy="900395"/>
          </a:xfrm>
          <a:prstGeom prst="rect">
            <a:avLst/>
          </a:prstGeom>
        </p:spPr>
      </p:pic>
      <p:sp>
        <p:nvSpPr>
          <p:cNvPr id="3" name="TextBox 2"/>
          <p:cNvSpPr txBox="1"/>
          <p:nvPr/>
        </p:nvSpPr>
        <p:spPr>
          <a:xfrm>
            <a:off x="1083953" y="1022747"/>
            <a:ext cx="6968592" cy="786497"/>
          </a:xfrm>
          <a:prstGeom prst="rect">
            <a:avLst/>
          </a:prstGeom>
          <a:noFill/>
        </p:spPr>
        <p:txBody>
          <a:bodyPr wrap="square" rtlCol="0">
            <a:spAutoFit/>
          </a:bodyPr>
          <a:lstStyle/>
          <a:p>
            <a:pPr algn="ctr"/>
            <a:r>
              <a:rPr lang="en-US" sz="4511">
                <a:solidFill>
                  <a:srgbClr val="0070C0"/>
                </a:solidFill>
                <a:latin typeface="UTM Showcard" pitchFamily="18" charset="0"/>
              </a:rPr>
              <a:t>LẬT MẢNH GHÉP</a:t>
            </a:r>
          </a:p>
        </p:txBody>
      </p:sp>
      <p:pic>
        <p:nvPicPr>
          <p:cNvPr id="1026" name="Picture 2">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523"/>
          <a:stretch/>
        </p:blipFill>
        <p:spPr bwMode="auto">
          <a:xfrm>
            <a:off x="971600" y="1645817"/>
            <a:ext cx="2681969" cy="228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269"/>
          <a:stretch/>
        </p:blipFill>
        <p:spPr bwMode="auto">
          <a:xfrm>
            <a:off x="3220604" y="1627412"/>
            <a:ext cx="2681969" cy="22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8" action="ppaction://hlinksldjump"/>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6913"/>
          <a:stretch/>
        </p:blipFill>
        <p:spPr bwMode="auto">
          <a:xfrm>
            <a:off x="5524177" y="1575061"/>
            <a:ext cx="2681969" cy="224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10" action="ppaction://hlinksldjump"/>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741" b="24499"/>
          <a:stretch/>
        </p:blipFill>
        <p:spPr bwMode="auto">
          <a:xfrm>
            <a:off x="955353" y="3741376"/>
            <a:ext cx="2681969" cy="198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2" action="ppaction://hlinksldjump"/>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9506" b="24402"/>
          <a:stretch/>
        </p:blipFill>
        <p:spPr bwMode="auto">
          <a:xfrm>
            <a:off x="3244230" y="3720915"/>
            <a:ext cx="2681969" cy="202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a:hlinkClick r:id="rId14" action="ppaction://hlinksldjump"/>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9506" b="24402"/>
          <a:stretch/>
        </p:blipFill>
        <p:spPr bwMode="auto">
          <a:xfrm>
            <a:off x="5526480" y="3720915"/>
            <a:ext cx="2681969" cy="202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1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26"/>
                    </p:tgtEl>
                  </p:cond>
                </p:stCondLst>
                <p:endSync evt="end" delay="0">
                  <p:rtn val="all"/>
                </p:endSync>
                <p:childTnLst>
                  <p:par>
                    <p:cTn id="11" fill="hold">
                      <p:stCondLst>
                        <p:cond delay="0"/>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026"/>
                                        </p:tgtEl>
                                        <p:attrNameLst>
                                          <p:attrName>ppt_x</p:attrName>
                                        </p:attrNameLst>
                                      </p:cBhvr>
                                      <p:tavLst>
                                        <p:tav tm="0">
                                          <p:val>
                                            <p:strVal val="ppt_x"/>
                                          </p:val>
                                        </p:tav>
                                        <p:tav tm="100000">
                                          <p:val>
                                            <p:strVal val="ppt_x"/>
                                          </p:val>
                                        </p:tav>
                                      </p:tavLst>
                                    </p:anim>
                                    <p:anim calcmode="lin" valueType="num">
                                      <p:cBhvr additive="base">
                                        <p:cTn id="15" dur="500"/>
                                        <p:tgtEl>
                                          <p:spTgt spid="1026"/>
                                        </p:tgtEl>
                                        <p:attrNameLst>
                                          <p:attrName>ppt_y</p:attrName>
                                        </p:attrNameLst>
                                      </p:cBhvr>
                                      <p:tavLst>
                                        <p:tav tm="0">
                                          <p:val>
                                            <p:strVal val="ppt_y"/>
                                          </p:val>
                                        </p:tav>
                                        <p:tav tm="100000">
                                          <p:val>
                                            <p:strVal val="1+ppt_h/2"/>
                                          </p:val>
                                        </p:tav>
                                      </p:tavLst>
                                    </p:anim>
                                    <p:set>
                                      <p:cBhvr>
                                        <p:cTn id="1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7" restart="whenNotActive" fill="hold" evtFilter="cancelBubble" nodeType="interactiveSeq">
                <p:stCondLst>
                  <p:cond evt="onClick" delay="0">
                    <p:tgtEl>
                      <p:spTgt spid="1027"/>
                    </p:tgtEl>
                  </p:cond>
                </p:stCondLst>
                <p:endSync evt="end" delay="0">
                  <p:rtn val="all"/>
                </p:endSync>
                <p:childTnLst>
                  <p:par>
                    <p:cTn id="18" fill="hold">
                      <p:stCondLst>
                        <p:cond delay="0"/>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027"/>
                                        </p:tgtEl>
                                        <p:attrNameLst>
                                          <p:attrName>ppt_x</p:attrName>
                                        </p:attrNameLst>
                                      </p:cBhvr>
                                      <p:tavLst>
                                        <p:tav tm="0">
                                          <p:val>
                                            <p:strVal val="ppt_x"/>
                                          </p:val>
                                        </p:tav>
                                        <p:tav tm="100000">
                                          <p:val>
                                            <p:strVal val="ppt_x"/>
                                          </p:val>
                                        </p:tav>
                                      </p:tavLst>
                                    </p:anim>
                                    <p:anim calcmode="lin" valueType="num">
                                      <p:cBhvr additive="base">
                                        <p:cTn id="22" dur="500"/>
                                        <p:tgtEl>
                                          <p:spTgt spid="1027"/>
                                        </p:tgtEl>
                                        <p:attrNameLst>
                                          <p:attrName>ppt_y</p:attrName>
                                        </p:attrNameLst>
                                      </p:cBhvr>
                                      <p:tavLst>
                                        <p:tav tm="0">
                                          <p:val>
                                            <p:strVal val="ppt_y"/>
                                          </p:val>
                                        </p:tav>
                                        <p:tav tm="100000">
                                          <p:val>
                                            <p:strVal val="1+ppt_h/2"/>
                                          </p:val>
                                        </p:tav>
                                      </p:tavLst>
                                    </p:anim>
                                    <p:set>
                                      <p:cBhvr>
                                        <p:cTn id="23" dur="1" fill="hold">
                                          <p:stCondLst>
                                            <p:cond delay="4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24" restart="whenNotActive" fill="hold" evtFilter="cancelBubble" nodeType="interactiveSeq">
                <p:stCondLst>
                  <p:cond evt="onClick" delay="0">
                    <p:tgtEl>
                      <p:spTgt spid="1028"/>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028"/>
                                        </p:tgtEl>
                                        <p:attrNameLst>
                                          <p:attrName>ppt_x</p:attrName>
                                        </p:attrNameLst>
                                      </p:cBhvr>
                                      <p:tavLst>
                                        <p:tav tm="0">
                                          <p:val>
                                            <p:strVal val="ppt_x"/>
                                          </p:val>
                                        </p:tav>
                                        <p:tav tm="100000">
                                          <p:val>
                                            <p:strVal val="ppt_x"/>
                                          </p:val>
                                        </p:tav>
                                      </p:tavLst>
                                    </p:anim>
                                    <p:anim calcmode="lin" valueType="num">
                                      <p:cBhvr additive="base">
                                        <p:cTn id="29" dur="500"/>
                                        <p:tgtEl>
                                          <p:spTgt spid="1028"/>
                                        </p:tgtEl>
                                        <p:attrNameLst>
                                          <p:attrName>ppt_y</p:attrName>
                                        </p:attrNameLst>
                                      </p:cBhvr>
                                      <p:tavLst>
                                        <p:tav tm="0">
                                          <p:val>
                                            <p:strVal val="ppt_y"/>
                                          </p:val>
                                        </p:tav>
                                        <p:tav tm="100000">
                                          <p:val>
                                            <p:strVal val="1+ppt_h/2"/>
                                          </p:val>
                                        </p:tav>
                                      </p:tavLst>
                                    </p:anim>
                                    <p:set>
                                      <p:cBhvr>
                                        <p:cTn id="30"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31" restart="whenNotActive" fill="hold" evtFilter="cancelBubble" nodeType="interactiveSeq">
                <p:stCondLst>
                  <p:cond evt="onClick" delay="0">
                    <p:tgtEl>
                      <p:spTgt spid="1029"/>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1029"/>
                                        </p:tgtEl>
                                        <p:attrNameLst>
                                          <p:attrName>ppt_x</p:attrName>
                                        </p:attrNameLst>
                                      </p:cBhvr>
                                      <p:tavLst>
                                        <p:tav tm="0">
                                          <p:val>
                                            <p:strVal val="ppt_x"/>
                                          </p:val>
                                        </p:tav>
                                        <p:tav tm="100000">
                                          <p:val>
                                            <p:strVal val="ppt_x"/>
                                          </p:val>
                                        </p:tav>
                                      </p:tavLst>
                                    </p:anim>
                                    <p:anim calcmode="lin" valueType="num">
                                      <p:cBhvr additive="base">
                                        <p:cTn id="36" dur="500"/>
                                        <p:tgtEl>
                                          <p:spTgt spid="1029"/>
                                        </p:tgtEl>
                                        <p:attrNameLst>
                                          <p:attrName>ppt_y</p:attrName>
                                        </p:attrNameLst>
                                      </p:cBhvr>
                                      <p:tavLst>
                                        <p:tav tm="0">
                                          <p:val>
                                            <p:strVal val="ppt_y"/>
                                          </p:val>
                                        </p:tav>
                                        <p:tav tm="100000">
                                          <p:val>
                                            <p:strVal val="1+ppt_h/2"/>
                                          </p:val>
                                        </p:tav>
                                      </p:tavLst>
                                    </p:anim>
                                    <p:set>
                                      <p:cBhvr>
                                        <p:cTn id="37" dur="1" fill="hold">
                                          <p:stCondLst>
                                            <p:cond delay="4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seq concurrent="1" nextAc="seek">
              <p:cTn id="38" restart="whenNotActive" fill="hold" evtFilter="cancelBubble" nodeType="interactiveSeq">
                <p:stCondLst>
                  <p:cond evt="onClick" delay="0">
                    <p:tgtEl>
                      <p:spTgt spid="103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30"/>
                                        </p:tgtEl>
                                        <p:attrNameLst>
                                          <p:attrName>ppt_x</p:attrName>
                                        </p:attrNameLst>
                                      </p:cBhvr>
                                      <p:tavLst>
                                        <p:tav tm="0">
                                          <p:val>
                                            <p:strVal val="ppt_x"/>
                                          </p:val>
                                        </p:tav>
                                        <p:tav tm="100000">
                                          <p:val>
                                            <p:strVal val="ppt_x"/>
                                          </p:val>
                                        </p:tav>
                                      </p:tavLst>
                                    </p:anim>
                                    <p:anim calcmode="lin" valueType="num">
                                      <p:cBhvr additive="base">
                                        <p:cTn id="43" dur="500"/>
                                        <p:tgtEl>
                                          <p:spTgt spid="1030"/>
                                        </p:tgtEl>
                                        <p:attrNameLst>
                                          <p:attrName>ppt_y</p:attrName>
                                        </p:attrNameLst>
                                      </p:cBhvr>
                                      <p:tavLst>
                                        <p:tav tm="0">
                                          <p:val>
                                            <p:strVal val="ppt_y"/>
                                          </p:val>
                                        </p:tav>
                                        <p:tav tm="100000">
                                          <p:val>
                                            <p:strVal val="1+ppt_h/2"/>
                                          </p:val>
                                        </p:tav>
                                      </p:tavLst>
                                    </p:anim>
                                    <p:set>
                                      <p:cBhvr>
                                        <p:cTn id="44"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45" restart="whenNotActive" fill="hold" evtFilter="cancelBubble" nodeType="interactiveSeq">
                <p:stCondLst>
                  <p:cond evt="onClick" delay="0">
                    <p:tgtEl>
                      <p:spTgt spid="1031"/>
                    </p:tgtEl>
                  </p:cond>
                </p:stCondLst>
                <p:endSync evt="end" delay="0">
                  <p:rtn val="all"/>
                </p:endSync>
                <p:childTnLst>
                  <p:par>
                    <p:cTn id="46" fill="hold">
                      <p:stCondLst>
                        <p:cond delay="0"/>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31"/>
                                        </p:tgtEl>
                                        <p:attrNameLst>
                                          <p:attrName>ppt_x</p:attrName>
                                        </p:attrNameLst>
                                      </p:cBhvr>
                                      <p:tavLst>
                                        <p:tav tm="0">
                                          <p:val>
                                            <p:strVal val="ppt_x"/>
                                          </p:val>
                                        </p:tav>
                                        <p:tav tm="100000">
                                          <p:val>
                                            <p:strVal val="ppt_x"/>
                                          </p:val>
                                        </p:tav>
                                      </p:tavLst>
                                    </p:anim>
                                    <p:anim calcmode="lin" valueType="num">
                                      <p:cBhvr additive="base">
                                        <p:cTn id="50" dur="500"/>
                                        <p:tgtEl>
                                          <p:spTgt spid="1031"/>
                                        </p:tgtEl>
                                        <p:attrNameLst>
                                          <p:attrName>ppt_y</p:attrName>
                                        </p:attrNameLst>
                                      </p:cBhvr>
                                      <p:tavLst>
                                        <p:tav tm="0">
                                          <p:val>
                                            <p:strVal val="ppt_y"/>
                                          </p:val>
                                        </p:tav>
                                        <p:tav tm="100000">
                                          <p:val>
                                            <p:strVal val="1+ppt_h/2"/>
                                          </p:val>
                                        </p:tav>
                                      </p:tavLst>
                                    </p:anim>
                                    <p:set>
                                      <p:cBhvr>
                                        <p:cTn id="51" dur="1" fill="hold">
                                          <p:stCondLst>
                                            <p:cond delay="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a:xfrm>
            <a:off x="-1116632" y="2463031"/>
            <a:ext cx="8229600" cy="1470025"/>
          </a:xfrm>
        </p:spPr>
        <p:txBody>
          <a:bodyPr/>
          <a:lstStyle/>
          <a:p>
            <a:pPr algn="ct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Trân</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trọng</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r>
            <a:b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b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cảm</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ơn</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các</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cô</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giáo</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r>
            <a:b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b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và</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err="1"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các</a:t>
            </a:r>
            <a:r>
              <a:rPr lang="en-US" i="1" dirty="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 </a:t>
            </a:r>
            <a:r>
              <a:rPr lang="en-US" i="1" dirty="0" smtClean="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rPr>
              <a:t>con !</a:t>
            </a:r>
            <a:endParaRPr lang="en-US" i="1" dirty="0">
              <a:ln w="900" cmpd="sng">
                <a:solidFill>
                  <a:schemeClr val="accent1">
                    <a:satMod val="190000"/>
                    <a:alpha val="55000"/>
                  </a:schemeClr>
                </a:solidFill>
                <a:prstDash val="solid"/>
              </a:ln>
              <a:solidFill>
                <a:srgbClr val="7030A0"/>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548680"/>
            <a:ext cx="7772400" cy="147002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THẢO LUẬN NHÓM</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04" y="2204864"/>
            <a:ext cx="7168796" cy="4032448"/>
          </a:xfrm>
          <a:prstGeom prst="rect">
            <a:avLst/>
          </a:prstGeom>
        </p:spPr>
      </p:pic>
    </p:spTree>
    <p:extLst>
      <p:ext uri="{BB962C8B-B14F-4D97-AF65-F5344CB8AC3E}">
        <p14:creationId xmlns:p14="http://schemas.microsoft.com/office/powerpoint/2010/main" val="3102497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632" y="5301208"/>
            <a:ext cx="1045368" cy="900395"/>
          </a:xfrm>
          <a:prstGeom prst="rect">
            <a:avLst/>
          </a:prstGeom>
        </p:spPr>
      </p:pic>
      <p:sp>
        <p:nvSpPr>
          <p:cNvPr id="11" name="Title 1"/>
          <p:cNvSpPr txBox="1">
            <a:spLocks/>
          </p:cNvSpPr>
          <p:nvPr/>
        </p:nvSpPr>
        <p:spPr>
          <a:xfrm>
            <a:off x="294004" y="836712"/>
            <a:ext cx="8549684" cy="2076661"/>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thơ</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sau</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có</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bao</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nhiêu</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002060"/>
                </a:solidFill>
                <a:latin typeface="Times New Roman" panose="02020603050405020304" pitchFamily="18" charset="0"/>
                <a:ea typeface="Arial-Rounded" pitchFamily="34" charset="0"/>
                <a:cs typeface="Times New Roman" panose="02020603050405020304" pitchFamily="18" charset="0"/>
              </a:rPr>
              <a:t>tiếng</a:t>
            </a:r>
            <a:r>
              <a:rPr lang="en-US" sz="4060" dirty="0" smtClean="0">
                <a:solidFill>
                  <a:srgbClr val="002060"/>
                </a:solidFill>
                <a:latin typeface="Times New Roman" panose="02020603050405020304" pitchFamily="18" charset="0"/>
                <a:ea typeface="Arial-Rounded" pitchFamily="34" charset="0"/>
                <a:cs typeface="Times New Roman" panose="02020603050405020304" pitchFamily="18" charset="0"/>
              </a:rPr>
              <a:t>?</a:t>
            </a:r>
          </a:p>
          <a:p>
            <a:pPr algn="ct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Đẹp</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vô</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cùng</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Tổ</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quốc</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ta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ơi</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a:t>
            </a:r>
          </a:p>
          <a:p>
            <a:pPr algn="ct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Mênh</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mông</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biển</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lúa</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đâu</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trời</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đẹp</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hơn</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a:t>
            </a:r>
            <a:endParaRPr lang="en-US" sz="4060"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12" name="Title 1"/>
          <p:cNvSpPr txBox="1">
            <a:spLocks/>
          </p:cNvSpPr>
          <p:nvPr/>
        </p:nvSpPr>
        <p:spPr>
          <a:xfrm>
            <a:off x="408587" y="3420974"/>
            <a:ext cx="8549684" cy="1734865"/>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a:solidFill>
                  <a:srgbClr val="002060"/>
                </a:solidFill>
                <a:latin typeface="Arial-Rounded" pitchFamily="34" charset="0"/>
                <a:ea typeface="Arial-Rounded" pitchFamily="34" charset="0"/>
                <a:cs typeface="Arial-Rounded" pitchFamily="34" charset="0"/>
              </a:rPr>
              <a:t>Trả</a:t>
            </a:r>
            <a:r>
              <a:rPr lang="en-US" sz="4060" dirty="0">
                <a:solidFill>
                  <a:srgbClr val="002060"/>
                </a:solidFill>
                <a:latin typeface="Arial-Rounded" pitchFamily="34" charset="0"/>
                <a:ea typeface="Arial-Rounded" pitchFamily="34" charset="0"/>
                <a:cs typeface="Arial-Rounded" pitchFamily="34" charset="0"/>
              </a:rPr>
              <a:t> </a:t>
            </a:r>
            <a:r>
              <a:rPr lang="en-US" sz="4060" dirty="0" err="1">
                <a:solidFill>
                  <a:srgbClr val="002060"/>
                </a:solidFill>
                <a:latin typeface="Arial-Rounded" pitchFamily="34" charset="0"/>
                <a:ea typeface="Arial-Rounded" pitchFamily="34" charset="0"/>
                <a:cs typeface="Arial-Rounded" pitchFamily="34" charset="0"/>
              </a:rPr>
              <a:t>lời</a:t>
            </a:r>
            <a:r>
              <a:rPr lang="en-US" sz="4060" dirty="0">
                <a:solidFill>
                  <a:srgbClr val="002060"/>
                </a:solidFill>
                <a:latin typeface="Arial-Rounded" pitchFamily="34" charset="0"/>
                <a:ea typeface="Arial-Rounded" pitchFamily="34" charset="0"/>
                <a:cs typeface="Arial-Rounded" pitchFamily="34" charset="0"/>
              </a:rPr>
              <a:t> </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smtClean="0">
                <a:solidFill>
                  <a:srgbClr val="002060"/>
                </a:solidFill>
                <a:latin typeface="Arial-Rounded" pitchFamily="34" charset="0"/>
                <a:ea typeface="Arial-Rounded" pitchFamily="34" charset="0"/>
                <a:cs typeface="Arial-Rounded" pitchFamily="34" charset="0"/>
              </a:rPr>
              <a:t>15 </a:t>
            </a:r>
            <a:r>
              <a:rPr lang="en-US" sz="4060" dirty="0" err="1" smtClean="0">
                <a:solidFill>
                  <a:srgbClr val="002060"/>
                </a:solidFill>
                <a:latin typeface="Arial-Rounded" pitchFamily="34" charset="0"/>
                <a:ea typeface="Arial-Rounded" pitchFamily="34" charset="0"/>
                <a:cs typeface="Arial-Rounded" pitchFamily="34" charset="0"/>
              </a:rPr>
              <a:t>tiếng</a:t>
            </a:r>
            <a:endParaRPr lang="en-US" sz="406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7492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837" y="5106733"/>
            <a:ext cx="1045368" cy="900395"/>
          </a:xfrm>
          <a:prstGeom prst="rect">
            <a:avLst/>
          </a:prstGeom>
        </p:spPr>
      </p:pic>
      <p:sp>
        <p:nvSpPr>
          <p:cNvPr id="13" name="Title 1"/>
          <p:cNvSpPr txBox="1">
            <a:spLocks/>
          </p:cNvSpPr>
          <p:nvPr/>
        </p:nvSpPr>
        <p:spPr>
          <a:xfrm>
            <a:off x="408587" y="3420974"/>
            <a:ext cx="8549684" cy="1734865"/>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a:solidFill>
                  <a:srgbClr val="002060"/>
                </a:solidFill>
                <a:latin typeface="Arial-Rounded" pitchFamily="34" charset="0"/>
                <a:ea typeface="Arial-Rounded" pitchFamily="34" charset="0"/>
                <a:cs typeface="Arial-Rounded" pitchFamily="34" charset="0"/>
              </a:rPr>
              <a:t>Trả</a:t>
            </a:r>
            <a:r>
              <a:rPr lang="en-US" sz="4060" dirty="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lời</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a:solidFill>
                  <a:srgbClr val="002060"/>
                </a:solidFill>
                <a:latin typeface="Arial-Rounded" pitchFamily="34" charset="0"/>
                <a:ea typeface="Arial-Rounded" pitchFamily="34" charset="0"/>
                <a:cs typeface="Arial-Rounded" pitchFamily="34" charset="0"/>
              </a:rPr>
              <a:t> </a:t>
            </a:r>
            <a:r>
              <a:rPr lang="en-US" sz="4060" dirty="0" smtClean="0">
                <a:solidFill>
                  <a:srgbClr val="002060"/>
                </a:solidFill>
                <a:latin typeface="Arial-Rounded" pitchFamily="34" charset="0"/>
                <a:ea typeface="Arial-Rounded" pitchFamily="34" charset="0"/>
                <a:cs typeface="Arial-Rounded" pitchFamily="34" charset="0"/>
              </a:rPr>
              <a:t>1 </a:t>
            </a:r>
            <a:r>
              <a:rPr lang="en-US" sz="4060" dirty="0" err="1" smtClean="0">
                <a:solidFill>
                  <a:srgbClr val="002060"/>
                </a:solidFill>
                <a:latin typeface="Arial-Rounded" pitchFamily="34" charset="0"/>
                <a:ea typeface="Arial-Rounded" pitchFamily="34" charset="0"/>
                <a:cs typeface="Arial-Rounded" pitchFamily="34" charset="0"/>
              </a:rPr>
              <a:t>tiếng</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err="1" smtClean="0">
                <a:solidFill>
                  <a:srgbClr val="FF0000"/>
                </a:solidFill>
                <a:latin typeface="Arial-Rounded" pitchFamily="34" charset="0"/>
                <a:ea typeface="Arial-Rounded" pitchFamily="34" charset="0"/>
                <a:cs typeface="Arial-Rounded" pitchFamily="34" charset="0"/>
              </a:rPr>
              <a:t>Ơi</a:t>
            </a:r>
            <a:r>
              <a:rPr lang="en-US" sz="4060" dirty="0" smtClean="0">
                <a:solidFill>
                  <a:srgbClr val="002060"/>
                </a:solidFill>
                <a:latin typeface="Arial-Rounded" pitchFamily="34" charset="0"/>
                <a:ea typeface="Arial-Rounded" pitchFamily="34" charset="0"/>
                <a:cs typeface="Arial-Rounded" pitchFamily="34" charset="0"/>
              </a:rPr>
              <a:t> </a:t>
            </a:r>
            <a:endParaRPr lang="en-US" sz="4060" dirty="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107504" y="188640"/>
            <a:ext cx="8850767" cy="2076661"/>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thơ</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sau</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có</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mấy</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tiếng</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chỉ</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có</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vần</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và</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itchFamily="34" charset="0"/>
                <a:cs typeface="Times New Roman" panose="02020603050405020304" pitchFamily="18" charset="0"/>
              </a:rPr>
              <a:t>thanh</a:t>
            </a:r>
            <a:r>
              <a:rPr lang="en-US" sz="3600" dirty="0" smtClean="0">
                <a:solidFill>
                  <a:srgbClr val="002060"/>
                </a:solidFill>
                <a:latin typeface="Times New Roman" panose="02020603050405020304" pitchFamily="18" charset="0"/>
                <a:ea typeface="Arial-Rounded" pitchFamily="34" charset="0"/>
                <a:cs typeface="Times New Roman" panose="02020603050405020304" pitchFamily="18" charset="0"/>
              </a:rPr>
              <a:t> ?</a:t>
            </a:r>
          </a:p>
          <a:p>
            <a:pPr algn="ct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Đẹp</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vô</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cùng</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Tổ</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quốc</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ta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ơi</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a:t>
            </a:r>
          </a:p>
          <a:p>
            <a:pPr algn="ct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Mênh</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mông</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biển</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lúa</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đâu</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trời</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đẹp</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60" dirty="0" err="1" smtClean="0">
                <a:solidFill>
                  <a:srgbClr val="FF0000"/>
                </a:solidFill>
                <a:latin typeface="Times New Roman" panose="02020603050405020304" pitchFamily="18" charset="0"/>
                <a:ea typeface="Arial-Rounded" pitchFamily="34" charset="0"/>
                <a:cs typeface="Times New Roman" panose="02020603050405020304" pitchFamily="18" charset="0"/>
              </a:rPr>
              <a:t>hơn</a:t>
            </a:r>
            <a:r>
              <a:rPr lang="en-US" sz="4060" dirty="0" smtClean="0">
                <a:solidFill>
                  <a:srgbClr val="FF0000"/>
                </a:solidFill>
                <a:latin typeface="Times New Roman" panose="02020603050405020304" pitchFamily="18" charset="0"/>
                <a:ea typeface="Arial-Rounded" pitchFamily="34" charset="0"/>
                <a:cs typeface="Times New Roman" panose="02020603050405020304" pitchFamily="18" charset="0"/>
              </a:rPr>
              <a:t>.</a:t>
            </a:r>
            <a:endParaRPr lang="en-US" sz="4060"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7370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837" y="5106733"/>
            <a:ext cx="1045368" cy="90039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1633" y="2111290"/>
            <a:ext cx="3580734" cy="3222660"/>
          </a:xfrm>
          <a:prstGeom prst="rect">
            <a:avLst/>
          </a:prstGeom>
        </p:spPr>
      </p:pic>
      <p:sp>
        <p:nvSpPr>
          <p:cNvPr id="4" name="Title 1"/>
          <p:cNvSpPr txBox="1">
            <a:spLocks/>
          </p:cNvSpPr>
          <p:nvPr/>
        </p:nvSpPr>
        <p:spPr>
          <a:xfrm>
            <a:off x="297158" y="1309206"/>
            <a:ext cx="8549684" cy="948894"/>
          </a:xfrm>
          <a:prstGeom prst="rect">
            <a:avLst/>
          </a:prstGeom>
          <a:no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2406">
                <a:solidFill>
                  <a:srgbClr val="0070C0"/>
                </a:solidFill>
                <a:latin typeface="Arial-Rounded" pitchFamily="34" charset="0"/>
                <a:ea typeface="Arial-Rounded" pitchFamily="34" charset="0"/>
                <a:cs typeface="Arial-Rounded" pitchFamily="34" charset="0"/>
              </a:rPr>
              <a:t>Chúc mừng bạn đã chọn trúng mảnh ghép may mắn!</a:t>
            </a:r>
          </a:p>
        </p:txBody>
      </p:sp>
    </p:spTree>
    <p:extLst>
      <p:ext uri="{BB962C8B-B14F-4D97-AF65-F5344CB8AC3E}">
        <p14:creationId xmlns:p14="http://schemas.microsoft.com/office/powerpoint/2010/main" val="3412764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837" y="5106733"/>
            <a:ext cx="1045368" cy="900395"/>
          </a:xfrm>
          <a:prstGeom prst="rect">
            <a:avLst/>
          </a:prstGeom>
        </p:spPr>
      </p:pic>
      <p:sp>
        <p:nvSpPr>
          <p:cNvPr id="3" name="Title 1"/>
          <p:cNvSpPr txBox="1">
            <a:spLocks/>
          </p:cNvSpPr>
          <p:nvPr/>
        </p:nvSpPr>
        <p:spPr>
          <a:xfrm>
            <a:off x="294004" y="1178508"/>
            <a:ext cx="8849996" cy="1734865"/>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smtClean="0">
                <a:solidFill>
                  <a:srgbClr val="002060"/>
                </a:solidFill>
                <a:latin typeface="Arial-Rounded" pitchFamily="34" charset="0"/>
                <a:ea typeface="Arial-Rounded" pitchFamily="34" charset="0"/>
                <a:cs typeface="Arial-Rounded" pitchFamily="34" charset="0"/>
              </a:rPr>
              <a:t>Cá</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gì</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vốn</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rất</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hiền</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lành</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err="1" smtClean="0">
                <a:solidFill>
                  <a:srgbClr val="002060"/>
                </a:solidFill>
                <a:latin typeface="Arial-Rounded" pitchFamily="34" charset="0"/>
                <a:ea typeface="Arial-Rounded" pitchFamily="34" charset="0"/>
                <a:cs typeface="Arial-Rounded" pitchFamily="34" charset="0"/>
              </a:rPr>
              <a:t>Xưa</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được</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cô</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Tấm</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dỗ</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dành</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nuôi</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cơm</a:t>
            </a:r>
            <a:r>
              <a:rPr lang="en-US" sz="4060" dirty="0" smtClean="0">
                <a:solidFill>
                  <a:srgbClr val="002060"/>
                </a:solidFill>
                <a:latin typeface="Arial-Rounded" pitchFamily="34" charset="0"/>
                <a:ea typeface="Arial-Rounded" pitchFamily="34" charset="0"/>
                <a:cs typeface="Arial-Rounded" pitchFamily="34" charset="0"/>
              </a:rPr>
              <a:t>.</a:t>
            </a:r>
            <a:endParaRPr lang="en-US" sz="4060" dirty="0">
              <a:solidFill>
                <a:srgbClr val="00206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408587" y="3420974"/>
            <a:ext cx="8549684" cy="1734865"/>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a:solidFill>
                  <a:srgbClr val="002060"/>
                </a:solidFill>
                <a:latin typeface="Arial-Rounded" pitchFamily="34" charset="0"/>
                <a:ea typeface="Arial-Rounded" pitchFamily="34" charset="0"/>
                <a:cs typeface="Arial-Rounded" pitchFamily="34" charset="0"/>
              </a:rPr>
              <a:t>Trả</a:t>
            </a:r>
            <a:r>
              <a:rPr lang="en-US" sz="4060" dirty="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lời</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err="1" smtClean="0">
                <a:solidFill>
                  <a:srgbClr val="002060"/>
                </a:solidFill>
                <a:latin typeface="Arial-Rounded" pitchFamily="34" charset="0"/>
                <a:ea typeface="Arial-Rounded" pitchFamily="34" charset="0"/>
                <a:cs typeface="Arial-Rounded" pitchFamily="34" charset="0"/>
              </a:rPr>
              <a:t>Cá</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bống</a:t>
            </a:r>
            <a:r>
              <a:rPr lang="en-US" sz="4060" dirty="0" smtClean="0">
                <a:solidFill>
                  <a:srgbClr val="002060"/>
                </a:solidFill>
                <a:latin typeface="Arial-Rounded" pitchFamily="34" charset="0"/>
                <a:ea typeface="Arial-Rounded" pitchFamily="34" charset="0"/>
                <a:cs typeface="Arial-Rounded" pitchFamily="34" charset="0"/>
              </a:rPr>
              <a:t> </a:t>
            </a:r>
            <a:endParaRPr lang="en-US" sz="406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7144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837" y="5106733"/>
            <a:ext cx="1045368" cy="900395"/>
          </a:xfrm>
          <a:prstGeom prst="rect">
            <a:avLst/>
          </a:prstGeom>
        </p:spPr>
      </p:pic>
      <p:sp>
        <p:nvSpPr>
          <p:cNvPr id="4" name="Title 1"/>
          <p:cNvSpPr txBox="1">
            <a:spLocks/>
          </p:cNvSpPr>
          <p:nvPr/>
        </p:nvSpPr>
        <p:spPr>
          <a:xfrm>
            <a:off x="294004" y="1178508"/>
            <a:ext cx="8549684" cy="1734865"/>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smtClean="0">
                <a:solidFill>
                  <a:srgbClr val="002060"/>
                </a:solidFill>
                <a:latin typeface="Arial-Rounded" pitchFamily="34" charset="0"/>
                <a:ea typeface="Arial-Rounded" pitchFamily="34" charset="0"/>
                <a:cs typeface="Arial-Rounded" pitchFamily="34" charset="0"/>
              </a:rPr>
              <a:t>Phân</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tích</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cấu</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tạo</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tiếng</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bống</a:t>
            </a:r>
            <a:r>
              <a:rPr lang="en-US" sz="4060" dirty="0" smtClean="0">
                <a:solidFill>
                  <a:srgbClr val="002060"/>
                </a:solidFill>
                <a:latin typeface="Arial-Rounded" pitchFamily="34" charset="0"/>
                <a:ea typeface="Arial-Rounded" pitchFamily="34" charset="0"/>
                <a:cs typeface="Arial-Rounded" pitchFamily="34" charset="0"/>
              </a:rPr>
              <a:t>”</a:t>
            </a:r>
            <a:endParaRPr lang="en-US" sz="4060" dirty="0">
              <a:solidFill>
                <a:srgbClr val="00206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08587" y="3420974"/>
            <a:ext cx="8549684" cy="1734865"/>
          </a:xfrm>
          <a:prstGeom prst="rect">
            <a:avLst/>
          </a:prstGeom>
          <a:solidFill>
            <a:schemeClr val="accent3">
              <a:lumMod val="20000"/>
              <a:lumOff val="80000"/>
            </a:schemeClr>
          </a:solid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4060" dirty="0" err="1">
                <a:solidFill>
                  <a:srgbClr val="002060"/>
                </a:solidFill>
                <a:latin typeface="Arial-Rounded" pitchFamily="34" charset="0"/>
                <a:ea typeface="Arial-Rounded" pitchFamily="34" charset="0"/>
                <a:cs typeface="Arial-Rounded" pitchFamily="34" charset="0"/>
              </a:rPr>
              <a:t>Trả</a:t>
            </a:r>
            <a:r>
              <a:rPr lang="en-US" sz="4060" dirty="0">
                <a:solidFill>
                  <a:srgbClr val="002060"/>
                </a:solidFill>
                <a:latin typeface="Arial-Rounded" pitchFamily="34" charset="0"/>
                <a:ea typeface="Arial-Rounded" pitchFamily="34" charset="0"/>
                <a:cs typeface="Arial-Rounded" pitchFamily="34" charset="0"/>
              </a:rPr>
              <a:t> </a:t>
            </a:r>
            <a:r>
              <a:rPr lang="en-US" sz="4060" dirty="0" err="1">
                <a:solidFill>
                  <a:srgbClr val="002060"/>
                </a:solidFill>
                <a:latin typeface="Arial-Rounded" pitchFamily="34" charset="0"/>
                <a:ea typeface="Arial-Rounded" pitchFamily="34" charset="0"/>
                <a:cs typeface="Arial-Rounded" pitchFamily="34" charset="0"/>
              </a:rPr>
              <a:t>lời</a:t>
            </a:r>
            <a:r>
              <a:rPr lang="en-US" sz="4060" dirty="0">
                <a:solidFill>
                  <a:srgbClr val="002060"/>
                </a:solidFill>
                <a:latin typeface="Arial-Rounded" pitchFamily="34" charset="0"/>
                <a:ea typeface="Arial-Rounded" pitchFamily="34" charset="0"/>
                <a:cs typeface="Arial-Rounded" pitchFamily="34" charset="0"/>
              </a:rPr>
              <a:t> </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err="1" smtClean="0">
                <a:solidFill>
                  <a:srgbClr val="002060"/>
                </a:solidFill>
                <a:latin typeface="Arial-Rounded" pitchFamily="34" charset="0"/>
                <a:ea typeface="Arial-Rounded" pitchFamily="34" charset="0"/>
                <a:cs typeface="Arial-Rounded" pitchFamily="34" charset="0"/>
              </a:rPr>
              <a:t>Âm</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đầu</a:t>
            </a:r>
            <a:r>
              <a:rPr lang="en-US" sz="4060" dirty="0" smtClean="0">
                <a:solidFill>
                  <a:srgbClr val="002060"/>
                </a:solidFill>
                <a:latin typeface="Arial-Rounded" pitchFamily="34" charset="0"/>
                <a:ea typeface="Arial-Rounded" pitchFamily="34" charset="0"/>
                <a:cs typeface="Arial-Rounded" pitchFamily="34" charset="0"/>
              </a:rPr>
              <a:t>: b</a:t>
            </a:r>
          </a:p>
          <a:p>
            <a:pPr algn="ctr"/>
            <a:r>
              <a:rPr lang="en-US" sz="4060" dirty="0" err="1" smtClean="0">
                <a:solidFill>
                  <a:srgbClr val="002060"/>
                </a:solidFill>
                <a:latin typeface="Arial-Rounded" pitchFamily="34" charset="0"/>
                <a:ea typeface="Arial-Rounded" pitchFamily="34" charset="0"/>
                <a:cs typeface="Arial-Rounded" pitchFamily="34" charset="0"/>
              </a:rPr>
              <a:t>Vần</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ông</a:t>
            </a:r>
            <a:endParaRPr lang="en-US" sz="4060" dirty="0" smtClean="0">
              <a:solidFill>
                <a:srgbClr val="002060"/>
              </a:solidFill>
              <a:latin typeface="Arial-Rounded" pitchFamily="34" charset="0"/>
              <a:ea typeface="Arial-Rounded" pitchFamily="34" charset="0"/>
              <a:cs typeface="Arial-Rounded" pitchFamily="34" charset="0"/>
            </a:endParaRPr>
          </a:p>
          <a:p>
            <a:pPr algn="ctr"/>
            <a:r>
              <a:rPr lang="en-US" sz="4060" dirty="0" err="1" smtClean="0">
                <a:solidFill>
                  <a:srgbClr val="002060"/>
                </a:solidFill>
                <a:latin typeface="Arial-Rounded" pitchFamily="34" charset="0"/>
                <a:ea typeface="Arial-Rounded" pitchFamily="34" charset="0"/>
                <a:cs typeface="Arial-Rounded" pitchFamily="34" charset="0"/>
              </a:rPr>
              <a:t>Thanh</a:t>
            </a:r>
            <a:r>
              <a:rPr lang="en-US" sz="4060" dirty="0" smtClean="0">
                <a:solidFill>
                  <a:srgbClr val="002060"/>
                </a:solidFill>
                <a:latin typeface="Arial-Rounded" pitchFamily="34" charset="0"/>
                <a:ea typeface="Arial-Rounded" pitchFamily="34" charset="0"/>
                <a:cs typeface="Arial-Rounded" pitchFamily="34" charset="0"/>
              </a:rPr>
              <a:t>: </a:t>
            </a:r>
            <a:r>
              <a:rPr lang="en-US" sz="4060" dirty="0" err="1" smtClean="0">
                <a:solidFill>
                  <a:srgbClr val="002060"/>
                </a:solidFill>
                <a:latin typeface="Arial-Rounded" pitchFamily="34" charset="0"/>
                <a:ea typeface="Arial-Rounded" pitchFamily="34" charset="0"/>
                <a:cs typeface="Arial-Rounded" pitchFamily="34" charset="0"/>
              </a:rPr>
              <a:t>sắc</a:t>
            </a:r>
            <a:endParaRPr lang="en-US" sz="406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999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837" y="5106733"/>
            <a:ext cx="1045368" cy="90039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3248" y="1710248"/>
            <a:ext cx="3437504" cy="3437504"/>
          </a:xfrm>
          <a:prstGeom prst="rect">
            <a:avLst/>
          </a:prstGeom>
        </p:spPr>
      </p:pic>
      <p:sp>
        <p:nvSpPr>
          <p:cNvPr id="4" name="Title 1"/>
          <p:cNvSpPr txBox="1">
            <a:spLocks/>
          </p:cNvSpPr>
          <p:nvPr/>
        </p:nvSpPr>
        <p:spPr>
          <a:xfrm>
            <a:off x="297158" y="1309206"/>
            <a:ext cx="8549684" cy="948894"/>
          </a:xfrm>
          <a:prstGeom prst="rect">
            <a:avLst/>
          </a:prstGeom>
          <a:noFill/>
          <a:ln>
            <a:noFill/>
          </a:ln>
        </p:spPr>
        <p:txBody>
          <a:bodyPr spcFirstLastPara="1" wrap="square" lIns="91505" tIns="91505" rIns="91505" bIns="915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1pPr>
            <a:lvl2pPr marR="0" lvl="1"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2pPr>
            <a:lvl3pPr marR="0" lvl="2"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3pPr>
            <a:lvl4pPr marR="0" lvl="3"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4pPr>
            <a:lvl5pPr marR="0" lvl="4"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5pPr>
            <a:lvl6pPr marR="0" lvl="5"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6pPr>
            <a:lvl7pPr marR="0" lvl="6"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7pPr>
            <a:lvl8pPr marR="0" lvl="7"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8pPr>
            <a:lvl9pPr marR="0" lvl="8" algn="l" rtl="0">
              <a:lnSpc>
                <a:spcPct val="100000"/>
              </a:lnSpc>
              <a:spcBef>
                <a:spcPts val="0"/>
              </a:spcBef>
              <a:spcAft>
                <a:spcPts val="0"/>
              </a:spcAft>
              <a:buClr>
                <a:schemeClr val="dk1"/>
              </a:buClr>
              <a:buSzPts val="2800"/>
              <a:buFont typeface="Quicksand Light"/>
              <a:buNone/>
              <a:defRPr sz="2800" b="0" i="0" u="none" strike="noStrike" cap="none">
                <a:solidFill>
                  <a:schemeClr val="dk1"/>
                </a:solidFill>
                <a:latin typeface="Quicksand Light"/>
                <a:ea typeface="Quicksand Light"/>
                <a:cs typeface="Quicksand Light"/>
                <a:sym typeface="Quicksand Light"/>
              </a:defRPr>
            </a:lvl9pPr>
          </a:lstStyle>
          <a:p>
            <a:pPr algn="ctr"/>
            <a:r>
              <a:rPr lang="en-US" sz="2406">
                <a:solidFill>
                  <a:srgbClr val="0070C0"/>
                </a:solidFill>
                <a:latin typeface="Arial-Rounded" pitchFamily="34" charset="0"/>
                <a:ea typeface="Arial-Rounded" pitchFamily="34" charset="0"/>
                <a:cs typeface="Arial-Rounded" pitchFamily="34" charset="0"/>
              </a:rPr>
              <a:t>Chúc mừng bạn đã chọn trúng mảnh ghép may mắn!</a:t>
            </a:r>
          </a:p>
        </p:txBody>
      </p:sp>
    </p:spTree>
    <p:extLst>
      <p:ext uri="{BB962C8B-B14F-4D97-AF65-F5344CB8AC3E}">
        <p14:creationId xmlns:p14="http://schemas.microsoft.com/office/powerpoint/2010/main" val="616951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b3f2f242b92a5f1c5b16889427eacc24daf7ab"/>
</p:tagLst>
</file>

<file path=ppt/theme/theme1.xml><?xml version="1.0" encoding="utf-8"?>
<a:theme xmlns:a="http://schemas.openxmlformats.org/drawingml/2006/main" name="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580TGp_general_light_ani">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938</Words>
  <Application>Microsoft Office PowerPoint</Application>
  <PresentationFormat>On-screen Show (4:3)</PresentationFormat>
  <Paragraphs>202</Paragraphs>
  <Slides>31</Slides>
  <Notes>8</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50" baseType="lpstr">
      <vt:lpstr>.VnMystical</vt:lpstr>
      <vt:lpstr>Arial</vt:lpstr>
      <vt:lpstr>Arial-Rounded</vt:lpstr>
      <vt:lpstr>Bahnschrift SemiBold SemiConden</vt:lpstr>
      <vt:lpstr>Calibri</vt:lpstr>
      <vt:lpstr>Cambria</vt:lpstr>
      <vt:lpstr>Gadugi</vt:lpstr>
      <vt:lpstr>Meiryo UI</vt:lpstr>
      <vt:lpstr>Quicksand</vt:lpstr>
      <vt:lpstr>Quicksand Light</vt:lpstr>
      <vt:lpstr>Times New Roman</vt:lpstr>
      <vt:lpstr>UTM Showcard</vt:lpstr>
      <vt:lpstr>Wingdings</vt:lpstr>
      <vt:lpstr>580TGp_general_light_ani</vt:lpstr>
      <vt:lpstr>1_580TGp_general_light_ani</vt:lpstr>
      <vt:lpstr>2_580TGp_general_light_ani</vt:lpstr>
      <vt:lpstr>Office Theme</vt:lpstr>
      <vt:lpstr>3_580TGp_general_light_ani</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về  CẤU TẠO của TIẾNG </vt:lpstr>
      <vt:lpstr>PowerPoint Presentation</vt:lpstr>
      <vt:lpstr>PowerPoint Presentation</vt:lpstr>
      <vt:lpstr>PowerPoint Presentation</vt:lpstr>
      <vt:lpstr>PowerPoint Presentation</vt:lpstr>
      <vt:lpstr>PowerPoint Presentation</vt:lpstr>
      <vt:lpstr>PowerPoint Presentation</vt:lpstr>
      <vt:lpstr>Khôn ngoan đối đáp người ngoài </vt:lpstr>
      <vt:lpstr>PowerPoint Presentation</vt:lpstr>
      <vt:lpstr>PowerPoint Presentation</vt:lpstr>
      <vt:lpstr>   Lượm      - Tố Hữu -</vt:lpstr>
      <vt:lpstr>PowerPoint Presentation</vt:lpstr>
      <vt:lpstr>PowerPoint Presentation</vt:lpstr>
      <vt:lpstr>  * Vận dụng: Tìm cặp tiếng bắt vần trong câu thơ trích trong bài thơ “Mẹ ốm”   Mọi hôm mẹ thích vui chơi Hôm nay mẹ chẳng nói cười được đâu</vt:lpstr>
      <vt:lpstr> Bớt đầu thì bé nhất nhà Đầu đuôi bỏ hết hóa ra béo tròn  Để nguyên, mình lại thon thon Cùng cậu trò nhỏ lon ton tới trường      (Là chữ gì?) </vt:lpstr>
      <vt:lpstr>PowerPoint Presentation</vt:lpstr>
      <vt:lpstr>PowerPoint Presentation</vt:lpstr>
      <vt:lpstr>PowerPoint Presentation</vt:lpstr>
      <vt:lpstr>PowerPoint Presentation</vt:lpstr>
      <vt:lpstr>Trân trọng  cảm ơn các cô giáo  và các con !</vt:lpstr>
      <vt:lpstr>THẢO LUẬN NHÓM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Uống nước nhớ nguồn</dc:title>
  <dc:creator>Nga</dc:creator>
  <cp:lastModifiedBy>Asus</cp:lastModifiedBy>
  <cp:revision>33</cp:revision>
  <dcterms:created xsi:type="dcterms:W3CDTF">2016-09-08T16:07:40Z</dcterms:created>
  <dcterms:modified xsi:type="dcterms:W3CDTF">2021-09-09T10:43:06Z</dcterms:modified>
</cp:coreProperties>
</file>