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9" r:id="rId4"/>
    <p:sldId id="282" r:id="rId5"/>
    <p:sldId id="270" r:id="rId6"/>
    <p:sldId id="335" r:id="rId7"/>
    <p:sldId id="343" r:id="rId8"/>
    <p:sldId id="271" r:id="rId9"/>
    <p:sldId id="336" r:id="rId10"/>
    <p:sldId id="285" r:id="rId11"/>
    <p:sldId id="272" r:id="rId12"/>
    <p:sldId id="337" r:id="rId13"/>
    <p:sldId id="338" r:id="rId14"/>
    <p:sldId id="273" r:id="rId15"/>
    <p:sldId id="339" r:id="rId16"/>
    <p:sldId id="340" r:id="rId17"/>
    <p:sldId id="341" r:id="rId18"/>
    <p:sldId id="342" r:id="rId19"/>
    <p:sldId id="274" r:id="rId20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2"/>
    </p:embeddedFont>
    <p:embeddedFont>
      <p:font typeface="Arial-Rounded" panose="020B0500000000000000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FPOP1-W9" panose="020B0604020202020204" charset="-128"/>
      <p:regular r:id="rId28"/>
    </p:embeddedFont>
    <p:embeddedFont>
      <p:font typeface="Arial-SGK-TV" panose="020B0604020202020204" charset="0"/>
      <p:regular r:id="rId29"/>
      <p:bold r:id="rId30"/>
      <p:italic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69"/>
            <p14:sldId id="282"/>
            <p14:sldId id="270"/>
            <p14:sldId id="335"/>
            <p14:sldId id="343"/>
            <p14:sldId id="271"/>
            <p14:sldId id="336"/>
            <p14:sldId id="285"/>
            <p14:sldId id="272"/>
            <p14:sldId id="337"/>
            <p14:sldId id="338"/>
            <p14:sldId id="273"/>
            <p14:sldId id="339"/>
            <p14:sldId id="340"/>
            <p14:sldId id="341"/>
            <p14:sldId id="34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4CA420"/>
    <a:srgbClr val="F14420"/>
    <a:srgbClr val="679C31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512194" y="21478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800" b="1" dirty="0">
              <a:ln>
                <a:solidFill>
                  <a:schemeClr val="accent2">
                    <a:lumMod val="75000"/>
                  </a:schemeClr>
                </a:solidFill>
              </a:ln>
              <a:noFill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8847" y="2115327"/>
            <a:ext cx="6491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6: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MÁI TRƯỜNG MẾN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YÊU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text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8F588-C6C2-453D-BEB5-7F5C547ECFEE}"/>
              </a:ext>
            </a:extLst>
          </p:cNvPr>
          <p:cNvSpPr txBox="1"/>
          <p:nvPr/>
        </p:nvSpPr>
        <p:spPr>
          <a:xfrm>
            <a:off x="2102993" y="3524089"/>
            <a:ext cx="476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: HOA YÊU THƯƠNG </a:t>
            </a:r>
            <a:r>
              <a:rPr lang="en-US" sz="16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1600" b="1" dirty="0" err="1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1600" b="1" dirty="0">
                <a:solidFill>
                  <a:srgbClr val="920000"/>
                </a:solidFill>
                <a:latin typeface="Arial-SGK-TV" pitchFamily="2" charset="0"/>
                <a:cs typeface="Arial-SGK-TV" pitchFamily="2" charset="0"/>
              </a:rPr>
              <a:t> 3+4)</a:t>
            </a:r>
            <a:endParaRPr lang="en-US" sz="2400" b="1" dirty="0">
              <a:solidFill>
                <a:srgbClr val="92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Chính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tả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285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39310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3553" y="77104"/>
            <a:ext cx="7796048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8.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2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hoa</a:t>
            </a:r>
            <a:endParaRPr lang="en-US" sz="2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063" y="1664494"/>
            <a:ext cx="89154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04775" y="1796653"/>
            <a:ext cx="880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a. </a:t>
            </a:r>
            <a:r>
              <a:rPr lang="en-US" altLang="en-US" sz="2800" b="1" i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alt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en-US" sz="2800" b="1" i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l?     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ắn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nót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ắng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im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ặng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304" y="2934891"/>
            <a:ext cx="8915400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25016" y="3067050"/>
            <a:ext cx="8801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altLang="en-US" sz="2800" b="1" i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alt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en-US" sz="2800" b="1" i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altLang="en-US" sz="2800" b="1" i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?     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….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i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chép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  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ần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gũi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gọn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..</a:t>
            </a:r>
            <a:r>
              <a:rPr lang="en-US" altLang="en-US" sz="2800" b="1" dirty="0" err="1"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altLang="en-US" sz="2800" b="1" dirty="0">
                <a:latin typeface="Arial-SGK-TV" pitchFamily="2" charset="0"/>
                <a:cs typeface="Arial-SGK-TV" pitchFamily="2" charset="0"/>
              </a:rPr>
              <a:t>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61281" y="1797844"/>
            <a:ext cx="1042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15778" y="1796653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99265" y="1787128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5087" y="3057525"/>
            <a:ext cx="623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alt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54959" y="3065408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40465" y="3061548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323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316" grpId="0"/>
      <p:bldP spid="7" grpId="0" animBg="1"/>
      <p:bldP spid="13318" grpId="0"/>
      <p:bldP spid="2" grpId="0"/>
      <p:bldP spid="3" grpId="0"/>
      <p:bldP spid="4" grpId="0"/>
      <p:bldP spid="5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9431" y="-879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2456" y="129779"/>
            <a:ext cx="8116491" cy="111085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9.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bức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,…)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bức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2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3318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79" y="1319212"/>
            <a:ext cx="52292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8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2E819E01-D3AF-49CA-9291-3007019D4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7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dissolve/>
      </p:transition>
    </mc:Choice>
    <mc:Fallback xmlns="">
      <p:transition spd="slow" advTm="1000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decorated, painted&#10;&#10;Description automatically generated">
            <a:extLst>
              <a:ext uri="{FF2B5EF4-FFF2-40B4-BE49-F238E27FC236}">
                <a16:creationId xmlns:a16="http://schemas.microsoft.com/office/drawing/2014/main" id="{F364820C-B76E-4DF8-9117-F27EEDB86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3" b="3176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dissolve/>
      </p:transition>
    </mc:Choice>
    <mc:Fallback xmlns="">
      <p:transition spd="slow" advTm="1000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50BDC911-C486-44AF-B951-8136BDD7B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3" b="4937"/>
          <a:stretch/>
        </p:blipFill>
        <p:spPr>
          <a:xfrm>
            <a:off x="563627" y="317456"/>
            <a:ext cx="8016746" cy="45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gallery dir="l"/>
      </p:transition>
    </mc:Choice>
    <mc:Fallback xmlns="">
      <p:transition spd="slow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1781688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2.34568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949269" y="1087238"/>
            <a:ext cx="501423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949269" y="1087237"/>
            <a:ext cx="1822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tô</a:t>
            </a:r>
            <a:r>
              <a:rPr lang="en-US" altLang="zh-CN" sz="32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vẽ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" y="2373079"/>
            <a:ext cx="8558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ngắm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nhìn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nắn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nót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trên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81350" y="1067032"/>
            <a:ext cx="1876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Ddòng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3771900" y="2352873"/>
            <a:ext cx="1400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5172076" y="1067031"/>
            <a:ext cx="1879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hí</a:t>
            </a:r>
            <a:r>
              <a:rPr lang="en-US" altLang="zh-CN" sz="32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hoáy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510"/>
            <a:ext cx="9144000" cy="191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6914E-6 L 0.03594 0.248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1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335" y="84535"/>
            <a:ext cx="8334375" cy="102155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6. Quan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khung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69" y="2501503"/>
            <a:ext cx="4273154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33216" y="2633662"/>
            <a:ext cx="4416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âu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yếm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     </a:t>
            </a:r>
          </a:p>
        </p:txBody>
      </p:sp>
      <p:pic>
        <p:nvPicPr>
          <p:cNvPr id="10248" name="Picture 8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3" y="1168003"/>
            <a:ext cx="4783931" cy="39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47" y="125449"/>
            <a:ext cx="6650182" cy="547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460" y="824171"/>
            <a:ext cx="1848846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8905" y="944841"/>
            <a:ext cx="1546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âu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yếm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C2387-F2B5-43BF-8A7E-F7C15F7C3BD0}"/>
              </a:ext>
            </a:extLst>
          </p:cNvPr>
          <p:cNvSpPr/>
          <p:nvPr/>
        </p:nvSpPr>
        <p:spPr>
          <a:xfrm>
            <a:off x="1128821" y="4171428"/>
            <a:ext cx="2487215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462BB-DD95-4E3D-8A4A-0E6C13D9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534" y="4275474"/>
            <a:ext cx="2709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000" b="1" dirty="0" err="1"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altLang="en-US" sz="3000" b="1" dirty="0">
                <a:latin typeface="Arial-SGK-TV" pitchFamily="2" charset="0"/>
                <a:cs typeface="Arial-SGK-TV" pitchFamily="2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673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088"/>
            <a:ext cx="91440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0"/>
            <a:ext cx="9144000" cy="19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206</Words>
  <Application>Microsoft Office PowerPoint</Application>
  <PresentationFormat>On-screen Show (16:9)</PresentationFormat>
  <Paragraphs>45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Arial-Rounded</vt:lpstr>
      <vt:lpstr>Arial</vt:lpstr>
      <vt:lpstr>Times New Roman</vt:lpstr>
      <vt:lpstr>华康少女文字W5</vt:lpstr>
      <vt:lpstr>Calibri</vt:lpstr>
      <vt:lpstr>DFPOP1-W9</vt:lpstr>
      <vt:lpstr>Arial-SGK-TV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Administrator_PC</cp:lastModifiedBy>
  <cp:revision>50</cp:revision>
  <dcterms:created xsi:type="dcterms:W3CDTF">2020-08-13T09:19:00Z</dcterms:created>
  <dcterms:modified xsi:type="dcterms:W3CDTF">2022-02-25T14:32:47Z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