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0" r:id="rId2"/>
    <p:sldId id="301" r:id="rId3"/>
    <p:sldId id="257" r:id="rId4"/>
    <p:sldId id="316" r:id="rId5"/>
    <p:sldId id="302" r:id="rId6"/>
    <p:sldId id="258" r:id="rId7"/>
    <p:sldId id="282" r:id="rId8"/>
    <p:sldId id="311" r:id="rId9"/>
    <p:sldId id="303" r:id="rId10"/>
    <p:sldId id="325" r:id="rId11"/>
    <p:sldId id="264" r:id="rId12"/>
    <p:sldId id="305" r:id="rId13"/>
    <p:sldId id="319" r:id="rId14"/>
    <p:sldId id="306" r:id="rId15"/>
    <p:sldId id="278" r:id="rId16"/>
    <p:sldId id="328" r:id="rId17"/>
    <p:sldId id="308" r:id="rId18"/>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1FB1"/>
    <a:srgbClr val="0000FF"/>
    <a:srgbClr val="B9EDFF"/>
    <a:srgbClr val="F8E2FA"/>
    <a:srgbClr val="EEB8F2"/>
    <a:srgbClr val="EBAAF0"/>
    <a:srgbClr val="CC27D9"/>
    <a:srgbClr val="E590EC"/>
    <a:srgbClr val="E824B5"/>
    <a:srgbClr val="F6B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112" d="100"/>
          <a:sy n="112" d="100"/>
        </p:scale>
        <p:origin x="210"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11/03/2022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58765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3850990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2810379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a:t>
            </a:r>
            <a:r>
              <a:rPr lang="en-US" baseline="0"/>
              <a:t> động tổ chức hs. GV đọc kĩ SGV để hiểu được mục tiêu của hoạt động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02835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0D050-8929-4E6F-A5CD-5B3BDBB625C6}" type="slidenum">
              <a:rPr lang="en-US" smtClean="0"/>
              <a:t>4</a:t>
            </a:fld>
            <a:endParaRPr lang="en-US"/>
          </a:p>
        </p:txBody>
      </p:sp>
    </p:spTree>
    <p:extLst>
      <p:ext uri="{BB962C8B-B14F-4D97-AF65-F5344CB8AC3E}">
        <p14:creationId xmlns:p14="http://schemas.microsoft.com/office/powerpoint/2010/main" val="1256287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3589695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4256308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3746355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826403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827411"/>
      </p:ext>
    </p:extLst>
  </p:cSld>
  <p:clrMapOvr>
    <a:masterClrMapping/>
  </p:clrMapOvr>
  <p:transition spd="slow"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11/03/2022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11/03/2022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11/03/2022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4.xml"/><Relationship Id="rId7"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p:cNvPicPr>
            <a:picLocks noChangeAspect="1"/>
          </p:cNvPicPr>
          <p:nvPr/>
        </p:nvPicPr>
        <p:blipFill rotWithShape="1">
          <a:blip r:embed="rId3" cstate="print">
            <a:extLst>
              <a:ext uri="{28A0092B-C50C-407E-A947-70E740481C1C}">
                <a14:useLocalDpi xmlns:a14="http://schemas.microsoft.com/office/drawing/2010/main" val="0"/>
              </a:ext>
            </a:extLst>
          </a:blip>
          <a:srcRect l="2915" t="12037" r="70209" b="60370"/>
          <a:stretch/>
        </p:blipFill>
        <p:spPr>
          <a:xfrm>
            <a:off x="6157853" y="1383666"/>
            <a:ext cx="1843016" cy="1064378"/>
          </a:xfrm>
          <a:prstGeom prst="rect">
            <a:avLst/>
          </a:prstGeom>
        </p:spPr>
      </p:pic>
      <p:pic>
        <p:nvPicPr>
          <p:cNvPr id="6" name="5"/>
          <p:cNvPicPr>
            <a:picLocks noChangeAspect="1"/>
          </p:cNvPicPr>
          <p:nvPr/>
        </p:nvPicPr>
        <p:blipFill rotWithShape="1">
          <a:blip r:embed="rId4" cstate="print">
            <a:extLst>
              <a:ext uri="{28A0092B-C50C-407E-A947-70E740481C1C}">
                <a14:useLocalDpi xmlns:a14="http://schemas.microsoft.com/office/drawing/2010/main" val="0"/>
              </a:ext>
            </a:extLst>
          </a:blip>
          <a:srcRect l="9168" t="2037" r="6249"/>
          <a:stretch/>
        </p:blipFill>
        <p:spPr>
          <a:xfrm>
            <a:off x="6676549" y="2727198"/>
            <a:ext cx="1348526" cy="672717"/>
          </a:xfrm>
          <a:prstGeom prst="rect">
            <a:avLst/>
          </a:prstGeom>
        </p:spPr>
      </p:pic>
      <p:pic>
        <p:nvPicPr>
          <p:cNvPr id="7" name="6"/>
          <p:cNvPicPr>
            <a:picLocks noChangeAspect="1"/>
          </p:cNvPicPr>
          <p:nvPr/>
        </p:nvPicPr>
        <p:blipFill rotWithShape="1">
          <a:blip r:embed="rId5" cstate="print">
            <a:extLst>
              <a:ext uri="{28A0092B-C50C-407E-A947-70E740481C1C}">
                <a14:useLocalDpi xmlns:a14="http://schemas.microsoft.com/office/drawing/2010/main" val="0"/>
              </a:ext>
            </a:extLst>
          </a:blip>
          <a:srcRect l="84791" t="53519" r="1" b="6482"/>
          <a:stretch/>
        </p:blipFill>
        <p:spPr>
          <a:xfrm>
            <a:off x="6829339" y="2694418"/>
            <a:ext cx="1042947" cy="1542992"/>
          </a:xfrm>
          <a:prstGeom prst="rect">
            <a:avLst/>
          </a:prstGeom>
        </p:spPr>
      </p:pic>
      <p:pic>
        <p:nvPicPr>
          <p:cNvPr id="8" name="7"/>
          <p:cNvPicPr>
            <a:picLocks noChangeAspect="1"/>
          </p:cNvPicPr>
          <p:nvPr/>
        </p:nvPicPr>
        <p:blipFill rotWithShape="1">
          <a:blip r:embed="rId6" cstate="print">
            <a:extLst>
              <a:ext uri="{28A0092B-C50C-407E-A947-70E740481C1C}">
                <a14:useLocalDpi xmlns:a14="http://schemas.microsoft.com/office/drawing/2010/main" val="0"/>
              </a:ext>
            </a:extLst>
          </a:blip>
          <a:srcRect t="71667" r="82708" b="15370"/>
          <a:stretch/>
        </p:blipFill>
        <p:spPr>
          <a:xfrm>
            <a:off x="1143132" y="3407537"/>
            <a:ext cx="1185818" cy="500044"/>
          </a:xfrm>
          <a:prstGeom prst="rect">
            <a:avLst/>
          </a:prstGeom>
        </p:spPr>
      </p:pic>
      <p:pic>
        <p:nvPicPr>
          <p:cNvPr id="9" name="8"/>
          <p:cNvPicPr>
            <a:picLocks noChangeAspect="1"/>
          </p:cNvPicPr>
          <p:nvPr/>
        </p:nvPicPr>
        <p:blipFill rotWithShape="1">
          <a:blip r:embed="rId3" cstate="print">
            <a:extLst>
              <a:ext uri="{28A0092B-C50C-407E-A947-70E740481C1C}">
                <a14:useLocalDpi xmlns:a14="http://schemas.microsoft.com/office/drawing/2010/main" val="0"/>
              </a:ext>
            </a:extLst>
          </a:blip>
          <a:srcRect l="2915" t="12037" r="70209" b="60370"/>
          <a:stretch/>
        </p:blipFill>
        <p:spPr>
          <a:xfrm>
            <a:off x="1277763" y="671755"/>
            <a:ext cx="1843016" cy="1064378"/>
          </a:xfrm>
          <a:prstGeom prst="rect">
            <a:avLst/>
          </a:prstGeom>
        </p:spPr>
      </p:pic>
      <p:sp>
        <p:nvSpPr>
          <p:cNvPr id="13" name="TextBox 12"/>
          <p:cNvSpPr txBox="1"/>
          <p:nvPr/>
        </p:nvSpPr>
        <p:spPr>
          <a:xfrm>
            <a:off x="835180" y="1000453"/>
            <a:ext cx="7514936" cy="1304331"/>
          </a:xfrm>
          <a:prstGeom prst="rect">
            <a:avLst/>
          </a:prstGeom>
          <a:noFill/>
        </p:spPr>
        <p:txBody>
          <a:bodyPr wrap="square" rtlCol="0">
            <a:spAutoFit/>
          </a:bodyPr>
          <a:lstStyle/>
          <a:p>
            <a:pPr algn="ctr" defTabSz="685767">
              <a:defRPr/>
            </a:pPr>
            <a:r>
              <a:rPr lang="en-US" altLang="zh-CN" sz="3750" b="1" dirty="0" err="1">
                <a:ln w="31550" cmpd="sng">
                  <a:gradFill>
                    <a:gsLst>
                      <a:gs pos="64000">
                        <a:srgbClr val="9BBB59">
                          <a:lumMod val="50000"/>
                        </a:srgbClr>
                      </a:gs>
                      <a:gs pos="0">
                        <a:srgbClr val="9BBB59">
                          <a:lumMod val="75000"/>
                        </a:srgbClr>
                      </a:gs>
                    </a:gsLst>
                    <a:lin ang="5400000"/>
                  </a:gradFill>
                  <a:prstDash val="solid"/>
                </a:ln>
                <a:solidFill>
                  <a:srgbClr val="0000FF"/>
                </a:solidFill>
                <a:effectLst>
                  <a:outerShdw blurRad="50800" dist="40000" dir="5400000" algn="tl" rotWithShape="0">
                    <a:srgbClr val="000000">
                      <a:shade val="5000"/>
                      <a:satMod val="120000"/>
                      <a:alpha val="33000"/>
                    </a:srgbClr>
                  </a:outerShdw>
                </a:effectLst>
                <a:latin typeface="Segoe UI Black" panose="020B0A02040204020203" pitchFamily="34" charset="0"/>
                <a:ea typeface="Segoe UI Black" panose="020B0A02040204020203" pitchFamily="34" charset="0"/>
                <a:cs typeface="Segoe UI Black" panose="020B0A02040204020203" pitchFamily="34" charset="0"/>
              </a:rPr>
              <a:t>Tiếng</a:t>
            </a:r>
            <a:r>
              <a:rPr lang="en-US" altLang="zh-CN" sz="3750" b="1" dirty="0">
                <a:ln w="31550" cmpd="sng">
                  <a:gradFill>
                    <a:gsLst>
                      <a:gs pos="64000">
                        <a:srgbClr val="9BBB59">
                          <a:lumMod val="50000"/>
                        </a:srgbClr>
                      </a:gs>
                      <a:gs pos="0">
                        <a:srgbClr val="9BBB59">
                          <a:lumMod val="75000"/>
                        </a:srgbClr>
                      </a:gs>
                    </a:gsLst>
                    <a:lin ang="5400000"/>
                  </a:gradFill>
                  <a:prstDash val="solid"/>
                </a:ln>
                <a:solidFill>
                  <a:srgbClr val="0000FF"/>
                </a:solidFill>
                <a:effectLst>
                  <a:outerShdw blurRad="50800" dist="40000" dir="5400000" algn="tl" rotWithShape="0">
                    <a:srgbClr val="000000">
                      <a:shade val="5000"/>
                      <a:satMod val="120000"/>
                      <a:alpha val="33000"/>
                    </a:srgbClr>
                  </a:outerShdw>
                </a:effectLst>
                <a:latin typeface="Segoe UI Black" panose="020B0A02040204020203" pitchFamily="34" charset="0"/>
                <a:ea typeface="Segoe UI Black" panose="020B0A02040204020203" pitchFamily="34" charset="0"/>
                <a:cs typeface="Segoe UI Black" panose="020B0A02040204020203" pitchFamily="34" charset="0"/>
              </a:rPr>
              <a:t> </a:t>
            </a:r>
            <a:r>
              <a:rPr lang="en-US" altLang="zh-CN" sz="3750" b="1" dirty="0" err="1">
                <a:ln w="31550" cmpd="sng">
                  <a:gradFill>
                    <a:gsLst>
                      <a:gs pos="64000">
                        <a:srgbClr val="9BBB59">
                          <a:lumMod val="50000"/>
                        </a:srgbClr>
                      </a:gs>
                      <a:gs pos="0">
                        <a:srgbClr val="9BBB59">
                          <a:lumMod val="75000"/>
                        </a:srgbClr>
                      </a:gs>
                    </a:gsLst>
                    <a:lin ang="5400000"/>
                  </a:gradFill>
                  <a:prstDash val="solid"/>
                </a:ln>
                <a:solidFill>
                  <a:srgbClr val="0000FF"/>
                </a:solidFill>
                <a:effectLst>
                  <a:outerShdw blurRad="50800" dist="40000" dir="5400000" algn="tl" rotWithShape="0">
                    <a:srgbClr val="000000">
                      <a:shade val="5000"/>
                      <a:satMod val="120000"/>
                      <a:alpha val="33000"/>
                    </a:srgbClr>
                  </a:outerShdw>
                </a:effectLst>
                <a:latin typeface="Segoe UI Black" panose="020B0A02040204020203" pitchFamily="34" charset="0"/>
                <a:ea typeface="Segoe UI Black" panose="020B0A02040204020203" pitchFamily="34" charset="0"/>
                <a:cs typeface="Segoe UI Black" panose="020B0A02040204020203" pitchFamily="34" charset="0"/>
              </a:rPr>
              <a:t>Việt</a:t>
            </a:r>
            <a:endParaRPr lang="en-US" altLang="zh-CN" sz="4126" b="1" dirty="0">
              <a:ln w="31550" cmpd="sng">
                <a:gradFill>
                  <a:gsLst>
                    <a:gs pos="64000">
                      <a:srgbClr val="9BBB59">
                        <a:lumMod val="50000"/>
                      </a:srgbClr>
                    </a:gs>
                    <a:gs pos="0">
                      <a:srgbClr val="9BBB59">
                        <a:lumMod val="75000"/>
                      </a:srgbClr>
                    </a:gs>
                  </a:gsLst>
                  <a:lin ang="5400000"/>
                </a:gradFill>
                <a:prstDash val="solid"/>
              </a:ln>
              <a:solidFill>
                <a:srgbClr val="0000FF"/>
              </a:solidFill>
              <a:effectLst>
                <a:outerShdw blurRad="50800" dist="40000" dir="5400000" algn="tl" rotWithShape="0">
                  <a:srgbClr val="000000">
                    <a:shade val="5000"/>
                    <a:satMod val="120000"/>
                    <a:alpha val="33000"/>
                  </a:srgbClr>
                </a:outerShdw>
              </a:effectLst>
              <a:latin typeface="Segoe UI Black" panose="020B0A02040204020203" pitchFamily="34" charset="0"/>
              <a:ea typeface="Segoe UI Black" panose="020B0A02040204020203" pitchFamily="34" charset="0"/>
              <a:cs typeface="Segoe UI Black" panose="020B0A02040204020203" pitchFamily="34" charset="0"/>
            </a:endParaRPr>
          </a:p>
          <a:p>
            <a:pPr algn="ctr" defTabSz="685767">
              <a:defRPr/>
            </a:pPr>
            <a:r>
              <a:rPr lang="en-US" altLang="zh-CN" sz="4126" b="1" dirty="0">
                <a:ln w="31550" cmpd="sng">
                  <a:gradFill>
                    <a:gsLst>
                      <a:gs pos="64000">
                        <a:srgbClr val="9BBB59">
                          <a:lumMod val="50000"/>
                        </a:srgbClr>
                      </a:gs>
                      <a:gs pos="0">
                        <a:srgbClr val="9BBB59">
                          <a:lumMod val="75000"/>
                        </a:srgb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Segoe UI Black" panose="020B0A02040204020203" pitchFamily="34" charset="0"/>
                <a:ea typeface="Segoe UI Black" panose="020B0A02040204020203" pitchFamily="34" charset="0"/>
                <a:cs typeface="Segoe UI Black" panose="020B0A02040204020203" pitchFamily="34" charset="0"/>
              </a:rPr>
              <a:t> </a:t>
            </a:r>
            <a:endParaRPr lang="zh-CN" altLang="en-US" sz="4126" b="1" dirty="0">
              <a:ln w="31550" cmpd="sng">
                <a:gradFill>
                  <a:gsLst>
                    <a:gs pos="64000">
                      <a:srgbClr val="9BBB59">
                        <a:lumMod val="50000"/>
                      </a:srgbClr>
                    </a:gs>
                    <a:gs pos="0">
                      <a:srgbClr val="9BBB59">
                        <a:lumMod val="75000"/>
                      </a:srgb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Segoe UI Black" panose="020B0A02040204020203" pitchFamily="34" charset="0"/>
              <a:ea typeface="华文琥珀" pitchFamily="2" charset="-122"/>
              <a:cs typeface="Segoe UI Black" panose="020B0A02040204020203" pitchFamily="34" charset="0"/>
            </a:endParaRPr>
          </a:p>
        </p:txBody>
      </p:sp>
      <p:pic>
        <p:nvPicPr>
          <p:cNvPr id="17" name="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55934">
            <a:off x="1259093" y="1593059"/>
            <a:ext cx="606908" cy="589932"/>
          </a:xfrm>
          <a:prstGeom prst="rect">
            <a:avLst/>
          </a:prstGeom>
        </p:spPr>
      </p:pic>
      <p:pic>
        <p:nvPicPr>
          <p:cNvPr id="18" name="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64497" y="1999778"/>
            <a:ext cx="645827" cy="537327"/>
          </a:xfrm>
          <a:prstGeom prst="rect">
            <a:avLst/>
          </a:prstGeom>
        </p:spPr>
      </p:pic>
      <p:pic>
        <p:nvPicPr>
          <p:cNvPr id="19" name="18"/>
          <p:cNvPicPr>
            <a:picLocks noChangeAspect="1"/>
          </p:cNvPicPr>
          <p:nvPr/>
        </p:nvPicPr>
        <p:blipFill rotWithShape="1">
          <a:blip r:embed="rId9">
            <a:extLst>
              <a:ext uri="{28A0092B-C50C-407E-A947-70E740481C1C}">
                <a14:useLocalDpi xmlns:a14="http://schemas.microsoft.com/office/drawing/2010/main" val="0"/>
              </a:ext>
            </a:extLst>
          </a:blip>
          <a:srcRect t="80593"/>
          <a:stretch/>
        </p:blipFill>
        <p:spPr>
          <a:xfrm>
            <a:off x="1143133" y="3751852"/>
            <a:ext cx="6857735" cy="1391648"/>
          </a:xfrm>
          <a:prstGeom prst="rect">
            <a:avLst/>
          </a:prstGeom>
        </p:spPr>
      </p:pic>
      <p:grpSp>
        <p:nvGrpSpPr>
          <p:cNvPr id="3" name="2 2"/>
          <p:cNvGrpSpPr/>
          <p:nvPr/>
        </p:nvGrpSpPr>
        <p:grpSpPr>
          <a:xfrm>
            <a:off x="3447261" y="2551092"/>
            <a:ext cx="3331330" cy="2253734"/>
            <a:chOff x="-10644573" y="2159948"/>
            <a:chExt cx="4819010" cy="3381023"/>
          </a:xfrm>
        </p:grpSpPr>
        <p:pic>
          <p:nvPicPr>
            <p:cNvPr id="16" name="图片 15"/>
            <p:cNvPicPr>
              <a:picLocks noChangeAspect="1"/>
            </p:cNvPicPr>
            <p:nvPr/>
          </p:nvPicPr>
          <p:blipFill rotWithShape="1">
            <a:blip r:embed="rId10" cstate="print">
              <a:extLst>
                <a:ext uri="{28A0092B-C50C-407E-A947-70E740481C1C}">
                  <a14:useLocalDpi xmlns:a14="http://schemas.microsoft.com/office/drawing/2010/main" val="0"/>
                </a:ext>
              </a:extLst>
            </a:blip>
            <a:srcRect l="47710" t="40370" r="7603" b="8900"/>
            <a:stretch/>
          </p:blipFill>
          <p:spPr>
            <a:xfrm flipH="1">
              <a:off x="-10644573" y="2159948"/>
              <a:ext cx="4819010" cy="3381023"/>
            </a:xfrm>
            <a:prstGeom prst="rect">
              <a:avLst/>
            </a:prstGeom>
          </p:spPr>
        </p:pic>
        <p:sp>
          <p:nvSpPr>
            <p:cNvPr id="2" name="TextBox 1"/>
            <p:cNvSpPr txBox="1"/>
            <p:nvPr/>
          </p:nvSpPr>
          <p:spPr>
            <a:xfrm>
              <a:off x="-8797626" y="4180961"/>
              <a:ext cx="1596575" cy="359182"/>
            </a:xfrm>
            <a:prstGeom prst="rect">
              <a:avLst/>
            </a:prstGeom>
            <a:noFill/>
          </p:spPr>
          <p:txBody>
            <a:bodyPr wrap="square" rtlCol="0">
              <a:spAutoFit/>
            </a:bodyPr>
            <a:lstStyle/>
            <a:p>
              <a:pPr defTabSz="685767">
                <a:defRPr/>
              </a:pPr>
              <a:r>
                <a:rPr lang="en-US" altLang="zh-CN" sz="956" b="1" dirty="0" err="1">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rPr>
                <a:t>Cô</a:t>
              </a:r>
              <a:r>
                <a:rPr lang="en-US" altLang="zh-CN" sz="956" b="1" dirty="0">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rPr>
                <a:t> </a:t>
              </a:r>
              <a:r>
                <a:rPr lang="en-US" altLang="zh-CN" sz="956" b="1" dirty="0" err="1">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rPr>
                <a:t>chào</a:t>
              </a:r>
              <a:r>
                <a:rPr lang="en-US" altLang="zh-CN" sz="956" b="1" dirty="0">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rPr>
                <a:t> </a:t>
              </a:r>
              <a:r>
                <a:rPr lang="en-US" altLang="zh-CN" sz="956" b="1" dirty="0" err="1">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rPr>
                <a:t>các</a:t>
              </a:r>
              <a:r>
                <a:rPr lang="en-US" altLang="zh-CN" sz="956" b="1" dirty="0">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rPr>
                <a:t> con!</a:t>
              </a:r>
              <a:endParaRPr lang="zh-CN" altLang="en-US" sz="956" b="1" dirty="0">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endParaRPr>
            </a:p>
          </p:txBody>
        </p:sp>
      </p:grpSp>
      <p:sp>
        <p:nvSpPr>
          <p:cNvPr id="21" name="Rectangle 20">
            <a:extLst>
              <a:ext uri="{FF2B5EF4-FFF2-40B4-BE49-F238E27FC236}">
                <a16:creationId xmlns:a16="http://schemas.microsoft.com/office/drawing/2014/main" id="{FD6300A2-75DB-481C-9CDD-CF7E933D97B9}"/>
              </a:ext>
            </a:extLst>
          </p:cNvPr>
          <p:cNvSpPr/>
          <p:nvPr/>
        </p:nvSpPr>
        <p:spPr>
          <a:xfrm>
            <a:off x="3780621" y="1776779"/>
            <a:ext cx="1670600" cy="727122"/>
          </a:xfrm>
          <a:prstGeom prst="rect">
            <a:avLst/>
          </a:prstGeom>
          <a:noFill/>
        </p:spPr>
        <p:txBody>
          <a:bodyPr wrap="square" lIns="34289" tIns="17145" rIns="34289" bIns="17145">
            <a:spAutoFit/>
          </a:bodyPr>
          <a:lstStyle/>
          <a:p>
            <a:pPr algn="ctr" defTabSz="342893">
              <a:defRPr/>
            </a:pPr>
            <a:r>
              <a:rPr lang="en-US" sz="4500" b="1" dirty="0" err="1">
                <a:ln w="22225">
                  <a:solidFill>
                    <a:srgbClr val="C0504D"/>
                  </a:solidFill>
                  <a:prstDash val="solid"/>
                </a:ln>
                <a:solidFill>
                  <a:srgbClr val="7030A0"/>
                </a:solidFill>
                <a:latin typeface="Calibri"/>
              </a:rPr>
              <a:t>Lớp</a:t>
            </a:r>
            <a:r>
              <a:rPr lang="en-US" sz="4500" b="1" dirty="0">
                <a:ln w="22225">
                  <a:solidFill>
                    <a:srgbClr val="C0504D"/>
                  </a:solidFill>
                  <a:prstDash val="solid"/>
                </a:ln>
                <a:solidFill>
                  <a:srgbClr val="7030A0"/>
                </a:solidFill>
                <a:latin typeface="Calibri"/>
              </a:rPr>
              <a:t> 1</a:t>
            </a:r>
          </a:p>
        </p:txBody>
      </p:sp>
      <p:sp>
        <p:nvSpPr>
          <p:cNvPr id="22" name="Rectangle 21">
            <a:extLst>
              <a:ext uri="{FF2B5EF4-FFF2-40B4-BE49-F238E27FC236}">
                <a16:creationId xmlns:a16="http://schemas.microsoft.com/office/drawing/2014/main" id="{0909EAA5-23A2-49F3-9D5F-826E1126109E}"/>
              </a:ext>
            </a:extLst>
          </p:cNvPr>
          <p:cNvSpPr/>
          <p:nvPr/>
        </p:nvSpPr>
        <p:spPr>
          <a:xfrm>
            <a:off x="1621497" y="463783"/>
            <a:ext cx="6229350" cy="2649089"/>
          </a:xfrm>
          <a:prstGeom prst="rect">
            <a:avLst/>
          </a:prstGeom>
          <a:noFill/>
        </p:spPr>
        <p:txBody>
          <a:bodyPr spcFirstLastPara="1" wrap="none">
            <a:prstTxWarp prst="textArchUp">
              <a:avLst>
                <a:gd name="adj" fmla="val 11383417"/>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5800">
              <a:defRPr/>
            </a:pPr>
            <a:r>
              <a:rPr lang="en-US" sz="4500" b="1" dirty="0" err="1">
                <a:ln w="11430"/>
                <a:solidFill>
                  <a:srgbClr val="FF0000"/>
                </a:soli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Chào</a:t>
            </a:r>
            <a:r>
              <a:rPr lang="en-US" sz="4500" b="1" dirty="0">
                <a:ln w="11430"/>
                <a:solidFill>
                  <a:srgbClr val="FF0000"/>
                </a:soli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500" b="1" dirty="0" err="1">
                <a:ln w="11430"/>
                <a:solidFill>
                  <a:srgbClr val="FF0000"/>
                </a:soli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mừng</a:t>
            </a:r>
            <a:r>
              <a:rPr lang="en-US" sz="4500" b="1" dirty="0">
                <a:ln w="11430"/>
                <a:solidFill>
                  <a:srgbClr val="FF0000"/>
                </a:soli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500" b="1" dirty="0" err="1">
                <a:ln w="11430"/>
                <a:solidFill>
                  <a:srgbClr val="FF0000"/>
                </a:soli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các</a:t>
            </a:r>
            <a:r>
              <a:rPr lang="en-US" sz="4500" b="1" dirty="0">
                <a:ln w="11430"/>
                <a:solidFill>
                  <a:srgbClr val="FF0000"/>
                </a:soli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 con </a:t>
            </a:r>
            <a:r>
              <a:rPr lang="en-US" sz="4500" b="1" dirty="0" err="1">
                <a:ln w="11430"/>
                <a:solidFill>
                  <a:srgbClr val="FF0000"/>
                </a:soli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đến</a:t>
            </a:r>
            <a:r>
              <a:rPr lang="en-US" sz="4500" b="1" dirty="0">
                <a:ln w="11430"/>
                <a:solidFill>
                  <a:srgbClr val="FF0000"/>
                </a:soli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500" b="1" dirty="0" err="1">
                <a:ln w="11430"/>
                <a:solidFill>
                  <a:srgbClr val="FF0000"/>
                </a:soli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với</a:t>
            </a:r>
            <a:r>
              <a:rPr lang="en-US" sz="4500" b="1" dirty="0">
                <a:ln w="11430"/>
                <a:solidFill>
                  <a:srgbClr val="FF0000"/>
                </a:soli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500" b="1" dirty="0" err="1">
                <a:ln w="11430"/>
                <a:solidFill>
                  <a:srgbClr val="FF0000"/>
                </a:soli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tiết</a:t>
            </a:r>
            <a:r>
              <a:rPr lang="en-US" sz="4500" b="1" dirty="0">
                <a:ln w="11430"/>
                <a:solidFill>
                  <a:srgbClr val="FF0000"/>
                </a:soli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500" b="1" dirty="0">
                <a:ln w="11430"/>
                <a:solidFill>
                  <a:srgbClr val="FFFF00"/>
                </a:soli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23" name="Picture 22">
            <a:extLst>
              <a:ext uri="{FF2B5EF4-FFF2-40B4-BE49-F238E27FC236}">
                <a16:creationId xmlns:a16="http://schemas.microsoft.com/office/drawing/2014/main" id="{4CA8BE12-D080-47F7-813B-4A9466120233}"/>
              </a:ext>
            </a:extLst>
          </p:cNvPr>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7308" l="10000" r="90000">
                        <a14:foregroundMark x1="42333" y1="89103" x2="42333" y2="89103"/>
                        <a14:foregroundMark x1="45667" y1="90641" x2="45667" y2="90641"/>
                      </a14:backgroundRemoval>
                    </a14:imgEffect>
                  </a14:imgLayer>
                </a14:imgProps>
              </a:ext>
              <a:ext uri="{28A0092B-C50C-407E-A947-70E740481C1C}">
                <a14:useLocalDpi xmlns:a14="http://schemas.microsoft.com/office/drawing/2010/main" val="0"/>
              </a:ext>
            </a:extLst>
          </a:blip>
          <a:stretch>
            <a:fillRect/>
          </a:stretch>
        </p:blipFill>
        <p:spPr>
          <a:xfrm flipH="1">
            <a:off x="861154" y="2429194"/>
            <a:ext cx="1700941" cy="1758549"/>
          </a:xfrm>
          <a:prstGeom prst="rect">
            <a:avLst/>
          </a:prstGeom>
        </p:spPr>
      </p:pic>
      <p:pic>
        <p:nvPicPr>
          <p:cNvPr id="20" name="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1939479" y="3262827"/>
            <a:ext cx="1935737" cy="1350791"/>
          </a:xfrm>
          <a:prstGeom prst="rect">
            <a:avLst/>
          </a:prstGeom>
        </p:spPr>
      </p:pic>
      <p:pic>
        <p:nvPicPr>
          <p:cNvPr id="24" name="Picture 22" descr="1-16">
            <a:extLst>
              <a:ext uri="{FF2B5EF4-FFF2-40B4-BE49-F238E27FC236}">
                <a16:creationId xmlns:a16="http://schemas.microsoft.com/office/drawing/2014/main" id="{676649EC-AB0F-41AF-9510-4DCC8AE9E3F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28993" y="155445"/>
            <a:ext cx="794274" cy="36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3" descr="1-16">
            <a:extLst>
              <a:ext uri="{FF2B5EF4-FFF2-40B4-BE49-F238E27FC236}">
                <a16:creationId xmlns:a16="http://schemas.microsoft.com/office/drawing/2014/main" id="{8CBB4784-C3C2-4688-9521-01271B81AE9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40564" y="270082"/>
            <a:ext cx="794274" cy="36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365531"/>
      </p:ext>
    </p:extLst>
  </p:cSld>
  <p:clrMapOvr>
    <a:masterClrMapping/>
  </p:clrMapOvr>
  <mc:AlternateContent xmlns:mc="http://schemas.openxmlformats.org/markup-compatibility/2006" xmlns:p14="http://schemas.microsoft.com/office/powerpoint/2010/main">
    <mc:Choice Requires="p14">
      <p:transition spd="slow" p14:dur="1400" advTm="6534">
        <p14:ripple/>
      </p:transition>
    </mc:Choice>
    <mc:Fallback xmlns="">
      <p:transition spd="slow" advTm="65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50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2500"/>
                                        <p:tgtEl>
                                          <p:spTgt spid="22"/>
                                        </p:tgtEl>
                                      </p:cBhvr>
                                    </p:animEffect>
                                  </p:childTnLst>
                                </p:cTn>
                              </p:par>
                              <p:par>
                                <p:cTn id="8" presetID="53" presetClass="entr" presetSubtype="16" fill="hold" grpId="0" nodeType="withEffect">
                                  <p:stCondLst>
                                    <p:cond delay="38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par>
                                <p:cTn id="13" presetID="29" presetClass="entr" presetSubtype="0" fill="hold" nodeType="withEffect">
                                  <p:stCondLst>
                                    <p:cond delay="5000"/>
                                  </p:stCondLst>
                                  <p:childTnLst>
                                    <p:set>
                                      <p:cBhvr>
                                        <p:cTn id="14" dur="1" fill="hold">
                                          <p:stCondLst>
                                            <p:cond delay="0"/>
                                          </p:stCondLst>
                                        </p:cTn>
                                        <p:tgtEl>
                                          <p:spTgt spid="25"/>
                                        </p:tgtEl>
                                        <p:attrNameLst>
                                          <p:attrName>style.visibility</p:attrName>
                                        </p:attrNameLst>
                                      </p:cBhvr>
                                      <p:to>
                                        <p:strVal val="visible"/>
                                      </p:to>
                                    </p:set>
                                    <p:anim calcmode="lin" valueType="num">
                                      <p:cBhvr>
                                        <p:cTn id="15" dur="4000" fill="hold"/>
                                        <p:tgtEl>
                                          <p:spTgt spid="25"/>
                                        </p:tgtEl>
                                        <p:attrNameLst>
                                          <p:attrName>ppt_x</p:attrName>
                                        </p:attrNameLst>
                                      </p:cBhvr>
                                      <p:tavLst>
                                        <p:tav tm="0">
                                          <p:val>
                                            <p:strVal val="#ppt_x-.2"/>
                                          </p:val>
                                        </p:tav>
                                        <p:tav tm="100000">
                                          <p:val>
                                            <p:strVal val="#ppt_x"/>
                                          </p:val>
                                        </p:tav>
                                      </p:tavLst>
                                    </p:anim>
                                    <p:anim calcmode="lin" valueType="num">
                                      <p:cBhvr>
                                        <p:cTn id="16" dur="4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7" dur="4000"/>
                                        <p:tgtEl>
                                          <p:spTgt spid="25"/>
                                        </p:tgtEl>
                                      </p:cBhvr>
                                    </p:animEffect>
                                  </p:childTnLst>
                                </p:cTn>
                              </p:par>
                              <p:par>
                                <p:cTn id="18" presetID="29"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1000" fill="hold"/>
                                        <p:tgtEl>
                                          <p:spTgt spid="24"/>
                                        </p:tgtEl>
                                        <p:attrNameLst>
                                          <p:attrName>ppt_x</p:attrName>
                                        </p:attrNameLst>
                                      </p:cBhvr>
                                      <p:tavLst>
                                        <p:tav tm="0">
                                          <p:val>
                                            <p:strVal val="#ppt_x-.2"/>
                                          </p:val>
                                        </p:tav>
                                        <p:tav tm="100000">
                                          <p:val>
                                            <p:strVal val="#ppt_x"/>
                                          </p:val>
                                        </p:tav>
                                      </p:tavLst>
                                    </p:anim>
                                    <p:anim calcmode="lin" valueType="num">
                                      <p:cBhvr>
                                        <p:cTn id="21"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22" dur="1000"/>
                                        <p:tgtEl>
                                          <p:spTgt spid="24"/>
                                        </p:tgtEl>
                                      </p:cBhvr>
                                    </p:animEffect>
                                  </p:childTnLst>
                                </p:cTn>
                              </p:par>
                              <p:par>
                                <p:cTn id="23" presetID="22" presetClass="entr" presetSubtype="4" fill="hold" grpId="0" nodeType="withEffect">
                                  <p:stCondLst>
                                    <p:cond delay="470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lowchart: Document 17">
            <a:extLst>
              <a:ext uri="{FF2B5EF4-FFF2-40B4-BE49-F238E27FC236}">
                <a16:creationId xmlns:a16="http://schemas.microsoft.com/office/drawing/2014/main" id="{B9A19CFF-C484-47B4-815B-D443E488E201}"/>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8" name="TextBox 27"/>
          <p:cNvSpPr txBox="1"/>
          <p:nvPr/>
        </p:nvSpPr>
        <p:spPr>
          <a:xfrm>
            <a:off x="864422" y="4378076"/>
            <a:ext cx="6918037" cy="523208"/>
          </a:xfrm>
          <a:prstGeom prst="rect">
            <a:avLst/>
          </a:prstGeom>
          <a:solidFill>
            <a:schemeClr val="bg1"/>
          </a:solidFill>
        </p:spPr>
        <p:txBody>
          <a:bodyPr wrap="square" lIns="91428" tIns="45714" rIns="91428" bIns="45714" rtlCol="0">
            <a:spAutoFit/>
          </a:bodyPr>
          <a:lstStyle/>
          <a:p>
            <a:pPr algn="ctr"/>
            <a:r>
              <a:rPr lang="en-US" sz="2800" b="1" dirty="0" err="1">
                <a:latin typeface="UTM Avo" panose="02040603050506020204" pitchFamily="18" charset="0"/>
                <a:ea typeface="Arial-Rounded" pitchFamily="34" charset="0"/>
                <a:cs typeface="Arial" pitchFamily="34" charset="0"/>
              </a:rPr>
              <a:t>Đoạn</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trên</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có</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mấy</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câu</a:t>
            </a:r>
            <a:r>
              <a:rPr lang="en-US" sz="2800" b="1" dirty="0">
                <a:latin typeface="UTM Avo" panose="02040603050506020204" pitchFamily="18" charset="0"/>
                <a:ea typeface="Arial-Rounded" pitchFamily="34" charset="0"/>
                <a:cs typeface="Arial" pitchFamily="34" charset="0"/>
              </a:rPr>
              <a:t>?</a:t>
            </a:r>
          </a:p>
        </p:txBody>
      </p:sp>
      <p:grpSp>
        <p:nvGrpSpPr>
          <p:cNvPr id="2" name="Group 1"/>
          <p:cNvGrpSpPr/>
          <p:nvPr/>
        </p:nvGrpSpPr>
        <p:grpSpPr>
          <a:xfrm>
            <a:off x="15605" y="1423299"/>
            <a:ext cx="8873836" cy="258999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grpSp>
      <p:sp>
        <p:nvSpPr>
          <p:cNvPr id="22" name="TextBox 21"/>
          <p:cNvSpPr txBox="1"/>
          <p:nvPr/>
        </p:nvSpPr>
        <p:spPr>
          <a:xfrm>
            <a:off x="730481" y="535310"/>
            <a:ext cx="2379518" cy="523208"/>
          </a:xfrm>
          <a:prstGeom prst="rect">
            <a:avLst/>
          </a:prstGeom>
          <a:noFill/>
        </p:spPr>
        <p:txBody>
          <a:bodyPr wrap="square" lIns="91428" tIns="45714" rIns="91428" bIns="45714" rtlCol="0">
            <a:spAutoFit/>
          </a:bodyPr>
          <a:lstStyle/>
          <a:p>
            <a:pPr algn="just"/>
            <a:r>
              <a:rPr lang="en-US" sz="2800" b="1" dirty="0">
                <a:latin typeface="UTM Avo" panose="02040603050506020204" pitchFamily="18" charset="0"/>
                <a:ea typeface="Arial-Rounded" pitchFamily="34" charset="0"/>
                <a:cs typeface="Arial" pitchFamily="34" charset="0"/>
              </a:rPr>
              <a:t>Nghe </a:t>
            </a:r>
            <a:r>
              <a:rPr lang="en-US" sz="2800" b="1" dirty="0" err="1">
                <a:latin typeface="UTM Avo" panose="02040603050506020204" pitchFamily="18" charset="0"/>
                <a:ea typeface="Arial-Rounded" pitchFamily="34" charset="0"/>
                <a:cs typeface="Arial" pitchFamily="34" charset="0"/>
              </a:rPr>
              <a:t>viết</a:t>
            </a:r>
            <a:endParaRPr lang="en-US" sz="2800" b="1" dirty="0">
              <a:latin typeface="UTM Avo" panose="02040603050506020204" pitchFamily="18" charset="0"/>
              <a:ea typeface="Arial-Rounded" pitchFamily="34" charset="0"/>
              <a:cs typeface="Arial" pitchFamily="34" charset="0"/>
            </a:endParaRPr>
          </a:p>
        </p:txBody>
      </p:sp>
      <p:sp>
        <p:nvSpPr>
          <p:cNvPr id="6" name="TextBox 5"/>
          <p:cNvSpPr txBox="1"/>
          <p:nvPr/>
        </p:nvSpPr>
        <p:spPr>
          <a:xfrm>
            <a:off x="1369782" y="2005807"/>
            <a:ext cx="6157689" cy="461653"/>
          </a:xfrm>
          <a:prstGeom prst="rect">
            <a:avLst/>
          </a:prstGeom>
          <a:noFill/>
        </p:spPr>
        <p:txBody>
          <a:bodyPr wrap="square" lIns="91428" tIns="45714" rIns="91428" bIns="45714" rtlCol="0">
            <a:spAutoFit/>
          </a:bodyPr>
          <a:lstStyle/>
          <a:p>
            <a:pPr algn="just"/>
            <a:r>
              <a:rPr lang="en-US" sz="2400" dirty="0" err="1">
                <a:latin typeface="UTM Avo" panose="02040603050506020204" pitchFamily="18" charset="0"/>
                <a:ea typeface="Arial-Rounded" pitchFamily="34" charset="0"/>
                <a:cs typeface="Arial" pitchFamily="34" charset="0"/>
              </a:rPr>
              <a:t>Lúc</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dê</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mẹ</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vừa</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đi</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sói</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đến</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gọi</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cửa</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Đàn</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dê</a:t>
            </a:r>
            <a:r>
              <a:rPr lang="en-US" sz="2400" dirty="0">
                <a:latin typeface="UTM Avo" panose="02040603050506020204" pitchFamily="18" charset="0"/>
                <a:ea typeface="Arial-Rounded" pitchFamily="34" charset="0"/>
                <a:cs typeface="Arial" pitchFamily="34" charset="0"/>
              </a:rPr>
              <a:t> con</a:t>
            </a:r>
          </a:p>
        </p:txBody>
      </p:sp>
      <p:sp>
        <p:nvSpPr>
          <p:cNvPr id="7" name="TextBox 6"/>
          <p:cNvSpPr txBox="1"/>
          <p:nvPr/>
        </p:nvSpPr>
        <p:spPr>
          <a:xfrm>
            <a:off x="917077" y="2536788"/>
            <a:ext cx="5444921" cy="461653"/>
          </a:xfrm>
          <a:prstGeom prst="rect">
            <a:avLst/>
          </a:prstGeom>
          <a:noFill/>
        </p:spPr>
        <p:txBody>
          <a:bodyPr wrap="square" lIns="91428" tIns="45714" rIns="91428" bIns="45714" rtlCol="0">
            <a:spAutoFit/>
          </a:bodyPr>
          <a:lstStyle/>
          <a:p>
            <a:pPr algn="just"/>
            <a:r>
              <a:rPr lang="en-US" sz="2400" dirty="0" err="1">
                <a:latin typeface="UTM Avo" panose="02040603050506020204" pitchFamily="18" charset="0"/>
                <a:ea typeface="Arial-Rounded" pitchFamily="34" charset="0"/>
                <a:cs typeface="Arial" pitchFamily="34" charset="0"/>
              </a:rPr>
              <a:t>biết</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sói</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giả</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giọng</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mẹ</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nên</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không</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mở</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cửa</a:t>
            </a:r>
            <a:r>
              <a:rPr lang="en-US" sz="2400" dirty="0">
                <a:latin typeface="UTM Avo" panose="02040603050506020204" pitchFamily="18" charset="0"/>
                <a:ea typeface="Arial-Rounded" pitchFamily="34" charset="0"/>
                <a:cs typeface="Arial" pitchFamily="34" charset="0"/>
              </a:rPr>
              <a:t>.</a:t>
            </a:r>
          </a:p>
        </p:txBody>
      </p:sp>
      <p:sp>
        <p:nvSpPr>
          <p:cNvPr id="11" name="TextBox 10"/>
          <p:cNvSpPr txBox="1"/>
          <p:nvPr/>
        </p:nvSpPr>
        <p:spPr>
          <a:xfrm>
            <a:off x="864422" y="4378076"/>
            <a:ext cx="6918037" cy="523208"/>
          </a:xfrm>
          <a:prstGeom prst="rect">
            <a:avLst/>
          </a:prstGeom>
          <a:solidFill>
            <a:schemeClr val="bg1"/>
          </a:solidFill>
        </p:spPr>
        <p:txBody>
          <a:bodyPr wrap="square" lIns="91428" tIns="45714" rIns="91428" bIns="45714" rtlCol="0">
            <a:spAutoFit/>
          </a:bodyPr>
          <a:lstStyle/>
          <a:p>
            <a:pPr algn="ctr"/>
            <a:r>
              <a:rPr lang="en-US" sz="2800" b="1" dirty="0" err="1">
                <a:latin typeface="UTM Avo" panose="02040603050506020204" pitchFamily="18" charset="0"/>
                <a:ea typeface="Arial-Rounded" pitchFamily="34" charset="0"/>
                <a:cs typeface="Arial" pitchFamily="34" charset="0"/>
              </a:rPr>
              <a:t>Khi</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viết</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chữ</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đầu</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dòng</a:t>
            </a:r>
            <a:r>
              <a:rPr lang="en-US" sz="2800" b="1" dirty="0">
                <a:latin typeface="UTM Avo" panose="02040603050506020204" pitchFamily="18" charset="0"/>
                <a:ea typeface="Arial-Rounded" pitchFamily="34" charset="0"/>
                <a:cs typeface="Arial" pitchFamily="34" charset="0"/>
              </a:rPr>
              <a:t>, ta </a:t>
            </a:r>
            <a:r>
              <a:rPr lang="en-US" sz="2800" b="1" dirty="0" err="1">
                <a:latin typeface="UTM Avo" panose="02040603050506020204" pitchFamily="18" charset="0"/>
                <a:ea typeface="Arial-Rounded" pitchFamily="34" charset="0"/>
                <a:cs typeface="Arial" pitchFamily="34" charset="0"/>
              </a:rPr>
              <a:t>lưu</a:t>
            </a:r>
            <a:r>
              <a:rPr lang="en-US" sz="2800" b="1" dirty="0">
                <a:latin typeface="UTM Avo" panose="02040603050506020204" pitchFamily="18" charset="0"/>
                <a:ea typeface="Arial-Rounded" pitchFamily="34" charset="0"/>
                <a:cs typeface="Arial" pitchFamily="34" charset="0"/>
              </a:rPr>
              <a:t> ý </a:t>
            </a:r>
            <a:r>
              <a:rPr lang="en-US" sz="2800" b="1" dirty="0" err="1">
                <a:latin typeface="UTM Avo" panose="02040603050506020204" pitchFamily="18" charset="0"/>
                <a:ea typeface="Arial-Rounded" pitchFamily="34" charset="0"/>
                <a:cs typeface="Arial" pitchFamily="34" charset="0"/>
              </a:rPr>
              <a:t>gì</a:t>
            </a:r>
            <a:r>
              <a:rPr lang="en-US" sz="2800" b="1" dirty="0">
                <a:latin typeface="UTM Avo" panose="02040603050506020204" pitchFamily="18" charset="0"/>
                <a:ea typeface="Arial-Rounded" pitchFamily="34" charset="0"/>
                <a:cs typeface="Arial" pitchFamily="34" charset="0"/>
              </a:rPr>
              <a:t>?</a:t>
            </a:r>
          </a:p>
        </p:txBody>
      </p:sp>
      <p:sp>
        <p:nvSpPr>
          <p:cNvPr id="5" name="Right Arrow 4"/>
          <p:cNvSpPr/>
          <p:nvPr/>
        </p:nvSpPr>
        <p:spPr>
          <a:xfrm>
            <a:off x="1037358" y="221487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13" name="TextBox 12"/>
          <p:cNvSpPr txBox="1"/>
          <p:nvPr/>
        </p:nvSpPr>
        <p:spPr>
          <a:xfrm>
            <a:off x="864422" y="4378076"/>
            <a:ext cx="6918037" cy="523208"/>
          </a:xfrm>
          <a:prstGeom prst="rect">
            <a:avLst/>
          </a:prstGeom>
          <a:solidFill>
            <a:schemeClr val="bg1"/>
          </a:solidFill>
        </p:spPr>
        <p:txBody>
          <a:bodyPr wrap="square" lIns="91428" tIns="45714" rIns="91428" bIns="45714" rtlCol="0">
            <a:spAutoFit/>
          </a:bodyPr>
          <a:lstStyle/>
          <a:p>
            <a:pPr algn="ctr"/>
            <a:r>
              <a:rPr lang="en-US" sz="2800" b="1" dirty="0" err="1">
                <a:latin typeface="UTM Avo" panose="02040603050506020204" pitchFamily="18" charset="0"/>
                <a:ea typeface="Arial-Rounded" pitchFamily="34" charset="0"/>
                <a:cs typeface="Arial" pitchFamily="34" charset="0"/>
              </a:rPr>
              <a:t>Những</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chữ</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nào</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viết</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hoa</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Vì</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sao</a:t>
            </a:r>
            <a:r>
              <a:rPr lang="en-US" sz="2800" b="1" dirty="0">
                <a:latin typeface="UTM Avo" panose="02040603050506020204" pitchFamily="18" charset="0"/>
                <a:ea typeface="Arial-Rounded" pitchFamily="34" charset="0"/>
                <a:cs typeface="Arial" pitchFamily="34" charset="0"/>
              </a:rPr>
              <a:t>?</a:t>
            </a:r>
          </a:p>
        </p:txBody>
      </p:sp>
      <p:cxnSp>
        <p:nvCxnSpPr>
          <p:cNvPr id="9" name="Straight Connector 8"/>
          <p:cNvCxnSpPr/>
          <p:nvPr/>
        </p:nvCxnSpPr>
        <p:spPr>
          <a:xfrm>
            <a:off x="1462519" y="2429535"/>
            <a:ext cx="4424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867400" y="2419350"/>
            <a:ext cx="533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715000" y="2190750"/>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7" name="TextBox 26"/>
          <p:cNvSpPr txBox="1"/>
          <p:nvPr/>
        </p:nvSpPr>
        <p:spPr>
          <a:xfrm>
            <a:off x="864422" y="4378076"/>
            <a:ext cx="6918037" cy="523208"/>
          </a:xfrm>
          <a:prstGeom prst="rect">
            <a:avLst/>
          </a:prstGeom>
          <a:solidFill>
            <a:schemeClr val="bg1"/>
          </a:solidFill>
        </p:spPr>
        <p:txBody>
          <a:bodyPr wrap="square" lIns="91428" tIns="45714" rIns="91428" bIns="45714" rtlCol="0">
            <a:spAutoFit/>
          </a:bodyPr>
          <a:lstStyle/>
          <a:p>
            <a:pPr algn="ctr"/>
            <a:r>
              <a:rPr lang="en-US" sz="2800" b="1" dirty="0" err="1">
                <a:latin typeface="UTM Avo" panose="02040603050506020204" pitchFamily="18" charset="0"/>
                <a:ea typeface="Arial-Rounded" pitchFamily="34" charset="0"/>
                <a:cs typeface="Arial" pitchFamily="34" charset="0"/>
              </a:rPr>
              <a:t>Em</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hãy</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tìm</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từ</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dễ</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viết</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lẫn</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trong</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bài</a:t>
            </a:r>
            <a:r>
              <a:rPr lang="en-US" sz="2800" b="1" dirty="0">
                <a:latin typeface="UTM Avo" panose="02040603050506020204" pitchFamily="18" charset="0"/>
                <a:ea typeface="Arial-Rounded" pitchFamily="34" charset="0"/>
                <a:cs typeface="Arial" pitchFamily="34" charset="0"/>
              </a:rPr>
              <a:t>?</a:t>
            </a:r>
          </a:p>
        </p:txBody>
      </p:sp>
      <p:sp>
        <p:nvSpPr>
          <p:cNvPr id="26" name="Oval 25"/>
          <p:cNvSpPr/>
          <p:nvPr/>
        </p:nvSpPr>
        <p:spPr>
          <a:xfrm>
            <a:off x="6115665" y="2673838"/>
            <a:ext cx="132735" cy="2411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4" name="Rectangle 3"/>
          <p:cNvSpPr/>
          <p:nvPr/>
        </p:nvSpPr>
        <p:spPr>
          <a:xfrm>
            <a:off x="2004060" y="2536787"/>
            <a:ext cx="1196340" cy="4997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700780" y="2498688"/>
            <a:ext cx="566420" cy="4997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31840738"/>
      </p:ext>
    </p:extLst>
  </p:cSld>
  <p:clrMapOvr>
    <a:masterClrMapping/>
  </p:clrMapOvr>
  <mc:AlternateContent xmlns:mc="http://schemas.openxmlformats.org/markup-compatibility/2006" xmlns:p14="http://schemas.microsoft.com/office/powerpoint/2010/main">
    <mc:Choice Requires="p14">
      <p:transition spd="slow" p14:dur="2000" advTm="75121"/>
    </mc:Choice>
    <mc:Fallback xmlns="">
      <p:transition spd="slow" advTm="751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500"/>
                            </p:stCondLst>
                            <p:childTnLst>
                              <p:par>
                                <p:cTn id="17" presetID="8" presetClass="emph" presetSubtype="0" fill="hold" grpId="1" nodeType="afterEffect">
                                  <p:stCondLst>
                                    <p:cond delay="0"/>
                                  </p:stCondLst>
                                  <p:childTnLst>
                                    <p:animRot by="21600000">
                                      <p:cBhvr>
                                        <p:cTn id="18" dur="2500" fill="hold"/>
                                        <p:tgtEl>
                                          <p:spTgt spid="26"/>
                                        </p:tgtEl>
                                        <p:attrNameLst>
                                          <p:attrName>r</p:attrName>
                                        </p:attrNameLst>
                                      </p:cBhvr>
                                    </p:animRot>
                                  </p:childTnLst>
                                </p:cTn>
                              </p:par>
                              <p:par>
                                <p:cTn id="19" presetID="8" presetClass="emph" presetSubtype="0" fill="hold" grpId="1" nodeType="withEffect">
                                  <p:stCondLst>
                                    <p:cond delay="0"/>
                                  </p:stCondLst>
                                  <p:childTnLst>
                                    <p:animRot by="21600000">
                                      <p:cBhvr>
                                        <p:cTn id="20" dur="2500" fill="hold"/>
                                        <p:tgtEl>
                                          <p:spTgt spid="20"/>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par>
                          <p:cTn id="31" fill="hold">
                            <p:stCondLst>
                              <p:cond delay="500"/>
                            </p:stCondLst>
                            <p:childTnLst>
                              <p:par>
                                <p:cTn id="32" presetID="32" presetClass="emph" presetSubtype="0" fill="hold" grpId="0" nodeType="afterEffect">
                                  <p:stCondLst>
                                    <p:cond delay="0"/>
                                  </p:stCondLst>
                                  <p:childTnLst>
                                    <p:animRot by="120000">
                                      <p:cBhvr>
                                        <p:cTn id="33" dur="300" fill="hold">
                                          <p:stCondLst>
                                            <p:cond delay="0"/>
                                          </p:stCondLst>
                                        </p:cTn>
                                        <p:tgtEl>
                                          <p:spTgt spid="5"/>
                                        </p:tgtEl>
                                        <p:attrNameLst>
                                          <p:attrName>r</p:attrName>
                                        </p:attrNameLst>
                                      </p:cBhvr>
                                    </p:animRot>
                                    <p:animRot by="-240000">
                                      <p:cBhvr>
                                        <p:cTn id="34" dur="600" fill="hold">
                                          <p:stCondLst>
                                            <p:cond delay="600"/>
                                          </p:stCondLst>
                                        </p:cTn>
                                        <p:tgtEl>
                                          <p:spTgt spid="5"/>
                                        </p:tgtEl>
                                        <p:attrNameLst>
                                          <p:attrName>r</p:attrName>
                                        </p:attrNameLst>
                                      </p:cBhvr>
                                    </p:animRot>
                                    <p:animRot by="240000">
                                      <p:cBhvr>
                                        <p:cTn id="35" dur="600" fill="hold">
                                          <p:stCondLst>
                                            <p:cond delay="1200"/>
                                          </p:stCondLst>
                                        </p:cTn>
                                        <p:tgtEl>
                                          <p:spTgt spid="5"/>
                                        </p:tgtEl>
                                        <p:attrNameLst>
                                          <p:attrName>r</p:attrName>
                                        </p:attrNameLst>
                                      </p:cBhvr>
                                    </p:animRot>
                                    <p:animRot by="-240000">
                                      <p:cBhvr>
                                        <p:cTn id="36" dur="600" fill="hold">
                                          <p:stCondLst>
                                            <p:cond delay="1800"/>
                                          </p:stCondLst>
                                        </p:cTn>
                                        <p:tgtEl>
                                          <p:spTgt spid="5"/>
                                        </p:tgtEl>
                                        <p:attrNameLst>
                                          <p:attrName>r</p:attrName>
                                        </p:attrNameLst>
                                      </p:cBhvr>
                                    </p:animRot>
                                    <p:animRot by="120000">
                                      <p:cBhvr>
                                        <p:cTn id="37" dur="600" fill="hold">
                                          <p:stCondLst>
                                            <p:cond delay="2400"/>
                                          </p:stCondLst>
                                        </p:cTn>
                                        <p:tgtEl>
                                          <p:spTgt spid="5"/>
                                        </p:tgtEl>
                                        <p:attrNameLst>
                                          <p:attrName>r</p:attrName>
                                        </p:attrNameLst>
                                      </p:cBhvr>
                                    </p:animRot>
                                  </p:childTnLst>
                                </p:cTn>
                              </p:par>
                            </p:childTnLst>
                          </p:cTn>
                        </p:par>
                        <p:par>
                          <p:cTn id="38" fill="hold">
                            <p:stCondLst>
                              <p:cond delay="3500"/>
                            </p:stCondLst>
                            <p:childTnLst>
                              <p:par>
                                <p:cTn id="39" presetID="10" presetClass="exit" presetSubtype="0" fill="hold" grpId="2" nodeType="afterEffect">
                                  <p:stCondLst>
                                    <p:cond delay="0"/>
                                  </p:stCondLst>
                                  <p:childTnLst>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3500"/>
                                        <p:tgtEl>
                                          <p:spTgt spid="17"/>
                                        </p:tgtEl>
                                      </p:cBhvr>
                                    </p:animEffect>
                                  </p:childTnLst>
                                </p:cTn>
                              </p:par>
                              <p:par>
                                <p:cTn id="52" presetID="10" presetClass="entr" presetSubtype="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3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p:cTn id="72" dur="500" fill="hold"/>
                                        <p:tgtEl>
                                          <p:spTgt spid="4"/>
                                        </p:tgtEl>
                                        <p:attrNameLst>
                                          <p:attrName>ppt_w</p:attrName>
                                        </p:attrNameLst>
                                      </p:cBhvr>
                                      <p:tavLst>
                                        <p:tav tm="0">
                                          <p:val>
                                            <p:fltVal val="0"/>
                                          </p:val>
                                        </p:tav>
                                        <p:tav tm="100000">
                                          <p:val>
                                            <p:strVal val="#ppt_w"/>
                                          </p:val>
                                        </p:tav>
                                      </p:tavLst>
                                    </p:anim>
                                    <p:anim calcmode="lin" valueType="num">
                                      <p:cBhvr>
                                        <p:cTn id="73" dur="500" fill="hold"/>
                                        <p:tgtEl>
                                          <p:spTgt spid="4"/>
                                        </p:tgtEl>
                                        <p:attrNameLst>
                                          <p:attrName>ppt_h</p:attrName>
                                        </p:attrNameLst>
                                      </p:cBhvr>
                                      <p:tavLst>
                                        <p:tav tm="0">
                                          <p:val>
                                            <p:fltVal val="0"/>
                                          </p:val>
                                        </p:tav>
                                        <p:tav tm="100000">
                                          <p:val>
                                            <p:strVal val="#ppt_h"/>
                                          </p:val>
                                        </p:tav>
                                      </p:tavLst>
                                    </p:anim>
                                    <p:animEffect transition="in" filter="fade">
                                      <p:cBhvr>
                                        <p:cTn id="74" dur="500"/>
                                        <p:tgtEl>
                                          <p:spTgt spid="4"/>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0" grpId="0" animBg="1"/>
      <p:bldP spid="20" grpId="1" animBg="1"/>
      <p:bldP spid="27" grpId="0" animBg="1"/>
      <p:bldP spid="26" grpId="0" animBg="1"/>
      <p:bldP spid="26" grpId="1" animBg="1"/>
      <p:bldP spid="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7457" y="1261895"/>
            <a:ext cx="8724900" cy="2990850"/>
            <a:chOff x="252315" y="1637959"/>
            <a:chExt cx="8724900" cy="299085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947058" y="1738689"/>
            <a:ext cx="7892268" cy="630942"/>
          </a:xfrm>
          <a:prstGeom prst="rect">
            <a:avLst/>
          </a:prstGeom>
        </p:spPr>
        <p:txBody>
          <a:bodyPr wrap="square">
            <a:spAutoFit/>
          </a:bodyPr>
          <a:lstStyle/>
          <a:p>
            <a:pPr algn="just"/>
            <a:r>
              <a:rPr lang="en-US" sz="3500" b="1" dirty="0" err="1">
                <a:solidFill>
                  <a:srgbClr val="7030A0"/>
                </a:solidFill>
                <a:latin typeface="HP001 4 hàng" panose="020B0603050302020204" pitchFamily="34" charset="0"/>
              </a:rPr>
              <a:t>Lúc</a:t>
            </a:r>
            <a:r>
              <a:rPr lang="en-US" sz="3500" b="1" dirty="0">
                <a:solidFill>
                  <a:srgbClr val="7030A0"/>
                </a:solidFill>
                <a:latin typeface="HP001 4 hàng" panose="020B0603050302020204" pitchFamily="34" charset="0"/>
              </a:rPr>
              <a:t> </a:t>
            </a:r>
            <a:r>
              <a:rPr lang="en-US" sz="3500" b="1" dirty="0" err="1">
                <a:solidFill>
                  <a:srgbClr val="7030A0"/>
                </a:solidFill>
                <a:latin typeface="HP001 4 hàng" panose="020B0603050302020204" pitchFamily="34" charset="0"/>
              </a:rPr>
              <a:t>dê</a:t>
            </a:r>
            <a:r>
              <a:rPr lang="en-US" sz="3500" b="1" dirty="0">
                <a:solidFill>
                  <a:srgbClr val="7030A0"/>
                </a:solidFill>
                <a:latin typeface="HP001 4 hàng" panose="020B0603050302020204" pitchFamily="34" charset="0"/>
              </a:rPr>
              <a:t> </a:t>
            </a:r>
            <a:r>
              <a:rPr lang="en-US" sz="3500" b="1" dirty="0" err="1">
                <a:solidFill>
                  <a:srgbClr val="7030A0"/>
                </a:solidFill>
                <a:latin typeface="HP001 4 hàng" panose="020B0603050302020204" pitchFamily="34" charset="0"/>
              </a:rPr>
              <a:t>mẹ</a:t>
            </a:r>
            <a:r>
              <a:rPr lang="en-US" sz="3500" b="1" dirty="0">
                <a:solidFill>
                  <a:srgbClr val="7030A0"/>
                </a:solidFill>
                <a:latin typeface="HP001 4 hàng" panose="020B0603050302020204" pitchFamily="34" charset="0"/>
              </a:rPr>
              <a:t> </a:t>
            </a:r>
            <a:r>
              <a:rPr lang="en-US" sz="3500" b="1" dirty="0" err="1">
                <a:solidFill>
                  <a:srgbClr val="7030A0"/>
                </a:solidFill>
                <a:latin typeface="HP001 4 hàng" panose="020B0603050302020204" pitchFamily="34" charset="0"/>
              </a:rPr>
              <a:t>vừa</a:t>
            </a:r>
            <a:r>
              <a:rPr lang="en-US" sz="3500" b="1" dirty="0">
                <a:solidFill>
                  <a:srgbClr val="7030A0"/>
                </a:solidFill>
                <a:latin typeface="HP001 4 hàng" panose="020B0603050302020204" pitchFamily="34" charset="0"/>
              </a:rPr>
              <a:t> </a:t>
            </a:r>
            <a:r>
              <a:rPr lang="en-US" sz="3500" b="1" dirty="0" err="1">
                <a:solidFill>
                  <a:srgbClr val="7030A0"/>
                </a:solidFill>
                <a:latin typeface="HP001 4 hàng" panose="020B0603050302020204" pitchFamily="34" charset="0"/>
              </a:rPr>
              <a:t>đi</a:t>
            </a:r>
            <a:r>
              <a:rPr lang="en-US" sz="3500" b="1" dirty="0">
                <a:solidFill>
                  <a:srgbClr val="7030A0"/>
                </a:solidFill>
                <a:latin typeface="HP001 4 hàng" panose="020B0603050302020204" pitchFamily="34" charset="0"/>
              </a:rPr>
              <a:t>, </a:t>
            </a:r>
            <a:r>
              <a:rPr lang="en-US" sz="3500" b="1" dirty="0" err="1">
                <a:solidFill>
                  <a:srgbClr val="7030A0"/>
                </a:solidFill>
                <a:latin typeface="HP001 4 hàng" panose="020B0603050302020204" pitchFamily="34" charset="0"/>
              </a:rPr>
              <a:t>s</a:t>
            </a:r>
            <a:r>
              <a:rPr lang="en-US" sz="3500" b="1" spc="130" dirty="0" err="1">
                <a:solidFill>
                  <a:srgbClr val="7030A0"/>
                </a:solidFill>
                <a:latin typeface="HP001 4 hàng" panose="020B0603050302020204" pitchFamily="34" charset="0"/>
              </a:rPr>
              <a:t>ói</a:t>
            </a:r>
            <a:r>
              <a:rPr lang="en-US" sz="3500" b="1" dirty="0">
                <a:solidFill>
                  <a:srgbClr val="7030A0"/>
                </a:solidFill>
                <a:latin typeface="HP001 4 hàng" panose="020B0603050302020204" pitchFamily="34" charset="0"/>
              </a:rPr>
              <a:t> </a:t>
            </a:r>
            <a:r>
              <a:rPr lang="en-US" sz="3500" b="1" dirty="0" err="1">
                <a:solidFill>
                  <a:srgbClr val="7030A0"/>
                </a:solidFill>
                <a:latin typeface="HP001 4 hàng" panose="020B0603050302020204" pitchFamily="34" charset="0"/>
              </a:rPr>
              <a:t>đến</a:t>
            </a:r>
            <a:r>
              <a:rPr lang="en-US" sz="3500" b="1" dirty="0">
                <a:solidFill>
                  <a:srgbClr val="7030A0"/>
                </a:solidFill>
                <a:latin typeface="HP001 4 hàng" panose="020B0603050302020204" pitchFamily="34" charset="0"/>
              </a:rPr>
              <a:t> </a:t>
            </a:r>
            <a:r>
              <a:rPr lang="en-US" sz="3500" b="1" spc="130" dirty="0" err="1">
                <a:solidFill>
                  <a:srgbClr val="7030A0"/>
                </a:solidFill>
                <a:latin typeface="HP001 4 hàng" panose="020B0603050302020204" pitchFamily="34" charset="0"/>
              </a:rPr>
              <a:t>gọ</a:t>
            </a:r>
            <a:r>
              <a:rPr lang="en-US" sz="3500" b="1" dirty="0" err="1">
                <a:solidFill>
                  <a:srgbClr val="7030A0"/>
                </a:solidFill>
                <a:latin typeface="HP001 4 hàng" panose="020B0603050302020204" pitchFamily="34" charset="0"/>
              </a:rPr>
              <a:t>i</a:t>
            </a:r>
            <a:r>
              <a:rPr lang="en-US" sz="3500" b="1" dirty="0">
                <a:solidFill>
                  <a:srgbClr val="7030A0"/>
                </a:solidFill>
                <a:latin typeface="HP001 4 hàng" panose="020B0603050302020204" pitchFamily="34" charset="0"/>
              </a:rPr>
              <a:t> </a:t>
            </a:r>
            <a:r>
              <a:rPr lang="en-US" sz="3500" b="1" dirty="0" err="1">
                <a:solidFill>
                  <a:srgbClr val="7030A0"/>
                </a:solidFill>
                <a:latin typeface="HP001 4 hàng" panose="020B0603050302020204" pitchFamily="34" charset="0"/>
              </a:rPr>
              <a:t>cửa</a:t>
            </a:r>
            <a:r>
              <a:rPr lang="en-US" sz="3500" b="1" dirty="0">
                <a:solidFill>
                  <a:srgbClr val="7030A0"/>
                </a:solidFill>
                <a:latin typeface="HP001 4 hàng" panose="020B0603050302020204" pitchFamily="34" charset="0"/>
              </a:rPr>
              <a:t>. </a:t>
            </a:r>
            <a:r>
              <a:rPr lang="en-US" sz="3500" b="1" dirty="0" err="1">
                <a:solidFill>
                  <a:srgbClr val="7030A0"/>
                </a:solidFill>
                <a:latin typeface="HP001 4 hàng" panose="020B0603050302020204" pitchFamily="34" charset="0"/>
              </a:rPr>
              <a:t>Đàn</a:t>
            </a:r>
            <a:r>
              <a:rPr lang="en-US" sz="3500" b="1" dirty="0">
                <a:solidFill>
                  <a:srgbClr val="7030A0"/>
                </a:solidFill>
                <a:latin typeface="HP001 4 hàng" panose="020B0603050302020204" pitchFamily="34" charset="0"/>
              </a:rPr>
              <a:t> </a:t>
            </a:r>
          </a:p>
        </p:txBody>
      </p:sp>
      <p:sp>
        <p:nvSpPr>
          <p:cNvPr id="14" name="Rectangle 13"/>
          <p:cNvSpPr/>
          <p:nvPr/>
        </p:nvSpPr>
        <p:spPr>
          <a:xfrm>
            <a:off x="275772" y="2441849"/>
            <a:ext cx="8332313" cy="630942"/>
          </a:xfrm>
          <a:prstGeom prst="rect">
            <a:avLst/>
          </a:prstGeom>
        </p:spPr>
        <p:txBody>
          <a:bodyPr wrap="square">
            <a:spAutoFit/>
          </a:bodyPr>
          <a:lstStyle/>
          <a:p>
            <a:pPr algn="just"/>
            <a:r>
              <a:rPr lang="el-GR" sz="3500" b="1" dirty="0">
                <a:solidFill>
                  <a:srgbClr val="7030A0"/>
                </a:solidFill>
                <a:latin typeface="HP001 4 hàng" pitchFamily="34" charset="0"/>
              </a:rPr>
              <a:t>Ύ</a:t>
            </a:r>
            <a:r>
              <a:rPr lang="vi-VN" sz="3500" b="1" dirty="0">
                <a:solidFill>
                  <a:srgbClr val="7030A0"/>
                </a:solidFill>
                <a:latin typeface="HP001 4 hàng" pitchFamily="34" charset="0"/>
              </a:rPr>
              <a:t>ł c</a:t>
            </a:r>
            <a:r>
              <a:rPr lang="el-GR" sz="3500" b="1" dirty="0">
                <a:solidFill>
                  <a:srgbClr val="7030A0"/>
                </a:solidFill>
                <a:latin typeface="HP001 4 hàng" pitchFamily="34" charset="0"/>
              </a:rPr>
              <a:t>Ϊ λμ</a:t>
            </a:r>
            <a:r>
              <a:rPr lang="en-US" sz="3500" b="1" dirty="0" err="1">
                <a:solidFill>
                  <a:srgbClr val="7030A0"/>
                </a:solidFill>
                <a:latin typeface="HP001 4 hàng" pitchFamily="34" charset="0"/>
              </a:rPr>
              <a:t>Ğt</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sĀ</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giả</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giŧg</a:t>
            </a:r>
            <a:r>
              <a:rPr lang="en-US" sz="3500" b="1" dirty="0">
                <a:solidFill>
                  <a:srgbClr val="7030A0"/>
                </a:solidFill>
                <a:latin typeface="HP001 4 hàng" pitchFamily="34" charset="0"/>
              </a:rPr>
              <a:t> </a:t>
            </a:r>
            <a:r>
              <a:rPr lang="el-GR" sz="3500" b="1" dirty="0">
                <a:solidFill>
                  <a:srgbClr val="7030A0"/>
                </a:solidFill>
                <a:latin typeface="HP001 4 hàng" pitchFamily="34" charset="0"/>
              </a:rPr>
              <a:t>Ε− Ζ</a:t>
            </a:r>
            <a:r>
              <a:rPr lang="en-US" sz="3500" b="1" dirty="0" err="1">
                <a:solidFill>
                  <a:srgbClr val="7030A0"/>
                </a:solidFill>
                <a:latin typeface="HP001 4 hàng" pitchFamily="34" charset="0"/>
              </a:rPr>
              <a:t>łn</a:t>
            </a:r>
            <a:r>
              <a:rPr lang="en-US" sz="3500" b="1" dirty="0">
                <a:solidFill>
                  <a:srgbClr val="7030A0"/>
                </a:solidFill>
                <a:latin typeface="HP001 4 hàng" pitchFamily="34" charset="0"/>
              </a:rPr>
              <a:t> </a:t>
            </a:r>
            <a:r>
              <a:rPr lang="el-GR" sz="3500" b="1" dirty="0">
                <a:solidFill>
                  <a:srgbClr val="7030A0"/>
                </a:solidFill>
                <a:latin typeface="HP001 4 hàng" pitchFamily="34" charset="0"/>
              </a:rPr>
              <a:t>δ</a:t>
            </a:r>
            <a:r>
              <a:rPr lang="en-US" sz="3500" b="1" dirty="0" err="1">
                <a:solidFill>
                  <a:srgbClr val="7030A0"/>
                </a:solidFill>
                <a:latin typeface="HP001 4 hàng" pitchFamily="34" charset="0"/>
              </a:rPr>
              <a:t>Ūg</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jở</a:t>
            </a:r>
            <a:r>
              <a:rPr lang="en-US" sz="3500" b="1" dirty="0">
                <a:solidFill>
                  <a:srgbClr val="7030A0"/>
                </a:solidFill>
                <a:latin typeface="HP001 4 hàng" pitchFamily="34" charset="0"/>
              </a:rPr>
              <a:t> </a:t>
            </a:r>
          </a:p>
        </p:txBody>
      </p:sp>
      <p:sp>
        <p:nvSpPr>
          <p:cNvPr id="8" name="Rectangle 7"/>
          <p:cNvSpPr/>
          <p:nvPr/>
        </p:nvSpPr>
        <p:spPr>
          <a:xfrm>
            <a:off x="304800" y="3145494"/>
            <a:ext cx="3849213" cy="630942"/>
          </a:xfrm>
          <a:prstGeom prst="rect">
            <a:avLst/>
          </a:prstGeom>
        </p:spPr>
        <p:txBody>
          <a:bodyPr wrap="square">
            <a:spAutoFit/>
          </a:bodyPr>
          <a:lstStyle/>
          <a:p>
            <a:pPr algn="just"/>
            <a:r>
              <a:rPr lang="vi-VN" sz="3500" b="1" dirty="0">
                <a:solidFill>
                  <a:srgbClr val="7030A0"/>
                </a:solidFill>
                <a:latin typeface="HP001 4 hàng" pitchFamily="34" charset="0"/>
              </a:rPr>
              <a:t>cửa</a:t>
            </a:r>
            <a:r>
              <a:rPr lang="en-US" sz="3500" b="1" dirty="0">
                <a:solidFill>
                  <a:srgbClr val="7030A0"/>
                </a:solidFill>
                <a:latin typeface="HP001 4 hàng" pitchFamily="34" charset="0"/>
              </a:rPr>
              <a:t>.</a:t>
            </a:r>
          </a:p>
        </p:txBody>
      </p:sp>
      <p:sp>
        <p:nvSpPr>
          <p:cNvPr id="9" name="Flowchart: Document 17">
            <a:extLst>
              <a:ext uri="{FF2B5EF4-FFF2-40B4-BE49-F238E27FC236}">
                <a16:creationId xmlns:a16="http://schemas.microsoft.com/office/drawing/2014/main" id="{235F774F-74B6-4D5A-9005-554E9374948B}"/>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cxnSp>
        <p:nvCxnSpPr>
          <p:cNvPr id="10" name="Straight Arrow Connector 9"/>
          <p:cNvCxnSpPr/>
          <p:nvPr/>
        </p:nvCxnSpPr>
        <p:spPr>
          <a:xfrm>
            <a:off x="319522" y="2092464"/>
            <a:ext cx="715818"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1" name="TextBox 10"/>
          <p:cNvSpPr txBox="1"/>
          <p:nvPr/>
        </p:nvSpPr>
        <p:spPr>
          <a:xfrm>
            <a:off x="238849" y="1795236"/>
            <a:ext cx="888385" cy="353943"/>
          </a:xfrm>
          <a:prstGeom prst="rect">
            <a:avLst/>
          </a:prstGeom>
          <a:noFill/>
        </p:spPr>
        <p:txBody>
          <a:bodyPr wrap="none" rtlCol="0">
            <a:spAutoFit/>
          </a:bodyPr>
          <a:lstStyle/>
          <a:p>
            <a:r>
              <a:rPr lang="en-US" sz="1700" b="1" dirty="0" err="1">
                <a:solidFill>
                  <a:srgbClr val="002060"/>
                </a:solidFill>
                <a:latin typeface="Arial" panose="020B0604020202020204" pitchFamily="34" charset="0"/>
                <a:cs typeface="Arial" panose="020B0604020202020204" pitchFamily="34" charset="0"/>
              </a:rPr>
              <a:t>Lùi</a:t>
            </a:r>
            <a:r>
              <a:rPr lang="en-US" sz="1700" b="1" dirty="0">
                <a:solidFill>
                  <a:srgbClr val="002060"/>
                </a:solidFill>
                <a:latin typeface="Arial" panose="020B0604020202020204" pitchFamily="34" charset="0"/>
                <a:cs typeface="Arial" panose="020B0604020202020204" pitchFamily="34" charset="0"/>
              </a:rPr>
              <a:t> 1 ô</a:t>
            </a:r>
          </a:p>
        </p:txBody>
      </p:sp>
    </p:spTree>
    <p:extLst>
      <p:ext uri="{BB962C8B-B14F-4D97-AF65-F5344CB8AC3E}">
        <p14:creationId xmlns:p14="http://schemas.microsoft.com/office/powerpoint/2010/main" val="4213727467"/>
      </p:ext>
    </p:extLst>
  </p:cSld>
  <p:clrMapOvr>
    <a:masterClrMapping/>
  </p:clrMapOvr>
  <mc:AlternateContent xmlns:mc="http://schemas.openxmlformats.org/markup-compatibility/2006" xmlns:p14="http://schemas.microsoft.com/office/powerpoint/2010/main">
    <mc:Choice Requires="p14">
      <p:transition spd="slow" p14:dur="2000" advTm="15243"/>
    </mc:Choice>
    <mc:Fallback xmlns="">
      <p:transition spd="slow" advTm="152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 y="618092"/>
            <a:ext cx="6858000" cy="3882472"/>
          </a:xfrm>
          <a:prstGeom prst="rect">
            <a:avLst/>
          </a:prstGeom>
        </p:spPr>
      </p:pic>
      <p:pic>
        <p:nvPicPr>
          <p:cNvPr id="11" name="图片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97718">
            <a:off x="553711" y="583286"/>
            <a:ext cx="8036577" cy="4018289"/>
          </a:xfrm>
          <a:prstGeom prst="rect">
            <a:avLst/>
          </a:prstGeom>
        </p:spPr>
      </p:pic>
      <p:pic>
        <p:nvPicPr>
          <p:cNvPr id="12" name="图片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3000" y="2432920"/>
            <a:ext cx="6858000" cy="2056433"/>
          </a:xfrm>
          <a:prstGeom prst="rect">
            <a:avLst/>
          </a:prstGeom>
        </p:spPr>
      </p:pic>
      <p:pic>
        <p:nvPicPr>
          <p:cNvPr id="13" name="图片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21890" y="1005577"/>
            <a:ext cx="980696" cy="451048"/>
          </a:xfrm>
          <a:prstGeom prst="rect">
            <a:avLst/>
          </a:prstGeom>
        </p:spPr>
      </p:pic>
      <p:pic>
        <p:nvPicPr>
          <p:cNvPr id="14" name="图片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6566" y="676140"/>
            <a:ext cx="1425841" cy="590333"/>
          </a:xfrm>
          <a:prstGeom prst="rect">
            <a:avLst/>
          </a:prstGeom>
        </p:spPr>
      </p:pic>
      <p:pic>
        <p:nvPicPr>
          <p:cNvPr id="15" name="图片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71366" y="2788788"/>
            <a:ext cx="1717380" cy="1717380"/>
          </a:xfrm>
          <a:prstGeom prst="rect">
            <a:avLst/>
          </a:prstGeom>
        </p:spPr>
      </p:pic>
      <p:pic>
        <p:nvPicPr>
          <p:cNvPr id="16" name="图片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71831">
            <a:off x="1574339" y="1723272"/>
            <a:ext cx="2540954" cy="3594221"/>
          </a:xfrm>
          <a:prstGeom prst="rect">
            <a:avLst/>
          </a:prstGeom>
        </p:spPr>
      </p:pic>
      <p:grpSp>
        <p:nvGrpSpPr>
          <p:cNvPr id="17" name="组合 4"/>
          <p:cNvGrpSpPr/>
          <p:nvPr/>
        </p:nvGrpSpPr>
        <p:grpSpPr>
          <a:xfrm>
            <a:off x="693683" y="583999"/>
            <a:ext cx="3909848" cy="3606181"/>
            <a:chOff x="1001374" y="-370703"/>
            <a:chExt cx="6695744" cy="6175701"/>
          </a:xfrm>
        </p:grpSpPr>
        <p:pic>
          <p:nvPicPr>
            <p:cNvPr id="18" name="图片 5"/>
            <p:cNvPicPr>
              <a:picLocks noChangeAspect="1"/>
            </p:cNvPicPr>
            <p:nvPr/>
          </p:nvPicPr>
          <p:blipFill rotWithShape="1">
            <a:blip r:embed="rId10">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19"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latin typeface="Calibri"/>
                <a:ea typeface="宋体" panose="02010600030101010101" pitchFamily="2" charset="-122"/>
              </a:endParaRPr>
            </a:p>
          </p:txBody>
        </p:sp>
      </p:grpSp>
      <p:sp>
        <p:nvSpPr>
          <p:cNvPr id="20" name="文本框 109"/>
          <p:cNvSpPr txBox="1"/>
          <p:nvPr/>
        </p:nvSpPr>
        <p:spPr>
          <a:xfrm>
            <a:off x="1298437" y="2110365"/>
            <a:ext cx="2691303" cy="1107996"/>
          </a:xfrm>
          <a:prstGeom prst="rect">
            <a:avLst/>
          </a:prstGeom>
          <a:noFill/>
        </p:spPr>
        <p:txBody>
          <a:bodyPr wrap="square" rtlCol="0">
            <a:spAutoFit/>
          </a:bodyPr>
          <a:lstStyle/>
          <a:p>
            <a:pPr algn="ctr"/>
            <a:r>
              <a:rPr lang="en-US" altLang="zh-CN" sz="33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33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3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chữ</a:t>
            </a:r>
            <a:r>
              <a:rPr lang="en-US" altLang="zh-CN" sz="33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3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phù</a:t>
            </a:r>
            <a:r>
              <a:rPr lang="en-US" altLang="zh-CN" sz="33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3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hợp</a:t>
            </a:r>
            <a:endParaRPr lang="en-US" altLang="zh-CN" sz="33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1" name="文本框 41"/>
          <p:cNvSpPr txBox="1"/>
          <p:nvPr/>
        </p:nvSpPr>
        <p:spPr>
          <a:xfrm>
            <a:off x="2143311" y="1528594"/>
            <a:ext cx="758194" cy="715581"/>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4050" dirty="0">
                <a:latin typeface="Arial-Rounded" panose="020B0500000000000000" pitchFamily="34" charset="-93"/>
                <a:ea typeface="Arial-Rounded" panose="020B0500000000000000" pitchFamily="34" charset="-93"/>
                <a:cs typeface="Arial-Rounded" panose="020B0500000000000000" pitchFamily="34" charset="-93"/>
                <a:sym typeface="+mn-lt"/>
              </a:rPr>
              <a:t>8</a:t>
            </a:r>
            <a:endParaRPr lang="zh-CN" altLang="en-US" sz="405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139159486"/>
      </p:ext>
    </p:extLst>
  </p:cSld>
  <p:clrMapOvr>
    <a:masterClrMapping/>
  </p:clrMapOvr>
  <p:transition spd="slow" advTm="7578">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a:extLst>
              <a:ext uri="{FF2B5EF4-FFF2-40B4-BE49-F238E27FC236}">
                <a16:creationId xmlns:a16="http://schemas.microsoft.com/office/drawing/2014/main" id="{FF4B498F-33EB-4191-ADBE-0FFD91168D6D}"/>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30" name="TextBox 29"/>
          <p:cNvSpPr txBox="1"/>
          <p:nvPr/>
        </p:nvSpPr>
        <p:spPr>
          <a:xfrm>
            <a:off x="4611453" y="2005044"/>
            <a:ext cx="587521" cy="584775"/>
          </a:xfrm>
          <a:prstGeom prst="rect">
            <a:avLst/>
          </a:prstGeom>
          <a:noFill/>
        </p:spPr>
        <p:txBody>
          <a:bodyPr wrap="square" rtlCol="0">
            <a:spAutoFit/>
          </a:bodyPr>
          <a:lstStyle/>
          <a:p>
            <a:pPr algn="ctr"/>
            <a:r>
              <a:rPr lang="en-US" sz="3200">
                <a:latin typeface="UTM Avo" panose="02040603050506020204" pitchFamily="18" charset="0"/>
                <a:cs typeface="Arial" pitchFamily="34" charset="0"/>
              </a:rPr>
              <a:t>d</a:t>
            </a:r>
          </a:p>
        </p:txBody>
      </p:sp>
      <p:sp>
        <p:nvSpPr>
          <p:cNvPr id="31" name="TextBox 30"/>
          <p:cNvSpPr txBox="1"/>
          <p:nvPr/>
        </p:nvSpPr>
        <p:spPr>
          <a:xfrm>
            <a:off x="6483696" y="2011406"/>
            <a:ext cx="916420" cy="584775"/>
          </a:xfrm>
          <a:prstGeom prst="rect">
            <a:avLst/>
          </a:prstGeom>
          <a:noFill/>
        </p:spPr>
        <p:txBody>
          <a:bodyPr wrap="square" rtlCol="0">
            <a:spAutoFit/>
          </a:bodyPr>
          <a:lstStyle/>
          <a:p>
            <a:pPr algn="ctr"/>
            <a:r>
              <a:rPr lang="en-US" sz="3200">
                <a:latin typeface="UTM Avo" panose="02040603050506020204" pitchFamily="18" charset="0"/>
                <a:cs typeface="Arial" pitchFamily="34" charset="0"/>
              </a:rPr>
              <a:t>v</a:t>
            </a:r>
          </a:p>
        </p:txBody>
      </p:sp>
      <p:sp>
        <p:nvSpPr>
          <p:cNvPr id="17" name="TextBox 16"/>
          <p:cNvSpPr txBox="1"/>
          <p:nvPr/>
        </p:nvSpPr>
        <p:spPr>
          <a:xfrm>
            <a:off x="6195061" y="2006251"/>
            <a:ext cx="2514600" cy="584775"/>
          </a:xfrm>
          <a:prstGeom prst="rect">
            <a:avLst/>
          </a:prstGeom>
          <a:noFill/>
        </p:spPr>
        <p:txBody>
          <a:bodyPr wrap="square" rtlCol="0">
            <a:spAutoFit/>
          </a:bodyPr>
          <a:lstStyle/>
          <a:p>
            <a:pPr algn="ctr"/>
            <a:r>
              <a:rPr lang="en-US" sz="3200">
                <a:latin typeface="UTM Avo" panose="02040603050506020204" pitchFamily="18" charset="0"/>
                <a:cs typeface="Arial" pitchFamily="34" charset="0"/>
              </a:rPr>
              <a:t>ội vã</a:t>
            </a:r>
          </a:p>
        </p:txBody>
      </p:sp>
      <p:sp>
        <p:nvSpPr>
          <p:cNvPr id="29" name="TextBox 28"/>
          <p:cNvSpPr txBox="1"/>
          <p:nvPr/>
        </p:nvSpPr>
        <p:spPr>
          <a:xfrm>
            <a:off x="2617409" y="1999049"/>
            <a:ext cx="728519" cy="584775"/>
          </a:xfrm>
          <a:prstGeom prst="rect">
            <a:avLst/>
          </a:prstGeom>
          <a:noFill/>
        </p:spPr>
        <p:txBody>
          <a:bodyPr wrap="square" rtlCol="0">
            <a:spAutoFit/>
          </a:bodyPr>
          <a:lstStyle/>
          <a:p>
            <a:pPr algn="ctr"/>
            <a:r>
              <a:rPr lang="en-US" sz="3200">
                <a:latin typeface="UTM Avo" panose="02040603050506020204" pitchFamily="18" charset="0"/>
                <a:cs typeface="Arial" pitchFamily="34" charset="0"/>
              </a:rPr>
              <a:t>v</a:t>
            </a:r>
          </a:p>
        </p:txBody>
      </p:sp>
      <p:sp>
        <p:nvSpPr>
          <p:cNvPr id="28" name="TextBox 27"/>
          <p:cNvSpPr txBox="1"/>
          <p:nvPr/>
        </p:nvSpPr>
        <p:spPr>
          <a:xfrm>
            <a:off x="6416154" y="1166844"/>
            <a:ext cx="916420" cy="584775"/>
          </a:xfrm>
          <a:prstGeom prst="rect">
            <a:avLst/>
          </a:prstGeom>
          <a:noFill/>
        </p:spPr>
        <p:txBody>
          <a:bodyPr wrap="square" rtlCol="0">
            <a:spAutoFit/>
          </a:bodyPr>
          <a:lstStyle/>
          <a:p>
            <a:pPr algn="ctr"/>
            <a:r>
              <a:rPr lang="en-US" sz="3200">
                <a:latin typeface="UTM Avo" panose="02040603050506020204" pitchFamily="18" charset="0"/>
                <a:cs typeface="Arial" pitchFamily="34" charset="0"/>
              </a:rPr>
              <a:t>k</a:t>
            </a:r>
          </a:p>
        </p:txBody>
      </p:sp>
      <p:sp>
        <p:nvSpPr>
          <p:cNvPr id="12" name="TextBox 11"/>
          <p:cNvSpPr txBox="1"/>
          <p:nvPr/>
        </p:nvSpPr>
        <p:spPr>
          <a:xfrm>
            <a:off x="6907441" y="1182006"/>
            <a:ext cx="1735226" cy="584775"/>
          </a:xfrm>
          <a:prstGeom prst="rect">
            <a:avLst/>
          </a:prstGeom>
          <a:noFill/>
        </p:spPr>
        <p:txBody>
          <a:bodyPr wrap="square" rtlCol="0">
            <a:spAutoFit/>
          </a:bodyPr>
          <a:lstStyle/>
          <a:p>
            <a:pPr algn="ctr"/>
            <a:r>
              <a:rPr lang="en-US" sz="3200" dirty="0">
                <a:latin typeface="UTM Avo" panose="02040603050506020204" pitchFamily="18" charset="0"/>
                <a:cs typeface="Arial" pitchFamily="34" charset="0"/>
              </a:rPr>
              <a:t>ể </a:t>
            </a:r>
            <a:r>
              <a:rPr lang="en-US" sz="3200" dirty="0" err="1">
                <a:latin typeface="UTM Avo" panose="02040603050506020204" pitchFamily="18" charset="0"/>
                <a:cs typeface="Arial" pitchFamily="34" charset="0"/>
              </a:rPr>
              <a:t>chuyện</a:t>
            </a:r>
            <a:endParaRPr lang="en-US" sz="3200" dirty="0">
              <a:latin typeface="UTM Avo" panose="02040603050506020204" pitchFamily="18" charset="0"/>
              <a:cs typeface="Arial" pitchFamily="34" charset="0"/>
            </a:endParaRPr>
          </a:p>
        </p:txBody>
      </p:sp>
      <p:sp>
        <p:nvSpPr>
          <p:cNvPr id="27" name="TextBox 26"/>
          <p:cNvSpPr txBox="1"/>
          <p:nvPr/>
        </p:nvSpPr>
        <p:spPr>
          <a:xfrm>
            <a:off x="4561994" y="1159036"/>
            <a:ext cx="456423" cy="584775"/>
          </a:xfrm>
          <a:prstGeom prst="rect">
            <a:avLst/>
          </a:prstGeom>
          <a:noFill/>
        </p:spPr>
        <p:txBody>
          <a:bodyPr wrap="square" rtlCol="0">
            <a:spAutoFit/>
          </a:bodyPr>
          <a:lstStyle/>
          <a:p>
            <a:pPr algn="ctr"/>
            <a:r>
              <a:rPr lang="en-US" sz="3200" dirty="0">
                <a:latin typeface="UTM Avo" panose="02040603050506020204" pitchFamily="18" charset="0"/>
                <a:cs typeface="Arial" pitchFamily="34" charset="0"/>
              </a:rPr>
              <a:t>c</a:t>
            </a:r>
          </a:p>
        </p:txBody>
      </p:sp>
      <p:sp>
        <p:nvSpPr>
          <p:cNvPr id="26" name="TextBox 25"/>
          <p:cNvSpPr txBox="1"/>
          <p:nvPr/>
        </p:nvSpPr>
        <p:spPr>
          <a:xfrm>
            <a:off x="2669076" y="1166844"/>
            <a:ext cx="585643" cy="584775"/>
          </a:xfrm>
          <a:prstGeom prst="rect">
            <a:avLst/>
          </a:prstGeom>
          <a:noFill/>
        </p:spPr>
        <p:txBody>
          <a:bodyPr wrap="square" rtlCol="0">
            <a:spAutoFit/>
          </a:bodyPr>
          <a:lstStyle/>
          <a:p>
            <a:pPr algn="ctr"/>
            <a:r>
              <a:rPr lang="en-US" sz="3200" dirty="0">
                <a:latin typeface="UTM Avo" panose="02040603050506020204" pitchFamily="18" charset="0"/>
                <a:cs typeface="Arial" pitchFamily="34" charset="0"/>
              </a:rPr>
              <a:t>k</a:t>
            </a:r>
          </a:p>
        </p:txBody>
      </p:sp>
      <p:sp>
        <p:nvSpPr>
          <p:cNvPr id="9" name="TextBox 8"/>
          <p:cNvSpPr txBox="1"/>
          <p:nvPr/>
        </p:nvSpPr>
        <p:spPr>
          <a:xfrm>
            <a:off x="2989174" y="1168712"/>
            <a:ext cx="1447800" cy="584775"/>
          </a:xfrm>
          <a:prstGeom prst="rect">
            <a:avLst/>
          </a:prstGeom>
          <a:noFill/>
        </p:spPr>
        <p:txBody>
          <a:bodyPr wrap="square" rtlCol="0">
            <a:spAutoFit/>
          </a:bodyPr>
          <a:lstStyle/>
          <a:p>
            <a:r>
              <a:rPr lang="en-US" sz="3200">
                <a:latin typeface="UTM Avo" panose="02040603050506020204" pitchFamily="18" charset="0"/>
                <a:cs typeface="Arial" pitchFamily="34" charset="0"/>
              </a:rPr>
              <a:t>ì lạ</a:t>
            </a:r>
          </a:p>
        </p:txBody>
      </p:sp>
      <p:sp>
        <p:nvSpPr>
          <p:cNvPr id="11" name="TextBox 10"/>
          <p:cNvSpPr txBox="1"/>
          <p:nvPr/>
        </p:nvSpPr>
        <p:spPr>
          <a:xfrm>
            <a:off x="4713623" y="1152978"/>
            <a:ext cx="1313437" cy="584775"/>
          </a:xfrm>
          <a:prstGeom prst="rect">
            <a:avLst/>
          </a:prstGeom>
          <a:noFill/>
        </p:spPr>
        <p:txBody>
          <a:bodyPr wrap="square" rtlCol="0">
            <a:spAutoFit/>
          </a:bodyPr>
          <a:lstStyle/>
          <a:p>
            <a:pPr algn="ctr"/>
            <a:r>
              <a:rPr lang="en-US" sz="3200" dirty="0">
                <a:latin typeface="UTM Avo" panose="02040603050506020204" pitchFamily="18" charset="0"/>
                <a:cs typeface="Arial" pitchFamily="34" charset="0"/>
              </a:rPr>
              <a:t>ỏ non</a:t>
            </a:r>
          </a:p>
        </p:txBody>
      </p:sp>
      <p:sp>
        <p:nvSpPr>
          <p:cNvPr id="7" name="TextBox 6"/>
          <p:cNvSpPr txBox="1"/>
          <p:nvPr/>
        </p:nvSpPr>
        <p:spPr>
          <a:xfrm>
            <a:off x="43351" y="2029881"/>
            <a:ext cx="2971800" cy="584763"/>
          </a:xfrm>
          <a:prstGeom prst="rect">
            <a:avLst/>
          </a:prstGeom>
          <a:noFill/>
        </p:spPr>
        <p:txBody>
          <a:bodyPr wrap="square" lIns="91428" tIns="45714" rIns="91428" bIns="45714" rtlCol="0">
            <a:spAutoFit/>
          </a:bodyPr>
          <a:lstStyle/>
          <a:p>
            <a:pPr algn="just"/>
            <a:r>
              <a:rPr lang="en-US" sz="3200">
                <a:latin typeface="UTM Avo" panose="02040603050506020204" pitchFamily="18" charset="0"/>
                <a:ea typeface="Arial-Rounded" pitchFamily="34" charset="0"/>
                <a:cs typeface="Arial" pitchFamily="34" charset="0"/>
              </a:rPr>
              <a:t>b. </a:t>
            </a:r>
            <a:r>
              <a:rPr lang="en-US" sz="3200" i="1">
                <a:latin typeface="UTM Avo" panose="02040603050506020204" pitchFamily="18" charset="0"/>
                <a:ea typeface="Arial-Rounded" pitchFamily="34" charset="0"/>
                <a:cs typeface="Arial" pitchFamily="34" charset="0"/>
              </a:rPr>
              <a:t>v</a:t>
            </a:r>
            <a:r>
              <a:rPr lang="en-US" sz="3200">
                <a:latin typeface="UTM Avo" panose="02040603050506020204" pitchFamily="18" charset="0"/>
                <a:ea typeface="Arial-Rounded" pitchFamily="34" charset="0"/>
                <a:cs typeface="Arial" pitchFamily="34" charset="0"/>
              </a:rPr>
              <a:t> hay </a:t>
            </a:r>
            <a:r>
              <a:rPr lang="en-US" sz="3200" i="1">
                <a:latin typeface="UTM Avo" panose="02040603050506020204" pitchFamily="18" charset="0"/>
                <a:ea typeface="Arial-Rounded" pitchFamily="34" charset="0"/>
                <a:cs typeface="Arial" pitchFamily="34" charset="0"/>
              </a:rPr>
              <a:t>d?</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1925" y="1276350"/>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6974" y="542032"/>
            <a:ext cx="8451273" cy="523208"/>
          </a:xfrm>
          <a:prstGeom prst="rect">
            <a:avLst/>
          </a:prstGeom>
          <a:noFill/>
        </p:spPr>
        <p:txBody>
          <a:bodyPr wrap="square" lIns="91428" tIns="45714" rIns="91428" bIns="45714" rtlCol="0">
            <a:spAutoFit/>
          </a:bodyPr>
          <a:lstStyle/>
          <a:p>
            <a:pPr algn="just"/>
            <a:r>
              <a:rPr lang="en-US" sz="2800" b="1" dirty="0" err="1">
                <a:latin typeface="UTM Avo" panose="02040603050506020204" pitchFamily="18" charset="0"/>
                <a:ea typeface="Arial-Rounded" pitchFamily="34" charset="0"/>
                <a:cs typeface="Arial" pitchFamily="34" charset="0"/>
              </a:rPr>
              <a:t>Chọn</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chữ</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phù</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hợp</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thay</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cho</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bông</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hoa</a:t>
            </a:r>
            <a:endParaRPr lang="en-US" sz="2800" b="1" dirty="0">
              <a:latin typeface="UTM Avo" panose="02040603050506020204" pitchFamily="18" charset="0"/>
              <a:ea typeface="Arial-Rounded" pitchFamily="34" charset="0"/>
              <a:cs typeface="Arial" pitchFamily="34" charset="0"/>
            </a:endParaRPr>
          </a:p>
        </p:txBody>
      </p:sp>
      <p:sp>
        <p:nvSpPr>
          <p:cNvPr id="6" name="TextBox 5"/>
          <p:cNvSpPr txBox="1"/>
          <p:nvPr/>
        </p:nvSpPr>
        <p:spPr>
          <a:xfrm>
            <a:off x="58505" y="1202575"/>
            <a:ext cx="2643906" cy="584763"/>
          </a:xfrm>
          <a:prstGeom prst="rect">
            <a:avLst/>
          </a:prstGeom>
          <a:noFill/>
        </p:spPr>
        <p:txBody>
          <a:bodyPr wrap="square" lIns="91428" tIns="45714" rIns="91428" bIns="45714" rtlCol="0">
            <a:spAutoFit/>
          </a:bodyPr>
          <a:lstStyle/>
          <a:p>
            <a:pPr algn="just"/>
            <a:r>
              <a:rPr lang="en-US" sz="3200" dirty="0">
                <a:latin typeface="UTM Avo" panose="02040603050506020204" pitchFamily="18" charset="0"/>
                <a:ea typeface="Arial-Rounded" pitchFamily="34" charset="0"/>
                <a:cs typeface="Arial" pitchFamily="34" charset="0"/>
              </a:rPr>
              <a:t>a. </a:t>
            </a:r>
            <a:r>
              <a:rPr lang="en-US" sz="3200" i="1" dirty="0">
                <a:latin typeface="UTM Avo" panose="02040603050506020204" pitchFamily="18" charset="0"/>
                <a:ea typeface="Arial-Rounded" pitchFamily="34" charset="0"/>
                <a:cs typeface="Arial" pitchFamily="34" charset="0"/>
              </a:rPr>
              <a:t>c</a:t>
            </a:r>
            <a:r>
              <a:rPr lang="en-US" sz="3200" dirty="0">
                <a:latin typeface="UTM Avo" panose="02040603050506020204" pitchFamily="18" charset="0"/>
                <a:ea typeface="Arial-Rounded" pitchFamily="34" charset="0"/>
                <a:cs typeface="Arial" pitchFamily="34" charset="0"/>
              </a:rPr>
              <a:t> hay </a:t>
            </a:r>
            <a:r>
              <a:rPr lang="en-US" sz="3200" i="1" dirty="0">
                <a:latin typeface="UTM Avo" panose="02040603050506020204" pitchFamily="18" charset="0"/>
                <a:ea typeface="Arial-Rounded" pitchFamily="34" charset="0"/>
                <a:cs typeface="Arial" pitchFamily="34" charset="0"/>
              </a:rPr>
              <a:t>k?</a:t>
            </a:r>
          </a:p>
        </p:txBody>
      </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0725" y="1287987"/>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0328" y="1281050"/>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349844" y="2006253"/>
            <a:ext cx="2514600" cy="584775"/>
          </a:xfrm>
          <a:prstGeom prst="rect">
            <a:avLst/>
          </a:prstGeom>
          <a:noFill/>
        </p:spPr>
        <p:txBody>
          <a:bodyPr wrap="square" rtlCol="0">
            <a:spAutoFit/>
          </a:bodyPr>
          <a:lstStyle/>
          <a:p>
            <a:pPr algn="ctr"/>
            <a:r>
              <a:rPr lang="en-US" sz="3200">
                <a:latin typeface="UTM Avo" panose="02040603050506020204" pitchFamily="18" charset="0"/>
                <a:cs typeface="Arial" pitchFamily="34" charset="0"/>
              </a:rPr>
              <a:t>ề nhà</a:t>
            </a:r>
          </a:p>
        </p:txBody>
      </p:sp>
      <p:pic>
        <p:nvPicPr>
          <p:cNvPr id="1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5547" y="211237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256866" y="2006252"/>
            <a:ext cx="2514600" cy="584775"/>
          </a:xfrm>
          <a:prstGeom prst="rect">
            <a:avLst/>
          </a:prstGeom>
          <a:noFill/>
        </p:spPr>
        <p:txBody>
          <a:bodyPr wrap="square" rtlCol="0">
            <a:spAutoFit/>
          </a:bodyPr>
          <a:lstStyle/>
          <a:p>
            <a:pPr algn="ctr"/>
            <a:r>
              <a:rPr lang="en-US" sz="3200">
                <a:latin typeface="UTM Avo" panose="02040603050506020204" pitchFamily="18" charset="0"/>
                <a:cs typeface="Arial" pitchFamily="34" charset="0"/>
              </a:rPr>
              <a:t>ê con</a:t>
            </a:r>
          </a:p>
        </p:txBody>
      </p:sp>
      <p:pic>
        <p:nvPicPr>
          <p:cNvPr id="21"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3306" y="2114749"/>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269" y="2114749"/>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flipH="1">
            <a:off x="1144662" y="3846287"/>
            <a:ext cx="553395" cy="646331"/>
          </a:xfrm>
          <a:prstGeom prst="rect">
            <a:avLst/>
          </a:prstGeom>
          <a:noFill/>
        </p:spPr>
        <p:txBody>
          <a:bodyPr wrap="square" rtlCol="0">
            <a:spAutoFit/>
          </a:bodyPr>
          <a:lstStyle/>
          <a:p>
            <a:r>
              <a:rPr lang="en-US" sz="3600" b="1" dirty="0">
                <a:solidFill>
                  <a:srgbClr val="0000FF"/>
                </a:solidFill>
                <a:latin typeface="UTM Avo" panose="02040603050506020204"/>
              </a:rPr>
              <a:t>k</a:t>
            </a:r>
          </a:p>
        </p:txBody>
      </p:sp>
      <p:sp>
        <p:nvSpPr>
          <p:cNvPr id="33" name="TextBox 32"/>
          <p:cNvSpPr txBox="1"/>
          <p:nvPr/>
        </p:nvSpPr>
        <p:spPr>
          <a:xfrm>
            <a:off x="988634" y="2952750"/>
            <a:ext cx="2059366" cy="584775"/>
          </a:xfrm>
          <a:prstGeom prst="rect">
            <a:avLst/>
          </a:prstGeom>
          <a:noFill/>
        </p:spPr>
        <p:txBody>
          <a:bodyPr wrap="square" rtlCol="0">
            <a:spAutoFit/>
          </a:bodyPr>
          <a:lstStyle/>
          <a:p>
            <a:r>
              <a:rPr lang="en-US" sz="3200" b="1" i="1" u="sng" dirty="0" err="1">
                <a:solidFill>
                  <a:srgbClr val="FF0000"/>
                </a:solidFill>
                <a:latin typeface="UTM Avo" panose="02040603050506020204"/>
              </a:rPr>
              <a:t>Quy</a:t>
            </a:r>
            <a:r>
              <a:rPr lang="en-US" sz="3200" b="1" i="1" u="sng" dirty="0">
                <a:solidFill>
                  <a:srgbClr val="FF0000"/>
                </a:solidFill>
                <a:latin typeface="UTM Avo" panose="02040603050506020204"/>
              </a:rPr>
              <a:t> </a:t>
            </a:r>
            <a:r>
              <a:rPr lang="en-US" sz="3200" b="1" i="1" u="sng" dirty="0" err="1">
                <a:solidFill>
                  <a:srgbClr val="FF0000"/>
                </a:solidFill>
                <a:latin typeface="UTM Avo" panose="02040603050506020204"/>
              </a:rPr>
              <a:t>tắc</a:t>
            </a:r>
            <a:r>
              <a:rPr lang="en-US" sz="3200" b="1" i="1" u="sng" dirty="0">
                <a:solidFill>
                  <a:srgbClr val="FF0000"/>
                </a:solidFill>
                <a:latin typeface="UTM Avo" panose="02040603050506020204"/>
              </a:rPr>
              <a:t>:</a:t>
            </a:r>
          </a:p>
        </p:txBody>
      </p:sp>
      <p:sp>
        <p:nvSpPr>
          <p:cNvPr id="34" name="TextBox 33"/>
          <p:cNvSpPr txBox="1"/>
          <p:nvPr/>
        </p:nvSpPr>
        <p:spPr>
          <a:xfrm>
            <a:off x="2176840" y="3420130"/>
            <a:ext cx="716794" cy="646331"/>
          </a:xfrm>
          <a:prstGeom prst="rect">
            <a:avLst/>
          </a:prstGeom>
          <a:noFill/>
        </p:spPr>
        <p:txBody>
          <a:bodyPr wrap="square" rtlCol="0">
            <a:spAutoFit/>
          </a:bodyPr>
          <a:lstStyle/>
          <a:p>
            <a:r>
              <a:rPr lang="en-US" sz="3600" b="1" dirty="0" err="1">
                <a:solidFill>
                  <a:srgbClr val="A71FB1"/>
                </a:solidFill>
                <a:latin typeface="UTM Avo" panose="02040603050506020204"/>
              </a:rPr>
              <a:t>i</a:t>
            </a:r>
            <a:endParaRPr lang="en-US" sz="3600" b="1" dirty="0">
              <a:solidFill>
                <a:srgbClr val="A71FB1"/>
              </a:solidFill>
              <a:latin typeface="UTM Avo" panose="02040603050506020204"/>
            </a:endParaRPr>
          </a:p>
        </p:txBody>
      </p:sp>
      <p:sp>
        <p:nvSpPr>
          <p:cNvPr id="35" name="TextBox 34"/>
          <p:cNvSpPr txBox="1"/>
          <p:nvPr/>
        </p:nvSpPr>
        <p:spPr>
          <a:xfrm>
            <a:off x="2131634" y="3851730"/>
            <a:ext cx="716794" cy="646331"/>
          </a:xfrm>
          <a:prstGeom prst="rect">
            <a:avLst/>
          </a:prstGeom>
          <a:noFill/>
        </p:spPr>
        <p:txBody>
          <a:bodyPr wrap="square" rtlCol="0">
            <a:spAutoFit/>
          </a:bodyPr>
          <a:lstStyle/>
          <a:p>
            <a:r>
              <a:rPr lang="en-US" sz="3600" b="1" dirty="0">
                <a:solidFill>
                  <a:srgbClr val="A71FB1"/>
                </a:solidFill>
                <a:latin typeface="UTM Avo" panose="02040603050506020204"/>
              </a:rPr>
              <a:t>e</a:t>
            </a:r>
          </a:p>
        </p:txBody>
      </p:sp>
      <p:sp>
        <p:nvSpPr>
          <p:cNvPr id="36" name="TextBox 35"/>
          <p:cNvSpPr txBox="1"/>
          <p:nvPr/>
        </p:nvSpPr>
        <p:spPr>
          <a:xfrm>
            <a:off x="2131634" y="4412342"/>
            <a:ext cx="653143" cy="646331"/>
          </a:xfrm>
          <a:prstGeom prst="rect">
            <a:avLst/>
          </a:prstGeom>
          <a:noFill/>
        </p:spPr>
        <p:txBody>
          <a:bodyPr wrap="square" rtlCol="0">
            <a:spAutoFit/>
          </a:bodyPr>
          <a:lstStyle/>
          <a:p>
            <a:r>
              <a:rPr lang="en-US" sz="3600" b="1" dirty="0">
                <a:solidFill>
                  <a:srgbClr val="A71FB1"/>
                </a:solidFill>
                <a:latin typeface="UTM Avo" panose="02040603050506020204"/>
              </a:rPr>
              <a:t>ê</a:t>
            </a:r>
          </a:p>
        </p:txBody>
      </p:sp>
      <p:cxnSp>
        <p:nvCxnSpPr>
          <p:cNvPr id="20" name="Straight Arrow Connector 19"/>
          <p:cNvCxnSpPr/>
          <p:nvPr/>
        </p:nvCxnSpPr>
        <p:spPr>
          <a:xfrm flipV="1">
            <a:off x="1545658" y="3851730"/>
            <a:ext cx="585976" cy="22924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8" name="Straight Arrow Connector 37"/>
          <p:cNvCxnSpPr/>
          <p:nvPr/>
        </p:nvCxnSpPr>
        <p:spPr>
          <a:xfrm>
            <a:off x="1554692" y="4248150"/>
            <a:ext cx="609600" cy="294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p:nvPr/>
        </p:nvCxnSpPr>
        <p:spPr>
          <a:xfrm>
            <a:off x="1545658" y="4412342"/>
            <a:ext cx="585976" cy="32316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2" name="TextBox 41"/>
          <p:cNvSpPr txBox="1"/>
          <p:nvPr/>
        </p:nvSpPr>
        <p:spPr>
          <a:xfrm flipH="1">
            <a:off x="4506148" y="3422705"/>
            <a:ext cx="692825" cy="646331"/>
          </a:xfrm>
          <a:prstGeom prst="rect">
            <a:avLst/>
          </a:prstGeom>
          <a:noFill/>
        </p:spPr>
        <p:txBody>
          <a:bodyPr wrap="square" rtlCol="0">
            <a:spAutoFit/>
          </a:bodyPr>
          <a:lstStyle/>
          <a:p>
            <a:r>
              <a:rPr lang="en-US" sz="3600" b="1" dirty="0">
                <a:solidFill>
                  <a:srgbClr val="0000FF"/>
                </a:solidFill>
                <a:latin typeface="UTM Avo" panose="02040603050506020204"/>
              </a:rPr>
              <a:t>c:</a:t>
            </a:r>
            <a:endParaRPr lang="en-US" sz="3600" b="1" dirty="0">
              <a:solidFill>
                <a:srgbClr val="A71FB1"/>
              </a:solidFill>
              <a:latin typeface="UTM Avo" panose="02040603050506020204"/>
            </a:endParaRPr>
          </a:p>
        </p:txBody>
      </p:sp>
      <p:sp>
        <p:nvSpPr>
          <p:cNvPr id="43" name="TextBox 42"/>
          <p:cNvSpPr txBox="1"/>
          <p:nvPr/>
        </p:nvSpPr>
        <p:spPr>
          <a:xfrm flipH="1">
            <a:off x="4653306" y="3982819"/>
            <a:ext cx="5095051" cy="646331"/>
          </a:xfrm>
          <a:prstGeom prst="rect">
            <a:avLst/>
          </a:prstGeom>
          <a:noFill/>
        </p:spPr>
        <p:txBody>
          <a:bodyPr wrap="square" rtlCol="0">
            <a:spAutoFit/>
          </a:bodyPr>
          <a:lstStyle/>
          <a:p>
            <a:r>
              <a:rPr lang="en-US" sz="3600" b="1" dirty="0">
                <a:solidFill>
                  <a:srgbClr val="A71FB1"/>
                </a:solidFill>
                <a:latin typeface="UTM Avo" panose="02040603050506020204"/>
              </a:rPr>
              <a:t>o, ô, ơ, a, ă, â, u, ư</a:t>
            </a:r>
          </a:p>
        </p:txBody>
      </p:sp>
      <p:sp>
        <p:nvSpPr>
          <p:cNvPr id="44" name="Rounded Rectangle 43"/>
          <p:cNvSpPr/>
          <p:nvPr/>
        </p:nvSpPr>
        <p:spPr>
          <a:xfrm>
            <a:off x="381000" y="2831685"/>
            <a:ext cx="8328661" cy="2139904"/>
          </a:xfrm>
          <a:prstGeom prst="round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5" name="Rectangle 44"/>
          <p:cNvSpPr/>
          <p:nvPr/>
        </p:nvSpPr>
        <p:spPr>
          <a:xfrm>
            <a:off x="4923971" y="3443917"/>
            <a:ext cx="4096665" cy="646331"/>
          </a:xfrm>
          <a:prstGeom prst="rect">
            <a:avLst/>
          </a:prstGeom>
        </p:spPr>
        <p:txBody>
          <a:bodyPr wrap="square">
            <a:spAutoFit/>
          </a:bodyPr>
          <a:lstStyle/>
          <a:p>
            <a:r>
              <a:rPr lang="en-US" sz="3600" b="1" dirty="0" err="1">
                <a:solidFill>
                  <a:srgbClr val="A71FB1"/>
                </a:solidFill>
                <a:latin typeface="UTM Avo" panose="02040603050506020204"/>
              </a:rPr>
              <a:t>các</a:t>
            </a:r>
            <a:r>
              <a:rPr lang="en-US" sz="3600" b="1" dirty="0">
                <a:solidFill>
                  <a:srgbClr val="A71FB1"/>
                </a:solidFill>
                <a:latin typeface="UTM Avo" panose="02040603050506020204"/>
              </a:rPr>
              <a:t> </a:t>
            </a:r>
            <a:r>
              <a:rPr lang="en-US" sz="3600" b="1" dirty="0" err="1">
                <a:solidFill>
                  <a:srgbClr val="A71FB1"/>
                </a:solidFill>
                <a:latin typeface="UTM Avo" panose="02040603050506020204"/>
              </a:rPr>
              <a:t>âm</a:t>
            </a:r>
            <a:r>
              <a:rPr lang="en-US" sz="3600" b="1" dirty="0">
                <a:solidFill>
                  <a:srgbClr val="A71FB1"/>
                </a:solidFill>
                <a:latin typeface="UTM Avo" panose="02040603050506020204"/>
              </a:rPr>
              <a:t> </a:t>
            </a:r>
            <a:r>
              <a:rPr lang="en-US" sz="3600" b="1" dirty="0" err="1">
                <a:solidFill>
                  <a:srgbClr val="A71FB1"/>
                </a:solidFill>
                <a:latin typeface="UTM Avo" panose="02040603050506020204"/>
              </a:rPr>
              <a:t>còn</a:t>
            </a:r>
            <a:r>
              <a:rPr lang="en-US" sz="3600" b="1" dirty="0">
                <a:solidFill>
                  <a:srgbClr val="A71FB1"/>
                </a:solidFill>
                <a:latin typeface="UTM Avo" panose="02040603050506020204"/>
              </a:rPr>
              <a:t> </a:t>
            </a:r>
            <a:r>
              <a:rPr lang="en-US" sz="3600" b="1" dirty="0" err="1">
                <a:solidFill>
                  <a:srgbClr val="A71FB1"/>
                </a:solidFill>
                <a:latin typeface="UTM Avo" panose="02040603050506020204"/>
              </a:rPr>
              <a:t>lại</a:t>
            </a:r>
            <a:endParaRPr lang="en-US" sz="3600" b="1" dirty="0">
              <a:solidFill>
                <a:srgbClr val="A71FB1"/>
              </a:solidFill>
              <a:latin typeface="UTM Avo" panose="02040603050506020204"/>
            </a:endParaRPr>
          </a:p>
        </p:txBody>
      </p:sp>
    </p:spTree>
    <p:custDataLst>
      <p:tags r:id="rId1"/>
    </p:custDataLst>
    <p:extLst>
      <p:ext uri="{BB962C8B-B14F-4D97-AF65-F5344CB8AC3E}">
        <p14:creationId xmlns:p14="http://schemas.microsoft.com/office/powerpoint/2010/main" val="3518547803"/>
      </p:ext>
    </p:extLst>
  </p:cSld>
  <p:clrMapOvr>
    <a:masterClrMapping/>
  </p:clrMapOvr>
  <mc:AlternateContent xmlns:mc="http://schemas.openxmlformats.org/markup-compatibility/2006" xmlns:p14="http://schemas.microsoft.com/office/powerpoint/2010/main">
    <mc:Choice Requires="p14">
      <p:transition spd="slow" p14:dur="2000" advTm="151970"/>
    </mc:Choice>
    <mc:Fallback xmlns="">
      <p:transition spd="slow" advTm="1519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fltVal val="0"/>
                                          </p:val>
                                        </p:tav>
                                        <p:tav tm="100000">
                                          <p:val>
                                            <p:strVal val="#ppt_w"/>
                                          </p:val>
                                        </p:tav>
                                      </p:tavLst>
                                    </p:anim>
                                    <p:anim calcmode="lin" valueType="num">
                                      <p:cBhvr>
                                        <p:cTn id="13" dur="500" fill="hold"/>
                                        <p:tgtEl>
                                          <p:spTgt spid="44"/>
                                        </p:tgtEl>
                                        <p:attrNameLst>
                                          <p:attrName>ppt_h</p:attrName>
                                        </p:attrNameLst>
                                      </p:cBhvr>
                                      <p:tavLst>
                                        <p:tav tm="0">
                                          <p:val>
                                            <p:fltVal val="0"/>
                                          </p:val>
                                        </p:tav>
                                        <p:tav tm="100000">
                                          <p:val>
                                            <p:strVal val="#ppt_h"/>
                                          </p:val>
                                        </p:tav>
                                      </p:tavLst>
                                    </p:anim>
                                    <p:animEffect transition="in" filter="fade">
                                      <p:cBhvr>
                                        <p:cTn id="14" dur="500"/>
                                        <p:tgtEl>
                                          <p:spTgt spid="4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plus(in)">
                                      <p:cBhvr>
                                        <p:cTn id="26" dur="1000"/>
                                        <p:tgtEl>
                                          <p:spTgt spid="20"/>
                                        </p:tgtEl>
                                      </p:cBhvr>
                                    </p:animEffect>
                                  </p:childTnLst>
                                </p:cTn>
                              </p:par>
                              <p:par>
                                <p:cTn id="27" presetID="13" presetClass="entr" presetSubtype="16"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plus(in)">
                                      <p:cBhvr>
                                        <p:cTn id="29" dur="1000"/>
                                        <p:tgtEl>
                                          <p:spTgt spid="34"/>
                                        </p:tgtEl>
                                      </p:cBhvr>
                                    </p:animEffect>
                                  </p:childTnLst>
                                </p:cTn>
                              </p:par>
                              <p:par>
                                <p:cTn id="30" presetID="13" presetClass="entr" presetSubtype="16"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plus(in)">
                                      <p:cBhvr>
                                        <p:cTn id="32" dur="1000"/>
                                        <p:tgtEl>
                                          <p:spTgt spid="38"/>
                                        </p:tgtEl>
                                      </p:cBhvr>
                                    </p:animEffect>
                                  </p:childTnLst>
                                </p:cTn>
                              </p:par>
                              <p:par>
                                <p:cTn id="33" presetID="13" presetClass="entr" presetSubtype="16"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plus(in)">
                                      <p:cBhvr>
                                        <p:cTn id="35" dur="1000"/>
                                        <p:tgtEl>
                                          <p:spTgt spid="35"/>
                                        </p:tgtEl>
                                      </p:cBhvr>
                                    </p:animEffect>
                                  </p:childTnLst>
                                </p:cTn>
                              </p:par>
                              <p:par>
                                <p:cTn id="36" presetID="13" presetClass="entr" presetSubtype="16"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plus(in)">
                                      <p:cBhvr>
                                        <p:cTn id="38" dur="1000"/>
                                        <p:tgtEl>
                                          <p:spTgt spid="41"/>
                                        </p:tgtEl>
                                      </p:cBhvr>
                                    </p:animEffect>
                                  </p:childTnLst>
                                </p:cTn>
                              </p:par>
                              <p:par>
                                <p:cTn id="39" presetID="1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plus(in)">
                                      <p:cBhvr>
                                        <p:cTn id="41" dur="10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500" fill="hold"/>
                                        <p:tgtEl>
                                          <p:spTgt spid="42"/>
                                        </p:tgtEl>
                                        <p:attrNameLst>
                                          <p:attrName>ppt_x</p:attrName>
                                        </p:attrNameLst>
                                      </p:cBhvr>
                                      <p:tavLst>
                                        <p:tav tm="0">
                                          <p:val>
                                            <p:strVal val="1+#ppt_w/2"/>
                                          </p:val>
                                        </p:tav>
                                        <p:tav tm="100000">
                                          <p:val>
                                            <p:strVal val="#ppt_x"/>
                                          </p:val>
                                        </p:tav>
                                      </p:tavLst>
                                    </p:anim>
                                    <p:anim calcmode="lin" valueType="num">
                                      <p:cBhvr additive="base">
                                        <p:cTn id="47"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3"/>
                    </p:tgtEl>
                  </p:cond>
                </p:stCondLst>
                <p:endSync evt="end" delay="0">
                  <p:rtn val="all"/>
                </p:endSync>
                <p:childTnLst>
                  <p:par>
                    <p:cTn id="63" fill="hold">
                      <p:stCondLst>
                        <p:cond delay="indefinite"/>
                      </p:stCondLst>
                      <p:childTnLst>
                        <p:par>
                          <p:cTn id="64" fill="hold">
                            <p:stCondLst>
                              <p:cond delay="0"/>
                            </p:stCondLst>
                            <p:childTnLst>
                              <p:par>
                                <p:cTn id="65" presetID="2" presetClass="exit" presetSubtype="9"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0-ppt_w/2"/>
                                          </p:val>
                                        </p:tav>
                                      </p:tavLst>
                                    </p:anim>
                                    <p:anim calcmode="lin" valueType="num">
                                      <p:cBhvr additive="base">
                                        <p:cTn id="67" dur="500"/>
                                        <p:tgtEl>
                                          <p:spTgt spid="3"/>
                                        </p:tgtEl>
                                        <p:attrNameLst>
                                          <p:attrName>ppt_y</p:attrName>
                                        </p:attrNameLst>
                                      </p:cBhvr>
                                      <p:tavLst>
                                        <p:tav tm="0">
                                          <p:val>
                                            <p:strVal val="ppt_y"/>
                                          </p:val>
                                        </p:tav>
                                        <p:tav tm="100000">
                                          <p:val>
                                            <p:strVal val="0-ppt_h/2"/>
                                          </p:val>
                                        </p:tav>
                                      </p:tavLst>
                                    </p:anim>
                                    <p:set>
                                      <p:cBhvr>
                                        <p:cTn id="68" dur="1" fill="hold">
                                          <p:stCondLst>
                                            <p:cond delay="499"/>
                                          </p:stCondLst>
                                        </p:cTn>
                                        <p:tgtEl>
                                          <p:spTgt spid="3"/>
                                        </p:tgtEl>
                                        <p:attrNameLst>
                                          <p:attrName>style.visibility</p:attrName>
                                        </p:attrNameLst>
                                      </p:cBhvr>
                                      <p:to>
                                        <p:strVal val="hidden"/>
                                      </p:to>
                                    </p:set>
                                  </p:childTnLst>
                                </p:cTn>
                              </p:par>
                              <p:par>
                                <p:cTn id="69" presetID="2" presetClass="exit" presetSubtype="9" fill="hold" nodeType="withEffect">
                                  <p:stCondLst>
                                    <p:cond delay="0"/>
                                  </p:stCondLst>
                                  <p:childTnLst>
                                    <p:anim calcmode="lin" valueType="num">
                                      <p:cBhvr additive="base">
                                        <p:cTn id="70" dur="500"/>
                                        <p:tgtEl>
                                          <p:spTgt spid="10"/>
                                        </p:tgtEl>
                                        <p:attrNameLst>
                                          <p:attrName>ppt_x</p:attrName>
                                        </p:attrNameLst>
                                      </p:cBhvr>
                                      <p:tavLst>
                                        <p:tav tm="0">
                                          <p:val>
                                            <p:strVal val="ppt_x"/>
                                          </p:val>
                                        </p:tav>
                                        <p:tav tm="100000">
                                          <p:val>
                                            <p:strVal val="0-ppt_w/2"/>
                                          </p:val>
                                        </p:tav>
                                      </p:tavLst>
                                    </p:anim>
                                    <p:anim calcmode="lin" valueType="num">
                                      <p:cBhvr additive="base">
                                        <p:cTn id="71" dur="500"/>
                                        <p:tgtEl>
                                          <p:spTgt spid="10"/>
                                        </p:tgtEl>
                                        <p:attrNameLst>
                                          <p:attrName>ppt_y</p:attrName>
                                        </p:attrNameLst>
                                      </p:cBhvr>
                                      <p:tavLst>
                                        <p:tav tm="0">
                                          <p:val>
                                            <p:strVal val="ppt_y"/>
                                          </p:val>
                                        </p:tav>
                                        <p:tav tm="100000">
                                          <p:val>
                                            <p:strVal val="0-ppt_h/2"/>
                                          </p:val>
                                        </p:tav>
                                      </p:tavLst>
                                    </p:anim>
                                    <p:set>
                                      <p:cBhvr>
                                        <p:cTn id="72" dur="1" fill="hold">
                                          <p:stCondLst>
                                            <p:cond delay="499"/>
                                          </p:stCondLst>
                                        </p:cTn>
                                        <p:tgtEl>
                                          <p:spTgt spid="10"/>
                                        </p:tgtEl>
                                        <p:attrNameLst>
                                          <p:attrName>style.visibility</p:attrName>
                                        </p:attrNameLst>
                                      </p:cBhvr>
                                      <p:to>
                                        <p:strVal val="hidden"/>
                                      </p:to>
                                    </p:set>
                                  </p:childTnLst>
                                </p:cTn>
                              </p:par>
                              <p:par>
                                <p:cTn id="73" presetID="2" presetClass="exit" presetSubtype="9" fill="hold" nodeType="withEffect">
                                  <p:stCondLst>
                                    <p:cond delay="0"/>
                                  </p:stCondLst>
                                  <p:childTnLst>
                                    <p:anim calcmode="lin" valueType="num">
                                      <p:cBhvr additive="base">
                                        <p:cTn id="74" dur="500"/>
                                        <p:tgtEl>
                                          <p:spTgt spid="13"/>
                                        </p:tgtEl>
                                        <p:attrNameLst>
                                          <p:attrName>ppt_x</p:attrName>
                                        </p:attrNameLst>
                                      </p:cBhvr>
                                      <p:tavLst>
                                        <p:tav tm="0">
                                          <p:val>
                                            <p:strVal val="ppt_x"/>
                                          </p:val>
                                        </p:tav>
                                        <p:tav tm="100000">
                                          <p:val>
                                            <p:strVal val="0-ppt_w/2"/>
                                          </p:val>
                                        </p:tav>
                                      </p:tavLst>
                                    </p:anim>
                                    <p:anim calcmode="lin" valueType="num">
                                      <p:cBhvr additive="base">
                                        <p:cTn id="75" dur="500"/>
                                        <p:tgtEl>
                                          <p:spTgt spid="13"/>
                                        </p:tgtEl>
                                        <p:attrNameLst>
                                          <p:attrName>ppt_y</p:attrName>
                                        </p:attrNameLst>
                                      </p:cBhvr>
                                      <p:tavLst>
                                        <p:tav tm="0">
                                          <p:val>
                                            <p:strVal val="ppt_y"/>
                                          </p:val>
                                        </p:tav>
                                        <p:tav tm="100000">
                                          <p:val>
                                            <p:strVal val="0-ppt_h/2"/>
                                          </p:val>
                                        </p:tav>
                                      </p:tavLst>
                                    </p:anim>
                                    <p:set>
                                      <p:cBhvr>
                                        <p:cTn id="76" dur="1" fill="hold">
                                          <p:stCondLst>
                                            <p:cond delay="499"/>
                                          </p:stCondLst>
                                        </p:cTn>
                                        <p:tgtEl>
                                          <p:spTgt spid="13"/>
                                        </p:tgtEl>
                                        <p:attrNameLst>
                                          <p:attrName>style.visibility</p:attrName>
                                        </p:attrNameLst>
                                      </p:cBhvr>
                                      <p:to>
                                        <p:strVal val="hidden"/>
                                      </p:to>
                                    </p:se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10"/>
                                        <p:tgtEl>
                                          <p:spTgt spid="26"/>
                                        </p:tgtEl>
                                      </p:cBhvr>
                                    </p:animEffect>
                                  </p:childTnLst>
                                </p:cTn>
                              </p:par>
                              <p:par>
                                <p:cTn id="81" presetID="3" presetClass="emph" presetSubtype="2" fill="hold" grpId="1" nodeType="withEffect">
                                  <p:stCondLst>
                                    <p:cond delay="0"/>
                                  </p:stCondLst>
                                  <p:childTnLst>
                                    <p:animClr clrSpc="rgb" dir="cw">
                                      <p:cBhvr override="childStyle">
                                        <p:cTn id="82" dur="1000" fill="hold"/>
                                        <p:tgtEl>
                                          <p:spTgt spid="26"/>
                                        </p:tgtEl>
                                        <p:attrNameLst>
                                          <p:attrName>style.color</p:attrName>
                                        </p:attrNameLst>
                                      </p:cBhvr>
                                      <p:to>
                                        <a:schemeClr val="accent2"/>
                                      </p:to>
                                    </p:animClr>
                                  </p:childTnLst>
                                </p:cTn>
                              </p:par>
                            </p:childTnLst>
                          </p:cTn>
                        </p:par>
                        <p:par>
                          <p:cTn id="83" fill="hold">
                            <p:stCondLst>
                              <p:cond delay="1500"/>
                            </p:stCondLst>
                            <p:childTnLst>
                              <p:par>
                                <p:cTn id="84" presetID="10" presetClass="entr" presetSubtype="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10"/>
                                        <p:tgtEl>
                                          <p:spTgt spid="27"/>
                                        </p:tgtEl>
                                      </p:cBhvr>
                                    </p:animEffect>
                                  </p:childTnLst>
                                </p:cTn>
                              </p:par>
                              <p:par>
                                <p:cTn id="87" presetID="3" presetClass="emph" presetSubtype="2" fill="hold" grpId="1" nodeType="withEffect">
                                  <p:stCondLst>
                                    <p:cond delay="0"/>
                                  </p:stCondLst>
                                  <p:childTnLst>
                                    <p:animClr clrSpc="rgb" dir="cw">
                                      <p:cBhvr override="childStyle">
                                        <p:cTn id="88" dur="1000" fill="hold"/>
                                        <p:tgtEl>
                                          <p:spTgt spid="27"/>
                                        </p:tgtEl>
                                        <p:attrNameLst>
                                          <p:attrName>style.color</p:attrName>
                                        </p:attrNameLst>
                                      </p:cBhvr>
                                      <p:to>
                                        <a:schemeClr val="accent2"/>
                                      </p:to>
                                    </p:animClr>
                                  </p:childTnLst>
                                </p:cTn>
                              </p:par>
                            </p:childTnLst>
                          </p:cTn>
                        </p:par>
                        <p:par>
                          <p:cTn id="89" fill="hold">
                            <p:stCondLst>
                              <p:cond delay="2500"/>
                            </p:stCondLst>
                            <p:childTnLst>
                              <p:par>
                                <p:cTn id="90" presetID="10" presetClass="entr" presetSubtype="0"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10"/>
                                        <p:tgtEl>
                                          <p:spTgt spid="28"/>
                                        </p:tgtEl>
                                      </p:cBhvr>
                                    </p:animEffect>
                                  </p:childTnLst>
                                </p:cTn>
                              </p:par>
                              <p:par>
                                <p:cTn id="93" presetID="3" presetClass="emph" presetSubtype="2" fill="hold" grpId="1" nodeType="withEffect">
                                  <p:stCondLst>
                                    <p:cond delay="0"/>
                                  </p:stCondLst>
                                  <p:childTnLst>
                                    <p:animClr clrSpc="rgb" dir="cw">
                                      <p:cBhvr override="childStyle">
                                        <p:cTn id="94" dur="1000" fill="hold"/>
                                        <p:tgtEl>
                                          <p:spTgt spid="28"/>
                                        </p:tgtEl>
                                        <p:attrNameLst>
                                          <p:attrName>style.color</p:attrName>
                                        </p:attrNameLst>
                                      </p:cBhvr>
                                      <p:to>
                                        <a:schemeClr val="accent2"/>
                                      </p:to>
                                    </p:animClr>
                                  </p:childTnLst>
                                </p:cTn>
                              </p:par>
                            </p:childTnLst>
                          </p:cTn>
                        </p:par>
                      </p:childTnLst>
                    </p:cTn>
                  </p:par>
                </p:childTnLst>
              </p:cTn>
              <p:nextCondLst>
                <p:cond evt="onClick" delay="0">
                  <p:tgtEl>
                    <p:spTgt spid="3"/>
                  </p:tgtEl>
                </p:cond>
              </p:nextCondLst>
            </p:seq>
            <p:seq concurrent="1" nextAc="seek">
              <p:cTn id="95" restart="whenNotActive" fill="hold" evtFilter="cancelBubble" nodeType="interactiveSeq">
                <p:stCondLst>
                  <p:cond evt="onClick" delay="0">
                    <p:tgtEl>
                      <p:spTgt spid="15"/>
                    </p:tgtEl>
                  </p:cond>
                </p:stCondLst>
                <p:endSync evt="end" delay="0">
                  <p:rtn val="all"/>
                </p:endSync>
                <p:childTnLst>
                  <p:par>
                    <p:cTn id="96" fill="hold">
                      <p:stCondLst>
                        <p:cond delay="0"/>
                      </p:stCondLst>
                      <p:childTnLst>
                        <p:par>
                          <p:cTn id="97" fill="hold">
                            <p:stCondLst>
                              <p:cond delay="0"/>
                            </p:stCondLst>
                            <p:childTnLst>
                              <p:par>
                                <p:cTn id="98" presetID="2" presetClass="exit" presetSubtype="9" fill="hold" nodeType="clickEffect">
                                  <p:stCondLst>
                                    <p:cond delay="0"/>
                                  </p:stCondLst>
                                  <p:childTnLst>
                                    <p:anim calcmode="lin" valueType="num">
                                      <p:cBhvr additive="base">
                                        <p:cTn id="99" dur="500"/>
                                        <p:tgtEl>
                                          <p:spTgt spid="15"/>
                                        </p:tgtEl>
                                        <p:attrNameLst>
                                          <p:attrName>ppt_x</p:attrName>
                                        </p:attrNameLst>
                                      </p:cBhvr>
                                      <p:tavLst>
                                        <p:tav tm="0">
                                          <p:val>
                                            <p:strVal val="ppt_x"/>
                                          </p:val>
                                        </p:tav>
                                        <p:tav tm="100000">
                                          <p:val>
                                            <p:strVal val="0-ppt_w/2"/>
                                          </p:val>
                                        </p:tav>
                                      </p:tavLst>
                                    </p:anim>
                                    <p:anim calcmode="lin" valueType="num">
                                      <p:cBhvr additive="base">
                                        <p:cTn id="100" dur="500"/>
                                        <p:tgtEl>
                                          <p:spTgt spid="15"/>
                                        </p:tgtEl>
                                        <p:attrNameLst>
                                          <p:attrName>ppt_y</p:attrName>
                                        </p:attrNameLst>
                                      </p:cBhvr>
                                      <p:tavLst>
                                        <p:tav tm="0">
                                          <p:val>
                                            <p:strVal val="ppt_y"/>
                                          </p:val>
                                        </p:tav>
                                        <p:tav tm="100000">
                                          <p:val>
                                            <p:strVal val="0-ppt_h/2"/>
                                          </p:val>
                                        </p:tav>
                                      </p:tavLst>
                                    </p:anim>
                                    <p:set>
                                      <p:cBhvr>
                                        <p:cTn id="101" dur="1" fill="hold">
                                          <p:stCondLst>
                                            <p:cond delay="499"/>
                                          </p:stCondLst>
                                        </p:cTn>
                                        <p:tgtEl>
                                          <p:spTgt spid="15"/>
                                        </p:tgtEl>
                                        <p:attrNameLst>
                                          <p:attrName>style.visibility</p:attrName>
                                        </p:attrNameLst>
                                      </p:cBhvr>
                                      <p:to>
                                        <p:strVal val="hidden"/>
                                      </p:to>
                                    </p:set>
                                  </p:childTnLst>
                                </p:cTn>
                              </p:par>
                              <p:par>
                                <p:cTn id="102" presetID="2" presetClass="exit" presetSubtype="9" fill="hold" nodeType="withEffect">
                                  <p:stCondLst>
                                    <p:cond delay="0"/>
                                  </p:stCondLst>
                                  <p:childTnLst>
                                    <p:anim calcmode="lin" valueType="num">
                                      <p:cBhvr additive="base">
                                        <p:cTn id="103" dur="500"/>
                                        <p:tgtEl>
                                          <p:spTgt spid="21"/>
                                        </p:tgtEl>
                                        <p:attrNameLst>
                                          <p:attrName>ppt_x</p:attrName>
                                        </p:attrNameLst>
                                      </p:cBhvr>
                                      <p:tavLst>
                                        <p:tav tm="0">
                                          <p:val>
                                            <p:strVal val="ppt_x"/>
                                          </p:val>
                                        </p:tav>
                                        <p:tav tm="100000">
                                          <p:val>
                                            <p:strVal val="0-ppt_w/2"/>
                                          </p:val>
                                        </p:tav>
                                      </p:tavLst>
                                    </p:anim>
                                    <p:anim calcmode="lin" valueType="num">
                                      <p:cBhvr additive="base">
                                        <p:cTn id="104" dur="500"/>
                                        <p:tgtEl>
                                          <p:spTgt spid="21"/>
                                        </p:tgtEl>
                                        <p:attrNameLst>
                                          <p:attrName>ppt_y</p:attrName>
                                        </p:attrNameLst>
                                      </p:cBhvr>
                                      <p:tavLst>
                                        <p:tav tm="0">
                                          <p:val>
                                            <p:strVal val="ppt_y"/>
                                          </p:val>
                                        </p:tav>
                                        <p:tav tm="100000">
                                          <p:val>
                                            <p:strVal val="0-ppt_h/2"/>
                                          </p:val>
                                        </p:tav>
                                      </p:tavLst>
                                    </p:anim>
                                    <p:set>
                                      <p:cBhvr>
                                        <p:cTn id="105" dur="1" fill="hold">
                                          <p:stCondLst>
                                            <p:cond delay="499"/>
                                          </p:stCondLst>
                                        </p:cTn>
                                        <p:tgtEl>
                                          <p:spTgt spid="21"/>
                                        </p:tgtEl>
                                        <p:attrNameLst>
                                          <p:attrName>style.visibility</p:attrName>
                                        </p:attrNameLst>
                                      </p:cBhvr>
                                      <p:to>
                                        <p:strVal val="hidden"/>
                                      </p:to>
                                    </p:set>
                                  </p:childTnLst>
                                </p:cTn>
                              </p:par>
                              <p:par>
                                <p:cTn id="106" presetID="2" presetClass="exit" presetSubtype="9" fill="hold" nodeType="withEffect">
                                  <p:stCondLst>
                                    <p:cond delay="0"/>
                                  </p:stCondLst>
                                  <p:childTnLst>
                                    <p:anim calcmode="lin" valueType="num">
                                      <p:cBhvr additive="base">
                                        <p:cTn id="107" dur="500"/>
                                        <p:tgtEl>
                                          <p:spTgt spid="22"/>
                                        </p:tgtEl>
                                        <p:attrNameLst>
                                          <p:attrName>ppt_x</p:attrName>
                                        </p:attrNameLst>
                                      </p:cBhvr>
                                      <p:tavLst>
                                        <p:tav tm="0">
                                          <p:val>
                                            <p:strVal val="ppt_x"/>
                                          </p:val>
                                        </p:tav>
                                        <p:tav tm="100000">
                                          <p:val>
                                            <p:strVal val="0-ppt_w/2"/>
                                          </p:val>
                                        </p:tav>
                                      </p:tavLst>
                                    </p:anim>
                                    <p:anim calcmode="lin" valueType="num">
                                      <p:cBhvr additive="base">
                                        <p:cTn id="108" dur="500"/>
                                        <p:tgtEl>
                                          <p:spTgt spid="22"/>
                                        </p:tgtEl>
                                        <p:attrNameLst>
                                          <p:attrName>ppt_y</p:attrName>
                                        </p:attrNameLst>
                                      </p:cBhvr>
                                      <p:tavLst>
                                        <p:tav tm="0">
                                          <p:val>
                                            <p:strVal val="ppt_y"/>
                                          </p:val>
                                        </p:tav>
                                        <p:tav tm="100000">
                                          <p:val>
                                            <p:strVal val="0-ppt_h/2"/>
                                          </p:val>
                                        </p:tav>
                                      </p:tavLst>
                                    </p:anim>
                                    <p:set>
                                      <p:cBhvr>
                                        <p:cTn id="109" dur="1" fill="hold">
                                          <p:stCondLst>
                                            <p:cond delay="499"/>
                                          </p:stCondLst>
                                        </p:cTn>
                                        <p:tgtEl>
                                          <p:spTgt spid="22"/>
                                        </p:tgtEl>
                                        <p:attrNameLst>
                                          <p:attrName>style.visibility</p:attrName>
                                        </p:attrNameLst>
                                      </p:cBhvr>
                                      <p:to>
                                        <p:strVal val="hidden"/>
                                      </p:to>
                                    </p:set>
                                  </p:childTnLst>
                                </p:cTn>
                              </p:par>
                              <p:par>
                                <p:cTn id="110" presetID="10" presetClass="entr" presetSubtype="0" fill="hold" grpId="0" nodeType="with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fade">
                                      <p:cBhvr>
                                        <p:cTn id="112" dur="10"/>
                                        <p:tgtEl>
                                          <p:spTgt spid="29"/>
                                        </p:tgtEl>
                                      </p:cBhvr>
                                    </p:animEffect>
                                  </p:childTnLst>
                                </p:cTn>
                              </p:par>
                              <p:par>
                                <p:cTn id="113" presetID="3" presetClass="emph" presetSubtype="2" fill="hold" grpId="1" nodeType="withEffect">
                                  <p:stCondLst>
                                    <p:cond delay="0"/>
                                  </p:stCondLst>
                                  <p:childTnLst>
                                    <p:animClr clrSpc="rgb" dir="cw">
                                      <p:cBhvr override="childStyle">
                                        <p:cTn id="114" dur="1000" fill="hold"/>
                                        <p:tgtEl>
                                          <p:spTgt spid="29"/>
                                        </p:tgtEl>
                                        <p:attrNameLst>
                                          <p:attrName>style.color</p:attrName>
                                        </p:attrNameLst>
                                      </p:cBhvr>
                                      <p:to>
                                        <a:srgbClr val="FF0000"/>
                                      </p:to>
                                    </p:animClr>
                                  </p:childTnLst>
                                </p:cTn>
                              </p:par>
                              <p:par>
                                <p:cTn id="115" presetID="10" presetClass="entr" presetSubtype="0" fill="hold" grpId="0" nodeType="with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10"/>
                                        <p:tgtEl>
                                          <p:spTgt spid="30"/>
                                        </p:tgtEl>
                                      </p:cBhvr>
                                    </p:animEffect>
                                  </p:childTnLst>
                                </p:cTn>
                              </p:par>
                              <p:par>
                                <p:cTn id="118" presetID="3" presetClass="emph" presetSubtype="2" fill="hold" grpId="1" nodeType="withEffect">
                                  <p:stCondLst>
                                    <p:cond delay="0"/>
                                  </p:stCondLst>
                                  <p:childTnLst>
                                    <p:animClr clrSpc="rgb" dir="cw">
                                      <p:cBhvr override="childStyle">
                                        <p:cTn id="119" dur="1000" fill="hold"/>
                                        <p:tgtEl>
                                          <p:spTgt spid="30"/>
                                        </p:tgtEl>
                                        <p:attrNameLst>
                                          <p:attrName>style.color</p:attrName>
                                        </p:attrNameLst>
                                      </p:cBhvr>
                                      <p:to>
                                        <a:srgbClr val="FF0000"/>
                                      </p:to>
                                    </p:animClr>
                                  </p:childTnLst>
                                </p:cTn>
                              </p:par>
                              <p:par>
                                <p:cTn id="120" presetID="10" presetClass="entr" presetSubtype="0" fill="hold" grpId="0" nodeType="with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fade">
                                      <p:cBhvr>
                                        <p:cTn id="122" dur="10"/>
                                        <p:tgtEl>
                                          <p:spTgt spid="31"/>
                                        </p:tgtEl>
                                      </p:cBhvr>
                                    </p:animEffect>
                                  </p:childTnLst>
                                </p:cTn>
                              </p:par>
                              <p:par>
                                <p:cTn id="123" presetID="3" presetClass="emph" presetSubtype="2" fill="hold" grpId="1" nodeType="withEffect">
                                  <p:stCondLst>
                                    <p:cond delay="0"/>
                                  </p:stCondLst>
                                  <p:childTnLst>
                                    <p:animClr clrSpc="rgb" dir="cw">
                                      <p:cBhvr override="childStyle">
                                        <p:cTn id="124" dur="1000" fill="hold"/>
                                        <p:tgtEl>
                                          <p:spTgt spid="31"/>
                                        </p:tgtEl>
                                        <p:attrNameLst>
                                          <p:attrName>style.color</p:attrName>
                                        </p:attrNameLst>
                                      </p:cBhvr>
                                      <p:to>
                                        <a:srgbClr val="FF0000"/>
                                      </p:to>
                                    </p:animClr>
                                  </p:childTnLst>
                                </p:cTn>
                              </p:par>
                            </p:childTnLst>
                          </p:cTn>
                        </p:par>
                      </p:childTnLst>
                    </p:cTn>
                  </p:par>
                </p:childTnLst>
              </p:cTn>
              <p:nextCondLst>
                <p:cond evt="onClick" delay="0">
                  <p:tgtEl>
                    <p:spTgt spid="15"/>
                  </p:tgtEl>
                </p:cond>
              </p:nextCondLst>
            </p:seq>
          </p:childTnLst>
        </p:cTn>
      </p:par>
    </p:tnLst>
    <p:bldLst>
      <p:bldP spid="30" grpId="0"/>
      <p:bldP spid="30" grpId="1"/>
      <p:bldP spid="31" grpId="0"/>
      <p:bldP spid="31" grpId="1"/>
      <p:bldP spid="29" grpId="0"/>
      <p:bldP spid="29" grpId="1"/>
      <p:bldP spid="28" grpId="0"/>
      <p:bldP spid="28" grpId="1"/>
      <p:bldP spid="27" grpId="0"/>
      <p:bldP spid="27" grpId="1"/>
      <p:bldP spid="26" grpId="0"/>
      <p:bldP spid="26" grpId="1"/>
      <p:bldP spid="4" grpId="0"/>
      <p:bldP spid="33" grpId="0"/>
      <p:bldP spid="34" grpId="0"/>
      <p:bldP spid="35" grpId="0"/>
      <p:bldP spid="36" grpId="0"/>
      <p:bldP spid="42" grpId="0"/>
      <p:bldP spid="43" grpId="0"/>
      <p:bldP spid="44" grpId="0" animBg="1"/>
      <p:bldP spid="45" grpId="0"/>
    </p:bldLst>
  </p:timing>
  <p:extLst mod="1">
    <p:ext uri="{E180D4A7-C9FB-4DFB-919C-405C955672EB}">
      <p14:showEvtLst xmlns:p14="http://schemas.microsoft.com/office/powerpoint/2010/main">
        <p14:triggerEvt type="onClick" time="56798" objId="3"/>
        <p14:triggerEvt type="onClick" time="58415" objId="3"/>
        <p14:triggerEvt type="onClick" time="94994" objId="15"/>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 y="618092"/>
            <a:ext cx="6858000" cy="3882472"/>
          </a:xfrm>
          <a:prstGeom prst="rect">
            <a:avLst/>
          </a:prstGeom>
        </p:spPr>
      </p:pic>
      <p:pic>
        <p:nvPicPr>
          <p:cNvPr id="11" name="图片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97718">
            <a:off x="553711" y="583286"/>
            <a:ext cx="8036577" cy="4018289"/>
          </a:xfrm>
          <a:prstGeom prst="rect">
            <a:avLst/>
          </a:prstGeom>
        </p:spPr>
      </p:pic>
      <p:pic>
        <p:nvPicPr>
          <p:cNvPr id="12" name="图片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3000" y="2432920"/>
            <a:ext cx="6858000" cy="2056433"/>
          </a:xfrm>
          <a:prstGeom prst="rect">
            <a:avLst/>
          </a:prstGeom>
        </p:spPr>
      </p:pic>
      <p:pic>
        <p:nvPicPr>
          <p:cNvPr id="13" name="图片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21890" y="1005577"/>
            <a:ext cx="980696" cy="451048"/>
          </a:xfrm>
          <a:prstGeom prst="rect">
            <a:avLst/>
          </a:prstGeom>
        </p:spPr>
      </p:pic>
      <p:pic>
        <p:nvPicPr>
          <p:cNvPr id="14" name="图片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6566" y="676140"/>
            <a:ext cx="1425841" cy="590333"/>
          </a:xfrm>
          <a:prstGeom prst="rect">
            <a:avLst/>
          </a:prstGeom>
        </p:spPr>
      </p:pic>
      <p:pic>
        <p:nvPicPr>
          <p:cNvPr id="15" name="图片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71366" y="2788788"/>
            <a:ext cx="1717380" cy="1717380"/>
          </a:xfrm>
          <a:prstGeom prst="rect">
            <a:avLst/>
          </a:prstGeom>
        </p:spPr>
      </p:pic>
      <p:pic>
        <p:nvPicPr>
          <p:cNvPr id="16" name="图片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71831">
            <a:off x="1574339" y="1723272"/>
            <a:ext cx="2540954" cy="3594221"/>
          </a:xfrm>
          <a:prstGeom prst="rect">
            <a:avLst/>
          </a:prstGeom>
        </p:spPr>
      </p:pic>
      <p:grpSp>
        <p:nvGrpSpPr>
          <p:cNvPr id="17" name="组合 4"/>
          <p:cNvGrpSpPr/>
          <p:nvPr/>
        </p:nvGrpSpPr>
        <p:grpSpPr>
          <a:xfrm>
            <a:off x="678623" y="606150"/>
            <a:ext cx="3909848" cy="3606181"/>
            <a:chOff x="1001374" y="-370703"/>
            <a:chExt cx="6695744" cy="6175701"/>
          </a:xfrm>
        </p:grpSpPr>
        <p:pic>
          <p:nvPicPr>
            <p:cNvPr id="18" name="图片 5"/>
            <p:cNvPicPr>
              <a:picLocks noChangeAspect="1"/>
            </p:cNvPicPr>
            <p:nvPr/>
          </p:nvPicPr>
          <p:blipFill rotWithShape="1">
            <a:blip r:embed="rId10">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19"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latin typeface="Calibri"/>
                <a:ea typeface="宋体" panose="02010600030101010101" pitchFamily="2" charset="-122"/>
              </a:endParaRPr>
            </a:p>
          </p:txBody>
        </p:sp>
      </p:grpSp>
      <p:sp>
        <p:nvSpPr>
          <p:cNvPr id="20" name="文本框 109"/>
          <p:cNvSpPr txBox="1"/>
          <p:nvPr/>
        </p:nvSpPr>
        <p:spPr>
          <a:xfrm>
            <a:off x="1298437" y="2110365"/>
            <a:ext cx="2691303" cy="1107996"/>
          </a:xfrm>
          <a:prstGeom prst="rect">
            <a:avLst/>
          </a:prstGeom>
          <a:noFill/>
        </p:spPr>
        <p:txBody>
          <a:bodyPr wrap="square" rtlCol="0">
            <a:spAutoFit/>
          </a:bodyPr>
          <a:lstStyle/>
          <a:p>
            <a:pPr algn="ctr"/>
            <a:r>
              <a:rPr lang="en-US" altLang="zh-CN" sz="33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Nói</a:t>
            </a:r>
            <a:r>
              <a:rPr lang="en-US" altLang="zh-CN" sz="33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3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theo</a:t>
            </a:r>
            <a:r>
              <a:rPr lang="en-US" altLang="zh-CN" sz="33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3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en-US" altLang="zh-CN" sz="33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1" name="文本框 41"/>
          <p:cNvSpPr txBox="1"/>
          <p:nvPr/>
        </p:nvSpPr>
        <p:spPr>
          <a:xfrm>
            <a:off x="2143311" y="1528594"/>
            <a:ext cx="758194" cy="715581"/>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4050" dirty="0">
                <a:latin typeface="Arial-Rounded" panose="020B0500000000000000" pitchFamily="34" charset="-93"/>
                <a:ea typeface="Arial-Rounded" panose="020B0500000000000000" pitchFamily="34" charset="-93"/>
                <a:cs typeface="Arial-Rounded" panose="020B0500000000000000" pitchFamily="34" charset="-93"/>
                <a:sym typeface="+mn-lt"/>
              </a:rPr>
              <a:t>9</a:t>
            </a:r>
            <a:endParaRPr lang="zh-CN" altLang="en-US" sz="405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134080585"/>
      </p:ext>
    </p:extLst>
  </p:cSld>
  <p:clrMapOvr>
    <a:masterClrMapping/>
  </p:clrMapOvr>
  <p:transition spd="slow" advTm="8763">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ocument 17">
            <a:extLst>
              <a:ext uri="{FF2B5EF4-FFF2-40B4-BE49-F238E27FC236}">
                <a16:creationId xmlns:a16="http://schemas.microsoft.com/office/drawing/2014/main" id="{87B2C8CC-0AB8-4C36-8CB0-669907CDC740}"/>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3" name="Oval 2"/>
          <p:cNvSpPr/>
          <p:nvPr/>
        </p:nvSpPr>
        <p:spPr>
          <a:xfrm>
            <a:off x="11463" y="17160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UTM Avo" panose="02040603050506020204" pitchFamily="18" charset="0"/>
                <a:cs typeface="Times New Roman" pitchFamily="18" charset="0"/>
              </a:rPr>
              <a:t>9</a:t>
            </a:r>
          </a:p>
        </p:txBody>
      </p:sp>
      <p:sp>
        <p:nvSpPr>
          <p:cNvPr id="4" name="TextBox 3"/>
          <p:cNvSpPr txBox="1"/>
          <p:nvPr/>
        </p:nvSpPr>
        <p:spPr>
          <a:xfrm>
            <a:off x="674916" y="187542"/>
            <a:ext cx="8153400" cy="1200280"/>
          </a:xfrm>
          <a:prstGeom prst="rect">
            <a:avLst/>
          </a:prstGeom>
          <a:noFill/>
          <a:ln>
            <a:noFill/>
          </a:ln>
        </p:spPr>
        <p:txBody>
          <a:bodyPr wrap="square" lIns="91391" tIns="45696" rIns="91391" bIns="45696" rtlCol="0">
            <a:spAutoFit/>
          </a:bodyPr>
          <a:lstStyle/>
          <a:p>
            <a:pPr algn="just"/>
            <a:r>
              <a:rPr lang="en-US" sz="2400" b="1" dirty="0">
                <a:latin typeface="UTM Avo" panose="02040603050506020204" pitchFamily="18" charset="0"/>
                <a:ea typeface="Arial-Rounded" pitchFamily="34" charset="0"/>
                <a:cs typeface="Arial" pitchFamily="34" charset="0"/>
              </a:rPr>
              <a:t>Quan </a:t>
            </a:r>
            <a:r>
              <a:rPr lang="en-US" sz="2400" b="1" dirty="0" err="1">
                <a:latin typeface="UTM Avo" panose="02040603050506020204" pitchFamily="18" charset="0"/>
                <a:ea typeface="Arial-Rounded" pitchFamily="34" charset="0"/>
                <a:cs typeface="Arial" pitchFamily="34" charset="0"/>
              </a:rPr>
              <a:t>sát</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tranh</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và</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dùng</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từ</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ngữ</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trong</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khung</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để</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nói</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theo</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tranh</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Những</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gì</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em</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cần</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phải</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tự</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làm</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Những</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gì</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em</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không</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được</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tự</a:t>
            </a:r>
            <a:r>
              <a:rPr lang="en-US" sz="2400" b="1" dirty="0">
                <a:latin typeface="UTM Avo" panose="02040603050506020204" pitchFamily="18" charset="0"/>
                <a:ea typeface="Arial-Rounded" pitchFamily="34" charset="0"/>
                <a:cs typeface="Arial" pitchFamily="34" charset="0"/>
              </a:rPr>
              <a:t> ý </a:t>
            </a:r>
            <a:r>
              <a:rPr lang="en-US" sz="2400" b="1" dirty="0" err="1">
                <a:latin typeface="UTM Avo" panose="02040603050506020204" pitchFamily="18" charset="0"/>
                <a:ea typeface="Arial-Rounded" pitchFamily="34" charset="0"/>
                <a:cs typeface="Arial" pitchFamily="34" charset="0"/>
              </a:rPr>
              <a:t>làm</a:t>
            </a:r>
            <a:r>
              <a:rPr lang="en-US" sz="2400" b="1" dirty="0">
                <a:latin typeface="UTM Avo" panose="02040603050506020204" pitchFamily="18" charset="0"/>
                <a:ea typeface="Arial-Rounded" pitchFamily="34" charset="0"/>
                <a:cs typeface="Arial" pitchFamily="34" charset="0"/>
              </a:rPr>
              <a:t>?</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666" t="27778" r="26597" b="22222"/>
          <a:stretch/>
        </p:blipFill>
        <p:spPr bwMode="auto">
          <a:xfrm>
            <a:off x="1804881" y="2038350"/>
            <a:ext cx="5893470" cy="2907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D1018D56-A9B0-4E76-874E-580BFA487A40}"/>
              </a:ext>
            </a:extLst>
          </p:cNvPr>
          <p:cNvSpPr txBox="1"/>
          <p:nvPr/>
        </p:nvSpPr>
        <p:spPr>
          <a:xfrm>
            <a:off x="990600" y="1387822"/>
            <a:ext cx="6934200" cy="461665"/>
          </a:xfrm>
          <a:prstGeom prst="rect">
            <a:avLst/>
          </a:prstGeom>
          <a:noFill/>
          <a:ln w="38100">
            <a:solidFill>
              <a:srgbClr val="00B0F0"/>
            </a:solidFill>
          </a:ln>
        </p:spPr>
        <p:txBody>
          <a:bodyPr wrap="square" rtlCol="0">
            <a:spAutoFit/>
          </a:bodyPr>
          <a:lstStyle/>
          <a:p>
            <a:r>
              <a:rPr lang="en-US" sz="2400" dirty="0" err="1">
                <a:latin typeface="UTM Avo" panose="02040603050506020204" pitchFamily="18" charset="0"/>
              </a:rPr>
              <a:t>mặc</a:t>
            </a:r>
            <a:r>
              <a:rPr lang="en-US" sz="2400" dirty="0">
                <a:latin typeface="UTM Avo" panose="02040603050506020204" pitchFamily="18" charset="0"/>
              </a:rPr>
              <a:t> </a:t>
            </a:r>
            <a:r>
              <a:rPr lang="en-US" sz="2400" dirty="0" err="1">
                <a:latin typeface="UTM Avo" panose="02040603050506020204" pitchFamily="18" charset="0"/>
              </a:rPr>
              <a:t>quần</a:t>
            </a:r>
            <a:r>
              <a:rPr lang="en-US" sz="2400" dirty="0">
                <a:latin typeface="UTM Avo" panose="02040603050506020204" pitchFamily="18" charset="0"/>
              </a:rPr>
              <a:t> </a:t>
            </a:r>
            <a:r>
              <a:rPr lang="en-US" sz="2400" dirty="0" err="1">
                <a:latin typeface="UTM Avo" panose="02040603050506020204" pitchFamily="18" charset="0"/>
              </a:rPr>
              <a:t>áo</a:t>
            </a:r>
            <a:r>
              <a:rPr lang="en-US" sz="2400" dirty="0">
                <a:latin typeface="UTM Avo" panose="02040603050506020204" pitchFamily="18" charset="0"/>
              </a:rPr>
              <a:t>                     </a:t>
            </a:r>
            <a:r>
              <a:rPr lang="en-US" sz="2400" dirty="0" err="1">
                <a:latin typeface="UTM Avo" panose="02040603050506020204" pitchFamily="18" charset="0"/>
              </a:rPr>
              <a:t>lấy</a:t>
            </a:r>
            <a:r>
              <a:rPr lang="en-US" sz="2400" dirty="0">
                <a:latin typeface="UTM Avo" panose="02040603050506020204" pitchFamily="18" charset="0"/>
              </a:rPr>
              <a:t> </a:t>
            </a:r>
            <a:r>
              <a:rPr lang="en-US" sz="2400" dirty="0" err="1">
                <a:latin typeface="UTM Avo" panose="02040603050506020204" pitchFamily="18" charset="0"/>
              </a:rPr>
              <a:t>đồ</a:t>
            </a:r>
            <a:r>
              <a:rPr lang="en-US" sz="2400" dirty="0">
                <a:latin typeface="UTM Avo" panose="02040603050506020204" pitchFamily="18" charset="0"/>
              </a:rPr>
              <a:t> </a:t>
            </a:r>
            <a:r>
              <a:rPr lang="en-US" sz="2400" dirty="0" err="1">
                <a:latin typeface="UTM Avo" panose="02040603050506020204" pitchFamily="18" charset="0"/>
              </a:rPr>
              <a:t>vật</a:t>
            </a:r>
            <a:r>
              <a:rPr lang="en-US" sz="2400" dirty="0">
                <a:latin typeface="UTM Avo" panose="02040603050506020204" pitchFamily="18" charset="0"/>
              </a:rPr>
              <a:t> </a:t>
            </a:r>
            <a:r>
              <a:rPr lang="en-US" sz="2400" dirty="0" err="1">
                <a:latin typeface="UTM Avo" panose="02040603050506020204" pitchFamily="18" charset="0"/>
              </a:rPr>
              <a:t>trên</a:t>
            </a:r>
            <a:r>
              <a:rPr lang="en-US" sz="2400" dirty="0">
                <a:latin typeface="UTM Avo" panose="02040603050506020204" pitchFamily="18" charset="0"/>
              </a:rPr>
              <a:t> </a:t>
            </a:r>
            <a:r>
              <a:rPr lang="en-US" sz="2400" dirty="0" err="1">
                <a:latin typeface="UTM Avo" panose="02040603050506020204" pitchFamily="18" charset="0"/>
              </a:rPr>
              <a:t>cao</a:t>
            </a:r>
            <a:endParaRPr lang="en-US" sz="2400" dirty="0">
              <a:latin typeface="UTM Avo" panose="02040603050506020204" pitchFamily="18" charset="0"/>
            </a:endParaRPr>
          </a:p>
        </p:txBody>
      </p:sp>
    </p:spTree>
    <p:extLst>
      <p:ext uri="{BB962C8B-B14F-4D97-AF65-F5344CB8AC3E}">
        <p14:creationId xmlns:p14="http://schemas.microsoft.com/office/powerpoint/2010/main" val="507034027"/>
      </p:ext>
    </p:extLst>
  </p:cSld>
  <p:clrMapOvr>
    <a:masterClrMapping/>
  </p:clrMapOvr>
  <mc:AlternateContent xmlns:mc="http://schemas.openxmlformats.org/markup-compatibility/2006" xmlns:p14="http://schemas.microsoft.com/office/powerpoint/2010/main">
    <mc:Choice Requires="p14">
      <p:transition spd="slow" p14:dur="2000" advTm="127692"/>
    </mc:Choice>
    <mc:Fallback xmlns="">
      <p:transition spd="slow" advTm="12769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338449" y="654723"/>
            <a:ext cx="8458200" cy="4343401"/>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4" name="TextBox 3"/>
          <p:cNvSpPr txBox="1"/>
          <p:nvPr/>
        </p:nvSpPr>
        <p:spPr>
          <a:xfrm>
            <a:off x="986149" y="1918482"/>
            <a:ext cx="7162800" cy="2246769"/>
          </a:xfrm>
          <a:prstGeom prst="rect">
            <a:avLst/>
          </a:prstGeom>
          <a:noFill/>
        </p:spPr>
        <p:txBody>
          <a:bodyPr wrap="square" rtlCol="0">
            <a:spAutoFit/>
          </a:bodyPr>
          <a:lstStyle/>
          <a:p>
            <a:pPr algn="ctr"/>
            <a:r>
              <a:rPr lang="en-US" sz="2800" b="1" dirty="0" err="1">
                <a:latin typeface="UTM Avo" panose="02040603050506020204" pitchFamily="18" charset="0"/>
                <a:ea typeface="Arial-Rounded" pitchFamily="34" charset="0"/>
                <a:cs typeface="Arial" pitchFamily="34" charset="0"/>
              </a:rPr>
              <a:t>Dặn</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dò</a:t>
            </a:r>
            <a:r>
              <a:rPr lang="en-US" sz="2800" b="1" dirty="0">
                <a:latin typeface="UTM Avo" panose="02040603050506020204" pitchFamily="18" charset="0"/>
                <a:ea typeface="Arial-Rounded" pitchFamily="34" charset="0"/>
                <a:cs typeface="Arial" pitchFamily="34" charset="0"/>
              </a:rPr>
              <a:t>:</a:t>
            </a:r>
          </a:p>
          <a:p>
            <a:r>
              <a:rPr lang="en-US" sz="2800" b="1" dirty="0">
                <a:latin typeface="UTM Avo" panose="02040603050506020204" pitchFamily="18" charset="0"/>
                <a:ea typeface="Arial-Rounded" pitchFamily="34" charset="0"/>
                <a:cs typeface="Arial" pitchFamily="34" charset="0"/>
              </a:rPr>
              <a:t>  + </a:t>
            </a:r>
            <a:r>
              <a:rPr lang="en-US" sz="2800" b="1" dirty="0" err="1">
                <a:latin typeface="UTM Avo" panose="02040603050506020204" pitchFamily="18" charset="0"/>
                <a:ea typeface="Arial-Rounded" pitchFamily="34" charset="0"/>
                <a:cs typeface="Arial" pitchFamily="34" charset="0"/>
              </a:rPr>
              <a:t>Xem</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lại</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bài</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trang</a:t>
            </a:r>
            <a:r>
              <a:rPr lang="en-US" sz="2800" b="1" dirty="0">
                <a:latin typeface="UTM Avo" panose="02040603050506020204" pitchFamily="18" charset="0"/>
                <a:ea typeface="Arial-Rounded" pitchFamily="34" charset="0"/>
                <a:cs typeface="Arial" pitchFamily="34" charset="0"/>
              </a:rPr>
              <a:t> 70 </a:t>
            </a:r>
            <a:r>
              <a:rPr lang="en-US" sz="2800" b="1" dirty="0" err="1">
                <a:latin typeface="UTM Avo" panose="02040603050506020204" pitchFamily="18" charset="0"/>
                <a:ea typeface="Arial-Rounded" pitchFamily="34" charset="0"/>
                <a:cs typeface="Arial" pitchFamily="34" charset="0"/>
              </a:rPr>
              <a:t>đến</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trang</a:t>
            </a:r>
            <a:r>
              <a:rPr lang="en-US" sz="2800" b="1" dirty="0">
                <a:latin typeface="UTM Avo" panose="02040603050506020204" pitchFamily="18" charset="0"/>
                <a:ea typeface="Arial-Rounded" pitchFamily="34" charset="0"/>
                <a:cs typeface="Arial" pitchFamily="34" charset="0"/>
              </a:rPr>
              <a:t> 73</a:t>
            </a:r>
          </a:p>
          <a:p>
            <a:r>
              <a:rPr lang="en-US" sz="2800" b="1" dirty="0">
                <a:latin typeface="UTM Avo" panose="02040603050506020204" pitchFamily="18" charset="0"/>
                <a:ea typeface="Arial-Rounded" pitchFamily="34" charset="0"/>
                <a:cs typeface="Arial" pitchFamily="34" charset="0"/>
              </a:rPr>
              <a:t>  + </a:t>
            </a:r>
            <a:r>
              <a:rPr lang="en-US" sz="2800" b="1" dirty="0" err="1">
                <a:latin typeface="UTM Avo" panose="02040603050506020204" pitchFamily="18" charset="0"/>
                <a:ea typeface="Arial-Rounded" pitchFamily="34" charset="0"/>
                <a:cs typeface="Arial" pitchFamily="34" charset="0"/>
              </a:rPr>
              <a:t>Hoàn</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thành</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vở</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bài</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tập</a:t>
            </a:r>
            <a:r>
              <a:rPr lang="en-US" sz="2800" b="1" dirty="0">
                <a:latin typeface="UTM Avo" panose="02040603050506020204" pitchFamily="18" charset="0"/>
                <a:ea typeface="Arial-Rounded" pitchFamily="34" charset="0"/>
                <a:cs typeface="Arial" pitchFamily="34" charset="0"/>
              </a:rPr>
              <a:t> </a:t>
            </a:r>
            <a:r>
              <a:rPr lang="en-US" sz="2800" b="1" dirty="0" smtClean="0">
                <a:latin typeface="UTM Avo" panose="02040603050506020204" pitchFamily="18" charset="0"/>
                <a:ea typeface="Arial-Rounded" pitchFamily="34" charset="0"/>
                <a:cs typeface="Arial" pitchFamily="34" charset="0"/>
              </a:rPr>
              <a:t>TV</a:t>
            </a:r>
          </a:p>
          <a:p>
            <a:r>
              <a:rPr lang="en-US" sz="2800" b="1" dirty="0">
                <a:latin typeface="UTM Avo" panose="02040603050506020204" pitchFamily="18" charset="0"/>
                <a:ea typeface="Arial-Rounded" pitchFamily="34" charset="0"/>
                <a:cs typeface="Arial" pitchFamily="34" charset="0"/>
              </a:rPr>
              <a:t> </a:t>
            </a:r>
            <a:r>
              <a:rPr lang="en-US" sz="2800" b="1" dirty="0" smtClean="0">
                <a:latin typeface="UTM Avo" panose="02040603050506020204" pitchFamily="18" charset="0"/>
                <a:ea typeface="Arial-Rounded" pitchFamily="34" charset="0"/>
                <a:cs typeface="Arial" pitchFamily="34" charset="0"/>
              </a:rPr>
              <a:t>  + </a:t>
            </a:r>
            <a:r>
              <a:rPr lang="en-US" sz="2800" b="1" dirty="0" err="1" smtClean="0">
                <a:latin typeface="UTM Avo" panose="02040603050506020204" pitchFamily="18" charset="0"/>
                <a:ea typeface="Arial-Rounded" pitchFamily="34" charset="0"/>
                <a:cs typeface="Arial" pitchFamily="34" charset="0"/>
              </a:rPr>
              <a:t>Chuẩn</a:t>
            </a:r>
            <a:r>
              <a:rPr lang="en-US" sz="2800" b="1" dirty="0" smtClean="0">
                <a:latin typeface="UTM Avo" panose="02040603050506020204" pitchFamily="18" charset="0"/>
                <a:ea typeface="Arial-Rounded" pitchFamily="34" charset="0"/>
                <a:cs typeface="Arial" pitchFamily="34" charset="0"/>
              </a:rPr>
              <a:t> </a:t>
            </a:r>
            <a:r>
              <a:rPr lang="en-US" sz="2800" b="1" dirty="0" err="1" smtClean="0">
                <a:latin typeface="UTM Avo" panose="02040603050506020204" pitchFamily="18" charset="0"/>
                <a:ea typeface="Arial-Rounded" pitchFamily="34" charset="0"/>
                <a:cs typeface="Arial" pitchFamily="34" charset="0"/>
              </a:rPr>
              <a:t>bị</a:t>
            </a:r>
            <a:r>
              <a:rPr lang="en-US" sz="2800" b="1" dirty="0" smtClean="0">
                <a:latin typeface="UTM Avo" panose="02040603050506020204" pitchFamily="18" charset="0"/>
                <a:ea typeface="Arial-Rounded" pitchFamily="34" charset="0"/>
                <a:cs typeface="Arial" pitchFamily="34" charset="0"/>
              </a:rPr>
              <a:t> </a:t>
            </a:r>
            <a:r>
              <a:rPr lang="en-US" sz="2800" b="1" dirty="0" err="1" smtClean="0">
                <a:latin typeface="UTM Avo" panose="02040603050506020204" pitchFamily="18" charset="0"/>
                <a:ea typeface="Arial-Rounded" pitchFamily="34" charset="0"/>
                <a:cs typeface="Arial" pitchFamily="34" charset="0"/>
              </a:rPr>
              <a:t>bài</a:t>
            </a:r>
            <a:r>
              <a:rPr lang="en-US" sz="2800" b="1" dirty="0" smtClean="0">
                <a:latin typeface="UTM Avo" panose="02040603050506020204" pitchFamily="18" charset="0"/>
                <a:ea typeface="Arial-Rounded" pitchFamily="34" charset="0"/>
                <a:cs typeface="Arial" pitchFamily="34" charset="0"/>
              </a:rPr>
              <a:t> </a:t>
            </a:r>
            <a:r>
              <a:rPr lang="en-US" sz="2800" b="1" dirty="0" err="1" smtClean="0">
                <a:latin typeface="UTM Avo" panose="02040603050506020204" pitchFamily="18" charset="0"/>
                <a:ea typeface="Arial-Rounded" pitchFamily="34" charset="0"/>
                <a:cs typeface="Arial" pitchFamily="34" charset="0"/>
              </a:rPr>
              <a:t>sau</a:t>
            </a:r>
            <a:r>
              <a:rPr lang="en-US" sz="2800" b="1" dirty="0" smtClean="0">
                <a:latin typeface="UTM Avo" panose="02040603050506020204" pitchFamily="18" charset="0"/>
                <a:ea typeface="Arial-Rounded" pitchFamily="34" charset="0"/>
                <a:cs typeface="Arial" pitchFamily="34" charset="0"/>
              </a:rPr>
              <a:t>: </a:t>
            </a:r>
            <a:r>
              <a:rPr lang="en-US" sz="2800" b="1" dirty="0" err="1" smtClean="0">
                <a:latin typeface="UTM Avo" panose="02040603050506020204" pitchFamily="18" charset="0"/>
                <a:ea typeface="Arial-Rounded" pitchFamily="34" charset="0"/>
                <a:cs typeface="Arial" pitchFamily="34" charset="0"/>
              </a:rPr>
              <a:t>Nếu</a:t>
            </a:r>
            <a:r>
              <a:rPr lang="en-US" sz="2800" b="1" dirty="0" smtClean="0">
                <a:latin typeface="UTM Avo" panose="02040603050506020204" pitchFamily="18" charset="0"/>
                <a:ea typeface="Arial-Rounded" pitchFamily="34" charset="0"/>
                <a:cs typeface="Arial" pitchFamily="34" charset="0"/>
              </a:rPr>
              <a:t> </a:t>
            </a:r>
            <a:r>
              <a:rPr lang="en-US" sz="2800" b="1" dirty="0" err="1" smtClean="0">
                <a:latin typeface="UTM Avo" panose="02040603050506020204" pitchFamily="18" charset="0"/>
                <a:ea typeface="Arial-Rounded" pitchFamily="34" charset="0"/>
                <a:cs typeface="Arial" pitchFamily="34" charset="0"/>
              </a:rPr>
              <a:t>không</a:t>
            </a:r>
            <a:r>
              <a:rPr lang="en-US" sz="2800" b="1" dirty="0" smtClean="0">
                <a:latin typeface="UTM Avo" panose="02040603050506020204" pitchFamily="18" charset="0"/>
                <a:ea typeface="Arial-Rounded" pitchFamily="34" charset="0"/>
                <a:cs typeface="Arial" pitchFamily="34" charset="0"/>
              </a:rPr>
              <a:t> may </a:t>
            </a:r>
            <a:r>
              <a:rPr lang="en-US" sz="2800" b="1" dirty="0" err="1" smtClean="0">
                <a:latin typeface="UTM Avo" panose="02040603050506020204" pitchFamily="18" charset="0"/>
                <a:ea typeface="Arial-Rounded" pitchFamily="34" charset="0"/>
                <a:cs typeface="Arial" pitchFamily="34" charset="0"/>
              </a:rPr>
              <a:t>bị</a:t>
            </a:r>
            <a:r>
              <a:rPr lang="en-US" sz="2800" b="1" dirty="0" smtClean="0">
                <a:latin typeface="UTM Avo" panose="02040603050506020204" pitchFamily="18" charset="0"/>
                <a:ea typeface="Arial-Rounded" pitchFamily="34" charset="0"/>
                <a:cs typeface="Arial" pitchFamily="34" charset="0"/>
              </a:rPr>
              <a:t> </a:t>
            </a:r>
            <a:r>
              <a:rPr lang="en-US" sz="2800" b="1" dirty="0" err="1" smtClean="0">
                <a:latin typeface="UTM Avo" panose="02040603050506020204" pitchFamily="18" charset="0"/>
                <a:ea typeface="Arial-Rounded" pitchFamily="34" charset="0"/>
                <a:cs typeface="Arial" pitchFamily="34" charset="0"/>
              </a:rPr>
              <a:t>lạc</a:t>
            </a:r>
            <a:endParaRPr lang="en-US" sz="2800" b="1" dirty="0">
              <a:latin typeface="UTM Avo" panose="02040603050506020204" pitchFamily="18" charset="0"/>
              <a:ea typeface="Arial-Rounded" pitchFamily="34" charset="0"/>
              <a:cs typeface="Arial" pitchFamily="34" charset="0"/>
            </a:endParaRPr>
          </a:p>
          <a:p>
            <a:r>
              <a:rPr lang="en-US" sz="2800" b="1" dirty="0">
                <a:latin typeface="UTM Avo" panose="02040603050506020204" pitchFamily="18" charset="0"/>
                <a:ea typeface="Arial-Rounded" pitchFamily="34" charset="0"/>
                <a:cs typeface="Arial" pitchFamily="34" charset="0"/>
              </a:rPr>
              <a:t>  </a:t>
            </a:r>
          </a:p>
        </p:txBody>
      </p:sp>
      <p:sp>
        <p:nvSpPr>
          <p:cNvPr id="5" name="Flowchart: Document 17">
            <a:extLst>
              <a:ext uri="{FF2B5EF4-FFF2-40B4-BE49-F238E27FC236}">
                <a16:creationId xmlns:a16="http://schemas.microsoft.com/office/drawing/2014/main" id="{7062311C-BD6E-421F-BC77-91D0B8D0E898}"/>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Tree>
    <p:extLst>
      <p:ext uri="{BB962C8B-B14F-4D97-AF65-F5344CB8AC3E}">
        <p14:creationId xmlns:p14="http://schemas.microsoft.com/office/powerpoint/2010/main" val="2887025804"/>
      </p:ext>
    </p:extLst>
  </p:cSld>
  <p:clrMapOvr>
    <a:masterClrMapping/>
  </p:clrMapOvr>
  <mc:AlternateContent xmlns:mc="http://schemas.openxmlformats.org/markup-compatibility/2006" xmlns:p14="http://schemas.microsoft.com/office/powerpoint/2010/main">
    <mc:Choice Requires="p14">
      <p:transition spd="slow" p14:dur="2000" advTm="26378"/>
    </mc:Choice>
    <mc:Fallback xmlns="">
      <p:transition spd="slow" advTm="26378"/>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08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WordArt 16"/>
          <p:cNvSpPr>
            <a:spLocks noChangeArrowheads="1" noChangeShapeType="1" noTextEdit="1"/>
          </p:cNvSpPr>
          <p:nvPr/>
        </p:nvSpPr>
        <p:spPr bwMode="auto">
          <a:xfrm>
            <a:off x="2628900" y="1432322"/>
            <a:ext cx="4457700" cy="800100"/>
          </a:xfrm>
          <a:prstGeom prst="rect">
            <a:avLst/>
          </a:prstGeom>
        </p:spPr>
        <p:txBody>
          <a:bodyPr wrap="none" fromWordArt="1">
            <a:prstTxWarp prst="textPlain">
              <a:avLst>
                <a:gd name="adj" fmla="val 50000"/>
              </a:avLst>
            </a:prstTxWarp>
          </a:bodyPr>
          <a:lstStyle/>
          <a:p>
            <a:pPr algn="ctr"/>
            <a:r>
              <a:rPr lang="vi-VN" sz="1350" b="1" kern="10" dirty="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Chúc các con </a:t>
            </a:r>
          </a:p>
          <a:p>
            <a:pPr algn="ctr"/>
            <a:r>
              <a:rPr lang="vi-VN" sz="1350" b="1" kern="10" dirty="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chăm ngoan, học </a:t>
            </a:r>
            <a:r>
              <a:rPr lang="en-US" sz="1350" b="1" kern="10" dirty="0" err="1">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tốt</a:t>
            </a:r>
            <a:r>
              <a:rPr lang="vi-VN" sz="1350" b="1" kern="10" dirty="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a:t>
            </a:r>
            <a:endParaRPr lang="en-US" sz="1350" b="1" kern="10" dirty="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spTree>
    <p:custDataLst>
      <p:tags r:id="rId1"/>
    </p:custDataLst>
    <p:extLst>
      <p:ext uri="{BB962C8B-B14F-4D97-AF65-F5344CB8AC3E}">
        <p14:creationId xmlns:p14="http://schemas.microsoft.com/office/powerpoint/2010/main" val="2393296443"/>
      </p:ext>
    </p:extLst>
  </p:cSld>
  <p:clrMapOvr>
    <a:masterClrMapping/>
  </p:clrMapOvr>
  <p:transition spd="slow" advTm="9938">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ltLang="en-US" dirty="0"/>
              <a:t>0</a:t>
            </a:r>
          </a:p>
        </p:txBody>
      </p:sp>
      <p:sp>
        <p:nvSpPr>
          <p:cNvPr id="2051" name="Rectangle 3"/>
          <p:cNvSpPr>
            <a:spLocks noGrp="1" noChangeArrowheads="1"/>
          </p:cNvSpPr>
          <p:nvPr>
            <p:ph type="body" idx="1"/>
          </p:nvPr>
        </p:nvSpPr>
        <p:spPr/>
        <p:txBody>
          <a:bodyPr/>
          <a:lstStyle/>
          <a:p>
            <a:pPr eaLnBrk="1" hangingPunct="1"/>
            <a:endParaRPr lang="en-US" altLang="en-US"/>
          </a:p>
        </p:txBody>
      </p:sp>
      <p:pic>
        <p:nvPicPr>
          <p:cNvPr id="2052" name="Picture 4" descr="361210993514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0" descr="Copy of 4657b97a329df775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674" y="3143251"/>
            <a:ext cx="6858000"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Text Box 5"/>
          <p:cNvSpPr txBox="1">
            <a:spLocks noChangeArrowheads="1"/>
          </p:cNvSpPr>
          <p:nvPr/>
        </p:nvSpPr>
        <p:spPr bwMode="auto">
          <a:xfrm>
            <a:off x="1281113" y="1562667"/>
            <a:ext cx="658177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2700" b="1" dirty="0">
                <a:solidFill>
                  <a:srgbClr val="FF0000"/>
                </a:solidFill>
              </a:rPr>
              <a:t>KHI MẸ VẮNG NHÀ (TIẾT 3 + 4)</a:t>
            </a:r>
          </a:p>
        </p:txBody>
      </p:sp>
      <p:sp>
        <p:nvSpPr>
          <p:cNvPr id="7" name="Text Box 5"/>
          <p:cNvSpPr txBox="1">
            <a:spLocks noChangeArrowheads="1"/>
          </p:cNvSpPr>
          <p:nvPr/>
        </p:nvSpPr>
        <p:spPr bwMode="auto">
          <a:xfrm>
            <a:off x="1143000" y="681370"/>
            <a:ext cx="65817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err="1">
                <a:solidFill>
                  <a:srgbClr val="7030A0"/>
                </a:solidFill>
              </a:rPr>
              <a:t>Bài</a:t>
            </a:r>
            <a:r>
              <a:rPr lang="en-US" altLang="en-US" sz="3600" b="1">
                <a:solidFill>
                  <a:srgbClr val="7030A0"/>
                </a:solidFill>
              </a:rPr>
              <a:t> 4</a:t>
            </a:r>
            <a:endParaRPr lang="en-US" altLang="en-US" sz="3600" b="1" dirty="0">
              <a:solidFill>
                <a:srgbClr val="7030A0"/>
              </a:solidFill>
            </a:endParaRPr>
          </a:p>
        </p:txBody>
      </p:sp>
    </p:spTree>
    <p:custDataLst>
      <p:tags r:id="rId1"/>
    </p:custDataLst>
    <p:extLst>
      <p:ext uri="{BB962C8B-B14F-4D97-AF65-F5344CB8AC3E}">
        <p14:creationId xmlns:p14="http://schemas.microsoft.com/office/powerpoint/2010/main" val="4108310280"/>
      </p:ext>
    </p:extLst>
  </p:cSld>
  <p:clrMapOvr>
    <a:masterClrMapping/>
  </p:clrMapOvr>
  <mc:AlternateContent xmlns:mc="http://schemas.openxmlformats.org/markup-compatibility/2006" xmlns:p14="http://schemas.microsoft.com/office/powerpoint/2010/main">
    <mc:Choice Requires="p14">
      <p:transition spd="slow" p14:dur="2000" advTm="35447"/>
    </mc:Choice>
    <mc:Fallback xmlns="">
      <p:transition spd="slow" advTm="3544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lowchart: Document 17">
            <a:extLst>
              <a:ext uri="{FF2B5EF4-FFF2-40B4-BE49-F238E27FC236}">
                <a16:creationId xmlns:a16="http://schemas.microsoft.com/office/drawing/2014/main" id="{50C85598-9462-475C-8935-9DB548B821F7}"/>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16" name="Oval 15"/>
          <p:cNvSpPr/>
          <p:nvPr/>
        </p:nvSpPr>
        <p:spPr>
          <a:xfrm>
            <a:off x="209550" y="285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UTM Avo" panose="02040603050506020204" pitchFamily="18" charset="0"/>
                <a:cs typeface="Arial" pitchFamily="34" charset="0"/>
              </a:rPr>
              <a:t>5</a:t>
            </a:r>
          </a:p>
        </p:txBody>
      </p:sp>
      <p:sp>
        <p:nvSpPr>
          <p:cNvPr id="17" name="TextBox 16"/>
          <p:cNvSpPr txBox="1"/>
          <p:nvPr/>
        </p:nvSpPr>
        <p:spPr>
          <a:xfrm>
            <a:off x="809240" y="280211"/>
            <a:ext cx="8083550" cy="892540"/>
          </a:xfrm>
          <a:prstGeom prst="rect">
            <a:avLst/>
          </a:prstGeom>
          <a:noFill/>
        </p:spPr>
        <p:txBody>
          <a:bodyPr wrap="square" lIns="91428" tIns="45714" rIns="91428" bIns="45714" rtlCol="0">
            <a:spAutoFit/>
          </a:bodyPr>
          <a:lstStyle/>
          <a:p>
            <a:pPr algn="just"/>
            <a:r>
              <a:rPr lang="en-US" sz="2600" b="1" dirty="0" err="1">
                <a:latin typeface="UTM Avo" panose="02040603050506020204" pitchFamily="18" charset="0"/>
                <a:ea typeface="Arial-Rounded" pitchFamily="34" charset="0"/>
                <a:cs typeface="Arial" pitchFamily="34" charset="0"/>
              </a:rPr>
              <a:t>Chọn</a:t>
            </a:r>
            <a:r>
              <a:rPr lang="en-US" sz="2600" b="1" dirty="0">
                <a:latin typeface="UTM Avo" panose="02040603050506020204" pitchFamily="18" charset="0"/>
                <a:ea typeface="Arial-Rounded" pitchFamily="34" charset="0"/>
                <a:cs typeface="Arial" pitchFamily="34" charset="0"/>
              </a:rPr>
              <a:t> </a:t>
            </a:r>
            <a:r>
              <a:rPr lang="en-US" sz="2600" b="1" dirty="0" err="1">
                <a:latin typeface="UTM Avo" panose="02040603050506020204" pitchFamily="18" charset="0"/>
                <a:ea typeface="Arial-Rounded" pitchFamily="34" charset="0"/>
                <a:cs typeface="Arial" pitchFamily="34" charset="0"/>
              </a:rPr>
              <a:t>từ</a:t>
            </a:r>
            <a:r>
              <a:rPr lang="en-US" sz="2600" b="1" dirty="0">
                <a:latin typeface="UTM Avo" panose="02040603050506020204" pitchFamily="18" charset="0"/>
                <a:ea typeface="Arial-Rounded" pitchFamily="34" charset="0"/>
                <a:cs typeface="Arial" pitchFamily="34" charset="0"/>
              </a:rPr>
              <a:t> </a:t>
            </a:r>
            <a:r>
              <a:rPr lang="en-US" sz="2600" b="1" dirty="0" err="1">
                <a:latin typeface="UTM Avo" panose="02040603050506020204" pitchFamily="18" charset="0"/>
                <a:ea typeface="Arial-Rounded" pitchFamily="34" charset="0"/>
                <a:cs typeface="Arial" pitchFamily="34" charset="0"/>
              </a:rPr>
              <a:t>ngữ</a:t>
            </a:r>
            <a:r>
              <a:rPr lang="en-US" sz="2600" b="1" dirty="0">
                <a:latin typeface="UTM Avo" panose="02040603050506020204" pitchFamily="18" charset="0"/>
                <a:ea typeface="Arial-Rounded" pitchFamily="34" charset="0"/>
                <a:cs typeface="Arial" pitchFamily="34" charset="0"/>
              </a:rPr>
              <a:t> </a:t>
            </a:r>
            <a:r>
              <a:rPr lang="en-US" sz="2600" b="1" dirty="0" err="1">
                <a:latin typeface="UTM Avo" panose="02040603050506020204" pitchFamily="18" charset="0"/>
                <a:ea typeface="Arial-Rounded" pitchFamily="34" charset="0"/>
                <a:cs typeface="Arial" pitchFamily="34" charset="0"/>
              </a:rPr>
              <a:t>để</a:t>
            </a:r>
            <a:r>
              <a:rPr lang="en-US" sz="2600" b="1" dirty="0">
                <a:latin typeface="UTM Avo" panose="02040603050506020204" pitchFamily="18" charset="0"/>
                <a:ea typeface="Arial-Rounded" pitchFamily="34" charset="0"/>
                <a:cs typeface="Arial" pitchFamily="34" charset="0"/>
              </a:rPr>
              <a:t> </a:t>
            </a:r>
            <a:r>
              <a:rPr lang="en-US" sz="2600" b="1" dirty="0" err="1">
                <a:latin typeface="UTM Avo" panose="02040603050506020204" pitchFamily="18" charset="0"/>
                <a:ea typeface="Arial-Rounded" pitchFamily="34" charset="0"/>
                <a:cs typeface="Arial" pitchFamily="34" charset="0"/>
              </a:rPr>
              <a:t>hoàn</a:t>
            </a:r>
            <a:r>
              <a:rPr lang="en-US" sz="2600" b="1" dirty="0">
                <a:latin typeface="UTM Avo" panose="02040603050506020204" pitchFamily="18" charset="0"/>
                <a:ea typeface="Arial-Rounded" pitchFamily="34" charset="0"/>
                <a:cs typeface="Arial" pitchFamily="34" charset="0"/>
              </a:rPr>
              <a:t> </a:t>
            </a:r>
            <a:r>
              <a:rPr lang="en-US" sz="2600" b="1" dirty="0" err="1">
                <a:latin typeface="UTM Avo" panose="02040603050506020204" pitchFamily="18" charset="0"/>
                <a:ea typeface="Arial-Rounded" pitchFamily="34" charset="0"/>
                <a:cs typeface="Arial" pitchFamily="34" charset="0"/>
              </a:rPr>
              <a:t>thiện</a:t>
            </a:r>
            <a:r>
              <a:rPr lang="en-US" sz="2600" b="1" dirty="0">
                <a:latin typeface="UTM Avo" panose="02040603050506020204" pitchFamily="18" charset="0"/>
                <a:ea typeface="Arial-Rounded" pitchFamily="34" charset="0"/>
                <a:cs typeface="Arial" pitchFamily="34" charset="0"/>
              </a:rPr>
              <a:t> </a:t>
            </a:r>
            <a:r>
              <a:rPr lang="en-US" sz="2600" b="1" dirty="0" err="1">
                <a:latin typeface="UTM Avo" panose="02040603050506020204" pitchFamily="18" charset="0"/>
                <a:ea typeface="Arial-Rounded" pitchFamily="34" charset="0"/>
                <a:cs typeface="Arial" pitchFamily="34" charset="0"/>
              </a:rPr>
              <a:t>câu</a:t>
            </a:r>
            <a:r>
              <a:rPr lang="en-US" sz="2600" b="1" dirty="0">
                <a:latin typeface="UTM Avo" panose="02040603050506020204" pitchFamily="18" charset="0"/>
                <a:ea typeface="Arial-Rounded" pitchFamily="34" charset="0"/>
                <a:cs typeface="Arial" pitchFamily="34" charset="0"/>
              </a:rPr>
              <a:t> </a:t>
            </a:r>
            <a:r>
              <a:rPr lang="en-US" sz="2600" b="1" dirty="0" err="1">
                <a:latin typeface="UTM Avo" panose="02040603050506020204" pitchFamily="18" charset="0"/>
                <a:ea typeface="Arial-Rounded" pitchFamily="34" charset="0"/>
                <a:cs typeface="Arial" pitchFamily="34" charset="0"/>
              </a:rPr>
              <a:t>và</a:t>
            </a:r>
            <a:r>
              <a:rPr lang="en-US" sz="2600" b="1" dirty="0">
                <a:latin typeface="UTM Avo" panose="02040603050506020204" pitchFamily="18" charset="0"/>
                <a:ea typeface="Arial-Rounded" pitchFamily="34" charset="0"/>
                <a:cs typeface="Arial" pitchFamily="34" charset="0"/>
              </a:rPr>
              <a:t> </a:t>
            </a:r>
            <a:r>
              <a:rPr lang="en-US" sz="2600" b="1" dirty="0" err="1">
                <a:latin typeface="UTM Avo" panose="02040603050506020204" pitchFamily="18" charset="0"/>
                <a:ea typeface="Arial-Rounded" pitchFamily="34" charset="0"/>
                <a:cs typeface="Arial" pitchFamily="34" charset="0"/>
              </a:rPr>
              <a:t>viết</a:t>
            </a:r>
            <a:r>
              <a:rPr lang="en-US" sz="2600" b="1" dirty="0">
                <a:latin typeface="UTM Avo" panose="02040603050506020204" pitchFamily="18" charset="0"/>
                <a:ea typeface="Arial-Rounded" pitchFamily="34" charset="0"/>
                <a:cs typeface="Arial" pitchFamily="34" charset="0"/>
              </a:rPr>
              <a:t> </a:t>
            </a:r>
            <a:r>
              <a:rPr lang="en-US" sz="2600" b="1" dirty="0" err="1">
                <a:latin typeface="UTM Avo" panose="02040603050506020204" pitchFamily="18" charset="0"/>
                <a:ea typeface="Arial-Rounded" pitchFamily="34" charset="0"/>
                <a:cs typeface="Arial" pitchFamily="34" charset="0"/>
              </a:rPr>
              <a:t>câu</a:t>
            </a:r>
            <a:r>
              <a:rPr lang="en-US" sz="2600" b="1" dirty="0">
                <a:latin typeface="UTM Avo" panose="02040603050506020204" pitchFamily="18" charset="0"/>
                <a:ea typeface="Arial-Rounded" pitchFamily="34" charset="0"/>
                <a:cs typeface="Arial" pitchFamily="34" charset="0"/>
              </a:rPr>
              <a:t> </a:t>
            </a:r>
            <a:r>
              <a:rPr lang="en-US" sz="2600" b="1" dirty="0" err="1">
                <a:latin typeface="UTM Avo" panose="02040603050506020204" pitchFamily="18" charset="0"/>
                <a:ea typeface="Arial-Rounded" pitchFamily="34" charset="0"/>
                <a:cs typeface="Arial" pitchFamily="34" charset="0"/>
              </a:rPr>
              <a:t>vào</a:t>
            </a:r>
            <a:r>
              <a:rPr lang="en-US" sz="2600" b="1" dirty="0">
                <a:latin typeface="UTM Avo" panose="02040603050506020204" pitchFamily="18" charset="0"/>
                <a:ea typeface="Arial-Rounded" pitchFamily="34" charset="0"/>
                <a:cs typeface="Arial" pitchFamily="34" charset="0"/>
              </a:rPr>
              <a:t> </a:t>
            </a:r>
            <a:r>
              <a:rPr lang="en-US" sz="2600" b="1" dirty="0" err="1">
                <a:latin typeface="UTM Avo" panose="02040603050506020204" pitchFamily="18" charset="0"/>
                <a:ea typeface="Arial-Rounded" pitchFamily="34" charset="0"/>
                <a:cs typeface="Arial" pitchFamily="34" charset="0"/>
              </a:rPr>
              <a:t>vở</a:t>
            </a:r>
            <a:endParaRPr lang="en-US" sz="2600" b="1" dirty="0">
              <a:latin typeface="UTM Avo" panose="02040603050506020204" pitchFamily="18" charset="0"/>
              <a:ea typeface="Arial-Rounded" pitchFamily="34" charset="0"/>
              <a:cs typeface="Arial" pitchFamily="34" charset="0"/>
            </a:endParaRPr>
          </a:p>
        </p:txBody>
      </p:sp>
      <p:sp>
        <p:nvSpPr>
          <p:cNvPr id="7" name="TextBox 6"/>
          <p:cNvSpPr txBox="1"/>
          <p:nvPr/>
        </p:nvSpPr>
        <p:spPr>
          <a:xfrm>
            <a:off x="885160" y="832475"/>
            <a:ext cx="6781800" cy="584763"/>
          </a:xfrm>
          <a:prstGeom prst="rect">
            <a:avLst/>
          </a:prstGeom>
          <a:solidFill>
            <a:srgbClr val="B9EDFF"/>
          </a:solidFill>
        </p:spPr>
        <p:txBody>
          <a:bodyPr wrap="square" lIns="91428" tIns="45714" rIns="91428" bIns="45714" rtlCol="0">
            <a:spAutoFit/>
          </a:bodyPr>
          <a:lstStyle/>
          <a:p>
            <a:pPr algn="just"/>
            <a:r>
              <a:rPr lang="en-US" sz="3200" b="1" dirty="0">
                <a:latin typeface="UTM Avo" panose="02040603050506020204" pitchFamily="18" charset="0"/>
                <a:ea typeface="Arial-Rounded" pitchFamily="34" charset="0"/>
                <a:cs typeface="Arial" pitchFamily="34" charset="0"/>
              </a:rPr>
              <a:t>				</a:t>
            </a:r>
          </a:p>
        </p:txBody>
      </p:sp>
      <p:sp>
        <p:nvSpPr>
          <p:cNvPr id="11" name="TextBox 10"/>
          <p:cNvSpPr txBox="1"/>
          <p:nvPr/>
        </p:nvSpPr>
        <p:spPr>
          <a:xfrm>
            <a:off x="175880" y="1506370"/>
            <a:ext cx="8610600" cy="1077206"/>
          </a:xfrm>
          <a:prstGeom prst="rect">
            <a:avLst/>
          </a:prstGeom>
          <a:noFill/>
        </p:spPr>
        <p:txBody>
          <a:bodyPr wrap="square" lIns="91428" tIns="45714" rIns="91428" bIns="45714" rtlCol="0">
            <a:spAutoFit/>
          </a:bodyPr>
          <a:lstStyle/>
          <a:p>
            <a:pPr algn="just"/>
            <a:r>
              <a:rPr lang="en-US" sz="3200" b="1" dirty="0">
                <a:latin typeface="UTM Avo" panose="02040603050506020204" pitchFamily="18" charset="0"/>
                <a:ea typeface="Arial-Rounded" pitchFamily="34" charset="0"/>
                <a:cs typeface="Arial" pitchFamily="34" charset="0"/>
              </a:rPr>
              <a:t>	Khi ở </a:t>
            </a:r>
            <a:r>
              <a:rPr lang="en-US" sz="3200" b="1" dirty="0" err="1">
                <a:latin typeface="UTM Avo" panose="02040603050506020204" pitchFamily="18" charset="0"/>
                <a:ea typeface="Arial-Rounded" pitchFamily="34" charset="0"/>
                <a:cs typeface="Arial" pitchFamily="34" charset="0"/>
              </a:rPr>
              <a:t>nhà</a:t>
            </a:r>
            <a:r>
              <a:rPr lang="en-US" sz="3200" b="1" dirty="0">
                <a:latin typeface="UTM Avo" panose="02040603050506020204" pitchFamily="18" charset="0"/>
                <a:ea typeface="Arial-Rounded" pitchFamily="34" charset="0"/>
                <a:cs typeface="Arial" pitchFamily="34" charset="0"/>
              </a:rPr>
              <a:t> </a:t>
            </a:r>
            <a:r>
              <a:rPr lang="en-US" sz="3200" b="1" dirty="0" err="1">
                <a:latin typeface="UTM Avo" panose="02040603050506020204" pitchFamily="18" charset="0"/>
                <a:ea typeface="Arial-Rounded" pitchFamily="34" charset="0"/>
                <a:cs typeface="Arial" pitchFamily="34" charset="0"/>
              </a:rPr>
              <a:t>một</a:t>
            </a:r>
            <a:r>
              <a:rPr lang="en-US" sz="3200" b="1" dirty="0">
                <a:latin typeface="UTM Avo" panose="02040603050506020204" pitchFamily="18" charset="0"/>
                <a:ea typeface="Arial-Rounded" pitchFamily="34" charset="0"/>
                <a:cs typeface="Arial" pitchFamily="34" charset="0"/>
              </a:rPr>
              <a:t> </a:t>
            </a:r>
            <a:r>
              <a:rPr lang="en-US" sz="3200" b="1" dirty="0" err="1">
                <a:latin typeface="UTM Avo" panose="02040603050506020204" pitchFamily="18" charset="0"/>
                <a:ea typeface="Arial-Rounded" pitchFamily="34" charset="0"/>
                <a:cs typeface="Arial" pitchFamily="34" charset="0"/>
              </a:rPr>
              <a:t>mình</a:t>
            </a:r>
            <a:r>
              <a:rPr lang="en-US" sz="3200" b="1" dirty="0">
                <a:latin typeface="UTM Avo" panose="02040603050506020204" pitchFamily="18" charset="0"/>
                <a:ea typeface="Arial-Rounded" pitchFamily="34" charset="0"/>
                <a:cs typeface="Arial" pitchFamily="34" charset="0"/>
              </a:rPr>
              <a:t>, </a:t>
            </a:r>
            <a:r>
              <a:rPr lang="en-US" sz="3200" b="1" dirty="0" err="1">
                <a:latin typeface="UTM Avo" panose="02040603050506020204" pitchFamily="18" charset="0"/>
                <a:ea typeface="Arial-Rounded" pitchFamily="34" charset="0"/>
                <a:cs typeface="Arial" pitchFamily="34" charset="0"/>
              </a:rPr>
              <a:t>em</a:t>
            </a:r>
            <a:r>
              <a:rPr lang="en-US" sz="3200" b="1" dirty="0">
                <a:latin typeface="UTM Avo" panose="02040603050506020204" pitchFamily="18" charset="0"/>
                <a:ea typeface="Arial-Rounded" pitchFamily="34" charset="0"/>
                <a:cs typeface="Arial" pitchFamily="34" charset="0"/>
              </a:rPr>
              <a:t> </a:t>
            </a:r>
            <a:r>
              <a:rPr lang="en-US" sz="3200" b="1" dirty="0" err="1">
                <a:latin typeface="UTM Avo" panose="02040603050506020204" pitchFamily="18" charset="0"/>
                <a:ea typeface="Arial-Rounded" pitchFamily="34" charset="0"/>
                <a:cs typeface="Arial" pitchFamily="34" charset="0"/>
              </a:rPr>
              <a:t>không</a:t>
            </a:r>
            <a:r>
              <a:rPr lang="en-US" sz="3200" b="1" dirty="0">
                <a:latin typeface="UTM Avo" panose="02040603050506020204" pitchFamily="18" charset="0"/>
                <a:ea typeface="Arial-Rounded" pitchFamily="34" charset="0"/>
                <a:cs typeface="Arial" pitchFamily="34" charset="0"/>
              </a:rPr>
              <a:t> </a:t>
            </a:r>
            <a:r>
              <a:rPr lang="en-US" sz="3200" b="1" dirty="0" err="1">
                <a:latin typeface="UTM Avo" panose="02040603050506020204" pitchFamily="18" charset="0"/>
                <a:ea typeface="Arial-Rounded" pitchFamily="34" charset="0"/>
                <a:cs typeface="Arial" pitchFamily="34" charset="0"/>
              </a:rPr>
              <a:t>được</a:t>
            </a:r>
            <a:r>
              <a:rPr lang="en-US" sz="3200" b="1" dirty="0">
                <a:latin typeface="UTM Avo" panose="02040603050506020204" pitchFamily="18" charset="0"/>
                <a:ea typeface="Arial-Rounded" pitchFamily="34" charset="0"/>
                <a:cs typeface="Arial" pitchFamily="34" charset="0"/>
              </a:rPr>
              <a:t> (………………..) </a:t>
            </a:r>
            <a:r>
              <a:rPr lang="en-US" sz="3200" b="1" dirty="0" err="1">
                <a:latin typeface="UTM Avo" panose="02040603050506020204" pitchFamily="18" charset="0"/>
                <a:ea typeface="Arial-Rounded" pitchFamily="34" charset="0"/>
                <a:cs typeface="Arial" pitchFamily="34" charset="0"/>
              </a:rPr>
              <a:t>cho</a:t>
            </a:r>
            <a:r>
              <a:rPr lang="en-US" sz="3200" b="1" dirty="0">
                <a:latin typeface="UTM Avo" panose="02040603050506020204" pitchFamily="18" charset="0"/>
                <a:ea typeface="Arial-Rounded" pitchFamily="34" charset="0"/>
                <a:cs typeface="Arial" pitchFamily="34" charset="0"/>
              </a:rPr>
              <a:t> </a:t>
            </a:r>
            <a:r>
              <a:rPr lang="en-US" sz="3200" b="1" dirty="0" err="1">
                <a:latin typeface="UTM Avo" panose="02040603050506020204" pitchFamily="18" charset="0"/>
                <a:ea typeface="Arial-Rounded" pitchFamily="34" charset="0"/>
                <a:cs typeface="Arial" pitchFamily="34" charset="0"/>
              </a:rPr>
              <a:t>người</a:t>
            </a:r>
            <a:r>
              <a:rPr lang="en-US" sz="3200" b="1" dirty="0">
                <a:latin typeface="UTM Avo" panose="02040603050506020204" pitchFamily="18" charset="0"/>
                <a:ea typeface="Arial-Rounded" pitchFamily="34" charset="0"/>
                <a:cs typeface="Arial" pitchFamily="34" charset="0"/>
              </a:rPr>
              <a:t> </a:t>
            </a:r>
            <a:r>
              <a:rPr lang="en-US" sz="3200" b="1" dirty="0" err="1">
                <a:latin typeface="UTM Avo" panose="02040603050506020204" pitchFamily="18" charset="0"/>
                <a:ea typeface="Arial-Rounded" pitchFamily="34" charset="0"/>
                <a:cs typeface="Arial" pitchFamily="34" charset="0"/>
              </a:rPr>
              <a:t>lạ</a:t>
            </a:r>
            <a:r>
              <a:rPr lang="en-US" sz="3200" b="1" dirty="0">
                <a:latin typeface="UTM Avo" panose="02040603050506020204" pitchFamily="18" charset="0"/>
                <a:ea typeface="Arial-Rounded" pitchFamily="34" charset="0"/>
                <a:cs typeface="Arial" pitchFamily="34" charset="0"/>
              </a:rPr>
              <a:t>.</a:t>
            </a:r>
          </a:p>
        </p:txBody>
      </p:sp>
      <p:sp>
        <p:nvSpPr>
          <p:cNvPr id="12" name="TextBox 11"/>
          <p:cNvSpPr txBox="1"/>
          <p:nvPr/>
        </p:nvSpPr>
        <p:spPr>
          <a:xfrm>
            <a:off x="5674335" y="819150"/>
            <a:ext cx="2112818" cy="584763"/>
          </a:xfrm>
          <a:prstGeom prst="rect">
            <a:avLst/>
          </a:prstGeom>
          <a:noFill/>
        </p:spPr>
        <p:txBody>
          <a:bodyPr wrap="square" lIns="91428" tIns="45714" rIns="91428" bIns="45714" rtlCol="0">
            <a:spAutoFit/>
          </a:bodyPr>
          <a:lstStyle/>
          <a:p>
            <a:pPr algn="ctr"/>
            <a:r>
              <a:rPr lang="en-US" sz="3200" b="1">
                <a:latin typeface="UTM Avo" panose="02040603050506020204" pitchFamily="18" charset="0"/>
                <a:ea typeface="Arial-Rounded" pitchFamily="34" charset="0"/>
                <a:cs typeface="Arial" pitchFamily="34" charset="0"/>
              </a:rPr>
              <a:t>nghe lời</a:t>
            </a:r>
          </a:p>
        </p:txBody>
      </p:sp>
      <p:sp>
        <p:nvSpPr>
          <p:cNvPr id="13" name="TextBox 12"/>
          <p:cNvSpPr txBox="1"/>
          <p:nvPr/>
        </p:nvSpPr>
        <p:spPr>
          <a:xfrm>
            <a:off x="380611" y="784929"/>
            <a:ext cx="2112818" cy="584763"/>
          </a:xfrm>
          <a:prstGeom prst="rect">
            <a:avLst/>
          </a:prstGeom>
          <a:noFill/>
        </p:spPr>
        <p:txBody>
          <a:bodyPr wrap="square" lIns="91428" tIns="45714" rIns="91428" bIns="45714" rtlCol="0">
            <a:spAutoFit/>
          </a:bodyPr>
          <a:lstStyle/>
          <a:p>
            <a:pPr algn="ctr"/>
            <a:r>
              <a:rPr lang="en-US" sz="3200" b="1" dirty="0" err="1">
                <a:latin typeface="UTM Avo" panose="02040603050506020204" pitchFamily="18" charset="0"/>
                <a:ea typeface="Arial-Rounded" pitchFamily="34" charset="0"/>
                <a:cs typeface="Arial" pitchFamily="34" charset="0"/>
              </a:rPr>
              <a:t>mời</a:t>
            </a:r>
            <a:endParaRPr lang="en-US" sz="3200" b="1" dirty="0">
              <a:latin typeface="UTM Avo" panose="02040603050506020204" pitchFamily="18" charset="0"/>
              <a:ea typeface="Arial-Rounded" pitchFamily="34" charset="0"/>
              <a:cs typeface="Arial" pitchFamily="34" charset="0"/>
            </a:endParaRPr>
          </a:p>
        </p:txBody>
      </p:sp>
      <p:sp>
        <p:nvSpPr>
          <p:cNvPr id="10" name="TextBox 9"/>
          <p:cNvSpPr txBox="1"/>
          <p:nvPr/>
        </p:nvSpPr>
        <p:spPr>
          <a:xfrm>
            <a:off x="3429280" y="829908"/>
            <a:ext cx="1822211" cy="584763"/>
          </a:xfrm>
          <a:prstGeom prst="rect">
            <a:avLst/>
          </a:prstGeom>
          <a:noFill/>
          <a:ln>
            <a:noFill/>
          </a:ln>
        </p:spPr>
        <p:txBody>
          <a:bodyPr wrap="square" lIns="91428" tIns="45714" rIns="91428" bIns="45714" rtlCol="0">
            <a:spAutoFit/>
          </a:bodyPr>
          <a:lstStyle/>
          <a:p>
            <a:pPr algn="ctr"/>
            <a:r>
              <a:rPr lang="en-US" sz="3200" b="1" dirty="0" err="1">
                <a:latin typeface="UTM Avo" panose="02040603050506020204" pitchFamily="18" charset="0"/>
                <a:ea typeface="Arial-Rounded" pitchFamily="34" charset="0"/>
                <a:cs typeface="Arial" pitchFamily="34" charset="0"/>
              </a:rPr>
              <a:t>mở</a:t>
            </a:r>
            <a:r>
              <a:rPr lang="en-US" sz="3200" b="1" dirty="0">
                <a:latin typeface="UTM Avo" panose="02040603050506020204" pitchFamily="18" charset="0"/>
                <a:ea typeface="Arial-Rounded" pitchFamily="34" charset="0"/>
                <a:cs typeface="Arial" pitchFamily="34" charset="0"/>
              </a:rPr>
              <a:t> </a:t>
            </a:r>
            <a:r>
              <a:rPr lang="en-US" sz="3200" b="1" dirty="0" err="1">
                <a:latin typeface="UTM Avo" panose="02040603050506020204" pitchFamily="18" charset="0"/>
                <a:ea typeface="Arial-Rounded" pitchFamily="34" charset="0"/>
                <a:cs typeface="Arial" pitchFamily="34" charset="0"/>
              </a:rPr>
              <a:t>cửa</a:t>
            </a:r>
            <a:endParaRPr lang="en-US" sz="3200" b="1" dirty="0">
              <a:latin typeface="UTM Avo" panose="02040603050506020204" pitchFamily="18" charset="0"/>
              <a:ea typeface="Arial-Rounded" pitchFamily="34" charset="0"/>
              <a:cs typeface="Arial" pitchFamily="34" charset="0"/>
            </a:endParaRPr>
          </a:p>
        </p:txBody>
      </p:sp>
      <p:sp>
        <p:nvSpPr>
          <p:cNvPr id="5" name="TextBox 4"/>
          <p:cNvSpPr txBox="1"/>
          <p:nvPr/>
        </p:nvSpPr>
        <p:spPr>
          <a:xfrm>
            <a:off x="0" y="3118698"/>
            <a:ext cx="184731" cy="707886"/>
          </a:xfrm>
          <a:prstGeom prst="rect">
            <a:avLst/>
          </a:prstGeom>
          <a:noFill/>
        </p:spPr>
        <p:txBody>
          <a:bodyPr wrap="none" rtlCol="0">
            <a:spAutoFit/>
          </a:bodyPr>
          <a:lstStyle/>
          <a:p>
            <a:endParaRPr lang="en-US" sz="2000" dirty="0">
              <a:solidFill>
                <a:srgbClr val="002060"/>
              </a:solidFill>
              <a:latin typeface="Arial" panose="020B0604020202020204" pitchFamily="34" charset="0"/>
              <a:cs typeface="Arial" panose="020B0604020202020204" pitchFamily="34" charset="0"/>
            </a:endParaRPr>
          </a:p>
          <a:p>
            <a:endParaRPr lang="en-US"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9245337"/>
      </p:ext>
    </p:extLst>
  </p:cSld>
  <p:clrMapOvr>
    <a:masterClrMapping/>
  </p:clrMapOvr>
  <mc:AlternateContent xmlns:mc="http://schemas.openxmlformats.org/markup-compatibility/2006" xmlns:p14="http://schemas.microsoft.com/office/powerpoint/2010/main">
    <mc:Choice Requires="p14">
      <p:transition spd="slow" p14:dur="2000" advTm="138593"/>
    </mc:Choice>
    <mc:Fallback xmlns="">
      <p:transition spd="slow" advTm="1385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2"/>
                                        </p:tgtEl>
                                        <p:attrNameLst>
                                          <p:attrName>r</p:attrName>
                                        </p:attrNameLst>
                                      </p:cBhvr>
                                    </p:animRot>
                                    <p:animRot by="-240000">
                                      <p:cBhvr>
                                        <p:cTn id="22" dur="200" fill="hold">
                                          <p:stCondLst>
                                            <p:cond delay="200"/>
                                          </p:stCondLst>
                                        </p:cTn>
                                        <p:tgtEl>
                                          <p:spTgt spid="12"/>
                                        </p:tgtEl>
                                        <p:attrNameLst>
                                          <p:attrName>r</p:attrName>
                                        </p:attrNameLst>
                                      </p:cBhvr>
                                    </p:animRot>
                                    <p:animRot by="240000">
                                      <p:cBhvr>
                                        <p:cTn id="23" dur="200" fill="hold">
                                          <p:stCondLst>
                                            <p:cond delay="400"/>
                                          </p:stCondLst>
                                        </p:cTn>
                                        <p:tgtEl>
                                          <p:spTgt spid="12"/>
                                        </p:tgtEl>
                                        <p:attrNameLst>
                                          <p:attrName>r</p:attrName>
                                        </p:attrNameLst>
                                      </p:cBhvr>
                                    </p:animRot>
                                    <p:animRot by="-240000">
                                      <p:cBhvr>
                                        <p:cTn id="24" dur="200" fill="hold">
                                          <p:stCondLst>
                                            <p:cond delay="600"/>
                                          </p:stCondLst>
                                        </p:cTn>
                                        <p:tgtEl>
                                          <p:spTgt spid="12"/>
                                        </p:tgtEl>
                                        <p:attrNameLst>
                                          <p:attrName>r</p:attrName>
                                        </p:attrNameLst>
                                      </p:cBhvr>
                                    </p:animRot>
                                    <p:animRot by="120000">
                                      <p:cBhvr>
                                        <p:cTn id="25" dur="200" fill="hold">
                                          <p:stCondLst>
                                            <p:cond delay="800"/>
                                          </p:stCondLst>
                                        </p:cTn>
                                        <p:tgtEl>
                                          <p:spTgt spid="12"/>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2.22222E-6 -2.46914E-7 L -0.33298 0.2213 " pathEditMode="relative" rAng="0" ptsTypes="AA">
                                      <p:cBhvr>
                                        <p:cTn id="30" dur="2000" fill="hold"/>
                                        <p:tgtEl>
                                          <p:spTgt spid="10"/>
                                        </p:tgtEl>
                                        <p:attrNameLst>
                                          <p:attrName>ppt_x</p:attrName>
                                          <p:attrName>ppt_y</p:attrName>
                                        </p:attrNameLst>
                                      </p:cBhvr>
                                      <p:rCtr x="-16528" y="11296"/>
                                    </p:animMotion>
                                  </p:childTnLst>
                                  <p:subTnLst>
                                    <p:audio>
                                      <p:cMediaNode vol="100000">
                                        <p:cTn display="0" masterRel="sameClick">
                                          <p:stCondLst>
                                            <p:cond evt="begin" delay="0">
                                              <p:tn val="29"/>
                                            </p:cond>
                                          </p:stCondLst>
                                          <p:endCondLst>
                                            <p:cond evt="onStopAudio" delay="0">
                                              <p:tgtEl>
                                                <p:sldTgt/>
                                              </p:tgtEl>
                                            </p:cond>
                                          </p:endCondLst>
                                        </p:cTn>
                                        <p:tgtEl>
                                          <p:sndTgt r:embed="rId4" name="applause.wav"/>
                                        </p:tgtEl>
                                      </p:cMediaNode>
                                    </p:audio>
                                  </p:subTnLst>
                                </p:cTn>
                              </p:par>
                              <p:par>
                                <p:cTn id="31" presetID="3" presetClass="emph" presetSubtype="2" fill="hold" grpId="1" nodeType="withEffect">
                                  <p:stCondLst>
                                    <p:cond delay="0"/>
                                  </p:stCondLst>
                                  <p:childTnLst>
                                    <p:animClr clrSpc="rgb" dir="cw">
                                      <p:cBhvr override="childStyle">
                                        <p:cTn id="32" dur="2000" fill="hold"/>
                                        <p:tgtEl>
                                          <p:spTgt spid="10"/>
                                        </p:tgtEl>
                                        <p:attrNameLst>
                                          <p:attrName>style.color</p:attrName>
                                        </p:attrNameLst>
                                      </p:cBhvr>
                                      <p:to>
                                        <a:schemeClr val="accent2"/>
                                      </p:to>
                                    </p:animClr>
                                  </p:childTnLst>
                                </p:cTn>
                              </p:par>
                            </p:childTnLst>
                          </p:cTn>
                        </p:par>
                      </p:childTnLst>
                    </p:cTn>
                  </p:par>
                </p:childTnLst>
              </p:cTn>
              <p:nextCondLst>
                <p:cond evt="onClick" delay="0">
                  <p:tgtEl>
                    <p:spTgt spid="10"/>
                  </p:tgtEl>
                </p:cond>
              </p:nextCondLst>
            </p:seq>
          </p:childTnLst>
        </p:cTn>
      </p:par>
    </p:tnLst>
    <p:bldLst>
      <p:bldP spid="12" grpId="0"/>
      <p:bldP spid="13" grpId="0"/>
      <p:bldP spid="10" grpId="0"/>
      <p:bldP spid="10" grpId="1"/>
      <p:bldP spid="5" grpId="0"/>
    </p:bldLst>
  </p:timing>
  <p:extLst mod="1">
    <p:ext uri="{E180D4A7-C9FB-4DFB-919C-405C955672EB}">
      <p14:showEvtLst xmlns:p14="http://schemas.microsoft.com/office/powerpoint/2010/main">
        <p14:triggerEvt type="onClick" time="46042" objId="10"/>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00150" y="1300676"/>
            <a:ext cx="6800850" cy="438582"/>
          </a:xfrm>
          <a:prstGeom prst="rect">
            <a:avLst/>
          </a:prstGeom>
          <a:noFill/>
        </p:spPr>
        <p:txBody>
          <a:bodyPr wrap="square" rtlCol="0">
            <a:spAutoFit/>
          </a:bodyPr>
          <a:lstStyle/>
          <a:p>
            <a:r>
              <a:rPr lang="en-US" sz="2250" b="1" dirty="0">
                <a:latin typeface="Times New Roman" panose="02020603050405020304" pitchFamily="18" charset="0"/>
                <a:cs typeface="Times New Roman" panose="02020603050405020304" pitchFamily="18" charset="0"/>
              </a:rPr>
              <a:t>4.Viết câu hoàn thiện ở mục 5 (SHS </a:t>
            </a:r>
            <a:r>
              <a:rPr lang="en-US" sz="2250" b="1" dirty="0" err="1">
                <a:latin typeface="Times New Roman" panose="02020603050405020304" pitchFamily="18" charset="0"/>
                <a:cs typeface="Times New Roman" panose="02020603050405020304" pitchFamily="18" charset="0"/>
              </a:rPr>
              <a:t>trang</a:t>
            </a:r>
            <a:r>
              <a:rPr lang="en-US" sz="2250" b="1" dirty="0">
                <a:latin typeface="Times New Roman" panose="02020603050405020304" pitchFamily="18" charset="0"/>
                <a:cs typeface="Times New Roman" panose="02020603050405020304" pitchFamily="18" charset="0"/>
              </a:rPr>
              <a:t> 72) </a:t>
            </a:r>
          </a:p>
        </p:txBody>
      </p:sp>
      <p:sp>
        <p:nvSpPr>
          <p:cNvPr id="7" name="TextBox 6"/>
          <p:cNvSpPr txBox="1"/>
          <p:nvPr/>
        </p:nvSpPr>
        <p:spPr>
          <a:xfrm>
            <a:off x="2228850" y="2571750"/>
            <a:ext cx="457200" cy="415498"/>
          </a:xfrm>
          <a:prstGeom prst="rect">
            <a:avLst/>
          </a:prstGeom>
          <a:noFill/>
          <a:ln>
            <a:solidFill>
              <a:schemeClr val="bg1"/>
            </a:solidFill>
          </a:ln>
        </p:spPr>
        <p:txBody>
          <a:bodyPr wrap="square" rtlCol="0">
            <a:spAutoFit/>
          </a:bodyPr>
          <a:lstStyle/>
          <a:p>
            <a:r>
              <a:rPr lang="en-US" sz="2100"/>
              <a:t>.</a:t>
            </a: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569" y="2038350"/>
            <a:ext cx="8769132" cy="228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827104" y="2474208"/>
            <a:ext cx="9067800" cy="630942"/>
          </a:xfrm>
          <a:prstGeom prst="rect">
            <a:avLst/>
          </a:prstGeom>
        </p:spPr>
        <p:txBody>
          <a:bodyPr wrap="square">
            <a:spAutoFit/>
          </a:bodyPr>
          <a:lstStyle/>
          <a:p>
            <a:pPr algn="just"/>
            <a:r>
              <a:rPr lang="vi-VN" sz="3500" b="1" dirty="0">
                <a:solidFill>
                  <a:srgbClr val="7030A0"/>
                </a:solidFill>
                <a:latin typeface="HP001 5 hàng" panose="020B0603050302020204" pitchFamily="34" charset="0"/>
              </a:rPr>
              <a:t>Khi ở </a:t>
            </a:r>
            <a:r>
              <a:rPr lang="el-GR" sz="3500" b="1" dirty="0">
                <a:solidFill>
                  <a:srgbClr val="7030A0"/>
                </a:solidFill>
                <a:latin typeface="HP001 5 hàng" panose="020B0603050302020204" pitchFamily="34" charset="0"/>
              </a:rPr>
              <a:t>η</a:t>
            </a:r>
            <a:r>
              <a:rPr lang="vi-VN" sz="3500" b="1" dirty="0">
                <a:solidFill>
                  <a:srgbClr val="7030A0"/>
                </a:solidFill>
                <a:latin typeface="HP001 5 hàng" panose="020B0603050302020204" pitchFamily="34" charset="0"/>
              </a:rPr>
              <a:t>à jŎ jì</a:t>
            </a:r>
            <a:r>
              <a:rPr lang="el-GR" sz="3500" b="1" dirty="0">
                <a:solidFill>
                  <a:srgbClr val="7030A0"/>
                </a:solidFill>
                <a:latin typeface="HP001 5 hàng" panose="020B0603050302020204" pitchFamily="34" charset="0"/>
              </a:rPr>
              <a:t>ζ, </a:t>
            </a:r>
            <a:r>
              <a:rPr lang="vi-VN" sz="3500" b="1" dirty="0">
                <a:solidFill>
                  <a:srgbClr val="7030A0"/>
                </a:solidFill>
                <a:latin typeface="HP001 5 hàng" panose="020B0603050302020204" pitchFamily="34" charset="0"/>
              </a:rPr>
              <a:t>em </a:t>
            </a:r>
            <a:r>
              <a:rPr lang="el-GR" sz="3500" b="1" dirty="0">
                <a:solidFill>
                  <a:srgbClr val="7030A0"/>
                </a:solidFill>
                <a:latin typeface="HP001 5 hàng" panose="020B0603050302020204" pitchFamily="34" charset="0"/>
              </a:rPr>
              <a:t>δ</a:t>
            </a:r>
            <a:r>
              <a:rPr lang="vi-VN" sz="3500" b="1" dirty="0">
                <a:solidFill>
                  <a:srgbClr val="7030A0"/>
                </a:solidFill>
                <a:latin typeface="HP001 5 hàng" panose="020B0603050302020204" pitchFamily="34" charset="0"/>
              </a:rPr>
              <a:t>Ūg đư</a:t>
            </a:r>
            <a:r>
              <a:rPr lang="el-GR" sz="3500" b="1" dirty="0">
                <a:solidFill>
                  <a:srgbClr val="7030A0"/>
                </a:solidFill>
                <a:latin typeface="HP001 5 hàng" panose="020B0603050302020204" pitchFamily="34" charset="0"/>
              </a:rPr>
              <a:t>ϑ</a:t>
            </a:r>
            <a:endParaRPr lang="en-US" sz="3500" b="1" dirty="0">
              <a:solidFill>
                <a:srgbClr val="7030A0"/>
              </a:solidFill>
              <a:latin typeface="HP001 5 hàng" panose="020B0603050302020204" pitchFamily="34" charset="0"/>
            </a:endParaRPr>
          </a:p>
        </p:txBody>
      </p:sp>
      <p:sp>
        <p:nvSpPr>
          <p:cNvPr id="13" name="Rectangle 12"/>
          <p:cNvSpPr/>
          <p:nvPr/>
        </p:nvSpPr>
        <p:spPr>
          <a:xfrm>
            <a:off x="152400" y="3236208"/>
            <a:ext cx="9067800" cy="630942"/>
          </a:xfrm>
          <a:prstGeom prst="rect">
            <a:avLst/>
          </a:prstGeom>
        </p:spPr>
        <p:txBody>
          <a:bodyPr wrap="square">
            <a:spAutoFit/>
          </a:bodyPr>
          <a:lstStyle/>
          <a:p>
            <a:pPr algn="just"/>
            <a:r>
              <a:rPr lang="vi-VN" sz="3500" b="1" dirty="0">
                <a:solidFill>
                  <a:srgbClr val="7030A0"/>
                </a:solidFill>
                <a:latin typeface="HP001 5 hàng" pitchFamily="34" charset="0"/>
              </a:rPr>
              <a:t>jở cửa </a:t>
            </a:r>
            <a:r>
              <a:rPr lang="el-GR" sz="3500" b="1" dirty="0">
                <a:solidFill>
                  <a:srgbClr val="7030A0"/>
                </a:solidFill>
                <a:latin typeface="HP001 5 hàng" pitchFamily="34" charset="0"/>
              </a:rPr>
              <a:t>ε</a:t>
            </a:r>
            <a:r>
              <a:rPr lang="vi-VN" sz="3500" b="1" dirty="0">
                <a:solidFill>
                  <a:srgbClr val="7030A0"/>
                </a:solidFill>
                <a:latin typeface="HP001 5 hàng" pitchFamily="34" charset="0"/>
              </a:rPr>
              <a:t>o wgưƟ lạ</a:t>
            </a:r>
            <a:r>
              <a:rPr lang="en-US" sz="3500" b="1" dirty="0">
                <a:solidFill>
                  <a:srgbClr val="7030A0"/>
                </a:solidFill>
                <a:latin typeface="HP001 5 hàng" pitchFamily="34" charset="0"/>
              </a:rPr>
              <a:t>.</a:t>
            </a:r>
            <a:endParaRPr lang="en-US" sz="3500" b="1" dirty="0">
              <a:solidFill>
                <a:srgbClr val="7030A0"/>
              </a:solidFill>
              <a:latin typeface="HP001 4 hàng" pitchFamily="34" charset="0"/>
            </a:endParaRPr>
          </a:p>
        </p:txBody>
      </p:sp>
      <p:sp>
        <p:nvSpPr>
          <p:cNvPr id="15" name="TextBox 14"/>
          <p:cNvSpPr txBox="1"/>
          <p:nvPr/>
        </p:nvSpPr>
        <p:spPr>
          <a:xfrm>
            <a:off x="0" y="2343150"/>
            <a:ext cx="954107"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Lùi</a:t>
            </a:r>
            <a:r>
              <a:rPr lang="en-US" sz="2000" dirty="0">
                <a:solidFill>
                  <a:srgbClr val="FF0000"/>
                </a:solidFill>
                <a:latin typeface="Arial" panose="020B0604020202020204" pitchFamily="34" charset="0"/>
                <a:cs typeface="Arial" panose="020B0604020202020204" pitchFamily="34" charset="0"/>
              </a:rPr>
              <a:t> 1 ô</a:t>
            </a:r>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569" y="2720254"/>
            <a:ext cx="8769132" cy="228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a:xfrm>
            <a:off x="122382" y="2876550"/>
            <a:ext cx="715818"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custDataLst>
      <p:tags r:id="rId1"/>
    </p:custDataLst>
    <p:extLst>
      <p:ext uri="{BB962C8B-B14F-4D97-AF65-F5344CB8AC3E}">
        <p14:creationId xmlns:p14="http://schemas.microsoft.com/office/powerpoint/2010/main" val="258059813"/>
      </p:ext>
    </p:extLst>
  </p:cSld>
  <p:clrMapOvr>
    <a:masterClrMapping/>
  </p:clrMapOvr>
  <p:transition spd="slow" advTm="28959">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3000" tmFilter="0, 0; .2, .5; .8, .5; 1, 0"/>
                                        <p:tgtEl>
                                          <p:spTgt spid="7"/>
                                        </p:tgtEl>
                                      </p:cBhvr>
                                    </p:animEffect>
                                    <p:animScale>
                                      <p:cBhvr>
                                        <p:cTn id="7" dur="150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2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3000" y="618092"/>
            <a:ext cx="6858000" cy="3882472"/>
          </a:xfrm>
          <a:prstGeom prst="rect">
            <a:avLst/>
          </a:prstGeom>
        </p:spPr>
      </p:pic>
      <p:pic>
        <p:nvPicPr>
          <p:cNvPr id="11" name="图片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197718">
            <a:off x="553711" y="583286"/>
            <a:ext cx="8036577" cy="4018289"/>
          </a:xfrm>
          <a:prstGeom prst="rect">
            <a:avLst/>
          </a:prstGeom>
        </p:spPr>
      </p:pic>
      <p:pic>
        <p:nvPicPr>
          <p:cNvPr id="12" name="图片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3000" y="2432920"/>
            <a:ext cx="6858000" cy="2056433"/>
          </a:xfrm>
          <a:prstGeom prst="rect">
            <a:avLst/>
          </a:prstGeom>
        </p:spPr>
      </p:pic>
      <p:pic>
        <p:nvPicPr>
          <p:cNvPr id="13" name="图片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21890" y="1005577"/>
            <a:ext cx="980696" cy="451048"/>
          </a:xfrm>
          <a:prstGeom prst="rect">
            <a:avLst/>
          </a:prstGeom>
        </p:spPr>
      </p:pic>
      <p:pic>
        <p:nvPicPr>
          <p:cNvPr id="14" name="图片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96566" y="676140"/>
            <a:ext cx="1425841" cy="590333"/>
          </a:xfrm>
          <a:prstGeom prst="rect">
            <a:avLst/>
          </a:prstGeom>
        </p:spPr>
      </p:pic>
      <p:pic>
        <p:nvPicPr>
          <p:cNvPr id="15" name="图片 1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71366" y="2788788"/>
            <a:ext cx="1717380" cy="1717380"/>
          </a:xfrm>
          <a:prstGeom prst="rect">
            <a:avLst/>
          </a:prstGeom>
        </p:spPr>
      </p:pic>
      <p:pic>
        <p:nvPicPr>
          <p:cNvPr id="16" name="图片 1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371831">
            <a:off x="1574339" y="1723272"/>
            <a:ext cx="2540954" cy="3594221"/>
          </a:xfrm>
          <a:prstGeom prst="rect">
            <a:avLst/>
          </a:prstGeom>
        </p:spPr>
      </p:pic>
      <p:grpSp>
        <p:nvGrpSpPr>
          <p:cNvPr id="17" name="组合 4"/>
          <p:cNvGrpSpPr/>
          <p:nvPr/>
        </p:nvGrpSpPr>
        <p:grpSpPr>
          <a:xfrm>
            <a:off x="693683" y="583999"/>
            <a:ext cx="3909848" cy="3606181"/>
            <a:chOff x="1001374" y="-370703"/>
            <a:chExt cx="6695744" cy="6175701"/>
          </a:xfrm>
        </p:grpSpPr>
        <p:pic>
          <p:nvPicPr>
            <p:cNvPr id="18" name="图片 5"/>
            <p:cNvPicPr>
              <a:picLocks noChangeAspect="1"/>
            </p:cNvPicPr>
            <p:nvPr/>
          </p:nvPicPr>
          <p:blipFill rotWithShape="1">
            <a:blip r:embed="rId11">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19"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latin typeface="Calibri"/>
                <a:ea typeface="宋体" panose="02010600030101010101" pitchFamily="2" charset="-122"/>
              </a:endParaRPr>
            </a:p>
          </p:txBody>
        </p:sp>
      </p:grpSp>
      <p:sp>
        <p:nvSpPr>
          <p:cNvPr id="20" name="文本框 109"/>
          <p:cNvSpPr txBox="1"/>
          <p:nvPr/>
        </p:nvSpPr>
        <p:spPr>
          <a:xfrm>
            <a:off x="1220893" y="2134751"/>
            <a:ext cx="2691303" cy="1107996"/>
          </a:xfrm>
          <a:prstGeom prst="rect">
            <a:avLst/>
          </a:prstGeom>
          <a:noFill/>
        </p:spPr>
        <p:txBody>
          <a:bodyPr wrap="square" rtlCol="0">
            <a:spAutoFit/>
          </a:bodyPr>
          <a:lstStyle/>
          <a:p>
            <a:pPr algn="ctr"/>
            <a:r>
              <a:rPr lang="en-US" altLang="zh-CN" sz="33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Quan</a:t>
            </a:r>
            <a:r>
              <a:rPr lang="en-US" altLang="zh-CN" sz="33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3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33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3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en-US" altLang="zh-CN" sz="33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1" name="文本框 41"/>
          <p:cNvSpPr txBox="1"/>
          <p:nvPr/>
        </p:nvSpPr>
        <p:spPr>
          <a:xfrm>
            <a:off x="2143311" y="1528594"/>
            <a:ext cx="758194" cy="715581"/>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4050" dirty="0">
                <a:latin typeface="Arial-Rounded" panose="020B0500000000000000" pitchFamily="34" charset="-93"/>
                <a:ea typeface="Arial-Rounded" panose="020B0500000000000000" pitchFamily="34" charset="-93"/>
                <a:cs typeface="Arial-Rounded" panose="020B0500000000000000" pitchFamily="34" charset="-93"/>
                <a:sym typeface="+mn-lt"/>
              </a:rPr>
              <a:t>6</a:t>
            </a:r>
            <a:endParaRPr lang="zh-CN" altLang="en-US" sz="405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custDataLst>
      <p:tags r:id="rId1"/>
    </p:custDataLst>
    <p:extLst>
      <p:ext uri="{BB962C8B-B14F-4D97-AF65-F5344CB8AC3E}">
        <p14:creationId xmlns:p14="http://schemas.microsoft.com/office/powerpoint/2010/main" val="71888376"/>
      </p:ext>
    </p:extLst>
  </p:cSld>
  <p:clrMapOvr>
    <a:masterClrMapping/>
  </p:clrMapOvr>
  <p:transition spd="slow" advTm="634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49" presetClass="entr" presetSubtype="0" decel="100000" fill="hold" grpId="0" nodeType="withEffect">
                                  <p:stCondLst>
                                    <p:cond delay="75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 calcmode="lin" valueType="num">
                                      <p:cBhvr>
                                        <p:cTn id="26" dur="500" fill="hold"/>
                                        <p:tgtEl>
                                          <p:spTgt spid="21"/>
                                        </p:tgtEl>
                                        <p:attrNameLst>
                                          <p:attrName>style.rotation</p:attrName>
                                        </p:attrNameLst>
                                      </p:cBhvr>
                                      <p:tavLst>
                                        <p:tav tm="0">
                                          <p:val>
                                            <p:fltVal val="360"/>
                                          </p:val>
                                        </p:tav>
                                        <p:tav tm="100000">
                                          <p:val>
                                            <p:fltVal val="0"/>
                                          </p:val>
                                        </p:tav>
                                      </p:tavLst>
                                    </p:anim>
                                    <p:animEffect transition="in" filter="fade">
                                      <p:cBhvr>
                                        <p:cTn id="27" dur="500"/>
                                        <p:tgtEl>
                                          <p:spTgt spid="21"/>
                                        </p:tgtEl>
                                      </p:cBhvr>
                                    </p:animEffect>
                                  </p:childTnLst>
                                </p:cTn>
                              </p:par>
                              <p:par>
                                <p:cTn id="28" presetID="12" presetClass="entr" presetSubtype="1" fill="hold" grpId="0" nodeType="withEffect">
                                  <p:stCondLst>
                                    <p:cond delay="125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p:tgtEl>
                                          <p:spTgt spid="20"/>
                                        </p:tgtEl>
                                        <p:attrNameLst>
                                          <p:attrName>ppt_y</p:attrName>
                                        </p:attrNameLst>
                                      </p:cBhvr>
                                      <p:tavLst>
                                        <p:tav tm="0">
                                          <p:val>
                                            <p:strVal val="#ppt_y-#ppt_h*1.125000"/>
                                          </p:val>
                                        </p:tav>
                                        <p:tav tm="100000">
                                          <p:val>
                                            <p:strVal val="#ppt_y"/>
                                          </p:val>
                                        </p:tav>
                                      </p:tavLst>
                                    </p:anim>
                                    <p:animEffect transition="in" filter="wipe(down)">
                                      <p:cBhvr>
                                        <p:cTn id="31" dur="500"/>
                                        <p:tgtEl>
                                          <p:spTgt spid="20"/>
                                        </p:tgtEl>
                                      </p:cBhvr>
                                    </p:animEffect>
                                  </p:childTnLst>
                                </p:cTn>
                              </p:par>
                              <p:par>
                                <p:cTn id="32" presetID="34" presetClass="emph" presetSubtype="0" fill="hold" grpId="1" nodeType="withEffect">
                                  <p:stCondLst>
                                    <p:cond delay="1750"/>
                                  </p:stCondLst>
                                  <p:childTnLst>
                                    <p:animMotion origin="layout" path="M 4.72222E-6 -4.93827E-7 L 4.72222E-6 -0.07222 " pathEditMode="relative" rAng="0" ptsTypes="AA">
                                      <p:cBhvr>
                                        <p:cTn id="33" dur="250" accel="50000" decel="50000" autoRev="1" fill="hold">
                                          <p:stCondLst>
                                            <p:cond delay="0"/>
                                          </p:stCondLst>
                                        </p:cTn>
                                        <p:tgtEl>
                                          <p:spTgt spid="20"/>
                                        </p:tgtEl>
                                        <p:attrNameLst>
                                          <p:attrName>ppt_x</p:attrName>
                                          <p:attrName>ppt_y</p:attrName>
                                        </p:attrNameLst>
                                      </p:cBhvr>
                                      <p:rCtr x="0" y="-3611"/>
                                    </p:animMotion>
                                    <p:animRot by="1500000">
                                      <p:cBhvr>
                                        <p:cTn id="34" dur="125" fill="hold">
                                          <p:stCondLst>
                                            <p:cond delay="0"/>
                                          </p:stCondLst>
                                        </p:cTn>
                                        <p:tgtEl>
                                          <p:spTgt spid="20"/>
                                        </p:tgtEl>
                                        <p:attrNameLst>
                                          <p:attrName>r</p:attrName>
                                        </p:attrNameLst>
                                      </p:cBhvr>
                                    </p:animRot>
                                    <p:animRot by="-1500000">
                                      <p:cBhvr>
                                        <p:cTn id="35" dur="125" fill="hold">
                                          <p:stCondLst>
                                            <p:cond delay="125"/>
                                          </p:stCondLst>
                                        </p:cTn>
                                        <p:tgtEl>
                                          <p:spTgt spid="20"/>
                                        </p:tgtEl>
                                        <p:attrNameLst>
                                          <p:attrName>r</p:attrName>
                                        </p:attrNameLst>
                                      </p:cBhvr>
                                    </p:animRot>
                                    <p:animRot by="-1500000">
                                      <p:cBhvr>
                                        <p:cTn id="36" dur="125" fill="hold">
                                          <p:stCondLst>
                                            <p:cond delay="250"/>
                                          </p:stCondLst>
                                        </p:cTn>
                                        <p:tgtEl>
                                          <p:spTgt spid="20"/>
                                        </p:tgtEl>
                                        <p:attrNameLst>
                                          <p:attrName>r</p:attrName>
                                        </p:attrNameLst>
                                      </p:cBhvr>
                                    </p:animRot>
                                    <p:animRot by="1500000">
                                      <p:cBhvr>
                                        <p:cTn id="37" dur="125" fill="hold">
                                          <p:stCondLst>
                                            <p:cond delay="375"/>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Document 17">
            <a:extLst>
              <a:ext uri="{FF2B5EF4-FFF2-40B4-BE49-F238E27FC236}">
                <a16:creationId xmlns:a16="http://schemas.microsoft.com/office/drawing/2014/main" id="{1CF9A146-B9F3-4306-BB87-C2F6444C31BA}"/>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a:latin typeface="UTM Avo" panose="02040603050506020204" pitchFamily="18" charset="0"/>
                <a:ea typeface="Arial-Rounded" pitchFamily="34" charset="0"/>
                <a:cs typeface="Arial" pitchFamily="34" charset="0"/>
              </a:rPr>
              <a:t>Quan sát tranh và kể lại câu chuyện </a:t>
            </a:r>
            <a:r>
              <a:rPr lang="en-US" sz="2800" b="1" i="1">
                <a:latin typeface="UTM Avo" panose="02040603050506020204" pitchFamily="18" charset="0"/>
                <a:ea typeface="Arial-Rounded" pitchFamily="34" charset="0"/>
                <a:cs typeface="Arial" pitchFamily="34" charset="0"/>
              </a:rPr>
              <a:t>Khi mẹ vắng nhà</a:t>
            </a:r>
            <a:endParaRPr lang="en-US" sz="2800" b="1">
              <a:latin typeface="UTM Avo" panose="02040603050506020204" pitchFamily="18" charset="0"/>
              <a:ea typeface="Arial-Rounded" pitchFamily="34" charset="0"/>
              <a:cs typeface="Arial"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119" t="32540" r="29722" b="29687"/>
          <a:stretch/>
        </p:blipFill>
        <p:spPr bwMode="auto">
          <a:xfrm>
            <a:off x="1295400" y="1088611"/>
            <a:ext cx="6539074" cy="345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838200" y="4556792"/>
            <a:ext cx="4077277" cy="461653"/>
          </a:xfrm>
          <a:prstGeom prst="rect">
            <a:avLst/>
          </a:prstGeom>
          <a:noFill/>
        </p:spPr>
        <p:txBody>
          <a:bodyPr wrap="square" lIns="91428" tIns="45714" rIns="91428" bIns="45714" rtlCol="0">
            <a:spAutoFit/>
          </a:bodyPr>
          <a:lstStyle/>
          <a:p>
            <a:pPr algn="ctr"/>
            <a:r>
              <a:rPr lang="en-US" sz="2400">
                <a:latin typeface="UTM Avo" panose="02040603050506020204" pitchFamily="18" charset="0"/>
                <a:ea typeface="Arial-Rounded" pitchFamily="34" charset="0"/>
                <a:cs typeface="Arial" pitchFamily="34" charset="0"/>
              </a:rPr>
              <a:t>Trong khu rừng nọ (…)</a:t>
            </a:r>
          </a:p>
        </p:txBody>
      </p:sp>
      <p:sp>
        <p:nvSpPr>
          <p:cNvPr id="19" name="TextBox 18"/>
          <p:cNvSpPr txBox="1"/>
          <p:nvPr/>
        </p:nvSpPr>
        <p:spPr>
          <a:xfrm>
            <a:off x="4152323" y="4556791"/>
            <a:ext cx="4077277" cy="461653"/>
          </a:xfrm>
          <a:prstGeom prst="rect">
            <a:avLst/>
          </a:prstGeom>
          <a:noFill/>
        </p:spPr>
        <p:txBody>
          <a:bodyPr wrap="square" lIns="91428" tIns="45714" rIns="91428" bIns="45714" rtlCol="0">
            <a:spAutoFit/>
          </a:bodyPr>
          <a:lstStyle/>
          <a:p>
            <a:pPr algn="ctr"/>
            <a:r>
              <a:rPr lang="en-US" sz="2400">
                <a:latin typeface="UTM Avo" panose="02040603050506020204" pitchFamily="18" charset="0"/>
                <a:ea typeface="Arial-Rounded" pitchFamily="34" charset="0"/>
                <a:cs typeface="Arial" pitchFamily="34" charset="0"/>
              </a:rPr>
              <a:t>Một con sói (…)</a:t>
            </a:r>
          </a:p>
        </p:txBody>
      </p:sp>
    </p:spTree>
    <p:extLst>
      <p:ext uri="{BB962C8B-B14F-4D97-AF65-F5344CB8AC3E}">
        <p14:creationId xmlns:p14="http://schemas.microsoft.com/office/powerpoint/2010/main" val="3944457928"/>
      </p:ext>
    </p:extLst>
  </p:cSld>
  <p:clrMapOvr>
    <a:masterClrMapping/>
  </p:clrMapOvr>
  <mc:AlternateContent xmlns:mc="http://schemas.openxmlformats.org/markup-compatibility/2006" xmlns:p14="http://schemas.microsoft.com/office/powerpoint/2010/main">
    <mc:Choice Requires="p14">
      <p:transition spd="slow" p14:dur="2000" advTm="47241"/>
    </mc:Choice>
    <mc:Fallback xmlns="">
      <p:transition spd="slow" advTm="4724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17">
            <a:extLst>
              <a:ext uri="{FF2B5EF4-FFF2-40B4-BE49-F238E27FC236}">
                <a16:creationId xmlns:a16="http://schemas.microsoft.com/office/drawing/2014/main" id="{C7AC94C5-7981-4357-AB8D-0B487BE136F5}"/>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dirty="0">
                <a:latin typeface="UTM Avo" panose="02040603050506020204" pitchFamily="18" charset="0"/>
                <a:ea typeface="Arial-Rounded" pitchFamily="34" charset="0"/>
                <a:cs typeface="Arial" pitchFamily="34" charset="0"/>
              </a:rPr>
              <a:t>Quan </a:t>
            </a:r>
            <a:r>
              <a:rPr lang="en-US" sz="2800" b="1" dirty="0" err="1">
                <a:latin typeface="UTM Avo" panose="02040603050506020204" pitchFamily="18" charset="0"/>
                <a:ea typeface="Arial-Rounded" pitchFamily="34" charset="0"/>
                <a:cs typeface="Arial" pitchFamily="34" charset="0"/>
              </a:rPr>
              <a:t>sát</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tranh</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và</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kể</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lại</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câu</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chuyện</a:t>
            </a:r>
            <a:r>
              <a:rPr lang="en-US" sz="2800" b="1" dirty="0">
                <a:latin typeface="UTM Avo" panose="02040603050506020204" pitchFamily="18" charset="0"/>
                <a:ea typeface="Arial-Rounded" pitchFamily="34" charset="0"/>
                <a:cs typeface="Arial" pitchFamily="34" charset="0"/>
              </a:rPr>
              <a:t> </a:t>
            </a:r>
            <a:r>
              <a:rPr lang="en-US" sz="2800" b="1" i="1" dirty="0">
                <a:latin typeface="UTM Avo" panose="02040603050506020204" pitchFamily="18" charset="0"/>
                <a:ea typeface="Arial-Rounded" pitchFamily="34" charset="0"/>
                <a:cs typeface="Arial" pitchFamily="34" charset="0"/>
              </a:rPr>
              <a:t>Khi </a:t>
            </a:r>
            <a:r>
              <a:rPr lang="en-US" sz="2800" b="1" i="1" dirty="0" err="1">
                <a:latin typeface="UTM Avo" panose="02040603050506020204" pitchFamily="18" charset="0"/>
                <a:ea typeface="Arial-Rounded" pitchFamily="34" charset="0"/>
                <a:cs typeface="Arial" pitchFamily="34" charset="0"/>
              </a:rPr>
              <a:t>mẹ</a:t>
            </a:r>
            <a:r>
              <a:rPr lang="en-US" sz="2800" b="1" i="1" dirty="0">
                <a:latin typeface="UTM Avo" panose="02040603050506020204" pitchFamily="18" charset="0"/>
                <a:ea typeface="Arial-Rounded" pitchFamily="34" charset="0"/>
                <a:cs typeface="Arial" pitchFamily="34" charset="0"/>
              </a:rPr>
              <a:t> </a:t>
            </a:r>
            <a:r>
              <a:rPr lang="en-US" sz="2800" b="1" i="1" dirty="0" err="1">
                <a:latin typeface="UTM Avo" panose="02040603050506020204" pitchFamily="18" charset="0"/>
                <a:ea typeface="Arial-Rounded" pitchFamily="34" charset="0"/>
                <a:cs typeface="Arial" pitchFamily="34" charset="0"/>
              </a:rPr>
              <a:t>vắng</a:t>
            </a:r>
            <a:r>
              <a:rPr lang="en-US" sz="2800" b="1" i="1" dirty="0">
                <a:latin typeface="UTM Avo" panose="02040603050506020204" pitchFamily="18" charset="0"/>
                <a:ea typeface="Arial-Rounded" pitchFamily="34" charset="0"/>
                <a:cs typeface="Arial" pitchFamily="34" charset="0"/>
              </a:rPr>
              <a:t> </a:t>
            </a:r>
            <a:r>
              <a:rPr lang="en-US" sz="2800" b="1" i="1" dirty="0" err="1">
                <a:latin typeface="UTM Avo" panose="02040603050506020204" pitchFamily="18" charset="0"/>
                <a:ea typeface="Arial-Rounded" pitchFamily="34" charset="0"/>
                <a:cs typeface="Arial" pitchFamily="34" charset="0"/>
              </a:rPr>
              <a:t>nhà</a:t>
            </a:r>
            <a:endParaRPr lang="en-US" sz="2800" b="1" dirty="0">
              <a:latin typeface="UTM Avo" panose="02040603050506020204" pitchFamily="18" charset="0"/>
              <a:ea typeface="Arial-Rounded" pitchFamily="34" charset="0"/>
              <a:cs typeface="Arial" pitchFamily="34"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590" t="25101" r="30143" b="35751"/>
          <a:stretch/>
        </p:blipFill>
        <p:spPr bwMode="auto">
          <a:xfrm>
            <a:off x="1371600" y="1063210"/>
            <a:ext cx="6429832" cy="3604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0" y="4556792"/>
            <a:ext cx="4077277" cy="461653"/>
          </a:xfrm>
          <a:prstGeom prst="rect">
            <a:avLst/>
          </a:prstGeom>
          <a:noFill/>
        </p:spPr>
        <p:txBody>
          <a:bodyPr wrap="square" lIns="91428" tIns="45714" rIns="91428" bIns="45714" rtlCol="0">
            <a:spAutoFit/>
          </a:bodyPr>
          <a:lstStyle/>
          <a:p>
            <a:pPr algn="ctr"/>
            <a:r>
              <a:rPr lang="en-US" sz="2400">
                <a:latin typeface="UTM Avo" panose="02040603050506020204" pitchFamily="18" charset="0"/>
                <a:ea typeface="Arial-Rounded" pitchFamily="34" charset="0"/>
                <a:cs typeface="Arial" pitchFamily="34" charset="0"/>
              </a:rPr>
              <a:t>Nhớ lời mẹ (…)</a:t>
            </a:r>
          </a:p>
        </p:txBody>
      </p:sp>
      <p:sp>
        <p:nvSpPr>
          <p:cNvPr id="7" name="TextBox 6"/>
          <p:cNvSpPr txBox="1"/>
          <p:nvPr/>
        </p:nvSpPr>
        <p:spPr>
          <a:xfrm>
            <a:off x="4228523" y="4556791"/>
            <a:ext cx="4077277" cy="461653"/>
          </a:xfrm>
          <a:prstGeom prst="rect">
            <a:avLst/>
          </a:prstGeom>
          <a:noFill/>
        </p:spPr>
        <p:txBody>
          <a:bodyPr wrap="square" lIns="91428" tIns="45714" rIns="91428" bIns="45714" rtlCol="0">
            <a:spAutoFit/>
          </a:bodyPr>
          <a:lstStyle/>
          <a:p>
            <a:pPr algn="ctr"/>
            <a:r>
              <a:rPr lang="en-US" sz="2400">
                <a:latin typeface="UTM Avo" panose="02040603050506020204" pitchFamily="18" charset="0"/>
                <a:ea typeface="Arial-Rounded" pitchFamily="34" charset="0"/>
                <a:cs typeface="Arial" pitchFamily="34" charset="0"/>
              </a:rPr>
              <a:t>Nghe đúng tiếng mẹ (…)</a:t>
            </a:r>
          </a:p>
        </p:txBody>
      </p:sp>
    </p:spTree>
    <p:extLst>
      <p:ext uri="{BB962C8B-B14F-4D97-AF65-F5344CB8AC3E}">
        <p14:creationId xmlns:p14="http://schemas.microsoft.com/office/powerpoint/2010/main" val="3586107214"/>
      </p:ext>
    </p:extLst>
  </p:cSld>
  <p:clrMapOvr>
    <a:masterClrMapping/>
  </p:clrMapOvr>
  <mc:AlternateContent xmlns:mc="http://schemas.openxmlformats.org/markup-compatibility/2006" xmlns:p14="http://schemas.microsoft.com/office/powerpoint/2010/main">
    <mc:Choice Requires="p14">
      <p:transition spd="slow" p14:dur="2000" advTm="42297"/>
    </mc:Choice>
    <mc:Fallback xmlns="">
      <p:transition spd="slow" advTm="4229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hi me vang nha">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04825" y="285750"/>
            <a:ext cx="8134350" cy="4572000"/>
          </a:xfrm>
          <a:prstGeom prst="rect">
            <a:avLst/>
          </a:prstGeom>
        </p:spPr>
      </p:pic>
    </p:spTree>
    <p:extLst>
      <p:ext uri="{BB962C8B-B14F-4D97-AF65-F5344CB8AC3E}">
        <p14:creationId xmlns:p14="http://schemas.microsoft.com/office/powerpoint/2010/main" val="339109164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 y="618092"/>
            <a:ext cx="6858000" cy="3882472"/>
          </a:xfrm>
          <a:prstGeom prst="rect">
            <a:avLst/>
          </a:prstGeom>
        </p:spPr>
      </p:pic>
      <p:pic>
        <p:nvPicPr>
          <p:cNvPr id="11" name="图片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97718">
            <a:off x="553711" y="583286"/>
            <a:ext cx="8036577" cy="4018289"/>
          </a:xfrm>
          <a:prstGeom prst="rect">
            <a:avLst/>
          </a:prstGeom>
        </p:spPr>
      </p:pic>
      <p:pic>
        <p:nvPicPr>
          <p:cNvPr id="12" name="图片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3000" y="2432920"/>
            <a:ext cx="6858000" cy="2056433"/>
          </a:xfrm>
          <a:prstGeom prst="rect">
            <a:avLst/>
          </a:prstGeom>
        </p:spPr>
      </p:pic>
      <p:pic>
        <p:nvPicPr>
          <p:cNvPr id="13" name="图片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21890" y="1005577"/>
            <a:ext cx="980696" cy="451048"/>
          </a:xfrm>
          <a:prstGeom prst="rect">
            <a:avLst/>
          </a:prstGeom>
        </p:spPr>
      </p:pic>
      <p:pic>
        <p:nvPicPr>
          <p:cNvPr id="14" name="图片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6566" y="676140"/>
            <a:ext cx="1425841" cy="590333"/>
          </a:xfrm>
          <a:prstGeom prst="rect">
            <a:avLst/>
          </a:prstGeom>
        </p:spPr>
      </p:pic>
      <p:pic>
        <p:nvPicPr>
          <p:cNvPr id="15" name="图片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71366" y="2788788"/>
            <a:ext cx="1717380" cy="1717380"/>
          </a:xfrm>
          <a:prstGeom prst="rect">
            <a:avLst/>
          </a:prstGeom>
        </p:spPr>
      </p:pic>
      <p:pic>
        <p:nvPicPr>
          <p:cNvPr id="16" name="图片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71831">
            <a:off x="1574339" y="1723272"/>
            <a:ext cx="2540954" cy="3594221"/>
          </a:xfrm>
          <a:prstGeom prst="rect">
            <a:avLst/>
          </a:prstGeom>
        </p:spPr>
      </p:pic>
      <p:grpSp>
        <p:nvGrpSpPr>
          <p:cNvPr id="17" name="组合 4"/>
          <p:cNvGrpSpPr/>
          <p:nvPr/>
        </p:nvGrpSpPr>
        <p:grpSpPr>
          <a:xfrm>
            <a:off x="693683" y="583999"/>
            <a:ext cx="3909848" cy="3606181"/>
            <a:chOff x="1001374" y="-370703"/>
            <a:chExt cx="6695744" cy="6175701"/>
          </a:xfrm>
        </p:grpSpPr>
        <p:pic>
          <p:nvPicPr>
            <p:cNvPr id="18" name="图片 5"/>
            <p:cNvPicPr>
              <a:picLocks noChangeAspect="1"/>
            </p:cNvPicPr>
            <p:nvPr/>
          </p:nvPicPr>
          <p:blipFill rotWithShape="1">
            <a:blip r:embed="rId10">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19"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latin typeface="Calibri"/>
                <a:ea typeface="宋体" panose="02010600030101010101" pitchFamily="2" charset="-122"/>
              </a:endParaRPr>
            </a:p>
          </p:txBody>
        </p:sp>
      </p:grpSp>
      <p:sp>
        <p:nvSpPr>
          <p:cNvPr id="20" name="文本框 109"/>
          <p:cNvSpPr txBox="1"/>
          <p:nvPr/>
        </p:nvSpPr>
        <p:spPr>
          <a:xfrm>
            <a:off x="1220893" y="2134751"/>
            <a:ext cx="2691303" cy="600164"/>
          </a:xfrm>
          <a:prstGeom prst="rect">
            <a:avLst/>
          </a:prstGeom>
          <a:noFill/>
        </p:spPr>
        <p:txBody>
          <a:bodyPr wrap="square" rtlCol="0">
            <a:spAutoFit/>
          </a:bodyPr>
          <a:lstStyle/>
          <a:p>
            <a:pPr algn="ctr"/>
            <a:r>
              <a:rPr lang="en-US" altLang="zh-CN" sz="33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Nghe</a:t>
            </a:r>
            <a:r>
              <a:rPr lang="en-US" altLang="zh-CN" sz="33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 </a:t>
            </a:r>
            <a:r>
              <a:rPr lang="en-US" altLang="zh-CN" sz="33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a:t>
            </a:r>
            <a:endParaRPr lang="en-US" altLang="zh-CN" sz="33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1" name="文本框 41"/>
          <p:cNvSpPr txBox="1"/>
          <p:nvPr/>
        </p:nvSpPr>
        <p:spPr>
          <a:xfrm>
            <a:off x="2143311" y="1528594"/>
            <a:ext cx="758194" cy="715581"/>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4050" dirty="0">
                <a:latin typeface="Arial-Rounded" panose="020B0500000000000000" pitchFamily="34" charset="-93"/>
                <a:ea typeface="Arial-Rounded" panose="020B0500000000000000" pitchFamily="34" charset="-93"/>
                <a:cs typeface="Arial-Rounded" panose="020B0500000000000000" pitchFamily="34" charset="-93"/>
                <a:sym typeface="+mn-lt"/>
              </a:rPr>
              <a:t>7</a:t>
            </a:r>
            <a:endParaRPr lang="zh-CN" altLang="en-US" sz="405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700250903"/>
      </p:ext>
    </p:extLst>
  </p:cSld>
  <p:clrMapOvr>
    <a:masterClrMapping/>
  </p:clrMapOvr>
  <mc:AlternateContent xmlns:mc="http://schemas.openxmlformats.org/markup-compatibility/2006" xmlns:p14="http://schemas.microsoft.com/office/powerpoint/2010/main">
    <mc:Choice Requires="p14">
      <p:transition p14:dur="10" advTm="17245">
        <p:fade/>
      </p:transition>
    </mc:Choice>
    <mc:Fallback xmlns="">
      <p:transition advTm="17245">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3"/>
</p:tagLst>
</file>

<file path=ppt/tags/tag2.xml><?xml version="1.0" encoding="utf-8"?>
<p:tagLst xmlns:a="http://schemas.openxmlformats.org/drawingml/2006/main" xmlns:r="http://schemas.openxmlformats.org/officeDocument/2006/relationships" xmlns:p="http://schemas.openxmlformats.org/presentationml/2006/main">
  <p:tag name="TIMING" val="|12.5|0.9|1.1"/>
</p:tagLst>
</file>

<file path=ppt/tags/tag3.xml><?xml version="1.0" encoding="utf-8"?>
<p:tagLst xmlns:a="http://schemas.openxmlformats.org/drawingml/2006/main" xmlns:r="http://schemas.openxmlformats.org/officeDocument/2006/relationships" xmlns:p="http://schemas.openxmlformats.org/presentationml/2006/main">
  <p:tag name="TIMING" val="|2.6"/>
</p:tagLst>
</file>

<file path=ppt/tags/tag4.xml><?xml version="1.0" encoding="utf-8"?>
<p:tagLst xmlns:a="http://schemas.openxmlformats.org/drawingml/2006/main" xmlns:r="http://schemas.openxmlformats.org/officeDocument/2006/relationships" xmlns:p="http://schemas.openxmlformats.org/presentationml/2006/main">
  <p:tag name="TIMING" val="|25.4|7.1|2.7|5.4|4|2|7.7|9.5|2.8"/>
</p:tagLst>
</file>

<file path=ppt/tags/tag5.xml><?xml version="1.0" encoding="utf-8"?>
<p:tagLst xmlns:a="http://schemas.openxmlformats.org/drawingml/2006/main" xmlns:r="http://schemas.openxmlformats.org/officeDocument/2006/relationships" xmlns:p="http://schemas.openxmlformats.org/presentationml/2006/main">
  <p:tag name="TIMING" val="|117.8|5.2|2.4|5.4|2|1.1"/>
</p:tagLst>
</file>

<file path=ppt/tags/tag6.xml><?xml version="1.0" encoding="utf-8"?>
<p:tagLst xmlns:a="http://schemas.openxmlformats.org/drawingml/2006/main" xmlns:r="http://schemas.openxmlformats.org/officeDocument/2006/relationships" xmlns:p="http://schemas.openxmlformats.org/presentationml/2006/main">
  <p:tag name="TIMING" val="|1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1851</TotalTime>
  <Words>550</Words>
  <Application>Microsoft Office PowerPoint</Application>
  <PresentationFormat>On-screen Show (16:9)</PresentationFormat>
  <Paragraphs>96</Paragraphs>
  <Slides>17</Slides>
  <Notes>12</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宋体</vt:lpstr>
      <vt:lpstr>Arial</vt:lpstr>
      <vt:lpstr>Arial-Rounded</vt:lpstr>
      <vt:lpstr>Calibri</vt:lpstr>
      <vt:lpstr>HP001 4 hàng</vt:lpstr>
      <vt:lpstr>HP001 5 hàng</vt:lpstr>
      <vt:lpstr>inpin heiti</vt:lpstr>
      <vt:lpstr>Segoe UI Black</vt:lpstr>
      <vt:lpstr>华文琥珀</vt:lpstr>
      <vt:lpstr>Times New Roman</vt:lpstr>
      <vt:lpstr>UTM Avo</vt:lpstr>
      <vt:lpstr>方正粗圆_GBK</vt:lpstr>
      <vt:lpstr>Office Theme</vt:lpstr>
      <vt:lpstr>PowerPoint Presentation</vt:lpstr>
      <vt:lpstr>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Administrator_PC</cp:lastModifiedBy>
  <cp:revision>263</cp:revision>
  <dcterms:created xsi:type="dcterms:W3CDTF">2020-12-08T15:48:47Z</dcterms:created>
  <dcterms:modified xsi:type="dcterms:W3CDTF">2022-03-11T09:27:44Z</dcterms:modified>
</cp:coreProperties>
</file>