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2" r:id="rId2"/>
    <p:sldId id="316" r:id="rId3"/>
    <p:sldId id="307" r:id="rId4"/>
    <p:sldId id="262" r:id="rId5"/>
    <p:sldId id="271" r:id="rId6"/>
    <p:sldId id="325" r:id="rId7"/>
    <p:sldId id="329" r:id="rId8"/>
    <p:sldId id="330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CCECFF"/>
    <a:srgbClr val="2F052A"/>
    <a:srgbClr val="C808B1"/>
    <a:srgbClr val="D3F4F8"/>
    <a:srgbClr val="48C7DF"/>
    <a:srgbClr val="005EA4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0350" autoAdjust="0"/>
  </p:normalViewPr>
  <p:slideViewPr>
    <p:cSldViewPr snapToGrid="0">
      <p:cViewPr varScale="1">
        <p:scale>
          <a:sx n="55" d="100"/>
          <a:sy n="55" d="100"/>
        </p:scale>
        <p:origin x="12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6751-98F2-4241-A349-EF907F8C4D0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A300-CDD2-4CC6-8459-15AE9611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6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18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0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4176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3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9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247792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46820770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ransition spd="slow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8"/>
          <p:cNvGrpSpPr>
            <a:grpSpLocks/>
          </p:cNvGrpSpPr>
          <p:nvPr/>
        </p:nvGrpSpPr>
        <p:grpSpPr bwMode="auto">
          <a:xfrm flipH="1">
            <a:off x="-2069434" y="-1171074"/>
            <a:ext cx="16635663" cy="9416715"/>
            <a:chOff x="-3645316" y="-267816"/>
            <a:chExt cx="15678890" cy="71505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6F4BD52-95D9-4179-A042-E3AE42D98E6F}"/>
                </a:ext>
              </a:extLst>
            </p:cNvPr>
            <p:cNvSpPr/>
            <p:nvPr/>
          </p:nvSpPr>
          <p:spPr>
            <a:xfrm>
              <a:off x="125421" y="-267816"/>
              <a:ext cx="11908153" cy="7044489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7CACDB6-F09B-421C-BCB1-C8DA66ED6A50}"/>
                </a:ext>
              </a:extLst>
            </p:cNvPr>
            <p:cNvSpPr/>
            <p:nvPr/>
          </p:nvSpPr>
          <p:spPr>
            <a:xfrm>
              <a:off x="-1822546" y="-161724"/>
              <a:ext cx="12194954" cy="7044489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58C39F9-754E-4D96-8CEA-7D6058DAB7A3}"/>
                </a:ext>
              </a:extLst>
            </p:cNvPr>
            <p:cNvSpPr/>
            <p:nvPr/>
          </p:nvSpPr>
          <p:spPr>
            <a:xfrm>
              <a:off x="-3645316" y="-165968"/>
              <a:ext cx="12194952" cy="7044489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8435" name="图片 2" descr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8"/>
          <a:stretch>
            <a:fillRect/>
          </a:stretch>
        </p:blipFill>
        <p:spPr bwMode="auto">
          <a:xfrm>
            <a:off x="14818" y="4386793"/>
            <a:ext cx="5077731" cy="271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4" descr="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9" t="21696"/>
          <a:stretch>
            <a:fillRect/>
          </a:stretch>
        </p:blipFill>
        <p:spPr bwMode="auto">
          <a:xfrm>
            <a:off x="7159388" y="4125384"/>
            <a:ext cx="4065711" cy="265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4" descr="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9" b="21696"/>
          <a:stretch>
            <a:fillRect/>
          </a:stretch>
        </p:blipFill>
        <p:spPr bwMode="auto">
          <a:xfrm>
            <a:off x="14818" y="165870"/>
            <a:ext cx="5077731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xmlns="" id="{733E6863-5C69-4674-80ED-F5EF09DADAB0}"/>
              </a:ext>
            </a:extLst>
          </p:cNvPr>
          <p:cNvSpPr/>
          <p:nvPr/>
        </p:nvSpPr>
        <p:spPr bwMode="auto">
          <a:xfrm flipV="1">
            <a:off x="5312006" y="205541"/>
            <a:ext cx="5770033" cy="2374900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Calibri" panose="020F0502020204030204" pitchFamily="34" charset="0"/>
              <a:ea typeface="等线" panose="020B0604020202020204" charset="-122"/>
            </a:endParaRPr>
          </a:p>
        </p:txBody>
      </p:sp>
      <p:sp>
        <p:nvSpPr>
          <p:cNvPr id="8" name="PA_文本框 11">
            <a:extLst>
              <a:ext uri="{FF2B5EF4-FFF2-40B4-BE49-F238E27FC236}">
                <a16:creationId xmlns:a16="http://schemas.microsoft.com/office/drawing/2014/main" xmlns="" id="{2038AFF3-B53B-4853-8EE5-B3AD95CA61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87417" y="659355"/>
            <a:ext cx="6361100" cy="14430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777" b="1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CHÀO MỪNG</a:t>
            </a:r>
            <a:endParaRPr lang="zh-CN" altLang="en-US" sz="8777" b="1" dirty="0">
              <a:ln w="3810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228600">
                  <a:srgbClr val="FF9999"/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66B168D-37B9-4609-9E0E-80041D2589EC}"/>
              </a:ext>
            </a:extLst>
          </p:cNvPr>
          <p:cNvSpPr/>
          <p:nvPr/>
        </p:nvSpPr>
        <p:spPr>
          <a:xfrm>
            <a:off x="2837328" y="2449325"/>
            <a:ext cx="8306273" cy="1931879"/>
          </a:xfrm>
          <a:prstGeom prst="roundRect">
            <a:avLst/>
          </a:prstGeom>
          <a:solidFill>
            <a:srgbClr val="FBFFE2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tiết học Tiếng Việt!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6" y="402737"/>
            <a:ext cx="3126317" cy="175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04" y="3837748"/>
            <a:ext cx="5918217" cy="323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290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3933681" y="3073956"/>
            <a:ext cx="4459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迷你简准圆" panose="03000509000000000000" pitchFamily="65" charset="-122"/>
                <a:cs typeface="Arial-SGK-TV" pitchFamily="2" charset="0"/>
              </a:rPr>
              <a:t>LUYỆN TẬP</a:t>
            </a:r>
            <a:endParaRPr lang="zh-CN" altLang="en-US" sz="6000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迷你简准圆" panose="03000509000000000000" pitchFamily="65" charset="-122"/>
              <a:cs typeface="Arial-SGK-TV" pitchFamily="2" charset="0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xmlns="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0" y="3443308"/>
            <a:ext cx="2069228" cy="342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9787" y="4333227"/>
            <a:ext cx="7107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09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7880" y="0"/>
            <a:ext cx="12199886" cy="6858000"/>
            <a:chOff x="-7880" y="0"/>
            <a:chExt cx="12199886" cy="6858000"/>
          </a:xfrm>
        </p:grpSpPr>
        <p:grpSp>
          <p:nvGrpSpPr>
            <p:cNvPr id="49" name="Group 48"/>
            <p:cNvGrpSpPr/>
            <p:nvPr/>
          </p:nvGrpSpPr>
          <p:grpSpPr>
            <a:xfrm>
              <a:off x="189184" y="0"/>
              <a:ext cx="11792608" cy="6858000"/>
              <a:chOff x="189184" y="0"/>
              <a:chExt cx="11792608" cy="6858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2646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1417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4413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74086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04041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3557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6710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97057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2701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5854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8692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16875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46830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7836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0673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136693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66648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9817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5400000">
              <a:off x="2923194" y="-2660436"/>
              <a:ext cx="6337738" cy="12199886"/>
              <a:chOff x="189184" y="0"/>
              <a:chExt cx="6337738" cy="6858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Freeform 140"/>
          <p:cNvSpPr/>
          <p:nvPr/>
        </p:nvSpPr>
        <p:spPr>
          <a:xfrm flipH="1" flipV="1">
            <a:off x="244049" y="270636"/>
            <a:ext cx="11737741" cy="6301162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8706B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-7881" y="0"/>
            <a:ext cx="12199886" cy="6858000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79F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331385" y="365760"/>
            <a:ext cx="11595542" cy="6206039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C9C4"/>
          </a:solidFill>
          <a:ln>
            <a:noFill/>
          </a:ln>
          <a:effectLst>
            <a:outerShdw blurRad="203200" dist="38100" dir="16200000" sx="98000" sy="98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89127" y="3817377"/>
            <a:ext cx="11344651" cy="2016431"/>
            <a:chOff x="552220" y="4342322"/>
            <a:chExt cx="11344651" cy="2051952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20" y="4430079"/>
              <a:ext cx="1446641" cy="183119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45" y="4986076"/>
              <a:ext cx="1081563" cy="1369067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944" y="4469210"/>
              <a:ext cx="1446641" cy="183119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69" y="5025207"/>
              <a:ext cx="1081563" cy="1369067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1882" y="4502974"/>
              <a:ext cx="1446641" cy="183119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50230" y="4342322"/>
              <a:ext cx="1446641" cy="183119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46582" y="4914431"/>
              <a:ext cx="1081563" cy="1369067"/>
            </a:xfrm>
            <a:prstGeom prst="rect">
              <a:avLst/>
            </a:prstGeom>
          </p:spPr>
        </p:pic>
      </p:grpSp>
      <p:sp>
        <p:nvSpPr>
          <p:cNvPr id="135" name="Freeform 134"/>
          <p:cNvSpPr/>
          <p:nvPr/>
        </p:nvSpPr>
        <p:spPr>
          <a:xfrm>
            <a:off x="-7881" y="-1"/>
            <a:ext cx="12199886" cy="6858000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3E9E7"/>
          </a:solidFill>
          <a:ln>
            <a:noFill/>
          </a:ln>
          <a:effectLst>
            <a:outerShdw blurRad="139700" dist="38100" dir="13800000" sx="98000" sy="98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058820" y="1967885"/>
            <a:ext cx="5690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srgbClr val="C808B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18" y="952158"/>
            <a:ext cx="1119304" cy="2019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25" y="819807"/>
            <a:ext cx="1428522" cy="2577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54" y="1060972"/>
            <a:ext cx="3087311" cy="22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67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decel="28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2050" fill="hold"/>
                                        <p:tgtEl>
                                          <p:spTgt spid="1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39" grpId="0" animBg="1"/>
      <p:bldP spid="136" grpId="0" animBg="1"/>
      <p:bldP spid="150" grpId="0"/>
      <p:bldP spid="1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4358" y="75101"/>
            <a:ext cx="582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5946" y="602441"/>
            <a:ext cx="3519911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mây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nhuộm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ơi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B2297C-CE7D-4503-9551-57090B3D7B29}"/>
              </a:ext>
            </a:extLst>
          </p:cNvPr>
          <p:cNvSpPr txBox="1"/>
          <p:nvPr/>
        </p:nvSpPr>
        <p:spPr>
          <a:xfrm>
            <a:off x="4477442" y="2142086"/>
            <a:ext cx="3237115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bé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rằm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to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gốc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đa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chăn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trăn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741FA7-24F5-4203-A409-734F03F2FAC1}"/>
              </a:ext>
            </a:extLst>
          </p:cNvPr>
          <p:cNvSpPr txBox="1"/>
          <p:nvPr/>
        </p:nvSpPr>
        <p:spPr>
          <a:xfrm>
            <a:off x="7991887" y="3457162"/>
            <a:ext cx="3809999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phải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phi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công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Bay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2C65A6-5FB4-41D4-BB74-221C689956DD}"/>
              </a:ext>
            </a:extLst>
          </p:cNvPr>
          <p:cNvSpPr txBox="1"/>
          <p:nvPr/>
        </p:nvSpPr>
        <p:spPr>
          <a:xfrm>
            <a:off x="6930791" y="5980270"/>
            <a:ext cx="4153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Bồi</a:t>
            </a:r>
            <a:endParaRPr lang="en-US" sz="25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50444" y="551175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98618" y="916082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736" y="942296"/>
            <a:ext cx="975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thắc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4" name="文本框 109"/>
          <p:cNvSpPr txBox="1"/>
          <p:nvPr/>
        </p:nvSpPr>
        <p:spPr>
          <a:xfrm>
            <a:off x="3886105" y="165948"/>
            <a:ext cx="4419789" cy="677040"/>
          </a:xfrm>
          <a:prstGeom prst="rect">
            <a:avLst/>
          </a:prstGeom>
          <a:noFill/>
        </p:spPr>
        <p:txBody>
          <a:bodyPr wrap="square" lIns="121853" tIns="60926" rIns="121853" bIns="60926" rtlCol="0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 lời câu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8543" y="2820477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33515" y="2825859"/>
            <a:ext cx="1082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phi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0" name="Oval 39"/>
          <p:cNvSpPr/>
          <p:nvPr/>
        </p:nvSpPr>
        <p:spPr>
          <a:xfrm>
            <a:off x="728543" y="4702231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93383" y="4638063"/>
            <a:ext cx="86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thiên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7673" y="1608728"/>
            <a:ext cx="1036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thắc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: Ai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mây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 Ai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90909" y="3458134"/>
            <a:ext cx="1090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phi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Cuội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43069" y="5228442"/>
            <a:ext cx="980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them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vồng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bão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tuyết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547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-1.11111E-6 L 0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4" grpId="0"/>
      <p:bldP spid="34" grpId="1"/>
      <p:bldP spid="38" grpId="0" animBg="1"/>
      <p:bldP spid="39" grpId="0"/>
      <p:bldP spid="40" grpId="0" animBg="1"/>
      <p:bldP spid="41" grpId="0"/>
      <p:bldP spid="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67671" y="425942"/>
            <a:ext cx="82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3" y="244349"/>
            <a:ext cx="1207649" cy="886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0FD8F8-0658-4852-9002-32A443149D69}"/>
              </a:ext>
            </a:extLst>
          </p:cNvPr>
          <p:cNvSpPr txBox="1"/>
          <p:nvPr/>
        </p:nvSpPr>
        <p:spPr>
          <a:xfrm>
            <a:off x="1982185" y="1262998"/>
            <a:ext cx="789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trải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872E824-A28C-4DA4-A1A3-BAEC3FAAC16D}"/>
              </a:ext>
            </a:extLst>
          </p:cNvPr>
          <p:cNvGrpSpPr/>
          <p:nvPr/>
        </p:nvGrpSpPr>
        <p:grpSpPr>
          <a:xfrm>
            <a:off x="728831" y="2156532"/>
            <a:ext cx="10734337" cy="2544936"/>
            <a:chOff x="0" y="4706165"/>
            <a:chExt cx="8812726" cy="19875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32069C2-2F48-4E9E-97CF-53AFE15A4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706165"/>
              <a:ext cx="8812726" cy="198756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7A1DF3D-FE0C-4C9E-AC08-B5B457B16683}"/>
                </a:ext>
              </a:extLst>
            </p:cNvPr>
            <p:cNvSpPr txBox="1"/>
            <p:nvPr/>
          </p:nvSpPr>
          <p:spPr>
            <a:xfrm>
              <a:off x="321070" y="5155581"/>
              <a:ext cx="8217598" cy="52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36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sz="3800" b="1" dirty="0" err="1" smtClean="0">
                  <a:latin typeface="HP001 4 hàng" panose="020B0603050302020204" pitchFamily="34" charset="0"/>
                  <a:cs typeface="Times New Roman" panose="02020603050405020304" pitchFamily="18" charset="0"/>
                </a:rPr>
                <a:t>nh</a:t>
              </a:r>
              <a:r>
                <a:rPr lang="en-US" sz="3800" b="1" dirty="0" smtClean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nắng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trải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xuống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óng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7649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7C2619-C0DE-414B-A505-BDC46D177AB5}"/>
              </a:ext>
            </a:extLst>
          </p:cNvPr>
          <p:cNvSpPr txBox="1"/>
          <p:nvPr/>
        </p:nvSpPr>
        <p:spPr>
          <a:xfrm>
            <a:off x="1755016" y="423223"/>
            <a:ext cx="868196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624B64-F2F8-45EE-9227-44D2A6055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8" y="423223"/>
            <a:ext cx="1207649" cy="886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3BC82E-DCE6-4C3E-A1DB-3876E41E40DC}"/>
              </a:ext>
            </a:extLst>
          </p:cNvPr>
          <p:cNvSpPr txBox="1"/>
          <p:nvPr/>
        </p:nvSpPr>
        <p:spPr>
          <a:xfrm>
            <a:off x="705852" y="1467887"/>
            <a:ext cx="1078029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Nửa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đêm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rủ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………..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leo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nhụa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nhựa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 ở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góc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bay qua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giường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mất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 …………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800" b="1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526D17-56B1-4B2C-9497-7A3142F2284A}"/>
              </a:ext>
            </a:extLst>
          </p:cNvPr>
          <p:cNvSpPr txBox="1"/>
          <p:nvPr/>
        </p:nvSpPr>
        <p:spPr>
          <a:xfrm>
            <a:off x="10436982" y="1620265"/>
            <a:ext cx="1414893" cy="393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đánh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66DA35-E747-4118-B1AE-0F69ACDC03D1}"/>
              </a:ext>
            </a:extLst>
          </p:cNvPr>
          <p:cNvSpPr txBox="1"/>
          <p:nvPr/>
        </p:nvSpPr>
        <p:spPr>
          <a:xfrm>
            <a:off x="5346949" y="2259653"/>
            <a:ext cx="1601619" cy="432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AEF2BF-CFE3-4320-BCCB-D5B71C85EA2C}"/>
              </a:ext>
            </a:extLst>
          </p:cNvPr>
          <p:cNvSpPr txBox="1"/>
          <p:nvPr/>
        </p:nvSpPr>
        <p:spPr>
          <a:xfrm>
            <a:off x="3021388" y="2876256"/>
            <a:ext cx="1414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nhựa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D7195A-C37C-41DE-A082-34FAAF04FCF2}"/>
              </a:ext>
            </a:extLst>
          </p:cNvPr>
          <p:cNvSpPr txBox="1"/>
          <p:nvPr/>
        </p:nvSpPr>
        <p:spPr>
          <a:xfrm>
            <a:off x="8414869" y="3510222"/>
            <a:ext cx="1542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AD21AA-4748-4EC9-A22D-2220B0F6CA3E}"/>
              </a:ext>
            </a:extLst>
          </p:cNvPr>
          <p:cNvSpPr txBox="1"/>
          <p:nvPr/>
        </p:nvSpPr>
        <p:spPr>
          <a:xfrm>
            <a:off x="1696902" y="4807845"/>
            <a:ext cx="1414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thức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95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725CBB-851D-4BDD-9BAC-EDB63685D567}"/>
              </a:ext>
            </a:extLst>
          </p:cNvPr>
          <p:cNvSpPr txBox="1"/>
          <p:nvPr/>
        </p:nvSpPr>
        <p:spPr>
          <a:xfrm>
            <a:off x="1707022" y="346217"/>
            <a:ext cx="1032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0D440D-7B9D-4B89-9C6C-63ECF8F79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3" y="321386"/>
            <a:ext cx="1207649" cy="8864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AE4EA0-2BDD-4C3E-8BE1-F301571846AB}"/>
              </a:ext>
            </a:extLst>
          </p:cNvPr>
          <p:cNvGrpSpPr/>
          <p:nvPr/>
        </p:nvGrpSpPr>
        <p:grpSpPr>
          <a:xfrm>
            <a:off x="859648" y="1232624"/>
            <a:ext cx="10734337" cy="2544936"/>
            <a:chOff x="0" y="4706165"/>
            <a:chExt cx="8812726" cy="1987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58C7651-0721-4ADB-899F-7E0DD06C8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706165"/>
              <a:ext cx="8812726" cy="19875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D80EB5B-E74F-4E7B-8C6A-1E2B4D674346}"/>
                </a:ext>
              </a:extLst>
            </p:cNvPr>
            <p:cNvSpPr txBox="1"/>
            <p:nvPr/>
          </p:nvSpPr>
          <p:spPr>
            <a:xfrm>
              <a:off x="595128" y="5155581"/>
              <a:ext cx="8217598" cy="52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đám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mây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đang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gió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thổi</a:t>
              </a:r>
              <a:endPara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0CE879-4BEB-46A1-BE82-CA8477FE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09" y="4257312"/>
            <a:ext cx="8354291" cy="2600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41BB3B-15FB-40EE-BC5F-71EC146DEE68}"/>
              </a:ext>
            </a:extLst>
          </p:cNvPr>
          <p:cNvSpPr txBox="1"/>
          <p:nvPr/>
        </p:nvSpPr>
        <p:spPr>
          <a:xfrm>
            <a:off x="1019788" y="2604741"/>
            <a:ext cx="10009442" cy="677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5132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898358" y="-132679"/>
            <a:ext cx="10234863" cy="5587187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xmlns="" id="{16D87680-B02F-4806-BAEE-5CF69A4CBB70}"/>
              </a:ext>
            </a:extLst>
          </p:cNvPr>
          <p:cNvSpPr/>
          <p:nvPr/>
        </p:nvSpPr>
        <p:spPr>
          <a:xfrm>
            <a:off x="2415970" y="2387170"/>
            <a:ext cx="8091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thúc</a:t>
            </a:r>
            <a:endParaRPr lang="en-US" altLang="zh-C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giỏi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xmlns="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398"/>
            <a:ext cx="12336379" cy="320691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xmlns="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260648"/>
            <a:ext cx="1878940" cy="1706880"/>
          </a:xfrm>
          <a:prstGeom prst="rect">
            <a:avLst/>
          </a:prstGeom>
        </p:spPr>
      </p:pic>
      <p:pic>
        <p:nvPicPr>
          <p:cNvPr id="9" name="图片 18" descr="2223be3d229db37d30f334096b915142">
            <a:extLst>
              <a:ext uri="{FF2B5EF4-FFF2-40B4-BE49-F238E27FC236}">
                <a16:creationId xmlns:a16="http://schemas.microsoft.com/office/drawing/2014/main" xmlns="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2" y="4458880"/>
            <a:ext cx="2143254" cy="22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72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|35.8|8.8|1.6|2.5|2.8|6.6|1.5|6.9|12.4|11.1|6.8|1.9|5.6|10.6|3.4|0.8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5.5|10.2|13.8|11.5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5|14.9|19.8|2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349</Words>
  <Application>Microsoft Office PowerPoint</Application>
  <PresentationFormat>Widescreen</PresentationFormat>
  <Paragraphs>51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Algerian</vt:lpstr>
      <vt:lpstr>Arial</vt:lpstr>
      <vt:lpstr>Arial-Rounded</vt:lpstr>
      <vt:lpstr>Arial-SGK-TV</vt:lpstr>
      <vt:lpstr>Calibri</vt:lpstr>
      <vt:lpstr>Calibri Light</vt:lpstr>
      <vt:lpstr>HP001 4 hàng</vt:lpstr>
      <vt:lpstr>Times New Roman</vt:lpstr>
      <vt:lpstr>UTM Duepuntozero</vt:lpstr>
      <vt:lpstr>等线</vt:lpstr>
      <vt:lpstr>迷你简准圆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Microsoft account</cp:lastModifiedBy>
  <cp:revision>225</cp:revision>
  <dcterms:created xsi:type="dcterms:W3CDTF">2020-08-06T10:05:22Z</dcterms:created>
  <dcterms:modified xsi:type="dcterms:W3CDTF">2022-04-24T12:09:42Z</dcterms:modified>
</cp:coreProperties>
</file>