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0" r:id="rId3"/>
    <p:sldMasterId id="2147483702" r:id="rId4"/>
    <p:sldMasterId id="2147483714" r:id="rId5"/>
  </p:sldMasterIdLst>
  <p:notesMasterIdLst>
    <p:notesMasterId r:id="rId21"/>
  </p:notesMasterIdLst>
  <p:sldIdLst>
    <p:sldId id="256" r:id="rId6"/>
    <p:sldId id="259" r:id="rId7"/>
    <p:sldId id="373" r:id="rId8"/>
    <p:sldId id="390" r:id="rId9"/>
    <p:sldId id="375" r:id="rId10"/>
    <p:sldId id="391" r:id="rId11"/>
    <p:sldId id="394" r:id="rId12"/>
    <p:sldId id="392" r:id="rId13"/>
    <p:sldId id="257" r:id="rId14"/>
    <p:sldId id="258" r:id="rId15"/>
    <p:sldId id="267" r:id="rId16"/>
    <p:sldId id="269" r:id="rId17"/>
    <p:sldId id="262" r:id="rId18"/>
    <p:sldId id="379" r:id="rId19"/>
    <p:sldId id="39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29" autoAdjust="0"/>
    <p:restoredTop sz="94660"/>
  </p:normalViewPr>
  <p:slideViewPr>
    <p:cSldViewPr snapToGrid="0">
      <p:cViewPr varScale="1">
        <p:scale>
          <a:sx n="88" d="100"/>
          <a:sy n="88" d="100"/>
        </p:scale>
        <p:origin x="37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011C3E-8D59-4B87-B56C-E94D4BA2B6F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258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665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941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486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140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160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5642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366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986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730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2680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7378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3184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074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12033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72362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7718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47810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82648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23536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71952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1486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36715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313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81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2544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8916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494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183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435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472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2028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007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53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23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87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07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92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04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53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12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23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890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93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62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500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030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95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83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png"/><Relationship Id="rId7" Type="http://schemas.openxmlformats.org/officeDocument/2006/relationships/image" Target="../media/image4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png"/><Relationship Id="rId7" Type="http://schemas.openxmlformats.org/officeDocument/2006/relationships/image" Target="../media/image4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png"/><Relationship Id="rId7" Type="http://schemas.openxmlformats.org/officeDocument/2006/relationships/image" Target="../media/image4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9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jpeg"/><Relationship Id="rId5" Type="http://schemas.openxmlformats.org/officeDocument/2006/relationships/image" Target="../media/image48.jp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4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9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1524000" y="5466"/>
            <a:ext cx="9144000" cy="1714512"/>
          </a:xfrm>
          <a:prstGeom prst="cloudCallout">
            <a:avLst>
              <a:gd name="adj1" fmla="val 31321"/>
              <a:gd name="adj2" fmla="val 110910"/>
            </a:avLst>
          </a:prstGeom>
          <a:solidFill>
            <a:srgbClr val="CC706E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1: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Mẹ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Ê-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đi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xơn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bị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bệnh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gì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?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ga cau hoi 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1819" y="1643051"/>
            <a:ext cx="3176889" cy="2680949"/>
          </a:xfrm>
          <a:prstGeom prst="rect">
            <a:avLst/>
          </a:prstGeom>
        </p:spPr>
      </p:pic>
      <p:sp>
        <p:nvSpPr>
          <p:cNvPr id="13" name="Hexagon 12"/>
          <p:cNvSpPr/>
          <p:nvPr/>
        </p:nvSpPr>
        <p:spPr>
          <a:xfrm>
            <a:off x="2595538" y="3511418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A 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Đau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ruột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thừa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4980" y="4214818"/>
            <a:ext cx="962774" cy="928694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2562722" y="442913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B: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Đau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lưng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370" y="5096000"/>
            <a:ext cx="962774" cy="928694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2559112" y="5310314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C: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Đau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tim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8554" y="5985578"/>
            <a:ext cx="962774" cy="928694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2526296" y="619989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D: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Đau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dạ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dày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3214869" y="2246163"/>
            <a:ext cx="1869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Yeah,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Đúng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rồi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giỏi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quá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!</a:t>
            </a: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0146" y="3313162"/>
            <a:ext cx="962774" cy="9286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53322" y="485776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/>
              </a:rPr>
              <a:t>Ồ,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tiếc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quá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sai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mất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rồi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!</a:t>
            </a:r>
            <a:endParaRPr lang="vi-VN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0050" y="2857496"/>
            <a:ext cx="666000" cy="666000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0380" y="4572008"/>
            <a:ext cx="666732" cy="666732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4076" y="6215082"/>
            <a:ext cx="756026" cy="756026"/>
          </a:xfrm>
          <a:prstGeom prst="rect">
            <a:avLst/>
          </a:prstGeom>
        </p:spPr>
      </p:pic>
      <p:pic>
        <p:nvPicPr>
          <p:cNvPr id="21" name="Picture 20" descr="images (3)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10152349" y="6381126"/>
            <a:ext cx="481967" cy="514098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4555" y="6373921"/>
            <a:ext cx="665303" cy="665303"/>
          </a:xfrm>
          <a:prstGeom prst="rect">
            <a:avLst/>
          </a:prstGeom>
        </p:spPr>
      </p:pic>
      <p:pic>
        <p:nvPicPr>
          <p:cNvPr id="28" name="Picture 27" descr="images (3).jp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9" b="50000"/>
          <a:stretch>
            <a:fillRect/>
          </a:stretch>
        </p:blipFill>
        <p:spPr>
          <a:xfrm>
            <a:off x="8847882" y="6357970"/>
            <a:ext cx="514098" cy="51409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1524000" y="5466"/>
            <a:ext cx="9144000" cy="1714512"/>
          </a:xfrm>
          <a:prstGeom prst="cloudCallout">
            <a:avLst>
              <a:gd name="adj1" fmla="val 31321"/>
              <a:gd name="adj2" fmla="val 110910"/>
            </a:avLst>
          </a:prstGeom>
          <a:solidFill>
            <a:srgbClr val="CC706E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2: </a:t>
            </a:r>
            <a:r>
              <a:rPr lang="vi-VN" sz="2800" b="1" dirty="0">
                <a:solidFill>
                  <a:prstClr val="white"/>
                </a:solidFill>
                <a:latin typeface="Calibri"/>
              </a:rPr>
              <a:t>Khi thấy mẹ đau bụng dữ dội, Ê – đi – xơn đã làm gì?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ga cau hoi 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1819" y="1643051"/>
            <a:ext cx="3176889" cy="2680949"/>
          </a:xfrm>
          <a:prstGeom prst="rect">
            <a:avLst/>
          </a:prstGeom>
        </p:spPr>
      </p:pic>
      <p:sp>
        <p:nvSpPr>
          <p:cNvPr id="13" name="Hexagon 12"/>
          <p:cNvSpPr/>
          <p:nvPr/>
        </p:nvSpPr>
        <p:spPr>
          <a:xfrm>
            <a:off x="2595538" y="3511418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A 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Đúng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4980" y="4214818"/>
            <a:ext cx="962774" cy="928694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2562722" y="442913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B: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Sai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370" y="5096000"/>
            <a:ext cx="962774" cy="928694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2559112" y="5310314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C: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Sai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8554" y="5985578"/>
            <a:ext cx="962774" cy="928694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2526296" y="619989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D: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Sai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3214869" y="2246163"/>
            <a:ext cx="1869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Yeah,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Đúng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rồi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giỏi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quá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!</a:t>
            </a: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0146" y="3313162"/>
            <a:ext cx="962774" cy="9286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53322" y="485776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/>
              </a:rPr>
              <a:t>Ồ,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tiếc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quá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sai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mất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rồi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!</a:t>
            </a:r>
            <a:endParaRPr lang="vi-VN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0050" y="2857496"/>
            <a:ext cx="666000" cy="666000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0380" y="4572008"/>
            <a:ext cx="666732" cy="666732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4076" y="6215082"/>
            <a:ext cx="756026" cy="756026"/>
          </a:xfrm>
          <a:prstGeom prst="rect">
            <a:avLst/>
          </a:prstGeom>
        </p:spPr>
      </p:pic>
      <p:pic>
        <p:nvPicPr>
          <p:cNvPr id="21" name="Picture 20" descr="images (3)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10152349" y="6381126"/>
            <a:ext cx="481967" cy="514098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4555" y="6373921"/>
            <a:ext cx="665303" cy="665303"/>
          </a:xfrm>
          <a:prstGeom prst="rect">
            <a:avLst/>
          </a:prstGeom>
        </p:spPr>
      </p:pic>
      <p:pic>
        <p:nvPicPr>
          <p:cNvPr id="28" name="Picture 27" descr="images (3).jp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9" b="50000"/>
          <a:stretch>
            <a:fillRect/>
          </a:stretch>
        </p:blipFill>
        <p:spPr>
          <a:xfrm>
            <a:off x="8847882" y="6357970"/>
            <a:ext cx="514098" cy="5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422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1524000" y="5466"/>
            <a:ext cx="9144000" cy="1714512"/>
          </a:xfrm>
          <a:prstGeom prst="cloudCallout">
            <a:avLst>
              <a:gd name="adj1" fmla="val 31321"/>
              <a:gd name="adj2" fmla="val 110910"/>
            </a:avLst>
          </a:prstGeom>
          <a:solidFill>
            <a:srgbClr val="CC706E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3: Ê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đi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xơn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dùng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những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vật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gì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khiến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phòng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sáng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lên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để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bác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sĩ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thể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mổ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cho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mẹ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?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ga cau hoi 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1819" y="1643051"/>
            <a:ext cx="3176889" cy="2680949"/>
          </a:xfrm>
          <a:prstGeom prst="rect">
            <a:avLst/>
          </a:prstGeom>
        </p:spPr>
      </p:pic>
      <p:sp>
        <p:nvSpPr>
          <p:cNvPr id="13" name="Hexagon 12"/>
          <p:cNvSpPr/>
          <p:nvPr/>
        </p:nvSpPr>
        <p:spPr>
          <a:xfrm>
            <a:off x="2553334" y="4412868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B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Nến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gương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7610" y="3286124"/>
            <a:ext cx="962774" cy="928694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2505352" y="3500438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A: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Đèn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dầu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370" y="5096000"/>
            <a:ext cx="962774" cy="928694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2559112" y="5310314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C: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Đèn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điện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8554" y="5985578"/>
            <a:ext cx="962774" cy="928694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2526296" y="619989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D: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Nến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3214869" y="2246163"/>
            <a:ext cx="1869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Yeah,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Đúng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rồi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giỏi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quá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!</a:t>
            </a: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7942" y="4214612"/>
            <a:ext cx="962774" cy="9286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53322" y="485776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/>
              </a:rPr>
              <a:t>Ồ,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tiếc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quá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sai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mất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rồi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!</a:t>
            </a:r>
            <a:endParaRPr lang="vi-VN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0050" y="2857496"/>
            <a:ext cx="666000" cy="666000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0380" y="4572008"/>
            <a:ext cx="666732" cy="666732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4076" y="6215082"/>
            <a:ext cx="756026" cy="756026"/>
          </a:xfrm>
          <a:prstGeom prst="rect">
            <a:avLst/>
          </a:prstGeom>
        </p:spPr>
      </p:pic>
      <p:pic>
        <p:nvPicPr>
          <p:cNvPr id="21" name="Picture 20" descr="images (3)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10152349" y="6381126"/>
            <a:ext cx="481967" cy="514098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4555" y="6373921"/>
            <a:ext cx="665303" cy="665303"/>
          </a:xfrm>
          <a:prstGeom prst="rect">
            <a:avLst/>
          </a:prstGeom>
        </p:spPr>
      </p:pic>
      <p:pic>
        <p:nvPicPr>
          <p:cNvPr id="28" name="Picture 27" descr="images (3).jp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9" b="50000"/>
          <a:stretch>
            <a:fillRect/>
          </a:stretch>
        </p:blipFill>
        <p:spPr>
          <a:xfrm>
            <a:off x="8847882" y="6357970"/>
            <a:ext cx="514098" cy="5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530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9800" y="6130110"/>
            <a:ext cx="756026" cy="756026"/>
          </a:xfrm>
          <a:prstGeom prst="rect">
            <a:avLst/>
          </a:prstGeom>
        </p:spPr>
      </p:pic>
      <p:pic>
        <p:nvPicPr>
          <p:cNvPr id="12" name="Picture 11" descr="images (5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tretch>
            <a:fillRect/>
          </a:stretch>
        </p:blipFill>
        <p:spPr>
          <a:xfrm>
            <a:off x="9862656" y="6186408"/>
            <a:ext cx="612000" cy="61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44" y="980729"/>
            <a:ext cx="2952328" cy="5905408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2423593" y="-207403"/>
            <a:ext cx="6428157" cy="2376264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3712" y="89886"/>
            <a:ext cx="396044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Oa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!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Bạn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thật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giỏi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́….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ơn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nhé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!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là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một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chút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quà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mình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dành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tặng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bạn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nè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1" name="Picture 10" descr="18053136-tác-giả-của-một-con-gà-mái-và-bảy-quả-trứng-của-cô-trên-một-nền-trắng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6581" y="2661267"/>
            <a:ext cx="2520280" cy="2544333"/>
          </a:xfrm>
          <a:prstGeom prst="rect">
            <a:avLst/>
          </a:prstGeom>
        </p:spPr>
      </p:pic>
      <p:pic>
        <p:nvPicPr>
          <p:cNvPr id="13" name="Picture 12" descr="18013219-tác-giả-của-một-con-gà-gần-bảng-mũi-tên-trên-một-nền-trắng 2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600057" y="3068961"/>
            <a:ext cx="4334703" cy="381717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6493806" y="3512026"/>
            <a:ext cx="5635036" cy="3556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A93B87-F5A0-4D85-A8D9-55030CD8BD6B}"/>
              </a:ext>
            </a:extLst>
          </p:cNvPr>
          <p:cNvSpPr txBox="1"/>
          <p:nvPr/>
        </p:nvSpPr>
        <p:spPr>
          <a:xfrm>
            <a:off x="62144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D038A8-6412-4516-AF6A-C029C2F0A41D}"/>
              </a:ext>
            </a:extLst>
          </p:cNvPr>
          <p:cNvSpPr/>
          <p:nvPr/>
        </p:nvSpPr>
        <p:spPr>
          <a:xfrm>
            <a:off x="1542368" y="1339499"/>
            <a:ext cx="7568429" cy="2286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xơn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35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829320" y="1456899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1337399" y="3197422"/>
            <a:ext cx="690088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301B64-10CF-4D0A-B1F8-9954AFC616EE}"/>
              </a:ext>
            </a:extLst>
          </p:cNvPr>
          <p:cNvSpPr txBox="1"/>
          <p:nvPr/>
        </p:nvSpPr>
        <p:spPr>
          <a:xfrm>
            <a:off x="2214390" y="402568"/>
            <a:ext cx="87804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chuyện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Ánh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sáng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thương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8BD500-BAD8-4AF9-A22B-FE537E9D5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335" y="1569720"/>
            <a:ext cx="8142931" cy="4587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878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301B64-10CF-4D0A-B1F8-9954AFC616EE}"/>
              </a:ext>
            </a:extLst>
          </p:cNvPr>
          <p:cNvSpPr txBox="1"/>
          <p:nvPr/>
        </p:nvSpPr>
        <p:spPr>
          <a:xfrm>
            <a:off x="2201335" y="232660"/>
            <a:ext cx="7754003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Sắp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xếp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chuyện</a:t>
            </a:r>
            <a:endParaRPr lang="vi-VN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8BD500-BAD8-4AF9-A22B-FE537E9D57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487" b="49502"/>
          <a:stretch/>
        </p:blipFill>
        <p:spPr>
          <a:xfrm>
            <a:off x="2064176" y="1112520"/>
            <a:ext cx="4031825" cy="23164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C16725-42C7-42C4-B36C-D7A48BD4D9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70" r="217" b="49502"/>
          <a:stretch/>
        </p:blipFill>
        <p:spPr>
          <a:xfrm>
            <a:off x="6078337" y="1112520"/>
            <a:ext cx="4031825" cy="2316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CD4F6F-97F6-42BD-94BA-9A33B74C2C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17" t="49501" r="50704" b="1"/>
          <a:stretch/>
        </p:blipFill>
        <p:spPr>
          <a:xfrm>
            <a:off x="2064176" y="3723640"/>
            <a:ext cx="4031825" cy="2316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B6CF56-CA59-43AB-808C-CE90FA90C7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04" t="50000" r="-217" b="-498"/>
          <a:stretch/>
        </p:blipFill>
        <p:spPr>
          <a:xfrm>
            <a:off x="6096001" y="3723640"/>
            <a:ext cx="4031825" cy="2316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685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-2.83951E-6 L -0.44097 0.004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60" y="2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5185E-6 -2.83951E-6 L 0.43912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37" y="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1.60494E-6 L -0.44097 0.006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60" y="30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5185E-6 1.60494E-6 L 0.44097 -6.17284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37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6731225" y="2001520"/>
            <a:ext cx="47175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301B64-10CF-4D0A-B1F8-9954AFC616EE}"/>
              </a:ext>
            </a:extLst>
          </p:cNvPr>
          <p:cNvSpPr txBox="1"/>
          <p:nvPr/>
        </p:nvSpPr>
        <p:spPr>
          <a:xfrm>
            <a:off x="2201335" y="402568"/>
            <a:ext cx="7754003" cy="733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3</a:t>
            </a: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Kể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chuyện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BB38B22-E657-47A5-A09E-8FE862539200}"/>
              </a:ext>
            </a:extLst>
          </p:cNvPr>
          <p:cNvGrpSpPr/>
          <p:nvPr/>
        </p:nvGrpSpPr>
        <p:grpSpPr>
          <a:xfrm>
            <a:off x="6190786" y="1427909"/>
            <a:ext cx="4031825" cy="4927600"/>
            <a:chOff x="405131" y="834390"/>
            <a:chExt cx="3023869" cy="36957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48BD500-BAD8-4AF9-A22B-FE537E9D5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487" b="49502"/>
            <a:stretch/>
          </p:blipFill>
          <p:spPr>
            <a:xfrm>
              <a:off x="405131" y="834390"/>
              <a:ext cx="3023869" cy="17373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4CD4F6F-97F6-42BD-94BA-9A33B74C2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217" t="49501" r="50704" b="1"/>
            <a:stretch/>
          </p:blipFill>
          <p:spPr>
            <a:xfrm>
              <a:off x="405131" y="2792730"/>
              <a:ext cx="3023869" cy="173736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32F8954-2A4F-42CD-B650-B08ABB389B2D}"/>
              </a:ext>
            </a:extLst>
          </p:cNvPr>
          <p:cNvGrpSpPr/>
          <p:nvPr/>
        </p:nvGrpSpPr>
        <p:grpSpPr>
          <a:xfrm>
            <a:off x="2064179" y="1427909"/>
            <a:ext cx="4049489" cy="4927600"/>
            <a:chOff x="3415752" y="834390"/>
            <a:chExt cx="3037117" cy="36957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6C16725-42C7-42C4-B36C-D7A48BD4D9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270" r="217" b="49502"/>
            <a:stretch/>
          </p:blipFill>
          <p:spPr>
            <a:xfrm>
              <a:off x="3415752" y="834390"/>
              <a:ext cx="3023869" cy="173736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DB6CF56-CA59-43AB-808C-CE90FA90C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704" t="50000" r="-217" b="-498"/>
            <a:stretch/>
          </p:blipFill>
          <p:spPr>
            <a:xfrm>
              <a:off x="3429000" y="2792730"/>
              <a:ext cx="3023869" cy="173736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59070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EA88FB-3DC0-4043-A170-5F6086D6B73D}"/>
              </a:ext>
            </a:extLst>
          </p:cNvPr>
          <p:cNvSpPr txBox="1"/>
          <p:nvPr/>
        </p:nvSpPr>
        <p:spPr>
          <a:xfrm>
            <a:off x="3411279" y="2764465"/>
            <a:ext cx="53694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/>
              <a:t>Trò</a:t>
            </a:r>
            <a:r>
              <a:rPr lang="en-US" sz="6600" dirty="0"/>
              <a:t> </a:t>
            </a:r>
            <a:r>
              <a:rPr lang="en-US" sz="6600" dirty="0" err="1"/>
              <a:t>chơi</a:t>
            </a:r>
            <a:r>
              <a:rPr lang="en-US" sz="6600" dirty="0"/>
              <a:t> </a:t>
            </a:r>
          </a:p>
          <a:p>
            <a:pPr algn="ctr"/>
            <a:r>
              <a:rPr lang="en-US" sz="6600" dirty="0" err="1"/>
              <a:t>củng</a:t>
            </a:r>
            <a:r>
              <a:rPr lang="en-US" sz="6600" dirty="0"/>
              <a:t> </a:t>
            </a:r>
            <a:r>
              <a:rPr lang="en-US" sz="6600" dirty="0" err="1"/>
              <a:t>cố</a:t>
            </a:r>
            <a:r>
              <a:rPr lang="en-US" sz="6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5411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1c98244e0147f1e783b3d16720741e69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6182" t="55208" r="53035" b="22917"/>
          <a:stretch>
            <a:fillRect/>
          </a:stretch>
        </p:blipFill>
        <p:spPr>
          <a:xfrm>
            <a:off x="4212030" y="3944233"/>
            <a:ext cx="1387010" cy="745115"/>
          </a:xfrm>
          <a:prstGeom prst="rect">
            <a:avLst/>
          </a:prstGeom>
        </p:spPr>
      </p:pic>
      <p:pic>
        <p:nvPicPr>
          <p:cNvPr id="23" name="Picture 22" descr="18053136-tác-giả-của-một-con-gà-mái-và-bảy-quả-trứng-của-cô-trên-một-nền-trắng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9960" y="998214"/>
            <a:ext cx="1999080" cy="2058753"/>
          </a:xfrm>
          <a:prstGeom prst="rect">
            <a:avLst/>
          </a:prstGeom>
        </p:spPr>
      </p:pic>
      <p:pic>
        <p:nvPicPr>
          <p:cNvPr id="28" name="Picture 27" descr="1c98244e0147f1e783b3d16720741e69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36438" t="37500" r="40610" b="42708"/>
          <a:stretch>
            <a:fillRect/>
          </a:stretch>
        </p:blipFill>
        <p:spPr>
          <a:xfrm>
            <a:off x="5301056" y="3523939"/>
            <a:ext cx="1332493" cy="1159538"/>
          </a:xfrm>
          <a:prstGeom prst="rect">
            <a:avLst/>
          </a:prstGeom>
        </p:spPr>
      </p:pic>
      <p:pic>
        <p:nvPicPr>
          <p:cNvPr id="29" name="Picture 28" descr="kuik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53520" y="3714752"/>
            <a:ext cx="821180" cy="785818"/>
          </a:xfrm>
          <a:prstGeom prst="rect">
            <a:avLst/>
          </a:prstGeom>
        </p:spPr>
      </p:pic>
      <p:pic>
        <p:nvPicPr>
          <p:cNvPr id="30" name="Picture 29" descr="18013219-tác-giả-của-một-con-gà-gần-bảng-mũi-tên-trên-một-nền-trắng 2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176120" y="3543452"/>
            <a:ext cx="3769918" cy="3314548"/>
          </a:xfrm>
          <a:prstGeom prst="rect">
            <a:avLst/>
          </a:prstGeom>
        </p:spPr>
      </p:pic>
      <p:pic>
        <p:nvPicPr>
          <p:cNvPr id="31" name="Picture 30" descr="349de0c82228b446ebd18bb653781d4e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t="45833" r="22500"/>
          <a:stretch>
            <a:fillRect/>
          </a:stretch>
        </p:blipFill>
        <p:spPr>
          <a:xfrm>
            <a:off x="10332970" y="6615550"/>
            <a:ext cx="278758" cy="21431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495649" y="90273"/>
            <a:ext cx="5610812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THU HOẠCH TRỨNG GÀ</a:t>
            </a:r>
          </a:p>
        </p:txBody>
      </p:sp>
      <p:pic>
        <p:nvPicPr>
          <p:cNvPr id="43" name="Picture 42" descr="18789247-tác-giả-của-những-con-vịt-màu-nâu-và-bốn-con-vịt-con-màu-vàng-của-cô-trên-một-nền-trắng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0616" y="5589240"/>
            <a:ext cx="1590074" cy="1479172"/>
          </a:xfrm>
          <a:prstGeom prst="rect">
            <a:avLst/>
          </a:prstGeom>
        </p:spPr>
      </p:pic>
      <p:pic>
        <p:nvPicPr>
          <p:cNvPr id="18" name="Picture 17" descr="9a12101c4398f4729d1cb617915a20f0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6198" y="6072206"/>
            <a:ext cx="785794" cy="785794"/>
          </a:xfrm>
          <a:prstGeom prst="rect">
            <a:avLst/>
          </a:prstGeom>
        </p:spPr>
      </p:pic>
      <p:pic>
        <p:nvPicPr>
          <p:cNvPr id="20" name="Picture 19" descr="coleta-de-passaros-coloridos_1096-119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6630" t="74921" r="67012" b="5910"/>
          <a:stretch>
            <a:fillRect/>
          </a:stretch>
        </p:blipFill>
        <p:spPr>
          <a:xfrm>
            <a:off x="4595802" y="4714885"/>
            <a:ext cx="285752" cy="207819"/>
          </a:xfrm>
          <a:prstGeom prst="rect">
            <a:avLst/>
          </a:prstGeom>
        </p:spPr>
      </p:pic>
      <p:pic>
        <p:nvPicPr>
          <p:cNvPr id="1026" name="Picture 2" descr="C:\Users\Admin\AppData\Local\Temp\Rar$DI16.811\1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1265859"/>
            <a:ext cx="2532250" cy="206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926988" y="70340"/>
            <a:ext cx="5357850" cy="185736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Những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chu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́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ga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̀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mái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của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chúng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ta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đã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đẻ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rất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nhiều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trứng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.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Bạn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hãy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giúp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mình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thu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hoạch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số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trứng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đó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bằng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cách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trả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lời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các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hỏi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nhé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.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Khi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bạn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trả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lời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đúng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là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trứng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đã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vào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giỏ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mình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rồi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đấy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.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Nào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bắt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đầu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thôi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!</a:t>
            </a:r>
            <a:endParaRPr lang="vi-VN" sz="22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320029" y="2010306"/>
            <a:ext cx="2571768" cy="1489035"/>
            <a:chOff x="3387886" y="1857364"/>
            <a:chExt cx="2571768" cy="1489035"/>
          </a:xfrm>
        </p:grpSpPr>
        <p:pic>
          <p:nvPicPr>
            <p:cNvPr id="11" name="Picture 10" descr="15057373-dấu-hiệu-bằng-gỗ-treo-trên-dây-chuyền-vector-minh-họa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750" t="17000" r="6250" b="14000"/>
            <a:stretch>
              <a:fillRect/>
            </a:stretch>
          </p:blipFill>
          <p:spPr>
            <a:xfrm>
              <a:off x="3387886" y="1857364"/>
              <a:ext cx="2571768" cy="1489035"/>
            </a:xfrm>
            <a:prstGeom prst="rect">
              <a:avLst/>
            </a:prstGeom>
          </p:spPr>
        </p:pic>
        <p:sp>
          <p:nvSpPr>
            <p:cNvPr id="12" name="TextBox 11">
              <a:hlinkClick r:id="rId4" action="ppaction://hlinksldjump"/>
            </p:cNvPr>
            <p:cNvSpPr txBox="1"/>
            <p:nvPr/>
          </p:nvSpPr>
          <p:spPr>
            <a:xfrm>
              <a:off x="3945322" y="2541412"/>
              <a:ext cx="12696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Bắt</a:t>
              </a:r>
              <a:r>
                <a:rPr lang="en-US" sz="2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2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đầu</a:t>
              </a:r>
              <a:endParaRPr lang="vi-VN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9" name="Picture 8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1924" y="5956340"/>
            <a:ext cx="972000" cy="9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1146515"/>
            <a:ext cx="3032066" cy="56387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1823343"/>
            <a:ext cx="2505528" cy="252366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368</Words>
  <Application>Microsoft Office PowerPoint</Application>
  <PresentationFormat>Widescreen</PresentationFormat>
  <Paragraphs>48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Arial-Rounded</vt:lpstr>
      <vt:lpstr>Calibri</vt:lpstr>
      <vt:lpstr>等线</vt:lpstr>
      <vt:lpstr>等线 Light</vt:lpstr>
      <vt:lpstr>Tahoma</vt:lpstr>
      <vt:lpstr>Times New Roman</vt:lpstr>
      <vt:lpstr>华康少女文字W5(P)</vt:lpstr>
      <vt:lpstr>Office Theme</vt:lpstr>
      <vt:lpstr>1_Office 主题​​</vt:lpstr>
      <vt:lpstr>1_Office Theme</vt:lpstr>
      <vt:lpstr>5_Office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24</cp:revision>
  <dcterms:created xsi:type="dcterms:W3CDTF">2021-07-20T01:55:21Z</dcterms:created>
  <dcterms:modified xsi:type="dcterms:W3CDTF">2021-12-27T13:15:59Z</dcterms:modified>
</cp:coreProperties>
</file>