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  <p:sldMasterId id="2147483697" r:id="rId4"/>
    <p:sldMasterId id="2147483709" r:id="rId5"/>
    <p:sldMasterId id="2147483721" r:id="rId6"/>
    <p:sldMasterId id="2147483724" r:id="rId7"/>
    <p:sldMasterId id="2147483736" r:id="rId8"/>
    <p:sldMasterId id="2147483750" r:id="rId9"/>
  </p:sldMasterIdLst>
  <p:notesMasterIdLst>
    <p:notesMasterId r:id="rId29"/>
  </p:notesMasterIdLst>
  <p:sldIdLst>
    <p:sldId id="258" r:id="rId10"/>
    <p:sldId id="425" r:id="rId11"/>
    <p:sldId id="285" r:id="rId12"/>
    <p:sldId id="266" r:id="rId13"/>
    <p:sldId id="256" r:id="rId14"/>
    <p:sldId id="2007577120" r:id="rId15"/>
    <p:sldId id="2007577121" r:id="rId16"/>
    <p:sldId id="2007577122" r:id="rId17"/>
    <p:sldId id="260" r:id="rId18"/>
    <p:sldId id="2007577123" r:id="rId19"/>
    <p:sldId id="295" r:id="rId20"/>
    <p:sldId id="259" r:id="rId21"/>
    <p:sldId id="2007577119" r:id="rId22"/>
    <p:sldId id="344" r:id="rId23"/>
    <p:sldId id="2007577088" r:id="rId24"/>
    <p:sldId id="2007577095" r:id="rId25"/>
    <p:sldId id="2007577124" r:id="rId26"/>
    <p:sldId id="271" r:id="rId27"/>
    <p:sldId id="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9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14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82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401041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2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0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2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5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6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4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4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9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4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9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1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5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656948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5661982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8672340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3767429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2533144"/>
      </p:ext>
    </p:extLst>
  </p:cSld>
  <p:clrMapOvr>
    <a:masterClrMapping/>
  </p:clrMapOvr>
  <p:transition spd="slow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261611"/>
      </p:ext>
    </p:extLst>
  </p:cSld>
  <p:clrMapOvr>
    <a:masterClrMapping/>
  </p:clrMapOvr>
  <p:transition spd="slow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224208"/>
      </p:ext>
    </p:extLst>
  </p:cSld>
  <p:clrMapOvr>
    <a:masterClrMapping/>
  </p:clrMapOvr>
  <p:transition spd="slow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405208"/>
      </p:ext>
    </p:extLst>
  </p:cSld>
  <p:clrMapOvr>
    <a:masterClrMapping/>
  </p:clrMapOvr>
  <p:transition spd="slow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3405760"/>
      </p:ext>
    </p:extLst>
  </p:cSld>
  <p:clrMapOvr>
    <a:masterClrMapping/>
  </p:clrMapOvr>
  <p:transition spd="slow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3247005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41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1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7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30887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jpeg"/><Relationship Id="rId9" Type="http://schemas.openxmlformats.org/officeDocument/2006/relationships/image" Target="../media/image36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29.jpeg"/><Relationship Id="rId9" Type="http://schemas.openxmlformats.org/officeDocument/2006/relationships/image" Target="../media/image41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openxmlformats.org/officeDocument/2006/relationships/image" Target="../media/image29.jpeg"/><Relationship Id="rId9" Type="http://schemas.openxmlformats.org/officeDocument/2006/relationships/image" Target="../media/image43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openxmlformats.org/officeDocument/2006/relationships/image" Target="../media/image29.jpeg"/><Relationship Id="rId9" Type="http://schemas.openxmlformats.org/officeDocument/2006/relationships/image" Target="../media/image45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47.png"/><Relationship Id="rId5" Type="http://schemas.openxmlformats.org/officeDocument/2006/relationships/image" Target="../media/image33.png"/><Relationship Id="rId1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9.jpeg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283923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12: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kiếm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sự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hỗ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trợ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khi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ở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trường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7650480" cy="4134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34523" y="2696547"/>
            <a:ext cx="10338318" cy="2957493"/>
            <a:chOff x="-578546" y="304800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-578546" y="304800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711" y="3725286"/>
              <a:ext cx="3934823" cy="1088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tập</a:t>
              </a:r>
              <a:endParaRPr kumimoji="0" lang="en-US" altLang="zh-CN" sz="8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99" y="1017066"/>
            <a:ext cx="215572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16" y="994864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26471" y="116728"/>
            <a:ext cx="2435061" cy="1108653"/>
            <a:chOff x="500062" y="2851475"/>
            <a:chExt cx="2830576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092789" cy="608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278497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4" y="205785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đồng tình hay không đồng tình với những việc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Vì sao?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DD1D96-21AE-4144-86C8-D3457BAC8FC0}"/>
              </a:ext>
            </a:extLst>
          </p:cNvPr>
          <p:cNvGrpSpPr/>
          <p:nvPr/>
        </p:nvGrpSpPr>
        <p:grpSpPr>
          <a:xfrm>
            <a:off x="6390167" y="649511"/>
            <a:ext cx="4369893" cy="3487572"/>
            <a:chOff x="239086" y="828559"/>
            <a:chExt cx="3628720" cy="315564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D133D7-CA90-A142-8782-05E18EB1273E}"/>
                </a:ext>
              </a:extLst>
            </p:cNvPr>
            <p:cNvGrpSpPr/>
            <p:nvPr/>
          </p:nvGrpSpPr>
          <p:grpSpPr>
            <a:xfrm>
              <a:off x="239086" y="828559"/>
              <a:ext cx="3628720" cy="3130855"/>
              <a:chOff x="189916" y="2756054"/>
              <a:chExt cx="3505165" cy="3127773"/>
            </a:xfrm>
            <a:solidFill>
              <a:srgbClr val="BEEEAF"/>
            </a:solidFill>
          </p:grpSpPr>
          <p:sp>
            <p:nvSpPr>
              <p:cNvPr id="10" name="5-Point Star 9">
                <a:extLst>
                  <a:ext uri="{FF2B5EF4-FFF2-40B4-BE49-F238E27FC236}">
                    <a16:creationId xmlns:a16="http://schemas.microsoft.com/office/drawing/2014/main" id="{B4508395-955A-1746-8BA3-D7B014BFB938}"/>
                  </a:ext>
                </a:extLst>
              </p:cNvPr>
              <p:cNvSpPr/>
              <p:nvPr/>
            </p:nvSpPr>
            <p:spPr>
              <a:xfrm>
                <a:off x="189916" y="2756054"/>
                <a:ext cx="3505165" cy="3127773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solidFill>
                <a:srgbClr val="98D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5-Point Star 10">
                <a:extLst>
                  <a:ext uri="{FF2B5EF4-FFF2-40B4-BE49-F238E27FC236}">
                    <a16:creationId xmlns:a16="http://schemas.microsoft.com/office/drawing/2014/main" id="{E2123395-1952-E74C-ADD4-CDE732A81414}"/>
                  </a:ext>
                </a:extLst>
              </p:cNvPr>
              <p:cNvSpPr/>
              <p:nvPr/>
            </p:nvSpPr>
            <p:spPr>
              <a:xfrm>
                <a:off x="393700" y="2968629"/>
                <a:ext cx="3080474" cy="2746372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8BE4FA-427A-9349-88B5-5C8090D968F6}"/>
                </a:ext>
              </a:extLst>
            </p:cNvPr>
            <p:cNvSpPr txBox="1"/>
            <p:nvPr/>
          </p:nvSpPr>
          <p:spPr>
            <a:xfrm flipH="1">
              <a:off x="812916" y="1737439"/>
              <a:ext cx="249021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2023B9-4E56-DB40-8E0A-1A101A198A8F}"/>
                </a:ext>
              </a:extLst>
            </p:cNvPr>
            <p:cNvGrpSpPr/>
            <p:nvPr/>
          </p:nvGrpSpPr>
          <p:grpSpPr>
            <a:xfrm>
              <a:off x="440001" y="1823726"/>
              <a:ext cx="408621" cy="584775"/>
              <a:chOff x="4825953" y="-1085033"/>
              <a:chExt cx="408621" cy="58477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F57D28-DB51-9441-859E-A37A7C3324B3}"/>
                  </a:ext>
                </a:extLst>
              </p:cNvPr>
              <p:cNvSpPr/>
              <p:nvPr/>
            </p:nvSpPr>
            <p:spPr>
              <a:xfrm rot="2723604">
                <a:off x="4825953" y="-1030849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D5FF66-0B24-9945-861F-47E7DD0F24AF}"/>
                  </a:ext>
                </a:extLst>
              </p:cNvPr>
              <p:cNvSpPr txBox="1"/>
              <p:nvPr/>
            </p:nvSpPr>
            <p:spPr>
              <a:xfrm>
                <a:off x="4837742" y="-1085033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srgbClr val="B2DEEE">
                        <a:lumMod val="10000"/>
                      </a:srgbClr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  <a:endPara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B2DEEE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179E1-62B6-574A-A2EF-AB07D27A2A8C}"/>
              </a:ext>
            </a:extLst>
          </p:cNvPr>
          <p:cNvGrpSpPr/>
          <p:nvPr/>
        </p:nvGrpSpPr>
        <p:grpSpPr>
          <a:xfrm>
            <a:off x="969442" y="1128087"/>
            <a:ext cx="3873671" cy="2429011"/>
            <a:chOff x="5466528" y="1304869"/>
            <a:chExt cx="3873671" cy="313085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243392-48F9-9A4D-B426-EA0D12D29721}"/>
                </a:ext>
              </a:extLst>
            </p:cNvPr>
            <p:cNvGrpSpPr/>
            <p:nvPr/>
          </p:nvGrpSpPr>
          <p:grpSpPr>
            <a:xfrm>
              <a:off x="5466528" y="1304869"/>
              <a:ext cx="3873671" cy="3130856"/>
              <a:chOff x="241986" y="1155917"/>
              <a:chExt cx="5611499" cy="453543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7F423F6-6168-3543-B22A-508FBC7DA7E2}"/>
                  </a:ext>
                </a:extLst>
              </p:cNvPr>
              <p:cNvSpPr/>
              <p:nvPr/>
            </p:nvSpPr>
            <p:spPr>
              <a:xfrm>
                <a:off x="241986" y="1155917"/>
                <a:ext cx="5611499" cy="4535438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solidFill>
                <a:srgbClr val="E4B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3AF9991-4E34-F44A-89E5-BBD5E8F55DD0}"/>
                  </a:ext>
                </a:extLst>
              </p:cNvPr>
              <p:cNvSpPr/>
              <p:nvPr/>
            </p:nvSpPr>
            <p:spPr>
              <a:xfrm>
                <a:off x="497053" y="1362073"/>
                <a:ext cx="5101363" cy="4123125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D049B9-8733-1D45-9F5A-7EC4E70722E8}"/>
                </a:ext>
              </a:extLst>
            </p:cNvPr>
            <p:cNvSpPr txBox="1"/>
            <p:nvPr/>
          </p:nvSpPr>
          <p:spPr>
            <a:xfrm flipH="1">
              <a:off x="5975204" y="2177467"/>
              <a:ext cx="2944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trêu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481DA7D-3641-A644-B16F-3E7714517BDF}"/>
                </a:ext>
              </a:extLst>
            </p:cNvPr>
            <p:cNvGrpSpPr/>
            <p:nvPr/>
          </p:nvGrpSpPr>
          <p:grpSpPr>
            <a:xfrm>
              <a:off x="6208943" y="2146798"/>
              <a:ext cx="404131" cy="584775"/>
              <a:chOff x="5224655" y="-1003845"/>
              <a:chExt cx="430217" cy="5847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1671C9C-41F6-574D-A5F4-F35C6225EF8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9D468D-46DE-3642-8164-CFD2B6B74BE5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184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2DEEE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</a:t>
                </a:r>
                <a:endPara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B2DEEE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B332EE-DD65-BB4A-99E5-D2A66B9A4CAA}"/>
              </a:ext>
            </a:extLst>
          </p:cNvPr>
          <p:cNvGrpSpPr/>
          <p:nvPr/>
        </p:nvGrpSpPr>
        <p:grpSpPr>
          <a:xfrm>
            <a:off x="7081203" y="4155879"/>
            <a:ext cx="3933672" cy="2483094"/>
            <a:chOff x="7970784" y="3208694"/>
            <a:chExt cx="3894745" cy="3099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08D7EE-F941-C540-95CF-5E893038E61F}"/>
                </a:ext>
              </a:extLst>
            </p:cNvPr>
            <p:cNvGrpSpPr/>
            <p:nvPr/>
          </p:nvGrpSpPr>
          <p:grpSpPr>
            <a:xfrm>
              <a:off x="7970784" y="3208694"/>
              <a:ext cx="3894745" cy="3099814"/>
              <a:chOff x="2171759" y="4162348"/>
              <a:chExt cx="4817806" cy="230411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6D27818-C15C-8840-89FB-8A3FA47DFCA1}"/>
                  </a:ext>
                </a:extLst>
              </p:cNvPr>
              <p:cNvSpPr/>
              <p:nvPr/>
            </p:nvSpPr>
            <p:spPr>
              <a:xfrm>
                <a:off x="2171759" y="4162348"/>
                <a:ext cx="4817806" cy="2304116"/>
              </a:xfrm>
              <a:prstGeom prst="ellipse">
                <a:avLst/>
              </a:prstGeom>
              <a:solidFill>
                <a:srgbClr val="FDE084">
                  <a:alpha val="87000"/>
                </a:srgbClr>
              </a:solidFill>
              <a:ln>
                <a:solidFill>
                  <a:srgbClr val="FDE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B2454F3-8343-274F-A429-B8A6B48FE195}"/>
                  </a:ext>
                </a:extLst>
              </p:cNvPr>
              <p:cNvSpPr/>
              <p:nvPr/>
            </p:nvSpPr>
            <p:spPr>
              <a:xfrm>
                <a:off x="2268171" y="4257251"/>
                <a:ext cx="4616948" cy="209465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A2EC06-1791-2D42-934D-1E8CDA1A85C1}"/>
                </a:ext>
              </a:extLst>
            </p:cNvPr>
            <p:cNvSpPr txBox="1"/>
            <p:nvPr/>
          </p:nvSpPr>
          <p:spPr>
            <a:xfrm flipH="1">
              <a:off x="8271177" y="3964320"/>
              <a:ext cx="33243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B131A29-FBBC-684A-A83F-E44E9D858726}"/>
                </a:ext>
              </a:extLst>
            </p:cNvPr>
            <p:cNvGrpSpPr/>
            <p:nvPr/>
          </p:nvGrpSpPr>
          <p:grpSpPr>
            <a:xfrm>
              <a:off x="8725583" y="3858007"/>
              <a:ext cx="422172" cy="584775"/>
              <a:chOff x="5498687" y="-1009869"/>
              <a:chExt cx="354599" cy="58477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2F0C774-2612-F942-A133-5F8268438800}"/>
                  </a:ext>
                </a:extLst>
              </p:cNvPr>
              <p:cNvSpPr/>
              <p:nvPr/>
            </p:nvSpPr>
            <p:spPr>
              <a:xfrm rot="2723604">
                <a:off x="5458903" y="-874874"/>
                <a:ext cx="434167" cy="354599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45284B-B3DF-C746-B86F-566FD434C563}"/>
                  </a:ext>
                </a:extLst>
              </p:cNvPr>
              <p:cNvSpPr txBox="1"/>
              <p:nvPr/>
            </p:nvSpPr>
            <p:spPr>
              <a:xfrm>
                <a:off x="5502777" y="-1009869"/>
                <a:ext cx="3261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2DEEE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9FF8182-0282-9047-960D-88FE4735CB38}"/>
              </a:ext>
            </a:extLst>
          </p:cNvPr>
          <p:cNvGrpSpPr/>
          <p:nvPr/>
        </p:nvGrpSpPr>
        <p:grpSpPr>
          <a:xfrm>
            <a:off x="2158442" y="3525292"/>
            <a:ext cx="3577687" cy="2915138"/>
            <a:chOff x="2434416" y="3208694"/>
            <a:chExt cx="4496735" cy="35797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70F105-9FCE-154D-838A-BDC942E4CC25}"/>
                </a:ext>
              </a:extLst>
            </p:cNvPr>
            <p:cNvGrpSpPr/>
            <p:nvPr/>
          </p:nvGrpSpPr>
          <p:grpSpPr>
            <a:xfrm>
              <a:off x="2434416" y="3208694"/>
              <a:ext cx="4496735" cy="3579703"/>
              <a:chOff x="6057636" y="3282842"/>
              <a:chExt cx="3995442" cy="3175000"/>
            </a:xfrm>
          </p:grpSpPr>
          <p:sp>
            <p:nvSpPr>
              <p:cNvPr id="27" name="Regular Pentagon 26">
                <a:extLst>
                  <a:ext uri="{FF2B5EF4-FFF2-40B4-BE49-F238E27FC236}">
                    <a16:creationId xmlns:a16="http://schemas.microsoft.com/office/drawing/2014/main" id="{748CB412-8E93-0042-98C4-D6FA273FBB25}"/>
                  </a:ext>
                </a:extLst>
              </p:cNvPr>
              <p:cNvSpPr/>
              <p:nvPr/>
            </p:nvSpPr>
            <p:spPr>
              <a:xfrm>
                <a:off x="6057636" y="3282842"/>
                <a:ext cx="3995442" cy="3175000"/>
              </a:xfrm>
              <a:prstGeom prst="pentagon">
                <a:avLst/>
              </a:prstGeom>
              <a:solidFill>
                <a:srgbClr val="F6B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8" name="Regular Pentagon 27">
                <a:extLst>
                  <a:ext uri="{FF2B5EF4-FFF2-40B4-BE49-F238E27FC236}">
                    <a16:creationId xmlns:a16="http://schemas.microsoft.com/office/drawing/2014/main" id="{DA6CD9FF-3968-2744-BFF7-123B5F4C5AE8}"/>
                  </a:ext>
                </a:extLst>
              </p:cNvPr>
              <p:cNvSpPr/>
              <p:nvPr/>
            </p:nvSpPr>
            <p:spPr>
              <a:xfrm>
                <a:off x="6239247" y="3464729"/>
                <a:ext cx="3632220" cy="2886364"/>
              </a:xfrm>
              <a:prstGeom prst="pentagon">
                <a:avLst/>
              </a:pr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1275E68-3CF6-ED42-9646-3FAED18ED38E}"/>
                </a:ext>
              </a:extLst>
            </p:cNvPr>
            <p:cNvSpPr txBox="1"/>
            <p:nvPr/>
          </p:nvSpPr>
          <p:spPr>
            <a:xfrm flipH="1">
              <a:off x="2868423" y="4252958"/>
              <a:ext cx="36287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AC27669-5C90-AA47-A5E5-AD0FE8C47BBB}"/>
                </a:ext>
              </a:extLst>
            </p:cNvPr>
            <p:cNvGrpSpPr/>
            <p:nvPr/>
          </p:nvGrpSpPr>
          <p:grpSpPr>
            <a:xfrm>
              <a:off x="3262941" y="4204011"/>
              <a:ext cx="562299" cy="718087"/>
              <a:chOff x="5380003" y="-960268"/>
              <a:chExt cx="598594" cy="718087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A5675CB-14D4-0747-B860-819D0F3A7C1C}"/>
                  </a:ext>
                </a:extLst>
              </p:cNvPr>
              <p:cNvSpPr/>
              <p:nvPr/>
            </p:nvSpPr>
            <p:spPr>
              <a:xfrm rot="2723604">
                <a:off x="5430717" y="-831448"/>
                <a:ext cx="479872" cy="511622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A77A2C-0A4F-7B4F-9088-5A93B39E32D9}"/>
                  </a:ext>
                </a:extLst>
              </p:cNvPr>
              <p:cNvSpPr txBox="1"/>
              <p:nvPr/>
            </p:nvSpPr>
            <p:spPr>
              <a:xfrm>
                <a:off x="5380003" y="-960268"/>
                <a:ext cx="598594" cy="718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2DEEE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</p:txBody>
          </p:sp>
        </p:grpSp>
      </p:grpSp>
      <p:pic>
        <p:nvPicPr>
          <p:cNvPr id="307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47" y="2007031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id="{60679982-ABCE-2F40-B060-219A8820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1302913" y="2599034"/>
            <a:ext cx="808863" cy="9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573FCC8F-A43D-8E41-8EA0-CBEF0898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41" y="4982861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id="{970B1A87-0841-5743-984D-AA2FA219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4376041" y="5572393"/>
            <a:ext cx="808863" cy="9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72" y="1798545"/>
            <a:ext cx="2511528" cy="42754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22205" y="696129"/>
            <a:ext cx="8070112" cy="911652"/>
            <a:chOff x="3230293" y="686033"/>
            <a:chExt cx="8070112" cy="2861150"/>
          </a:xfrm>
        </p:grpSpPr>
        <p:sp>
          <p:nvSpPr>
            <p:cNvPr id="9" name="文本框 8"/>
            <p:cNvSpPr txBox="1"/>
            <p:nvPr/>
          </p:nvSpPr>
          <p:spPr>
            <a:xfrm>
              <a:off x="3230293" y="686033"/>
              <a:ext cx="807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2.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Đưa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ra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khuyên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bạn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72119" y="358183"/>
            <a:ext cx="2339240" cy="183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4F6E5-70BD-425B-9FB6-640360715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924" y="2242745"/>
            <a:ext cx="4862623" cy="3017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6CD02-FC39-4B5E-89A0-DB011C878B41}"/>
              </a:ext>
            </a:extLst>
          </p:cNvPr>
          <p:cNvSpPr txBox="1"/>
          <p:nvPr/>
        </p:nvSpPr>
        <p:spPr>
          <a:xfrm flipH="1">
            <a:off x="1508922" y="2896518"/>
            <a:ext cx="2887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14536-B3BE-41CB-AAAA-23EB43B10723}"/>
              </a:ext>
            </a:extLst>
          </p:cNvPr>
          <p:cNvSpPr/>
          <p:nvPr/>
        </p:nvSpPr>
        <p:spPr>
          <a:xfrm rot="2723604">
            <a:off x="1026244" y="3144819"/>
            <a:ext cx="451601" cy="492083"/>
          </a:xfrm>
          <a:prstGeom prst="rect">
            <a:avLst/>
          </a:prstGeom>
          <a:solidFill>
            <a:srgbClr val="FDE084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0F513-AFC8-4820-85E4-8AABEFDE6457}"/>
              </a:ext>
            </a:extLst>
          </p:cNvPr>
          <p:cNvSpPr txBox="1"/>
          <p:nvPr/>
        </p:nvSpPr>
        <p:spPr>
          <a:xfrm>
            <a:off x="1020200" y="31051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B2DEEE">
                    <a:lumMod val="1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VN" sz="3200" dirty="0">
              <a:solidFill>
                <a:srgbClr val="B2DEEE">
                  <a:lumMod val="10000"/>
                </a:srgbClr>
              </a:solidFill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22205" y="696129"/>
            <a:ext cx="8070112" cy="911652"/>
            <a:chOff x="3230293" y="686033"/>
            <a:chExt cx="8070112" cy="2861150"/>
          </a:xfrm>
        </p:grpSpPr>
        <p:sp>
          <p:nvSpPr>
            <p:cNvPr id="9" name="文本框 8"/>
            <p:cNvSpPr txBox="1"/>
            <p:nvPr/>
          </p:nvSpPr>
          <p:spPr>
            <a:xfrm>
              <a:off x="3230293" y="686033"/>
              <a:ext cx="807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2.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Đưa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ra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khuyên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bạn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72119" y="358183"/>
            <a:ext cx="2339240" cy="1831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6CD02-FC39-4B5E-89A0-DB011C878B41}"/>
              </a:ext>
            </a:extLst>
          </p:cNvPr>
          <p:cNvSpPr txBox="1"/>
          <p:nvPr/>
        </p:nvSpPr>
        <p:spPr>
          <a:xfrm flipH="1">
            <a:off x="1508922" y="2896518"/>
            <a:ext cx="2887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14536-B3BE-41CB-AAAA-23EB43B10723}"/>
              </a:ext>
            </a:extLst>
          </p:cNvPr>
          <p:cNvSpPr/>
          <p:nvPr/>
        </p:nvSpPr>
        <p:spPr>
          <a:xfrm rot="2723604">
            <a:off x="1026244" y="3144819"/>
            <a:ext cx="451601" cy="492083"/>
          </a:xfrm>
          <a:prstGeom prst="rect">
            <a:avLst/>
          </a:prstGeom>
          <a:solidFill>
            <a:srgbClr val="FDE084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0F513-AFC8-4820-85E4-8AABEFDE6457}"/>
              </a:ext>
            </a:extLst>
          </p:cNvPr>
          <p:cNvSpPr txBox="1"/>
          <p:nvPr/>
        </p:nvSpPr>
        <p:spPr>
          <a:xfrm>
            <a:off x="1020200" y="3105177"/>
            <a:ext cx="473339" cy="646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B2DEEE">
                    <a:lumMod val="1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VN" sz="3200" dirty="0">
              <a:solidFill>
                <a:srgbClr val="B2DEEE">
                  <a:lumMod val="10000"/>
                </a:srgbClr>
              </a:solidFill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53965-7C6D-4B37-B97F-3F330674A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340" y="1928988"/>
            <a:ext cx="5946089" cy="359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72" y="1798545"/>
            <a:ext cx="2511528" cy="42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810" y="-46990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72" y="6085840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312160" y="497869"/>
            <a:ext cx="5567680" cy="25545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  <a:sym typeface="+mn-ea"/>
              </a:rPr>
              <a:t>Thảo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  <a:sym typeface="+mn-ea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  <a:sym typeface="+mn-ea"/>
              </a:rPr>
              <a:t>luận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  <a:sym typeface="+mn-ea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  <a:sym typeface="+mn-ea"/>
              </a:rPr>
              <a:t>nhóm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  <a:sym typeface="+mn-ea"/>
              </a:rPr>
              <a:t> 4</a:t>
            </a:r>
          </a:p>
        </p:txBody>
      </p:sp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0360" y="3957955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58958" y="2717870"/>
            <a:ext cx="797621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Đại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diện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nhóm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t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rình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bày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trước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lớp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3232" y="1015968"/>
            <a:ext cx="6737685" cy="482606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80" y="291494"/>
            <a:ext cx="2061034" cy="20610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701FD1-68DD-482F-BE2D-0C3361F55EDF}"/>
              </a:ext>
            </a:extLst>
          </p:cNvPr>
          <p:cNvGrpSpPr/>
          <p:nvPr/>
        </p:nvGrpSpPr>
        <p:grpSpPr>
          <a:xfrm>
            <a:off x="1284095" y="397489"/>
            <a:ext cx="2677424" cy="1274454"/>
            <a:chOff x="479771" y="4186500"/>
            <a:chExt cx="2677424" cy="12744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61C83D-17EB-4F21-83EC-BB75701C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CD4927-98D3-45AC-A062-29437C000D4B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072A158-8C36-49E4-9D4A-C3A41D104098}"/>
              </a:ext>
            </a:extLst>
          </p:cNvPr>
          <p:cNvSpPr txBox="1"/>
          <p:nvPr/>
        </p:nvSpPr>
        <p:spPr>
          <a:xfrm>
            <a:off x="4744073" y="2069432"/>
            <a:ext cx="56190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kiếm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hỗ</a:t>
            </a:r>
            <a:r>
              <a:rPr lang="en-US" sz="2800" dirty="0"/>
              <a:t> </a:t>
            </a:r>
            <a:r>
              <a:rPr lang="en-US" sz="2800" dirty="0" err="1"/>
              <a:t>trợ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ở </a:t>
            </a:r>
            <a:r>
              <a:rPr lang="en-US" sz="2800" dirty="0" err="1"/>
              <a:t>trường</a:t>
            </a:r>
            <a:endParaRPr lang="en-US" sz="2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bè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kiếm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hỗ</a:t>
            </a:r>
            <a:r>
              <a:rPr lang="en-US" sz="2800" dirty="0"/>
              <a:t> </a:t>
            </a:r>
            <a:r>
              <a:rPr lang="en-US" sz="2800" dirty="0" err="1"/>
              <a:t>trợ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ở </a:t>
            </a:r>
            <a:r>
              <a:rPr lang="en-US" sz="2800" dirty="0" err="1"/>
              <a:t>trường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290835" y="1322011"/>
            <a:ext cx="6737685" cy="482606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80" y="291494"/>
            <a:ext cx="2061034" cy="206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72A158-8C36-49E4-9D4A-C3A41D104098}"/>
              </a:ext>
            </a:extLst>
          </p:cNvPr>
          <p:cNvSpPr txBox="1"/>
          <p:nvPr/>
        </p:nvSpPr>
        <p:spPr>
          <a:xfrm>
            <a:off x="3874391" y="545143"/>
            <a:ext cx="5619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thôn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/>
              </a:rPr>
              <a:t>g tin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/>
              </a:rPr>
              <a:t>nhân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45FD7C-F218-49FB-85C2-E3584FEFA3F4}"/>
              </a:ext>
            </a:extLst>
          </p:cNvPr>
          <p:cNvSpPr txBox="1"/>
          <p:nvPr/>
        </p:nvSpPr>
        <p:spPr>
          <a:xfrm>
            <a:off x="3623301" y="2403725"/>
            <a:ext cx="6737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Họ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:……………..</a:t>
            </a:r>
          </a:p>
          <a:p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tháng</a:t>
            </a:r>
            <a:r>
              <a:rPr lang="en-US" sz="4000" dirty="0"/>
              <a:t> </a:t>
            </a:r>
            <a:r>
              <a:rPr lang="en-US" sz="4000" dirty="0" err="1"/>
              <a:t>năm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:……..</a:t>
            </a:r>
          </a:p>
          <a:p>
            <a:r>
              <a:rPr lang="en-US" sz="4000" dirty="0" err="1"/>
              <a:t>Địa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:…………………</a:t>
            </a:r>
          </a:p>
          <a:p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điện</a:t>
            </a:r>
            <a:r>
              <a:rPr lang="en-US" sz="4000" dirty="0"/>
              <a:t> </a:t>
            </a:r>
            <a:r>
              <a:rPr lang="en-US" sz="4000" dirty="0" err="1"/>
              <a:t>thoại</a:t>
            </a:r>
            <a:r>
              <a:rPr lang="en-US" sz="4000" dirty="0"/>
              <a:t> (</a:t>
            </a:r>
            <a:r>
              <a:rPr lang="en-US" sz="4000" dirty="0" err="1"/>
              <a:t>bố</a:t>
            </a:r>
            <a:r>
              <a:rPr lang="en-US" sz="4000" dirty="0"/>
              <a:t> </a:t>
            </a:r>
            <a:r>
              <a:rPr lang="en-US" sz="4000" dirty="0" err="1"/>
              <a:t>mẹ</a:t>
            </a:r>
            <a:r>
              <a:rPr lang="en-US" sz="4000" dirty="0"/>
              <a:t>):………</a:t>
            </a:r>
          </a:p>
        </p:txBody>
      </p:sp>
    </p:spTree>
    <p:extLst>
      <p:ext uri="{BB962C8B-B14F-4D97-AF65-F5344CB8AC3E}">
        <p14:creationId xmlns:p14="http://schemas.microsoft.com/office/powerpoint/2010/main" val="37002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9F0265-3253-497C-BA86-697D2F9A3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0"/>
          <a:stretch/>
        </p:blipFill>
        <p:spPr>
          <a:xfrm>
            <a:off x="1680055" y="2275367"/>
            <a:ext cx="9866904" cy="3742662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7650480" cy="4134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34523" y="2696547"/>
            <a:ext cx="10338318" cy="2957493"/>
            <a:chOff x="-578546" y="304800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-578546" y="304800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711" y="3725286"/>
              <a:ext cx="3934823" cy="1088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Khởi</a:t>
              </a:r>
              <a:r>
                <a:rPr kumimoji="0" lang="en-US" altLang="zh-CN" sz="8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động</a:t>
              </a:r>
              <a:endParaRPr kumimoji="0" lang="en-US" altLang="zh-CN" sz="8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99" y="1017066"/>
            <a:ext cx="215572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16" y="994864"/>
            <a:ext cx="1480533" cy="62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Sai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8269" y="3610106"/>
            <a:ext cx="24721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F0B9893-884D-45A9-ADC6-38468E4412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8541" y="3610106"/>
            <a:ext cx="3299728" cy="207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170323" y="5892800"/>
            <a:ext cx="4269648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Đưa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bạn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tới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phòng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y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tế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643171" y="5892800"/>
            <a:ext cx="406522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Bỏ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đi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6180" y="3797300"/>
            <a:ext cx="3515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Sai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3600" dirty="0" err="1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0407" y="3781168"/>
            <a:ext cx="4372955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3240182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Báo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cho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cô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giáo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951295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Cố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chịu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đựng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464" y="4249651"/>
            <a:ext cx="513794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100334" y="5935476"/>
            <a:ext cx="442633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Nhờ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cô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giáo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/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bạn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bè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giúp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702353" y="5922140"/>
            <a:ext cx="4052498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Bỏ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qua,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không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cần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hiểu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4002" y="4321975"/>
            <a:ext cx="566533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2971" y="-391172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2120" y="9619"/>
            <a:ext cx="2544232" cy="13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1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463</Words>
  <Application>Microsoft Office PowerPoint</Application>
  <PresentationFormat>Widescreen</PresentationFormat>
  <Paragraphs>98</Paragraphs>
  <Slides>19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50" baseType="lpstr">
      <vt:lpstr>微软雅黑</vt:lpstr>
      <vt:lpstr>宋体</vt:lpstr>
      <vt:lpstr>宋体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等线</vt:lpstr>
      <vt:lpstr>iCiel Cucho</vt:lpstr>
      <vt:lpstr>inpin heiti</vt:lpstr>
      <vt:lpstr>Lato Hairline</vt:lpstr>
      <vt:lpstr>Lato Light</vt:lpstr>
      <vt:lpstr>Lato Regular</vt:lpstr>
      <vt:lpstr>Quicksand Medium</vt:lpstr>
      <vt:lpstr>黑体</vt:lpstr>
      <vt:lpstr>UTM Cookies</vt:lpstr>
      <vt:lpstr>方正卡通简体</vt:lpstr>
      <vt:lpstr>方正少儿简体</vt:lpstr>
      <vt:lpstr>方正黑体简体</vt:lpstr>
      <vt:lpstr>1_Office Theme</vt:lpstr>
      <vt:lpstr>Hoạt động</vt:lpstr>
      <vt:lpstr>4_Office 主题</vt:lpstr>
      <vt:lpstr>Office 主题</vt:lpstr>
      <vt:lpstr>1_Office 主题</vt:lpstr>
      <vt:lpstr>Cute Sticker by Slidesgo</vt:lpstr>
      <vt:lpstr>Office Theme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13</cp:revision>
  <dcterms:created xsi:type="dcterms:W3CDTF">2021-07-12T00:56:13Z</dcterms:created>
  <dcterms:modified xsi:type="dcterms:W3CDTF">2022-03-15T15:24:02Z</dcterms:modified>
</cp:coreProperties>
</file>