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1" r:id="rId4"/>
    <p:sldMasterId id="2147483713" r:id="rId5"/>
    <p:sldMasterId id="2147483722" r:id="rId6"/>
    <p:sldMasterId id="2147483731" r:id="rId7"/>
  </p:sldMasterIdLst>
  <p:notesMasterIdLst>
    <p:notesMasterId r:id="rId33"/>
  </p:notesMasterIdLst>
  <p:sldIdLst>
    <p:sldId id="2908" r:id="rId8"/>
    <p:sldId id="258" r:id="rId9"/>
    <p:sldId id="260" r:id="rId10"/>
    <p:sldId id="261" r:id="rId11"/>
    <p:sldId id="262" r:id="rId12"/>
    <p:sldId id="263" r:id="rId13"/>
    <p:sldId id="359" r:id="rId14"/>
    <p:sldId id="259" r:id="rId15"/>
    <p:sldId id="345" r:id="rId16"/>
    <p:sldId id="2911" r:id="rId17"/>
    <p:sldId id="371" r:id="rId18"/>
    <p:sldId id="2910" r:id="rId19"/>
    <p:sldId id="305" r:id="rId20"/>
    <p:sldId id="2913" r:id="rId21"/>
    <p:sldId id="295" r:id="rId22"/>
    <p:sldId id="2921" r:id="rId23"/>
    <p:sldId id="2914" r:id="rId24"/>
    <p:sldId id="2920" r:id="rId25"/>
    <p:sldId id="362" r:id="rId26"/>
    <p:sldId id="2916" r:id="rId27"/>
    <p:sldId id="364" r:id="rId28"/>
    <p:sldId id="2917" r:id="rId29"/>
    <p:sldId id="2918" r:id="rId30"/>
    <p:sldId id="2919" r:id="rId31"/>
    <p:sldId id="3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65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02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4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3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3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2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06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341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4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17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579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50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60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897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349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37396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729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557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2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42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47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11.png"/><Relationship Id="rId21" Type="http://schemas.openxmlformats.org/officeDocument/2006/relationships/slide" Target="slide6.xml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gif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7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4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với nhau.</a:t>
            </a:r>
            <a:endParaRPr lang="en-US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5" y="2149436"/>
            <a:ext cx="9134454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_ Niềm vui của Bi và Bống_HTS">
            <a:hlinkClick r:id="" action="ppaction://media"/>
            <a:extLst>
              <a:ext uri="{FF2B5EF4-FFF2-40B4-BE49-F238E27FC236}">
                <a16:creationId xmlns:a16="http://schemas.microsoft.com/office/drawing/2014/main" id="{7A3E9FC8-AA23-4A57-BF27-136829A26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793" y="231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5974481" y="6266862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àu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ũ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7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603682"/>
            <a:ext cx="11513574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0" y="2264305"/>
            <a:ext cx="91262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4" y="3325327"/>
            <a:ext cx="912624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5554157" y="219157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292472" y="2191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9928381" y="220121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9809822" y="21915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097231" y="330143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10020529" y="327754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9901970" y="327754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787484" y="475556"/>
            <a:ext cx="4359114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79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7"/>
            <a:ext cx="7060874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1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10810-3C54-40D1-B1F6-A6FAC7170508}"/>
              </a:ext>
            </a:extLst>
          </p:cNvPr>
          <p:cNvSpPr txBox="1"/>
          <p:nvPr/>
        </p:nvSpPr>
        <p:spPr>
          <a:xfrm>
            <a:off x="1820060" y="719697"/>
            <a:ext cx="991618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</a:t>
            </a:r>
            <a:r>
              <a:rPr lang="vi-VN" sz="3200" kern="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Nếu có bảy hũ vàng, Bi và Bống sẽ làm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C5EBE-C221-4615-82F1-90634E2B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04800" y="1851007"/>
            <a:ext cx="2949016" cy="164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16A4D-529F-4D1B-AC5E-185826096808}"/>
              </a:ext>
            </a:extLst>
          </p:cNvPr>
          <p:cNvSpPr txBox="1"/>
          <p:nvPr/>
        </p:nvSpPr>
        <p:spPr>
          <a:xfrm>
            <a:off x="6096000" y="1996523"/>
            <a:ext cx="579120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352CB-F731-443E-826A-7ADCF8174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172253" y="1865095"/>
            <a:ext cx="2923747" cy="162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BBCFA-D64B-4154-B8DA-0C9CCC156068}"/>
              </a:ext>
            </a:extLst>
          </p:cNvPr>
          <p:cNvSpPr txBox="1"/>
          <p:nvPr/>
        </p:nvSpPr>
        <p:spPr>
          <a:xfrm>
            <a:off x="0" y="3910283"/>
            <a:ext cx="520762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45888-D5C2-4E91-8B7A-7C803198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318324" y="3754407"/>
            <a:ext cx="2742599" cy="152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5AF18-18BF-4F6F-98B4-69ABBDC5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206771" y="3661952"/>
            <a:ext cx="2908071" cy="16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2147800" y="434081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3834461" y="957729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0" y="2127752"/>
            <a:ext cx="1340408" cy="12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0" y="1041881"/>
            <a:ext cx="1423256" cy="99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3834461" y="2227317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vẽ tặng em búp bê và qu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ầ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 áo đủ các màu sắc.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816745" y="3446528"/>
            <a:ext cx="1103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1020932" y="4023619"/>
            <a:ext cx="1048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1020932" y="4696731"/>
            <a:ext cx="11034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21282" y="5369843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2308193" y="5264825"/>
            <a:ext cx="846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4CAE0-E4DA-486D-A667-34A55649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821" y="1471192"/>
            <a:ext cx="7919155" cy="1823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2537647" y="-111448"/>
            <a:ext cx="815976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 các từ ngữ vào nhóm thích hợp.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68A4D-A331-48D1-B7FA-9D6C3024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1381821" y="1471192"/>
            <a:ext cx="1720277" cy="8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381821" y="3383959"/>
            <a:ext cx="8159768" cy="233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 ngữ chỉ người:</a:t>
            </a:r>
          </a:p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 ngữ chỉ vật: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CB68D-B4E0-4EE8-994F-FD3C3DD3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3718161" y="1471192"/>
            <a:ext cx="1417675" cy="96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52823-FDE8-4DD0-965E-C056FBFE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5751898" y="1471193"/>
            <a:ext cx="1417675" cy="843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A62DE-99B9-4406-907D-585DB60B1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7489175" y="1471192"/>
            <a:ext cx="1417675" cy="96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26013-ED2D-481C-A614-11F355CA4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2224712" y="2325304"/>
            <a:ext cx="1720277" cy="969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A1881-14DD-4B44-88B5-2294648B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4228523" y="2403283"/>
            <a:ext cx="1318441" cy="891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7EFF37-D610-4933-AFA7-1A4780F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972263" y="2325304"/>
            <a:ext cx="1928040" cy="969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522AEC-1FAA-4602-8B3E-17C4EDC5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8056245" y="2529843"/>
            <a:ext cx="1244731" cy="765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F81DC0-DED9-4AD2-972F-3FE7CD187F5A}"/>
              </a:ext>
            </a:extLst>
          </p:cNvPr>
          <p:cNvCxnSpPr>
            <a:cxnSpLocks/>
          </p:cNvCxnSpPr>
          <p:nvPr/>
        </p:nvCxnSpPr>
        <p:spPr>
          <a:xfrm flipH="1">
            <a:off x="1832655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CC0A70-06CB-46AB-AC2B-5625BF71995C}"/>
              </a:ext>
            </a:extLst>
          </p:cNvPr>
          <p:cNvCxnSpPr>
            <a:cxnSpLocks/>
          </p:cNvCxnSpPr>
          <p:nvPr/>
        </p:nvCxnSpPr>
        <p:spPr>
          <a:xfrm flipH="1">
            <a:off x="3916643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9233FB-E58A-44C1-B7F2-6A0B924F09C1}"/>
              </a:ext>
            </a:extLst>
          </p:cNvPr>
          <p:cNvCxnSpPr>
            <a:cxnSpLocks/>
          </p:cNvCxnSpPr>
          <p:nvPr/>
        </p:nvCxnSpPr>
        <p:spPr>
          <a:xfrm flipH="1">
            <a:off x="5837587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DE2D01-F587-4CBA-B8D9-0C5A1137ED7C}"/>
              </a:ext>
            </a:extLst>
          </p:cNvPr>
          <p:cNvCxnSpPr>
            <a:cxnSpLocks/>
          </p:cNvCxnSpPr>
          <p:nvPr/>
        </p:nvCxnSpPr>
        <p:spPr>
          <a:xfrm flipH="1">
            <a:off x="2683264" y="2388585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6D2C4-88C6-4DF5-9540-8885494AE45A}"/>
              </a:ext>
            </a:extLst>
          </p:cNvPr>
          <p:cNvCxnSpPr>
            <a:cxnSpLocks/>
          </p:cNvCxnSpPr>
          <p:nvPr/>
        </p:nvCxnSpPr>
        <p:spPr>
          <a:xfrm flipH="1">
            <a:off x="4349032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78C7E2-0255-4D28-9833-99B8809C2D50}"/>
              </a:ext>
            </a:extLst>
          </p:cNvPr>
          <p:cNvCxnSpPr>
            <a:cxnSpLocks/>
          </p:cNvCxnSpPr>
          <p:nvPr/>
        </p:nvCxnSpPr>
        <p:spPr>
          <a:xfrm flipH="1">
            <a:off x="624871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796F73-2215-4DC9-B1C9-944B174E41A8}"/>
              </a:ext>
            </a:extLst>
          </p:cNvPr>
          <p:cNvCxnSpPr>
            <a:cxnSpLocks/>
          </p:cNvCxnSpPr>
          <p:nvPr/>
        </p:nvCxnSpPr>
        <p:spPr>
          <a:xfrm flipH="1">
            <a:off x="829443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6057FC-A4CB-4C50-B247-301087BD2233}"/>
              </a:ext>
            </a:extLst>
          </p:cNvPr>
          <p:cNvCxnSpPr>
            <a:cxnSpLocks/>
          </p:cNvCxnSpPr>
          <p:nvPr/>
        </p:nvCxnSpPr>
        <p:spPr>
          <a:xfrm flipH="1">
            <a:off x="7638660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2253 0.6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9193 0.4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274 0.42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7969 0.413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9389 0.49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668 0.48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2161 0.478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2201 0.26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476639"/>
            <a:ext cx="4097083" cy="3381362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350860"/>
            <a:ext cx="768692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3: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Niềm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vui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Bống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được nội dung câu chuyện và tình cảm giữa hai an hem Bi và Bống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6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6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1768</Words>
  <Application>Microsoft Office PowerPoint</Application>
  <PresentationFormat>Widescreen</PresentationFormat>
  <Paragraphs>173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</vt:lpstr>
      <vt:lpstr>Kalam</vt:lpstr>
      <vt:lpstr>Montserrat</vt:lpstr>
      <vt:lpstr>黑体</vt:lpstr>
      <vt:lpstr>Times New Roman</vt:lpstr>
      <vt:lpstr>Wingdings</vt:lpstr>
      <vt:lpstr>华康少女文字W5(P)</vt:lpstr>
      <vt:lpstr>思源黑体 CN Regular</vt:lpstr>
      <vt:lpstr>汉仪跳跳体简</vt:lpstr>
      <vt:lpstr>1_Office Theme</vt:lpstr>
      <vt:lpstr>Office 主题</vt:lpstr>
      <vt:lpstr>https://www.freeppt7.com</vt:lpstr>
      <vt:lpstr>1_Office 主题​​</vt:lpstr>
      <vt:lpstr>3_Office 主题</vt:lpstr>
      <vt:lpstr>1_Office 主题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18</cp:revision>
  <dcterms:created xsi:type="dcterms:W3CDTF">2021-07-24T04:44:50Z</dcterms:created>
  <dcterms:modified xsi:type="dcterms:W3CDTF">2022-09-22T02:26:22Z</dcterms:modified>
</cp:coreProperties>
</file>