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7" r:id="rId2"/>
    <p:sldId id="301" r:id="rId3"/>
    <p:sldId id="302" r:id="rId4"/>
    <p:sldId id="327" r:id="rId5"/>
    <p:sldId id="305" r:id="rId6"/>
    <p:sldId id="328" r:id="rId7"/>
    <p:sldId id="321" r:id="rId8"/>
    <p:sldId id="307" r:id="rId9"/>
    <p:sldId id="326" r:id="rId10"/>
    <p:sldId id="324" r:id="rId11"/>
    <p:sldId id="310" r:id="rId12"/>
    <p:sldId id="312" r:id="rId13"/>
    <p:sldId id="329" r:id="rId14"/>
    <p:sldId id="330" r:id="rId15"/>
    <p:sldId id="323" r:id="rId16"/>
    <p:sldId id="315" r:id="rId17"/>
    <p:sldId id="318" r:id="rId18"/>
    <p:sldId id="283" r:id="rId19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 autoAdjust="0"/>
    <p:restoredTop sz="89165" autoAdjust="0"/>
  </p:normalViewPr>
  <p:slideViewPr>
    <p:cSldViewPr snapToGrid="0">
      <p:cViewPr varScale="1">
        <p:scale>
          <a:sx n="61" d="100"/>
          <a:sy n="61" d="100"/>
        </p:scale>
        <p:origin x="1170" y="13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18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TỚ NHỚ CẬU</a:t>
            </a:r>
            <a:endParaRPr lang="en-US" sz="58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608776" y="3488598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đồng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Vì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nhiều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thường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hiện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thiết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Theo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sẽ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hoặc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hứa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đáp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chào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sẽ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chuyển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trường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Tan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trước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mẹ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cùng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</a:t>
            </a:r>
            <a:r>
              <a:rPr lang="en-US" sz="3600" b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TỚ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47380" y="6279868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4138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nắn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ặm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0614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“A,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biêt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88359" y="6295633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506867" y="257090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685473" y="253264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11120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9718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074662" y="481852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267284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391270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Cặm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cụi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chỉ,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miệt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mài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việc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3404</TotalTime>
  <Words>1115</Words>
  <Application>Microsoft Office PowerPoint</Application>
  <PresentationFormat>Custom</PresentationFormat>
  <Paragraphs>68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Mijas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Chu Xuan Sinh</cp:lastModifiedBy>
  <cp:revision>103</cp:revision>
  <dcterms:created xsi:type="dcterms:W3CDTF">2021-05-31T08:31:14Z</dcterms:created>
  <dcterms:modified xsi:type="dcterms:W3CDTF">2021-11-11T04:45:23Z</dcterms:modified>
</cp:coreProperties>
</file>