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89" r:id="rId3"/>
    <p:sldMasterId id="2147483701" r:id="rId4"/>
  </p:sldMasterIdLst>
  <p:notesMasterIdLst>
    <p:notesMasterId r:id="rId14"/>
  </p:notesMasterIdLst>
  <p:sldIdLst>
    <p:sldId id="2007577120" r:id="rId5"/>
    <p:sldId id="361" r:id="rId6"/>
    <p:sldId id="362" r:id="rId7"/>
    <p:sldId id="360" r:id="rId8"/>
    <p:sldId id="331" r:id="rId9"/>
    <p:sldId id="363" r:id="rId10"/>
    <p:sldId id="2007577118" r:id="rId11"/>
    <p:sldId id="284" r:id="rId12"/>
    <p:sldId id="200757711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0E3E4-832D-4B82-9257-32413298F195}" type="datetimeFigureOut">
              <a:rPr lang="en-US" smtClean="0"/>
              <a:t>20/09/2022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21C01-BB4E-43B4-BF2D-65F935D7C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7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151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634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787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9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587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537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633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59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192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348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09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9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3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1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5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67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31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7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5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78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00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13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8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352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4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573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5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21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50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64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8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97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20/09/2022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26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2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393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49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9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112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47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873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71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16249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9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20/09/2022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94961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62B5C2-AD04-4335-8369-E55A491627D7}"/>
              </a:ext>
            </a:extLst>
          </p:cNvPr>
          <p:cNvSpPr txBox="1"/>
          <p:nvPr/>
        </p:nvSpPr>
        <p:spPr>
          <a:xfrm>
            <a:off x="3758184" y="3091595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CHÍNH TẢ 2</a:t>
            </a:r>
          </a:p>
        </p:txBody>
      </p:sp>
    </p:spTree>
    <p:extLst>
      <p:ext uri="{BB962C8B-B14F-4D97-AF65-F5344CB8AC3E}">
        <p14:creationId xmlns:p14="http://schemas.microsoft.com/office/powerpoint/2010/main" val="256245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9F302B99-0A58-46E5-AE4C-ADD77C2428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" y="46291"/>
            <a:ext cx="11898376" cy="669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2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251948" y="859396"/>
            <a:ext cx="7016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</a:rPr>
              <a:t>Nghe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</a:rPr>
              <a:t>viết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Ngày</a:t>
            </a:r>
            <a:r>
              <a: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 </a:t>
            </a: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hôm</a:t>
            </a:r>
            <a:r>
              <a: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 qua </a:t>
            </a: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đâu</a:t>
            </a:r>
            <a:r>
              <a:rPr lang="en-US" sz="4800" b="1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 </a:t>
            </a:r>
            <a:r>
              <a:rPr lang="en-US" sz="4800" b="1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latin typeface="Arial"/>
              </a:rPr>
              <a:t>rồi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142245" y="75978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42695" y="127819"/>
            <a:ext cx="579711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557632" y="1177447"/>
            <a:ext cx="5090321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Tǟong hạt lúa mẹ trồng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B4E63F-F413-4566-B3F4-9B614339E8B8}"/>
              </a:ext>
            </a:extLst>
          </p:cNvPr>
          <p:cNvSpPr txBox="1"/>
          <p:nvPr/>
        </p:nvSpPr>
        <p:spPr>
          <a:xfrm>
            <a:off x="462116" y="3639465"/>
            <a:ext cx="5090321" cy="230832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Tǟong vở hồng của con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0070C0"/>
                </a:solidFill>
                <a:latin typeface="HP001 4 hàng" panose="020B06030503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  <p:pic>
        <p:nvPicPr>
          <p:cNvPr id="2" name="Nghe viết Ngày hôm qua đâu rồi_HTS">
            <a:hlinkClick r:id="" action="ppaction://media"/>
            <a:extLst>
              <a:ext uri="{FF2B5EF4-FFF2-40B4-BE49-F238E27FC236}">
                <a16:creationId xmlns:a16="http://schemas.microsoft.com/office/drawing/2014/main" id="{2EB67F72-0BE1-42DE-9A3A-A0EDC471C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584.9094"/>
                    <p14:bmk name="Bookmark 2" time="1631.9719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116" y="233182"/>
            <a:ext cx="487363" cy="48736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0022E9B-7E57-4F68-8262-54D611C143C3}"/>
              </a:ext>
            </a:extLst>
          </p:cNvPr>
          <p:cNvSpPr/>
          <p:nvPr/>
        </p:nvSpPr>
        <p:spPr>
          <a:xfrm>
            <a:off x="4285891" y="5344747"/>
            <a:ext cx="4707347" cy="1029809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thơ có những chữ nào viết hoa?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C8177F-C67C-4498-B25C-692C2BBADB1F}"/>
              </a:ext>
            </a:extLst>
          </p:cNvPr>
          <p:cNvCxnSpPr/>
          <p:nvPr/>
        </p:nvCxnSpPr>
        <p:spPr>
          <a:xfrm>
            <a:off x="852256" y="1693881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6E9463-C9B1-4156-8F9D-8D6E87566AD2}"/>
              </a:ext>
            </a:extLst>
          </p:cNvPr>
          <p:cNvCxnSpPr/>
          <p:nvPr/>
        </p:nvCxnSpPr>
        <p:spPr>
          <a:xfrm>
            <a:off x="692458" y="2253174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7A6C2FC-A498-4CDC-81FE-15B38EE56982}"/>
              </a:ext>
            </a:extLst>
          </p:cNvPr>
          <p:cNvCxnSpPr/>
          <p:nvPr/>
        </p:nvCxnSpPr>
        <p:spPr>
          <a:xfrm>
            <a:off x="727537" y="2803589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3C2C971-2AB5-4BFC-BF20-CE0CE9B94497}"/>
              </a:ext>
            </a:extLst>
          </p:cNvPr>
          <p:cNvCxnSpPr/>
          <p:nvPr/>
        </p:nvCxnSpPr>
        <p:spPr>
          <a:xfrm>
            <a:off x="692458" y="3345127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6D4722-4263-4A5C-9396-76B60D430777}"/>
              </a:ext>
            </a:extLst>
          </p:cNvPr>
          <p:cNvCxnSpPr/>
          <p:nvPr/>
        </p:nvCxnSpPr>
        <p:spPr>
          <a:xfrm>
            <a:off x="755976" y="4159182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4AB889-C490-4F66-9A8D-4C2CD97FBA2F}"/>
              </a:ext>
            </a:extLst>
          </p:cNvPr>
          <p:cNvCxnSpPr/>
          <p:nvPr/>
        </p:nvCxnSpPr>
        <p:spPr>
          <a:xfrm>
            <a:off x="613933" y="4718475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1A81CF2-2F34-4161-A45A-B3FF405D750D}"/>
              </a:ext>
            </a:extLst>
          </p:cNvPr>
          <p:cNvCxnSpPr/>
          <p:nvPr/>
        </p:nvCxnSpPr>
        <p:spPr>
          <a:xfrm>
            <a:off x="645005" y="5268890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311CB7-11AF-487B-B80A-CC9BC5187C1B}"/>
              </a:ext>
            </a:extLst>
          </p:cNvPr>
          <p:cNvCxnSpPr/>
          <p:nvPr/>
        </p:nvCxnSpPr>
        <p:spPr>
          <a:xfrm>
            <a:off x="534034" y="5810428"/>
            <a:ext cx="221942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5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/>
      <p:bldP spid="10" grpId="0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35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6E4FE81-70BA-41F4-BF05-6EA2825C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7" y="636884"/>
            <a:ext cx="12024459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5B053235-3294-4D24-BDC3-53A3C73D1A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404307"/>
              </p:ext>
            </p:extLst>
          </p:nvPr>
        </p:nvGraphicFramePr>
        <p:xfrm>
          <a:off x="899159" y="2120087"/>
          <a:ext cx="4917441" cy="423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>
                  <a:extLst>
                    <a:ext uri="{9D8B030D-6E8A-4147-A177-3AD203B41FA5}">
                      <a16:colId xmlns:a16="http://schemas.microsoft.com/office/drawing/2014/main" val="1122422540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28920763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1416036857"/>
                    </a:ext>
                  </a:extLst>
                </a:gridCol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6467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24718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21852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571515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29946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332805"/>
                  </a:ext>
                </a:extLst>
              </a:tr>
            </a:tbl>
          </a:graphicData>
        </a:graphic>
      </p:graphicFrame>
      <p:graphicFrame>
        <p:nvGraphicFramePr>
          <p:cNvPr id="23" name="Table 6">
            <a:extLst>
              <a:ext uri="{FF2B5EF4-FFF2-40B4-BE49-F238E27FC236}">
                <a16:creationId xmlns:a16="http://schemas.microsoft.com/office/drawing/2014/main" id="{55F4989A-C406-4848-9796-C28DC71FB8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579790"/>
              </p:ext>
            </p:extLst>
          </p:nvPr>
        </p:nvGraphicFramePr>
        <p:xfrm>
          <a:off x="6426200" y="2120087"/>
          <a:ext cx="4917441" cy="3530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147">
                  <a:extLst>
                    <a:ext uri="{9D8B030D-6E8A-4147-A177-3AD203B41FA5}">
                      <a16:colId xmlns:a16="http://schemas.microsoft.com/office/drawing/2014/main" val="1122422540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28920763"/>
                    </a:ext>
                  </a:extLst>
                </a:gridCol>
                <a:gridCol w="1639147">
                  <a:extLst>
                    <a:ext uri="{9D8B030D-6E8A-4147-A177-3AD203B41FA5}">
                      <a16:colId xmlns:a16="http://schemas.microsoft.com/office/drawing/2014/main" val="1416036857"/>
                    </a:ext>
                  </a:extLst>
                </a:gridCol>
              </a:tblGrid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cái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64670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2424718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đê</a:t>
                      </a:r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218522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571515"/>
                  </a:ext>
                </a:extLst>
              </a:tr>
              <a:tr h="7061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2994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56A5B384-8EC7-4AB6-A7AC-38551B41F2DD}"/>
              </a:ext>
            </a:extLst>
          </p:cNvPr>
          <p:cNvSpPr txBox="1"/>
          <p:nvPr/>
        </p:nvSpPr>
        <p:spPr>
          <a:xfrm>
            <a:off x="3026409" y="4512194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628295-B802-4954-A1D8-EEF7BA6AF921}"/>
              </a:ext>
            </a:extLst>
          </p:cNvPr>
          <p:cNvSpPr txBox="1"/>
          <p:nvPr/>
        </p:nvSpPr>
        <p:spPr>
          <a:xfrm>
            <a:off x="3026409" y="5829209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AA16DE-7951-45BE-AADD-257B1D2A1638}"/>
              </a:ext>
            </a:extLst>
          </p:cNvPr>
          <p:cNvSpPr txBox="1"/>
          <p:nvPr/>
        </p:nvSpPr>
        <p:spPr>
          <a:xfrm>
            <a:off x="8553450" y="3074667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63D362-4C4E-43B3-8163-3C6AF23D6D66}"/>
              </a:ext>
            </a:extLst>
          </p:cNvPr>
          <p:cNvSpPr txBox="1"/>
          <p:nvPr/>
        </p:nvSpPr>
        <p:spPr>
          <a:xfrm>
            <a:off x="8553450" y="4490912"/>
            <a:ext cx="6629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827EBE-D9D2-48F6-BE98-E212F8164D98}"/>
              </a:ext>
            </a:extLst>
          </p:cNvPr>
          <p:cNvSpPr/>
          <p:nvPr/>
        </p:nvSpPr>
        <p:spPr>
          <a:xfrm>
            <a:off x="767080" y="1276807"/>
            <a:ext cx="7470165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4BA2A4C-23CE-48F5-BD0E-A3F0E7FE74BC}"/>
              </a:ext>
            </a:extLst>
          </p:cNvPr>
          <p:cNvSpPr/>
          <p:nvPr/>
        </p:nvSpPr>
        <p:spPr>
          <a:xfrm flipV="1">
            <a:off x="8668859" y="1294988"/>
            <a:ext cx="3172719" cy="457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12BBCCC-5A3A-4090-8822-9C61F8F0893B}"/>
              </a:ext>
            </a:extLst>
          </p:cNvPr>
          <p:cNvSpPr/>
          <p:nvPr/>
        </p:nvSpPr>
        <p:spPr>
          <a:xfrm flipV="1">
            <a:off x="411148" y="1839970"/>
            <a:ext cx="1434176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08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8952FA3-C211-425D-ACC2-45A72F116B1F}"/>
              </a:ext>
            </a:extLst>
          </p:cNvPr>
          <p:cNvSpPr txBox="1"/>
          <p:nvPr/>
        </p:nvSpPr>
        <p:spPr>
          <a:xfrm>
            <a:off x="861134" y="288235"/>
            <a:ext cx="9321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A4C3E5-E5E2-49E8-9A4F-A9597DF0D087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1316DC-C902-458C-9C82-BF503DD87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666" y="2369761"/>
            <a:ext cx="1584569" cy="15802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2CC424-952A-463B-A28D-94BC02FA74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1136" y="2253459"/>
            <a:ext cx="1584569" cy="14629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D60122-A998-4A8E-B4AB-26417AD421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5407" y="2369761"/>
            <a:ext cx="1369382" cy="1462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3704CE-C191-4A24-B1B0-8E8A075663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3901" y="2369761"/>
            <a:ext cx="1584569" cy="14629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347118-3153-40CD-98C1-307CC8B8FF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4967" y="2327676"/>
            <a:ext cx="1584568" cy="1505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552507-CE00-4B81-A75A-544FF8100D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67107" y="2369761"/>
            <a:ext cx="1789807" cy="146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2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58073 0.235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36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-0.14662 0.2437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3.33333E-6 L 0.14479 0.2194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00143 0.2194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57617 0.2298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03 0.2303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215</Words>
  <Application>Microsoft Office PowerPoint</Application>
  <PresentationFormat>Widescreen</PresentationFormat>
  <Paragraphs>63</Paragraphs>
  <Slides>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DengXian</vt:lpstr>
      <vt:lpstr>DengXian</vt:lpstr>
      <vt:lpstr>等线 Light</vt:lpstr>
      <vt:lpstr>#9Slide03 Arima Madurai Medium</vt:lpstr>
      <vt:lpstr>Arial</vt:lpstr>
      <vt:lpstr>Arial Black</vt:lpstr>
      <vt:lpstr>Arial-Rounded</vt:lpstr>
      <vt:lpstr>Calibri</vt:lpstr>
      <vt:lpstr>Calibri Light</vt:lpstr>
      <vt:lpstr>HP001 4 hàng</vt:lpstr>
      <vt:lpstr>Times New Roman</vt:lpstr>
      <vt:lpstr>华康少女文字W5(P)</vt:lpstr>
      <vt:lpstr>Office 主题</vt:lpstr>
      <vt:lpstr>1_Office 主题​​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Tìm những chữ cái còn thiếu trong bảng. Học thuộc tên các chữ cái.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Sinh Chu</cp:lastModifiedBy>
  <cp:revision>9</cp:revision>
  <dcterms:created xsi:type="dcterms:W3CDTF">2021-07-24T01:05:21Z</dcterms:created>
  <dcterms:modified xsi:type="dcterms:W3CDTF">2022-09-20T03:13:49Z</dcterms:modified>
</cp:coreProperties>
</file>